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3" r:id="rId2"/>
    <p:sldId id="314" r:id="rId3"/>
    <p:sldId id="315" r:id="rId4"/>
    <p:sldId id="312" r:id="rId5"/>
    <p:sldId id="265" r:id="rId6"/>
    <p:sldId id="259" r:id="rId7"/>
    <p:sldId id="317" r:id="rId8"/>
    <p:sldId id="316" r:id="rId9"/>
    <p:sldId id="264" r:id="rId10"/>
    <p:sldId id="318" r:id="rId11"/>
    <p:sldId id="298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8F8F8"/>
    <a:srgbClr val="83DFEE"/>
    <a:srgbClr val="FF867E"/>
    <a:srgbClr val="FF9933"/>
    <a:srgbClr val="FDF5A0"/>
    <a:srgbClr val="0FFCC1"/>
    <a:srgbClr val="FFD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38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1385F-2D2B-4577-B2E4-37FBFCD71AA1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7DEF7-B261-4BB7-B71B-89CADE5018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4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6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18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76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3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3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54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89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458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97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00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5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62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95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93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7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2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6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90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D40CCB6-B861-42C4-BD5C-26D637683D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DFCFEE-EA66-4716-82C1-064BBB8D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32235-0DE5-40CB-BD64-FAC563A9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35442-BE79-476F-BC73-DE02FE818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9E88B-0C40-48DD-878B-E748EE8BC3AD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761F3-7407-4456-A544-0C4D672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2CACA-E5EA-4939-845E-91CCCB5E2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1216" y="135349"/>
            <a:ext cx="11637072" cy="63603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2225">
            <a:solidFill>
              <a:srgbClr val="F19A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4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6" name="图片 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7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8" name="图片 10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9" name="图片 1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5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9A3E88-8168-E74B-C70F-97C7D060E81D}"/>
              </a:ext>
            </a:extLst>
          </p:cNvPr>
          <p:cNvSpPr txBox="1"/>
          <p:nvPr/>
        </p:nvSpPr>
        <p:spPr>
          <a:xfrm>
            <a:off x="1189135" y="590616"/>
            <a:ext cx="9961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ba, ngày 11 tháng 03 năm 2025</a:t>
            </a:r>
          </a:p>
          <a:p>
            <a:pPr algn="ctr" defTabSz="1219170">
              <a:defRPr/>
            </a:pPr>
            <a:r>
              <a:rPr lang="en-US" sz="3200" b="1" u="sng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878"/>
          <a:stretch>
            <a:fillRect/>
          </a:stretch>
        </p:blipFill>
        <p:spPr>
          <a:xfrm>
            <a:off x="-161952" y="-142047"/>
            <a:ext cx="2222246" cy="2225490"/>
          </a:xfrm>
          <a:prstGeom prst="ellipse">
            <a:avLst/>
          </a:prstGeom>
          <a:ln>
            <a:noFill/>
          </a:ln>
        </p:spPr>
      </p:pic>
      <p:pic>
        <p:nvPicPr>
          <p:cNvPr id="12" name="picture 70">
            <a:extLst>
              <a:ext uri="{FF2B5EF4-FFF2-40B4-BE49-F238E27FC236}">
                <a16:creationId xmlns:a16="http://schemas.microsoft.com/office/drawing/2014/main" id="{232275CE-8159-FC88-3402-778F258AE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792" y="4467828"/>
            <a:ext cx="12266079" cy="2027868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88331" y="2637857"/>
            <a:ext cx="5619148" cy="9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66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1215" y="0"/>
            <a:ext cx="11637072" cy="63603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2225">
            <a:solidFill>
              <a:srgbClr val="F19A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4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6" name="图片 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7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8" name="图片 10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9" name="图片 1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5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9A3E88-8168-E74B-C70F-97C7D060E81D}"/>
              </a:ext>
            </a:extLst>
          </p:cNvPr>
          <p:cNvSpPr txBox="1"/>
          <p:nvPr/>
        </p:nvSpPr>
        <p:spPr>
          <a:xfrm>
            <a:off x="1189135" y="590616"/>
            <a:ext cx="9961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ba, ngày 11 </a:t>
            </a:r>
            <a:r>
              <a:rPr lang="en-US" sz="3200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03 năm 2025</a:t>
            </a:r>
          </a:p>
          <a:p>
            <a:pPr algn="ctr" defTabSz="1219170">
              <a:defRPr/>
            </a:pPr>
            <a:r>
              <a:rPr lang="en-US" sz="3200" b="1" u="sng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 defTabSz="121917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Yêu thương gia đình. Quý trọng phụ nữ</a:t>
            </a: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878"/>
          <a:stretch>
            <a:fillRect/>
          </a:stretch>
        </p:blipFill>
        <p:spPr>
          <a:xfrm>
            <a:off x="-161952" y="-142047"/>
            <a:ext cx="2222246" cy="2225490"/>
          </a:xfrm>
          <a:prstGeom prst="ellipse">
            <a:avLst/>
          </a:prstGeom>
          <a:ln>
            <a:noFill/>
          </a:ln>
        </p:spPr>
      </p:pic>
      <p:pic>
        <p:nvPicPr>
          <p:cNvPr id="12" name="picture 70">
            <a:extLst>
              <a:ext uri="{FF2B5EF4-FFF2-40B4-BE49-F238E27FC236}">
                <a16:creationId xmlns:a16="http://schemas.microsoft.com/office/drawing/2014/main" id="{232275CE-8159-FC88-3402-778F258AE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792" y="4467828"/>
            <a:ext cx="12266079" cy="2027868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88331" y="2637857"/>
            <a:ext cx="5619148" cy="9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3C6069-BB18-DE6E-D083-61478366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b="3809"/>
          <a:stretch/>
        </p:blipFill>
        <p:spPr>
          <a:xfrm>
            <a:off x="0" y="1583384"/>
            <a:ext cx="12192000" cy="5274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06B35-BEEF-12B0-AC63-D955C74FF679}"/>
              </a:ext>
            </a:extLst>
          </p:cNvPr>
          <p:cNvSpPr txBox="1"/>
          <p:nvPr/>
        </p:nvSpPr>
        <p:spPr>
          <a:xfrm flipH="1">
            <a:off x="288472" y="259945"/>
            <a:ext cx="11615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– Hẹn gặp lại !</a:t>
            </a:r>
          </a:p>
        </p:txBody>
      </p:sp>
    </p:spTree>
    <p:extLst>
      <p:ext uri="{BB962C8B-B14F-4D97-AF65-F5344CB8AC3E}">
        <p14:creationId xmlns:p14="http://schemas.microsoft.com/office/powerpoint/2010/main" val="396796446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1216" y="135349"/>
            <a:ext cx="11637072" cy="63603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2225">
            <a:solidFill>
              <a:srgbClr val="F19A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4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6" name="图片 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4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7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4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8" name="图片 10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4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9" name="图片 1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4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5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4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9A3E88-8168-E74B-C70F-97C7D060E81D}"/>
              </a:ext>
            </a:extLst>
          </p:cNvPr>
          <p:cNvSpPr txBox="1"/>
          <p:nvPr/>
        </p:nvSpPr>
        <p:spPr>
          <a:xfrm>
            <a:off x="1189135" y="590616"/>
            <a:ext cx="9961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12 tháng 03 năm 2025</a:t>
            </a:r>
          </a:p>
          <a:p>
            <a:pPr algn="ctr" defTabSz="1219170">
              <a:defRPr/>
            </a:pPr>
            <a:r>
              <a:rPr lang="en-US" sz="3200" b="1" u="sng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878"/>
          <a:stretch>
            <a:fillRect/>
          </a:stretch>
        </p:blipFill>
        <p:spPr>
          <a:xfrm>
            <a:off x="-161952" y="-142047"/>
            <a:ext cx="2222246" cy="2225490"/>
          </a:xfrm>
          <a:prstGeom prst="ellipse">
            <a:avLst/>
          </a:prstGeom>
          <a:ln>
            <a:noFill/>
          </a:ln>
        </p:spPr>
      </p:pic>
      <p:pic>
        <p:nvPicPr>
          <p:cNvPr id="12" name="picture 70">
            <a:extLst>
              <a:ext uri="{FF2B5EF4-FFF2-40B4-BE49-F238E27FC236}">
                <a16:creationId xmlns:a16="http://schemas.microsoft.com/office/drawing/2014/main" id="{232275CE-8159-FC88-3402-778F258AE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7792" y="4467828"/>
            <a:ext cx="12266079" cy="2027868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88331" y="2637857"/>
            <a:ext cx="5619148" cy="980763"/>
          </a:xfrm>
          <a:prstGeom prst="rect">
            <a:avLst/>
          </a:prstGeom>
        </p:spPr>
      </p:pic>
      <p:pic>
        <p:nvPicPr>
          <p:cNvPr id="13" name="Cháu Yêu Bà Thần Đồng Âm Nhạc Việt Nam Bé MAI VY #NamvietThieunhi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" y="135348"/>
            <a:ext cx="11915897" cy="67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1215" y="0"/>
            <a:ext cx="11637072" cy="63603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2225">
            <a:solidFill>
              <a:srgbClr val="F19A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4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6" name="图片 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7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8" name="图片 10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9" name="图片 1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5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9A3E88-8168-E74B-C70F-97C7D060E81D}"/>
              </a:ext>
            </a:extLst>
          </p:cNvPr>
          <p:cNvSpPr txBox="1"/>
          <p:nvPr/>
        </p:nvSpPr>
        <p:spPr>
          <a:xfrm>
            <a:off x="1189135" y="590616"/>
            <a:ext cx="9961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ba, ngày 11 tháng 03 năm 2025</a:t>
            </a:r>
          </a:p>
          <a:p>
            <a:pPr algn="ctr" defTabSz="1219170">
              <a:defRPr/>
            </a:pPr>
            <a:r>
              <a:rPr lang="en-US" sz="3200" b="1" u="sng" dirty="0">
                <a:solidFill>
                  <a:srgbClr val="00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 defTabSz="121917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Yêu thương gia đình. Quý trọng phụ nữ</a:t>
            </a: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878"/>
          <a:stretch>
            <a:fillRect/>
          </a:stretch>
        </p:blipFill>
        <p:spPr>
          <a:xfrm>
            <a:off x="-161952" y="-142047"/>
            <a:ext cx="2222246" cy="2225490"/>
          </a:xfrm>
          <a:prstGeom prst="ellipse">
            <a:avLst/>
          </a:prstGeom>
          <a:ln>
            <a:noFill/>
          </a:ln>
        </p:spPr>
      </p:pic>
      <p:pic>
        <p:nvPicPr>
          <p:cNvPr id="12" name="picture 70">
            <a:extLst>
              <a:ext uri="{FF2B5EF4-FFF2-40B4-BE49-F238E27FC236}">
                <a16:creationId xmlns:a16="http://schemas.microsoft.com/office/drawing/2014/main" id="{232275CE-8159-FC88-3402-778F258AE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792" y="4467828"/>
            <a:ext cx="12266079" cy="2027868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88331" y="2637857"/>
            <a:ext cx="5619148" cy="9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5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51216" y="135349"/>
            <a:ext cx="11637072" cy="63603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2225">
            <a:solidFill>
              <a:srgbClr val="F19A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9"/>
          <p:cNvGrpSpPr/>
          <p:nvPr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14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6" name="图片 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7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8" name="图片 10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9" name="图片 1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15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  <p:pic>
        <p:nvPicPr>
          <p:cNvPr id="25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878"/>
          <a:stretch>
            <a:fillRect/>
          </a:stretch>
        </p:blipFill>
        <p:spPr>
          <a:xfrm>
            <a:off x="-85615" y="-27837"/>
            <a:ext cx="1351086" cy="1327355"/>
          </a:xfrm>
          <a:prstGeom prst="ellipse">
            <a:avLst/>
          </a:prstGeom>
          <a:ln>
            <a:noFill/>
          </a:ln>
        </p:spPr>
      </p:pic>
      <p:grpSp>
        <p:nvGrpSpPr>
          <p:cNvPr id="24" name="Nhóm 95">
            <a:extLst>
              <a:ext uri="{FF2B5EF4-FFF2-40B4-BE49-F238E27FC236}">
                <a16:creationId xmlns:a16="http://schemas.microsoft.com/office/drawing/2014/main" id="{BEFDDEE6-0D86-7661-F961-B52B9081720A}"/>
              </a:ext>
            </a:extLst>
          </p:cNvPr>
          <p:cNvGrpSpPr/>
          <p:nvPr/>
        </p:nvGrpSpPr>
        <p:grpSpPr>
          <a:xfrm>
            <a:off x="6261904" y="2453833"/>
            <a:ext cx="5726384" cy="4041864"/>
            <a:chOff x="1124976" y="1819729"/>
            <a:chExt cx="6487886" cy="4203699"/>
          </a:xfrm>
        </p:grpSpPr>
        <p:sp>
          <p:nvSpPr>
            <p:cNvPr id="26" name="Hình Bầu dục 97">
              <a:extLst>
                <a:ext uri="{FF2B5EF4-FFF2-40B4-BE49-F238E27FC236}">
                  <a16:creationId xmlns:a16="http://schemas.microsoft.com/office/drawing/2014/main" id="{97121739-9248-F27A-CED7-5CD0E193AA26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1C6713A5-FCCD-27E7-515A-F5DF86E57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29288" y="3378200"/>
            <a:ext cx="2774570" cy="3225869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1869312" y="370554"/>
            <a:ext cx="8785184" cy="1870899"/>
          </a:xfrm>
          <a:prstGeom prst="horizontalScroll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em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tiếp tục làm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thể hiện lòng biết ơn, sự quan tâm, chăm sóc với người thân trong gia đình.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4645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B86B1F6-7D93-EC40-960E-717C74E17105}"/>
              </a:ext>
            </a:extLst>
          </p:cNvPr>
          <p:cNvSpPr txBox="1"/>
          <p:nvPr/>
        </p:nvSpPr>
        <p:spPr>
          <a:xfrm>
            <a:off x="4483872" y="613264"/>
            <a:ext cx="2737295" cy="584775"/>
          </a:xfrm>
          <a:prstGeom prst="rect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E5B9117-9159-52AD-5723-600B68246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951977"/>
              </p:ext>
            </p:extLst>
          </p:nvPr>
        </p:nvGraphicFramePr>
        <p:xfrm>
          <a:off x="954741" y="2508094"/>
          <a:ext cx="10394576" cy="342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0378">
                  <a:extLst>
                    <a:ext uri="{9D8B030D-6E8A-4147-A177-3AD203B41FA5}">
                      <a16:colId xmlns:a16="http://schemas.microsoft.com/office/drawing/2014/main" val="1138945941"/>
                    </a:ext>
                  </a:extLst>
                </a:gridCol>
                <a:gridCol w="2712874">
                  <a:extLst>
                    <a:ext uri="{9D8B030D-6E8A-4147-A177-3AD203B41FA5}">
                      <a16:colId xmlns:a16="http://schemas.microsoft.com/office/drawing/2014/main" val="491276305"/>
                    </a:ext>
                  </a:extLst>
                </a:gridCol>
                <a:gridCol w="2880271">
                  <a:extLst>
                    <a:ext uri="{9D8B030D-6E8A-4147-A177-3AD203B41FA5}">
                      <a16:colId xmlns:a16="http://schemas.microsoft.com/office/drawing/2014/main" val="3998301460"/>
                    </a:ext>
                  </a:extLst>
                </a:gridCol>
                <a:gridCol w="2701053">
                  <a:extLst>
                    <a:ext uri="{9D8B030D-6E8A-4147-A177-3AD203B41FA5}">
                      <a16:colId xmlns:a16="http://schemas.microsoft.com/office/drawing/2014/main" val="2024336738"/>
                    </a:ext>
                  </a:extLst>
                </a:gridCol>
              </a:tblGrid>
              <a:tr h="1364055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Tên việc làm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Thời gian thực hiện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Đồ dùng, dụng cụ cần thiết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Người hỗ trợ (nếu có)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164166"/>
                  </a:ext>
                </a:extLst>
              </a:tr>
              <a:tr h="1027385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+mj-lt"/>
                        </a:rPr>
                        <a:t>Rửa chén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+mj-lt"/>
                        </a:rPr>
                        <a:t>Buổi tối (sau khi cả nhà ăn tối)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+mj-lt"/>
                        </a:rPr>
                        <a:t>Nước rửa chén, giẻ rửa chén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Mẹ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447794"/>
                  </a:ext>
                </a:extLst>
              </a:tr>
              <a:tr h="51531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+mj-lt"/>
                        </a:rPr>
                        <a:t>.....................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............................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 Ligh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..............................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 Ligh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............................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 Ligh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907970"/>
                  </a:ext>
                </a:extLst>
              </a:tr>
              <a:tr h="515310">
                <a:tc>
                  <a:txBody>
                    <a:bodyPr/>
                    <a:lstStyle/>
                    <a:p>
                      <a:r>
                        <a:rPr lang="vi-VN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...................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............................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 Ligh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..............................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 Ligh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............................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 Ligh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7831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ECEB8F-190A-1D7B-39D8-AF65E86AE594}"/>
              </a:ext>
            </a:extLst>
          </p:cNvPr>
          <p:cNvSpPr txBox="1"/>
          <p:nvPr/>
        </p:nvSpPr>
        <p:spPr>
          <a:xfrm>
            <a:off x="2224670" y="1984874"/>
            <a:ext cx="6308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Họ tên</a:t>
            </a:r>
            <a:r>
              <a:rPr lang="vi-VN" sz="2800" dirty="0">
                <a:latin typeface="+mj-lt"/>
              </a:rPr>
              <a:t>:.......................................</a:t>
            </a:r>
            <a:r>
              <a:rPr lang="vi-VN" sz="2800" b="1" dirty="0">
                <a:latin typeface="+mj-lt"/>
              </a:rPr>
              <a:t>Lớp</a:t>
            </a:r>
            <a:r>
              <a:rPr lang="vi-VN" sz="2800" dirty="0">
                <a:latin typeface="+mj-lt"/>
              </a:rPr>
              <a:t>:........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6B1F6-7D93-EC40-960E-717C74E17105}"/>
              </a:ext>
            </a:extLst>
          </p:cNvPr>
          <p:cNvSpPr txBox="1"/>
          <p:nvPr/>
        </p:nvSpPr>
        <p:spPr>
          <a:xfrm>
            <a:off x="3090356" y="1400946"/>
            <a:ext cx="5881511" cy="584775"/>
          </a:xfrm>
          <a:prstGeom prst="rect">
            <a:avLst/>
          </a:prstGeom>
          <a:noFill/>
          <a:ln w="38100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HOẠT ĐỘNG</a:t>
            </a:r>
          </a:p>
        </p:txBody>
      </p:sp>
      <p:pic>
        <p:nvPicPr>
          <p:cNvPr id="3" name="Đồng hồ đếm ngược 3 phút - 3 minutes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3782" y="-30325"/>
            <a:ext cx="2188218" cy="20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B02D-9218-4C39-AB7C-0A72D295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b="3809"/>
          <a:stretch/>
        </p:blipFill>
        <p:spPr>
          <a:xfrm>
            <a:off x="0" y="1855694"/>
            <a:ext cx="12192000" cy="5002306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7DD4869D-EAB2-48C4-88A3-878D7463E952}"/>
              </a:ext>
            </a:extLst>
          </p:cNvPr>
          <p:cNvSpPr txBox="1"/>
          <p:nvPr/>
        </p:nvSpPr>
        <p:spPr>
          <a:xfrm>
            <a:off x="2367429" y="666357"/>
            <a:ext cx="786090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Làm sản phẩm để trang trí nhà cửa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A0290B-2488-2FA8-CD9A-59B3CEEF6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2834" y="3294528"/>
            <a:ext cx="4321411" cy="50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6728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veron.com/upload/upload-images/trang-tri-phong-ngu-bang-anh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21105"/>
            <a:ext cx="4301947" cy="60493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16" y="35340"/>
            <a:ext cx="4583289" cy="2956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023" y="90311"/>
            <a:ext cx="3829402" cy="4842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3048000"/>
            <a:ext cx="517172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7577"/>
            <a:ext cx="5748867" cy="6344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67" y="-107576"/>
            <a:ext cx="6248400" cy="634435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575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38586" y="2939986"/>
            <a:ext cx="5876741" cy="1230085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DFBE1981-1C68-C0FD-484E-C26644AC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r="31681"/>
          <a:stretch/>
        </p:blipFill>
        <p:spPr>
          <a:xfrm>
            <a:off x="-120811" y="170191"/>
            <a:ext cx="1727644" cy="6715754"/>
          </a:xfrm>
          <a:prstGeom prst="rect">
            <a:avLst/>
          </a:prstGeom>
        </p:spPr>
      </p:pic>
      <p:pic>
        <p:nvPicPr>
          <p:cNvPr id="10" name="picture 70">
            <a:extLst>
              <a:ext uri="{FF2B5EF4-FFF2-40B4-BE49-F238E27FC236}">
                <a16:creationId xmlns:a16="http://schemas.microsoft.com/office/drawing/2014/main" id="{232275CE-8159-FC88-3402-778F258AE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458" y="5069711"/>
            <a:ext cx="12696200" cy="1816234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B347C302-15E0-6D88-B7C9-3A5B9009C8E9}"/>
              </a:ext>
            </a:extLst>
          </p:cNvPr>
          <p:cNvSpPr/>
          <p:nvPr/>
        </p:nvSpPr>
        <p:spPr>
          <a:xfrm>
            <a:off x="2043113" y="435386"/>
            <a:ext cx="8629650" cy="1764889"/>
          </a:xfrm>
          <a:prstGeom prst="cloudCallout">
            <a:avLst>
              <a:gd name="adj1" fmla="val -14982"/>
              <a:gd name="adj2" fmla="val 17822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>
              <a:lnSpc>
                <a:spcPct val="83341"/>
              </a:lnSpc>
            </a:pPr>
            <a:endParaRPr lang="en-US" altLang="x-none" sz="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2700" algn="ctr" eaLnBrk="0">
              <a:lnSpc>
                <a:spcPts val="3850"/>
              </a:lnSpc>
            </a:pPr>
            <a:r>
              <a:rPr lang="vi-VN" altLang="x-none" sz="3600" spc="-17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indent="12700" algn="ctr" eaLnBrk="0">
              <a:lnSpc>
                <a:spcPts val="3850"/>
              </a:lnSpc>
            </a:pPr>
            <a:endParaRPr lang="en-US" altLang="x-none" sz="3200" b="1" spc="-17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2700" algn="ctr" eaLnBrk="0">
              <a:lnSpc>
                <a:spcPts val="3850"/>
              </a:lnSpc>
            </a:pPr>
            <a:r>
              <a:rPr lang="en-US" altLang="x-none" sz="3600" b="1" spc="-17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r>
              <a:rPr lang="vi-VN" altLang="x-none" sz="3600" b="1" spc="-17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sẻ về sản phẩm định làm theo gợi ý:</a:t>
            </a:r>
            <a:endParaRPr lang="en-US" altLang="x-none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2009" y="2348701"/>
            <a:ext cx="7164729" cy="23380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Tên sản phẩm.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2. Thời điểm sử dụng sản phẩm.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3. Hình thức, chất liệu của sản phẩm</a:t>
            </a:r>
          </a:p>
        </p:txBody>
      </p:sp>
    </p:spTree>
    <p:extLst>
      <p:ext uri="{BB962C8B-B14F-4D97-AF65-F5344CB8AC3E}">
        <p14:creationId xmlns:p14="http://schemas.microsoft.com/office/powerpoint/2010/main" val="989512504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暑假生活2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885</TotalTime>
  <Words>219</Words>
  <Application>Microsoft Office PowerPoint</Application>
  <PresentationFormat>Widescreen</PresentationFormat>
  <Paragraphs>42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等线 Light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Administrator</cp:lastModifiedBy>
  <cp:revision>56</cp:revision>
  <dcterms:created xsi:type="dcterms:W3CDTF">2018-08-06T10:02:28Z</dcterms:created>
  <dcterms:modified xsi:type="dcterms:W3CDTF">2025-03-24T15:37:23Z</dcterms:modified>
</cp:coreProperties>
</file>