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  <p:sldMasterId id="2147483673" r:id="rId3"/>
    <p:sldMasterId id="2147483674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6858000" cy="9144000"/>
  <p:embeddedFontLst>
    <p:embeddedFont>
      <p:font typeface="Anton" pitchFamily="2" charset="0"/>
      <p:regular r:id="rId21"/>
    </p:embeddedFont>
    <p:embeddedFont>
      <p:font typeface="Bitter SemiBold" panose="020B0604020202020204" charset="0"/>
      <p:regular r:id="rId22"/>
      <p:bold r:id="rId23"/>
      <p:italic r:id="rId24"/>
      <p:boldItalic r:id="rId25"/>
    </p:embeddedFont>
    <p:embeddedFont>
      <p:font typeface="Hammersmith One" panose="02010703030501060504" pitchFamily="2" charset="0"/>
      <p:regular r:id="rId26"/>
    </p:embeddedFont>
    <p:embeddedFont>
      <p:font typeface="Hind Vadodara" panose="02000000000000000000" pitchFamily="2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e3ddbc5d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7e3ddbc5d6_1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7e3ddbc5d6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27e3ddbc5d6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e3ddbc5d6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27e3ddbc5d6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7e3ddbc5d6_2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g27e3ddbc5d6_2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7e3ddbc5d6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27e3ddbc5d6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7e3ddbc5d6_1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27e3ddbc5d6_1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7e3ddbc5d6_1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27e3ddbc5d6_1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7e3ddbc5d6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7e3ddbc5d6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e3ddbc5d6_1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27e3ddbc5d6_1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e3ddbc5d6_1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27e3ddbc5d6_1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7e3ddbc5d6_1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27e3ddbc5d6_1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">
                <a:solidFill>
                  <a:schemeClr val="dk1"/>
                </a:solidFill>
              </a:rPr>
              <a:t>Video thay cho câu hỏi 1 trong Phiếu học tập 1 ạ.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7e3ddbc5d6_1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7e3ddbc5d6_1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e3ddbc5d6_1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27e3ddbc5d6_1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7e3ddbc5d6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27e3ddbc5d6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7e3ddbc5d6_1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27e3ddbc5d6_1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5" y="1441257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5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3" name="Google Shape;203;p25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204" name="Google Shape;204;p2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2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218" name="Google Shape;218;p2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2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2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256" name="Google Shape;256;p2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2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gAhjrxlZfVcDry2OEgBWW5ZwYkeQIGf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8"/>
          <p:cNvGrpSpPr/>
          <p:nvPr/>
        </p:nvGrpSpPr>
        <p:grpSpPr>
          <a:xfrm>
            <a:off x="1200900" y="1176850"/>
            <a:ext cx="6193987" cy="3177032"/>
            <a:chOff x="1938574" y="1329306"/>
            <a:chExt cx="5694049" cy="2780772"/>
          </a:xfrm>
        </p:grpSpPr>
        <p:sp>
          <p:nvSpPr>
            <p:cNvPr id="274" name="Google Shape;274;p28"/>
            <p:cNvSpPr/>
            <p:nvPr/>
          </p:nvSpPr>
          <p:spPr>
            <a:xfrm>
              <a:off x="1938574" y="1329306"/>
              <a:ext cx="569404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8"/>
          <p:cNvSpPr txBox="1">
            <a:spLocks noGrp="1"/>
          </p:cNvSpPr>
          <p:nvPr>
            <p:ph type="ctrTitle"/>
          </p:nvPr>
        </p:nvSpPr>
        <p:spPr>
          <a:xfrm>
            <a:off x="1574575" y="1845263"/>
            <a:ext cx="60885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2600" b="0">
                <a:solidFill>
                  <a:srgbClr val="0E7600"/>
                </a:solidFill>
              </a:rPr>
              <a:t>Bài học STEM 11</a:t>
            </a:r>
            <a:endParaRPr sz="2600" b="0">
              <a:solidFill>
                <a:srgbClr val="0E7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4500" b="0">
                <a:solidFill>
                  <a:srgbClr val="1F8AD0"/>
                </a:solidFill>
              </a:rPr>
              <a:t>MÔ HÌNH </a:t>
            </a:r>
            <a:endParaRPr sz="4500" b="0">
              <a:solidFill>
                <a:srgbClr val="1F8AD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4500" b="0">
                <a:solidFill>
                  <a:srgbClr val="1F8AD0"/>
                </a:solidFill>
              </a:rPr>
              <a:t>BIỂN BÁO GIAO THÔNG</a:t>
            </a:r>
            <a:endParaRPr sz="4500" b="0">
              <a:solidFill>
                <a:srgbClr val="1F8AD0"/>
              </a:solidFill>
            </a:endParaRPr>
          </a:p>
        </p:txBody>
      </p:sp>
      <p:pic>
        <p:nvPicPr>
          <p:cNvPr id="285" name="Google Shape;285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5022" t="1456" r="14725" b="1446"/>
          <a:stretch/>
        </p:blipFill>
        <p:spPr>
          <a:xfrm rot="482728">
            <a:off x="7007782" y="2684327"/>
            <a:ext cx="1740141" cy="18689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pic>
      <p:sp>
        <p:nvSpPr>
          <p:cNvPr id="286" name="Google Shape;286;p28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 rot="-461876">
            <a:off x="4276191" y="933620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/>
          <p:nvPr/>
        </p:nvSpPr>
        <p:spPr>
          <a:xfrm rot="2402074">
            <a:off x="7970155" y="236594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0900" y="853225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/>
          <p:nvPr/>
        </p:nvSpPr>
        <p:spPr>
          <a:xfrm>
            <a:off x="5104708" y="1744500"/>
            <a:ext cx="3333000" cy="2492700"/>
          </a:xfrm>
          <a:prstGeom prst="rect">
            <a:avLst/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5330190" y="2028386"/>
            <a:ext cx="39228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4947325" y="2626275"/>
            <a:ext cx="35016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Sử dụng compa vẽ các hình tròn và hình tam giác bằng nhau lên giấy bìa màu trắng.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-136920" y="254430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250" y="1051450"/>
            <a:ext cx="4530753" cy="31459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37"/>
          <p:cNvCxnSpPr/>
          <p:nvPr/>
        </p:nvCxnSpPr>
        <p:spPr>
          <a:xfrm>
            <a:off x="4870003" y="1416862"/>
            <a:ext cx="38757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07" name="Google Shape;407;p37"/>
          <p:cNvCxnSpPr/>
          <p:nvPr/>
        </p:nvCxnSpPr>
        <p:spPr>
          <a:xfrm>
            <a:off x="8743868" y="1425926"/>
            <a:ext cx="6600" cy="31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08" name="Google Shape;408;p37"/>
          <p:cNvCxnSpPr/>
          <p:nvPr/>
        </p:nvCxnSpPr>
        <p:spPr>
          <a:xfrm flipH="1">
            <a:off x="1129367" y="4553758"/>
            <a:ext cx="76278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09" name="Google Shape;409;p37"/>
          <p:cNvCxnSpPr/>
          <p:nvPr/>
        </p:nvCxnSpPr>
        <p:spPr>
          <a:xfrm>
            <a:off x="1124533" y="4197149"/>
            <a:ext cx="5100" cy="37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"/>
          <p:cNvSpPr/>
          <p:nvPr/>
        </p:nvSpPr>
        <p:spPr>
          <a:xfrm>
            <a:off x="5104708" y="1744500"/>
            <a:ext cx="3333000" cy="2492700"/>
          </a:xfrm>
          <a:prstGeom prst="rect">
            <a:avLst/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15" name="Google Shape;415;p38"/>
          <p:cNvSpPr txBox="1"/>
          <p:nvPr/>
        </p:nvSpPr>
        <p:spPr>
          <a:xfrm>
            <a:off x="5330190" y="2028386"/>
            <a:ext cx="39228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16" name="Google Shape;416;p38"/>
          <p:cNvSpPr txBox="1"/>
          <p:nvPr/>
        </p:nvSpPr>
        <p:spPr>
          <a:xfrm>
            <a:off x="4947325" y="2626275"/>
            <a:ext cx="35016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bút chì pháo hoạ các chi tiết của các biển báo.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17" name="Google Shape;417;p38"/>
          <p:cNvSpPr txBox="1"/>
          <p:nvPr/>
        </p:nvSpPr>
        <p:spPr>
          <a:xfrm>
            <a:off x="-136920" y="254430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8"/>
          <p:cNvPicPr preferRelativeResize="0"/>
          <p:nvPr/>
        </p:nvPicPr>
        <p:blipFill rotWithShape="1">
          <a:blip r:embed="rId4">
            <a:alphaModFix/>
          </a:blip>
          <a:srcRect r="3827"/>
          <a:stretch/>
        </p:blipFill>
        <p:spPr>
          <a:xfrm>
            <a:off x="151125" y="1051450"/>
            <a:ext cx="4718875" cy="3145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" name="Google Shape;420;p38"/>
          <p:cNvCxnSpPr/>
          <p:nvPr/>
        </p:nvCxnSpPr>
        <p:spPr>
          <a:xfrm>
            <a:off x="4870003" y="1416862"/>
            <a:ext cx="38757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21" name="Google Shape;421;p38"/>
          <p:cNvCxnSpPr/>
          <p:nvPr/>
        </p:nvCxnSpPr>
        <p:spPr>
          <a:xfrm>
            <a:off x="8743868" y="1425926"/>
            <a:ext cx="6600" cy="31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22" name="Google Shape;422;p38"/>
          <p:cNvCxnSpPr/>
          <p:nvPr/>
        </p:nvCxnSpPr>
        <p:spPr>
          <a:xfrm flipH="1">
            <a:off x="1129367" y="4553758"/>
            <a:ext cx="76278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23" name="Google Shape;423;p38"/>
          <p:cNvCxnSpPr/>
          <p:nvPr/>
        </p:nvCxnSpPr>
        <p:spPr>
          <a:xfrm>
            <a:off x="1124533" y="4197149"/>
            <a:ext cx="5100" cy="37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"/>
          <p:cNvSpPr/>
          <p:nvPr/>
        </p:nvSpPr>
        <p:spPr>
          <a:xfrm>
            <a:off x="5104708" y="1744500"/>
            <a:ext cx="3333000" cy="2492700"/>
          </a:xfrm>
          <a:prstGeom prst="rect">
            <a:avLst/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29" name="Google Shape;429;p39"/>
          <p:cNvSpPr txBox="1"/>
          <p:nvPr/>
        </p:nvSpPr>
        <p:spPr>
          <a:xfrm>
            <a:off x="5330190" y="2028386"/>
            <a:ext cx="39228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0" name="Google Shape;430;p39"/>
          <p:cNvSpPr txBox="1"/>
          <p:nvPr/>
        </p:nvSpPr>
        <p:spPr>
          <a:xfrm>
            <a:off x="4947325" y="2626275"/>
            <a:ext cx="3501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bút màu tô màu cho các biển báo.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Sau đó cắt rời các mặt biển báo ra khỏi tờ giấy bìa.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31" name="Google Shape;431;p39"/>
          <p:cNvSpPr txBox="1"/>
          <p:nvPr/>
        </p:nvSpPr>
        <p:spPr>
          <a:xfrm>
            <a:off x="-136920" y="254430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9"/>
          <p:cNvPicPr preferRelativeResize="0"/>
          <p:nvPr/>
        </p:nvPicPr>
        <p:blipFill rotWithShape="1">
          <a:blip r:embed="rId4">
            <a:alphaModFix/>
          </a:blip>
          <a:srcRect t="3542" b="727"/>
          <a:stretch/>
        </p:blipFill>
        <p:spPr>
          <a:xfrm rot="-5400000">
            <a:off x="771962" y="21788"/>
            <a:ext cx="3530401" cy="482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39"/>
          <p:cNvCxnSpPr/>
          <p:nvPr/>
        </p:nvCxnSpPr>
        <p:spPr>
          <a:xfrm>
            <a:off x="4870003" y="1416862"/>
            <a:ext cx="38757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35" name="Google Shape;435;p39"/>
          <p:cNvCxnSpPr/>
          <p:nvPr/>
        </p:nvCxnSpPr>
        <p:spPr>
          <a:xfrm>
            <a:off x="8743868" y="1425926"/>
            <a:ext cx="6600" cy="31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36" name="Google Shape;436;p39"/>
          <p:cNvCxnSpPr/>
          <p:nvPr/>
        </p:nvCxnSpPr>
        <p:spPr>
          <a:xfrm flipH="1">
            <a:off x="1129367" y="4553758"/>
            <a:ext cx="76278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37" name="Google Shape;437;p39"/>
          <p:cNvCxnSpPr/>
          <p:nvPr/>
        </p:nvCxnSpPr>
        <p:spPr>
          <a:xfrm>
            <a:off x="1124533" y="4197149"/>
            <a:ext cx="5100" cy="37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/>
          <p:nvPr/>
        </p:nvSpPr>
        <p:spPr>
          <a:xfrm>
            <a:off x="5104708" y="1744500"/>
            <a:ext cx="3333000" cy="2492700"/>
          </a:xfrm>
          <a:prstGeom prst="rect">
            <a:avLst/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43" name="Google Shape;443;p40"/>
          <p:cNvSpPr txBox="1"/>
          <p:nvPr/>
        </p:nvSpPr>
        <p:spPr>
          <a:xfrm>
            <a:off x="5330190" y="2028386"/>
            <a:ext cx="39228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4: </a:t>
            </a:r>
            <a:r>
              <a:rPr lang="vi" sz="2800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Hoàn thiện</a:t>
            </a:r>
            <a:endParaRPr sz="28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44" name="Google Shape;444;p40"/>
          <p:cNvSpPr txBox="1"/>
          <p:nvPr/>
        </p:nvSpPr>
        <p:spPr>
          <a:xfrm>
            <a:off x="4947325" y="2626275"/>
            <a:ext cx="3501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băng keo hai mặt dán cột biển báo bằng ống hút vào mặt sau của các biển báo.</a:t>
            </a:r>
            <a:endParaRPr sz="18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45" name="Google Shape;445;p40"/>
          <p:cNvSpPr txBox="1"/>
          <p:nvPr/>
        </p:nvSpPr>
        <p:spPr>
          <a:xfrm>
            <a:off x="-136920" y="254430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0"/>
          <p:cNvPicPr preferRelativeResize="0"/>
          <p:nvPr/>
        </p:nvPicPr>
        <p:blipFill rotWithShape="1">
          <a:blip r:embed="rId4">
            <a:alphaModFix/>
          </a:blip>
          <a:srcRect l="-1163" b="11016"/>
          <a:stretch/>
        </p:blipFill>
        <p:spPr>
          <a:xfrm>
            <a:off x="201075" y="1051175"/>
            <a:ext cx="4668925" cy="31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Google Shape;448;p40"/>
          <p:cNvCxnSpPr/>
          <p:nvPr/>
        </p:nvCxnSpPr>
        <p:spPr>
          <a:xfrm>
            <a:off x="4870003" y="1416862"/>
            <a:ext cx="38757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49" name="Google Shape;449;p40"/>
          <p:cNvCxnSpPr/>
          <p:nvPr/>
        </p:nvCxnSpPr>
        <p:spPr>
          <a:xfrm>
            <a:off x="8743868" y="1425926"/>
            <a:ext cx="6600" cy="31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50" name="Google Shape;450;p40"/>
          <p:cNvCxnSpPr/>
          <p:nvPr/>
        </p:nvCxnSpPr>
        <p:spPr>
          <a:xfrm flipH="1">
            <a:off x="1129367" y="4553758"/>
            <a:ext cx="7627800" cy="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451" name="Google Shape;451;p40"/>
          <p:cNvCxnSpPr/>
          <p:nvPr/>
        </p:nvCxnSpPr>
        <p:spPr>
          <a:xfrm>
            <a:off x="1124533" y="4197149"/>
            <a:ext cx="5100" cy="37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1"/>
          <p:cNvSpPr txBox="1"/>
          <p:nvPr/>
        </p:nvSpPr>
        <p:spPr>
          <a:xfrm>
            <a:off x="518575" y="4202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rgbClr val="CC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58" name="Google Shape;458;p41"/>
          <p:cNvSpPr txBox="1"/>
          <p:nvPr/>
        </p:nvSpPr>
        <p:spPr>
          <a:xfrm>
            <a:off x="518575" y="1100750"/>
            <a:ext cx="8477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kiểm tra xem hình ảnh các biển báo đã chính xác chưa.</a:t>
            </a:r>
            <a:endParaRPr sz="21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59" name="Google Shape;45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25" y="2219075"/>
            <a:ext cx="9144000" cy="29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2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66" name="Google Shape;46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2"/>
          <p:cNvPicPr preferRelativeResize="0"/>
          <p:nvPr/>
        </p:nvPicPr>
        <p:blipFill rotWithShape="1">
          <a:blip r:embed="rId4">
            <a:alphaModFix/>
          </a:blip>
          <a:srcRect b="5141"/>
          <a:stretch/>
        </p:blipFill>
        <p:spPr>
          <a:xfrm>
            <a:off x="957450" y="1420375"/>
            <a:ext cx="7229126" cy="27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9" title="311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0" y="-244925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 txBox="1"/>
          <p:nvPr/>
        </p:nvSpPr>
        <p:spPr>
          <a:xfrm>
            <a:off x="460950" y="1156950"/>
            <a:ext cx="8331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cho biết ý nghĩa từng biển báo sau đây.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13" name="Google Shape;31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5000" y="1680850"/>
            <a:ext cx="6609942" cy="31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6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550" y="1055200"/>
            <a:ext cx="2612750" cy="363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2"/>
          <p:cNvPicPr preferRelativeResize="0"/>
          <p:nvPr/>
        </p:nvPicPr>
        <p:blipFill rotWithShape="1">
          <a:blip r:embed="rId3">
            <a:alphaModFix/>
          </a:blip>
          <a:srcRect l="-2553"/>
          <a:stretch/>
        </p:blipFill>
        <p:spPr>
          <a:xfrm>
            <a:off x="6823050" y="824925"/>
            <a:ext cx="2223050" cy="22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2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31" name="Google Shape;33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9135" y="3114725"/>
            <a:ext cx="2176963" cy="181122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 txBox="1"/>
          <p:nvPr/>
        </p:nvSpPr>
        <p:spPr>
          <a:xfrm>
            <a:off x="2922175" y="-755000"/>
            <a:ext cx="805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5" name="Google Shape;335;p32"/>
          <p:cNvSpPr txBox="1"/>
          <p:nvPr/>
        </p:nvSpPr>
        <p:spPr>
          <a:xfrm>
            <a:off x="626350" y="1160475"/>
            <a:ext cx="74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nêu tác dụng của biển báo giao thông.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36" name="Google Shape;336;p32"/>
          <p:cNvSpPr txBox="1"/>
          <p:nvPr/>
        </p:nvSpPr>
        <p:spPr>
          <a:xfrm>
            <a:off x="626350" y="1864850"/>
            <a:ext cx="6602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Tại sao cần phải tuân thủ chỉ dẫn của các biển báo giao thông?</a:t>
            </a:r>
            <a:endParaRPr>
              <a:solidFill>
                <a:srgbClr val="022A7A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7" name="Google Shape;337;p32"/>
          <p:cNvSpPr txBox="1"/>
          <p:nvPr/>
        </p:nvSpPr>
        <p:spPr>
          <a:xfrm>
            <a:off x="626350" y="2877025"/>
            <a:ext cx="6733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 Một biển báo thông thường có những bộ phận và hình dạng ra sao?</a:t>
            </a:r>
            <a:endParaRPr>
              <a:solidFill>
                <a:srgbClr val="022A7A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/>
          <p:nvPr/>
        </p:nvSpPr>
        <p:spPr>
          <a:xfrm>
            <a:off x="1094528" y="548875"/>
            <a:ext cx="77355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3" name="Google Shape;343;p33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3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 rotWithShape="1">
          <a:blip r:embed="rId4">
            <a:alphaModFix/>
          </a:blip>
          <a:srcRect l="367" r="377"/>
          <a:stretch/>
        </p:blipFill>
        <p:spPr>
          <a:xfrm>
            <a:off x="6100138" y="1223925"/>
            <a:ext cx="2596375" cy="363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3"/>
          <p:cNvSpPr txBox="1"/>
          <p:nvPr/>
        </p:nvSpPr>
        <p:spPr>
          <a:xfrm>
            <a:off x="775775" y="1348925"/>
            <a:ext cx="50886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>
            <a:off x="1094528" y="548900"/>
            <a:ext cx="77355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4">
            <a:alphaModFix/>
          </a:blip>
          <a:srcRect l="670" r="680"/>
          <a:stretch/>
        </p:blipFill>
        <p:spPr>
          <a:xfrm>
            <a:off x="6105900" y="1141500"/>
            <a:ext cx="2596375" cy="365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35"/>
          <p:cNvGrpSpPr/>
          <p:nvPr/>
        </p:nvGrpSpPr>
        <p:grpSpPr>
          <a:xfrm rot="-9962244">
            <a:off x="708625" y="4878309"/>
            <a:ext cx="2996742" cy="814567"/>
            <a:chOff x="4891325" y="3281650"/>
            <a:chExt cx="2996599" cy="814528"/>
          </a:xfrm>
        </p:grpSpPr>
        <p:sp>
          <p:nvSpPr>
            <p:cNvPr id="367" name="Google Shape;367;p35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35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72" name="Google Shape;372;p35"/>
          <p:cNvGrpSpPr/>
          <p:nvPr/>
        </p:nvGrpSpPr>
        <p:grpSpPr>
          <a:xfrm>
            <a:off x="2462413" y="152389"/>
            <a:ext cx="825227" cy="825227"/>
            <a:chOff x="6947475" y="357350"/>
            <a:chExt cx="697454" cy="697454"/>
          </a:xfrm>
        </p:grpSpPr>
        <p:sp>
          <p:nvSpPr>
            <p:cNvPr id="373" name="Google Shape;373;p35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" name="Google Shape;375;p35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5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5"/>
          <p:cNvSpPr/>
          <p:nvPr/>
        </p:nvSpPr>
        <p:spPr>
          <a:xfrm rot="7623672">
            <a:off x="8196589" y="165630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6475" y="1346600"/>
            <a:ext cx="3337200" cy="33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5"/>
          <p:cNvSpPr txBox="1"/>
          <p:nvPr/>
        </p:nvSpPr>
        <p:spPr>
          <a:xfrm>
            <a:off x="538675" y="1348625"/>
            <a:ext cx="62256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500"/>
              <a:buFont typeface="Anton"/>
              <a:buAutoNum type="alphaLcPeriod"/>
            </a:pPr>
            <a:r>
              <a:rPr lang="vi" sz="25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5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325" y="1180950"/>
            <a:ext cx="1195039" cy="17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9325" y="2965450"/>
            <a:ext cx="1394300" cy="174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6"/>
          <p:cNvPicPr preferRelativeResize="0"/>
          <p:nvPr/>
        </p:nvPicPr>
        <p:blipFill rotWithShape="1">
          <a:blip r:embed="rId6">
            <a:alphaModFix/>
          </a:blip>
          <a:srcRect l="-7160" r="7159"/>
          <a:stretch/>
        </p:blipFill>
        <p:spPr>
          <a:xfrm>
            <a:off x="3332913" y="2695050"/>
            <a:ext cx="1711225" cy="201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4425" y="1037163"/>
            <a:ext cx="1611772" cy="20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88625" y="1094900"/>
            <a:ext cx="1394300" cy="19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6"/>
          <p:cNvPicPr preferRelativeResize="0"/>
          <p:nvPr/>
        </p:nvPicPr>
        <p:blipFill rotWithShape="1">
          <a:blip r:embed="rId9">
            <a:alphaModFix/>
          </a:blip>
          <a:srcRect l="12219" t="3136" b="14552"/>
          <a:stretch/>
        </p:blipFill>
        <p:spPr>
          <a:xfrm>
            <a:off x="5253413" y="3063500"/>
            <a:ext cx="1316082" cy="16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6"/>
          <p:cNvPicPr preferRelativeResize="0"/>
          <p:nvPr/>
        </p:nvPicPr>
        <p:blipFill rotWithShape="1">
          <a:blip r:embed="rId10">
            <a:alphaModFix/>
          </a:blip>
          <a:srcRect t="8349"/>
          <a:stretch/>
        </p:blipFill>
        <p:spPr>
          <a:xfrm>
            <a:off x="2691850" y="1094900"/>
            <a:ext cx="1394300" cy="19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402</Words>
  <Application>Microsoft Office PowerPoint</Application>
  <PresentationFormat>On-screen Show (16:9)</PresentationFormat>
  <Paragraphs>44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Bitter SemiBold</vt:lpstr>
      <vt:lpstr>Hind Vadodara</vt:lpstr>
      <vt:lpstr>Anton</vt:lpstr>
      <vt:lpstr>Arial</vt:lpstr>
      <vt:lpstr>Hammersmith One</vt:lpstr>
      <vt:lpstr>Simple Light</vt:lpstr>
      <vt:lpstr>Hindi Language Academy by Slidesgo</vt:lpstr>
      <vt:lpstr>Hindi Language Academy by Slidesgo</vt:lpstr>
      <vt:lpstr>Hindi Language Academy by Slidesgo</vt:lpstr>
      <vt:lpstr>Bài học STEM 11 MÔ HÌNH  BIỂN BÁO GIAO THÔNG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11 MÔ HÌNH  BIỂN BÁO GIAO THÔNG</dc:title>
  <dc:creator>MyPC</dc:creator>
  <cp:lastModifiedBy>Administrator</cp:lastModifiedBy>
  <cp:revision>1</cp:revision>
  <dcterms:modified xsi:type="dcterms:W3CDTF">2025-03-24T15:31:05Z</dcterms:modified>
</cp:coreProperties>
</file>