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461" r:id="rId3"/>
    <p:sldId id="433" r:id="rId4"/>
    <p:sldId id="303" r:id="rId5"/>
    <p:sldId id="462" r:id="rId6"/>
    <p:sldId id="284" r:id="rId7"/>
    <p:sldId id="463" r:id="rId8"/>
    <p:sldId id="464" r:id="rId9"/>
    <p:sldId id="283" r:id="rId10"/>
    <p:sldId id="465" r:id="rId11"/>
    <p:sldId id="468" r:id="rId12"/>
    <p:sldId id="456" r:id="rId13"/>
    <p:sldId id="466" r:id="rId14"/>
    <p:sldId id="467" r:id="rId15"/>
    <p:sldId id="435" r:id="rId16"/>
    <p:sldId id="437" r:id="rId17"/>
    <p:sldId id="470" r:id="rId18"/>
    <p:sldId id="469" r:id="rId19"/>
    <p:sldId id="471" r:id="rId20"/>
    <p:sldId id="472" r:id="rId21"/>
    <p:sldId id="473" r:id="rId22"/>
    <p:sldId id="474" r:id="rId23"/>
    <p:sldId id="475" r:id="rId24"/>
    <p:sldId id="476" r:id="rId25"/>
    <p:sldId id="477" r:id="rId26"/>
    <p:sldId id="285" r:id="rId27"/>
    <p:sldId id="438" r:id="rId28"/>
    <p:sldId id="478" r:id="rId29"/>
    <p:sldId id="479" r:id="rId30"/>
    <p:sldId id="454" r:id="rId31"/>
    <p:sldId id="282"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A0909"/>
    <a:srgbClr val="548235"/>
    <a:srgbClr val="E2F0D9"/>
    <a:srgbClr val="FFF1C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44" autoAdjust="0"/>
    <p:restoredTop sz="89254" autoAdjust="0"/>
  </p:normalViewPr>
  <p:slideViewPr>
    <p:cSldViewPr snapToGrid="0">
      <p:cViewPr varScale="1">
        <p:scale>
          <a:sx n="116" d="100"/>
          <a:sy n="116" d="100"/>
        </p:scale>
        <p:origin x="480"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49339-9DA0-4837-B8EC-1D723993DDF6}" type="datetimeFigureOut">
              <a:rPr lang="zh-CN" altLang="en-US" smtClean="0"/>
              <a:t>2025/3/24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5965A-69FD-4328-983F-3096CF674BF4}" type="slidenum">
              <a:rPr lang="zh-CN" altLang="en-US" smtClean="0"/>
              <a:t>‹#›</a:t>
            </a:fld>
            <a:endParaRPr lang="zh-CN" altLang="en-US"/>
          </a:p>
        </p:txBody>
      </p:sp>
    </p:spTree>
    <p:extLst>
      <p:ext uri="{BB962C8B-B14F-4D97-AF65-F5344CB8AC3E}">
        <p14:creationId xmlns:p14="http://schemas.microsoft.com/office/powerpoint/2010/main" val="2591066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B5965A-69FD-4328-983F-3096CF674BF4}" type="slidenum">
              <a:rPr lang="zh-CN" altLang="en-US" smtClean="0"/>
              <a:t>1</a:t>
            </a:fld>
            <a:endParaRPr lang="zh-CN" altLang="en-US"/>
          </a:p>
        </p:txBody>
      </p:sp>
    </p:spTree>
    <p:extLst>
      <p:ext uri="{BB962C8B-B14F-4D97-AF65-F5344CB8AC3E}">
        <p14:creationId xmlns:p14="http://schemas.microsoft.com/office/powerpoint/2010/main" val="4239124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5965A-69FD-4328-983F-3096CF674B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408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5965A-69FD-4328-983F-3096CF674B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7689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A1B5965A-69FD-4328-983F-3096CF674BF4}" type="slidenum">
              <a:rPr lang="zh-CN" altLang="en-US" smtClean="0"/>
              <a:t>26</a:t>
            </a:fld>
            <a:endParaRPr lang="zh-CN" altLang="en-US"/>
          </a:p>
        </p:txBody>
      </p:sp>
    </p:spTree>
    <p:extLst>
      <p:ext uri="{BB962C8B-B14F-4D97-AF65-F5344CB8AC3E}">
        <p14:creationId xmlns:p14="http://schemas.microsoft.com/office/powerpoint/2010/main" val="4112295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5965A-69FD-4328-983F-3096CF674B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341483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11.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11.jpg"/><Relationship Id="rId4"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7D814D5-1E87-4A47-A030-014066B277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95306" y="319404"/>
            <a:ext cx="2238075" cy="2871066"/>
          </a:xfrm>
          <a:prstGeom prst="rect">
            <a:avLst/>
          </a:prstGeom>
        </p:spPr>
      </p:pic>
      <p:pic>
        <p:nvPicPr>
          <p:cNvPr id="8" name="图片 7">
            <a:extLst>
              <a:ext uri="{FF2B5EF4-FFF2-40B4-BE49-F238E27FC236}">
                <a16:creationId xmlns:a16="http://schemas.microsoft.com/office/drawing/2014/main" id="{0C6121E8-ECA5-4E8E-B276-3607FC77B69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pic>
        <p:nvPicPr>
          <p:cNvPr id="11" name="图片 10">
            <a:extLst>
              <a:ext uri="{FF2B5EF4-FFF2-40B4-BE49-F238E27FC236}">
                <a16:creationId xmlns:a16="http://schemas.microsoft.com/office/drawing/2014/main" id="{B4A0E83D-FE5E-4CA4-89CE-81B5A2C3407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10360" y="1931945"/>
            <a:ext cx="1854254" cy="1660869"/>
          </a:xfrm>
          <a:prstGeom prst="rect">
            <a:avLst/>
          </a:prstGeom>
        </p:spPr>
      </p:pic>
      <p:pic>
        <p:nvPicPr>
          <p:cNvPr id="14" name="图片 13">
            <a:extLst>
              <a:ext uri="{FF2B5EF4-FFF2-40B4-BE49-F238E27FC236}">
                <a16:creationId xmlns:a16="http://schemas.microsoft.com/office/drawing/2014/main" id="{C95DF811-E799-4A4C-860C-06CDFB19143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20801502">
            <a:off x="531586" y="360233"/>
            <a:ext cx="1973696" cy="1255989"/>
          </a:xfrm>
          <a:prstGeom prst="rect">
            <a:avLst/>
          </a:prstGeom>
        </p:spPr>
      </p:pic>
      <p:pic>
        <p:nvPicPr>
          <p:cNvPr id="16" name="图片 15">
            <a:extLst>
              <a:ext uri="{FF2B5EF4-FFF2-40B4-BE49-F238E27FC236}">
                <a16:creationId xmlns:a16="http://schemas.microsoft.com/office/drawing/2014/main" id="{21E0D7BF-540B-4FD5-89EF-78E96ED55C6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655406" y="248602"/>
            <a:ext cx="1739900" cy="939800"/>
          </a:xfrm>
          <a:prstGeom prst="rect">
            <a:avLst/>
          </a:prstGeom>
        </p:spPr>
      </p:pic>
      <p:grpSp>
        <p:nvGrpSpPr>
          <p:cNvPr id="4" name="组合 3">
            <a:extLst>
              <a:ext uri="{FF2B5EF4-FFF2-40B4-BE49-F238E27FC236}">
                <a16:creationId xmlns:a16="http://schemas.microsoft.com/office/drawing/2014/main" id="{36D52E30-1F6C-42FC-9A99-303C3D470444}"/>
              </a:ext>
            </a:extLst>
          </p:cNvPr>
          <p:cNvGrpSpPr/>
          <p:nvPr userDrawn="1"/>
        </p:nvGrpSpPr>
        <p:grpSpPr>
          <a:xfrm>
            <a:off x="2208612" y="1338064"/>
            <a:ext cx="7774776" cy="3264236"/>
            <a:chOff x="2334419" y="1503963"/>
            <a:chExt cx="7774776" cy="3264236"/>
          </a:xfrm>
        </p:grpSpPr>
        <p:sp>
          <p:nvSpPr>
            <p:cNvPr id="2" name="矩形: 圆角 1">
              <a:extLst>
                <a:ext uri="{FF2B5EF4-FFF2-40B4-BE49-F238E27FC236}">
                  <a16:creationId xmlns:a16="http://schemas.microsoft.com/office/drawing/2014/main" id="{781E0441-625C-4766-99A1-82A40221B3DB}"/>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9" name="矩形: 圆角 18">
              <a:extLst>
                <a:ext uri="{FF2B5EF4-FFF2-40B4-BE49-F238E27FC236}">
                  <a16:creationId xmlns:a16="http://schemas.microsoft.com/office/drawing/2014/main" id="{59CDC4B8-1A71-4421-8094-EC76A108E588}"/>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12" name="组合 11">
            <a:extLst>
              <a:ext uri="{FF2B5EF4-FFF2-40B4-BE49-F238E27FC236}">
                <a16:creationId xmlns:a16="http://schemas.microsoft.com/office/drawing/2014/main" id="{DED02532-6B8A-4436-BD3B-A6BA406DC7DD}"/>
              </a:ext>
            </a:extLst>
          </p:cNvPr>
          <p:cNvGrpSpPr/>
          <p:nvPr userDrawn="1"/>
        </p:nvGrpSpPr>
        <p:grpSpPr>
          <a:xfrm>
            <a:off x="3258672" y="0"/>
            <a:ext cx="5674655" cy="2028074"/>
            <a:chOff x="3243995" y="165899"/>
            <a:chExt cx="5674655" cy="2028074"/>
          </a:xfrm>
        </p:grpSpPr>
        <p:grpSp>
          <p:nvGrpSpPr>
            <p:cNvPr id="34" name="组合 33">
              <a:extLst>
                <a:ext uri="{FF2B5EF4-FFF2-40B4-BE49-F238E27FC236}">
                  <a16:creationId xmlns:a16="http://schemas.microsoft.com/office/drawing/2014/main" id="{A0C91020-9A66-4520-9997-A8F38910CBA5}"/>
                </a:ext>
              </a:extLst>
            </p:cNvPr>
            <p:cNvGrpSpPr/>
            <p:nvPr userDrawn="1"/>
          </p:nvGrpSpPr>
          <p:grpSpPr>
            <a:xfrm>
              <a:off x="3243995" y="165899"/>
              <a:ext cx="288000" cy="2028074"/>
              <a:chOff x="3837156" y="371856"/>
              <a:chExt cx="288000" cy="2028074"/>
            </a:xfrm>
          </p:grpSpPr>
          <p:cxnSp>
            <p:nvCxnSpPr>
              <p:cNvPr id="38" name="直接连接符 37">
                <a:extLst>
                  <a:ext uri="{FF2B5EF4-FFF2-40B4-BE49-F238E27FC236}">
                    <a16:creationId xmlns:a16="http://schemas.microsoft.com/office/drawing/2014/main" id="{844EAD95-01C0-4C9D-9FE3-7FF1846E642D}"/>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id="{03BF01CD-6212-4FCB-BCB3-BD811C02EC5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B6C45256-8602-4FDA-B1AA-9BB1F0E2ED78}"/>
                </a:ext>
              </a:extLst>
            </p:cNvPr>
            <p:cNvGrpSpPr/>
            <p:nvPr userDrawn="1"/>
          </p:nvGrpSpPr>
          <p:grpSpPr>
            <a:xfrm>
              <a:off x="8630650" y="165899"/>
              <a:ext cx="288000" cy="2016511"/>
              <a:chOff x="3837156" y="383419"/>
              <a:chExt cx="288000" cy="2016511"/>
            </a:xfrm>
          </p:grpSpPr>
          <p:cxnSp>
            <p:nvCxnSpPr>
              <p:cNvPr id="36" name="直接连接符 35">
                <a:extLst>
                  <a:ext uri="{FF2B5EF4-FFF2-40B4-BE49-F238E27FC236}">
                    <a16:creationId xmlns:a16="http://schemas.microsoft.com/office/drawing/2014/main" id="{62545C8C-5DA9-4C7A-9558-29EA6B8D55DF}"/>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3CEB29D1-7B89-4D49-9FC4-A20AC42A5BBE}"/>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6" name="图片 5" descr="图片包含 餐桌&#10;&#10;描述已自动生成">
            <a:extLst>
              <a:ext uri="{FF2B5EF4-FFF2-40B4-BE49-F238E27FC236}">
                <a16:creationId xmlns:a16="http://schemas.microsoft.com/office/drawing/2014/main" id="{53898FB1-6087-4E56-A6FF-725ADB076CC6}"/>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8482163" y="3647710"/>
            <a:ext cx="3709837" cy="3155396"/>
          </a:xfrm>
          <a:prstGeom prst="rect">
            <a:avLst/>
          </a:prstGeom>
        </p:spPr>
      </p:pic>
      <p:pic>
        <p:nvPicPr>
          <p:cNvPr id="17" name="图片 16">
            <a:extLst>
              <a:ext uri="{FF2B5EF4-FFF2-40B4-BE49-F238E27FC236}">
                <a16:creationId xmlns:a16="http://schemas.microsoft.com/office/drawing/2014/main" id="{14489620-0725-482A-BC74-E0E25AEE5F1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flipH="1">
            <a:off x="7300636" y="5176637"/>
            <a:ext cx="1198566" cy="1149975"/>
          </a:xfrm>
          <a:prstGeom prst="rect">
            <a:avLst/>
          </a:prstGeom>
        </p:spPr>
      </p:pic>
    </p:spTree>
    <p:extLst>
      <p:ext uri="{BB962C8B-B14F-4D97-AF65-F5344CB8AC3E}">
        <p14:creationId xmlns:p14="http://schemas.microsoft.com/office/powerpoint/2010/main" val="32758638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F89CB0D7-1680-44DD-A736-D41CC7FC06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8503310" y="4833087"/>
            <a:ext cx="1940164" cy="1861508"/>
          </a:xfrm>
          <a:prstGeom prst="rect">
            <a:avLst/>
          </a:prstGeom>
        </p:spPr>
      </p:pic>
      <p:pic>
        <p:nvPicPr>
          <p:cNvPr id="13" name="图片 12">
            <a:extLst>
              <a:ext uri="{FF2B5EF4-FFF2-40B4-BE49-F238E27FC236}">
                <a16:creationId xmlns:a16="http://schemas.microsoft.com/office/drawing/2014/main" id="{AE7C316A-A40B-4913-874A-CF4024558D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27805" y="308390"/>
            <a:ext cx="2405576" cy="3085941"/>
          </a:xfrm>
          <a:prstGeom prst="rect">
            <a:avLst/>
          </a:prstGeom>
        </p:spPr>
      </p:pic>
      <p:pic>
        <p:nvPicPr>
          <p:cNvPr id="7" name="图片 6">
            <a:extLst>
              <a:ext uri="{FF2B5EF4-FFF2-40B4-BE49-F238E27FC236}">
                <a16:creationId xmlns:a16="http://schemas.microsoft.com/office/drawing/2014/main" id="{5C8A9674-5572-4FE5-A07B-130A1AF7D96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 y="4236119"/>
            <a:ext cx="6642100" cy="2621882"/>
          </a:xfrm>
          <a:prstGeom prst="rect">
            <a:avLst/>
          </a:prstGeom>
        </p:spPr>
      </p:pic>
      <p:pic>
        <p:nvPicPr>
          <p:cNvPr id="17" name="图片 16">
            <a:extLst>
              <a:ext uri="{FF2B5EF4-FFF2-40B4-BE49-F238E27FC236}">
                <a16:creationId xmlns:a16="http://schemas.microsoft.com/office/drawing/2014/main" id="{436DED48-FAAC-4CEE-9FC8-FD4BB2DA916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2337698" cy="1262698"/>
          </a:xfrm>
          <a:prstGeom prst="rect">
            <a:avLst/>
          </a:prstGeom>
        </p:spPr>
      </p:pic>
    </p:spTree>
    <p:extLst>
      <p:ext uri="{BB962C8B-B14F-4D97-AF65-F5344CB8AC3E}">
        <p14:creationId xmlns:p14="http://schemas.microsoft.com/office/powerpoint/2010/main" val="175248572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F89CB0D7-1680-44DD-A736-D41CC7FC06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8503310" y="4833087"/>
            <a:ext cx="1940164" cy="1861508"/>
          </a:xfrm>
          <a:prstGeom prst="rect">
            <a:avLst/>
          </a:prstGeom>
        </p:spPr>
      </p:pic>
      <p:pic>
        <p:nvPicPr>
          <p:cNvPr id="13" name="图片 12">
            <a:extLst>
              <a:ext uri="{FF2B5EF4-FFF2-40B4-BE49-F238E27FC236}">
                <a16:creationId xmlns:a16="http://schemas.microsoft.com/office/drawing/2014/main" id="{AE7C316A-A40B-4913-874A-CF4024558D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27805" y="308390"/>
            <a:ext cx="2405576" cy="3085941"/>
          </a:xfrm>
          <a:prstGeom prst="rect">
            <a:avLst/>
          </a:prstGeom>
        </p:spPr>
      </p:pic>
      <p:pic>
        <p:nvPicPr>
          <p:cNvPr id="7" name="图片 6">
            <a:extLst>
              <a:ext uri="{FF2B5EF4-FFF2-40B4-BE49-F238E27FC236}">
                <a16:creationId xmlns:a16="http://schemas.microsoft.com/office/drawing/2014/main" id="{5C8A9674-5572-4FE5-A07B-130A1AF7D96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 y="4236119"/>
            <a:ext cx="6642100" cy="2621882"/>
          </a:xfrm>
          <a:prstGeom prst="rect">
            <a:avLst/>
          </a:prstGeom>
        </p:spPr>
      </p:pic>
      <p:pic>
        <p:nvPicPr>
          <p:cNvPr id="17" name="图片 16">
            <a:extLst>
              <a:ext uri="{FF2B5EF4-FFF2-40B4-BE49-F238E27FC236}">
                <a16:creationId xmlns:a16="http://schemas.microsoft.com/office/drawing/2014/main" id="{436DED48-FAAC-4CEE-9FC8-FD4BB2DA916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2337698" cy="1262698"/>
          </a:xfrm>
          <a:prstGeom prst="rect">
            <a:avLst/>
          </a:prstGeom>
        </p:spPr>
      </p:pic>
      <p:pic>
        <p:nvPicPr>
          <p:cNvPr id="15" name="图片 14">
            <a:extLst>
              <a:ext uri="{FF2B5EF4-FFF2-40B4-BE49-F238E27FC236}">
                <a16:creationId xmlns:a16="http://schemas.microsoft.com/office/drawing/2014/main" id="{593AC2DE-EF12-4721-BA85-2335F31318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9510" y="2127373"/>
            <a:ext cx="1542390" cy="1479860"/>
          </a:xfrm>
          <a:prstGeom prst="rect">
            <a:avLst/>
          </a:prstGeom>
        </p:spPr>
      </p:pic>
    </p:spTree>
    <p:extLst>
      <p:ext uri="{BB962C8B-B14F-4D97-AF65-F5344CB8AC3E}">
        <p14:creationId xmlns:p14="http://schemas.microsoft.com/office/powerpoint/2010/main" val="6566747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089FC9-DA86-426C-9362-5FF6AE240F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53700" y="4875291"/>
            <a:ext cx="1450923" cy="1392101"/>
          </a:xfrm>
          <a:prstGeom prst="rect">
            <a:avLst/>
          </a:prstGeom>
        </p:spPr>
      </p:pic>
      <p:pic>
        <p:nvPicPr>
          <p:cNvPr id="9" name="图片 8">
            <a:extLst>
              <a:ext uri="{FF2B5EF4-FFF2-40B4-BE49-F238E27FC236}">
                <a16:creationId xmlns:a16="http://schemas.microsoft.com/office/drawing/2014/main" id="{C40646E7-296B-4C71-9F58-6E8F74AE295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15976" y="447726"/>
            <a:ext cx="1747692" cy="2689361"/>
          </a:xfrm>
          <a:prstGeom prst="rect">
            <a:avLst/>
          </a:prstGeom>
        </p:spPr>
      </p:pic>
      <p:pic>
        <p:nvPicPr>
          <p:cNvPr id="11" name="图片 10">
            <a:extLst>
              <a:ext uri="{FF2B5EF4-FFF2-40B4-BE49-F238E27FC236}">
                <a16:creationId xmlns:a16="http://schemas.microsoft.com/office/drawing/2014/main" id="{0183B470-4A38-4413-A22F-74E9B9FCCAA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798498" flipH="1">
            <a:off x="9635468" y="541968"/>
            <a:ext cx="2274637" cy="1447497"/>
          </a:xfrm>
          <a:prstGeom prst="rect">
            <a:avLst/>
          </a:prstGeom>
        </p:spPr>
      </p:pic>
      <p:pic>
        <p:nvPicPr>
          <p:cNvPr id="12" name="图片 11">
            <a:extLst>
              <a:ext uri="{FF2B5EF4-FFF2-40B4-BE49-F238E27FC236}">
                <a16:creationId xmlns:a16="http://schemas.microsoft.com/office/drawing/2014/main" id="{8A999B37-AD50-44D7-990E-3E629E00004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flipH="1">
            <a:off x="2208612" y="412615"/>
            <a:ext cx="1739900" cy="939800"/>
          </a:xfrm>
          <a:prstGeom prst="rect">
            <a:avLst/>
          </a:prstGeom>
        </p:spPr>
      </p:pic>
      <p:pic>
        <p:nvPicPr>
          <p:cNvPr id="23" name="图片 22">
            <a:extLst>
              <a:ext uri="{FF2B5EF4-FFF2-40B4-BE49-F238E27FC236}">
                <a16:creationId xmlns:a16="http://schemas.microsoft.com/office/drawing/2014/main" id="{3C939B2A-0A5E-49CB-975B-FD19B93259E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5489"/>
          <a:stretch/>
        </p:blipFill>
        <p:spPr>
          <a:xfrm flipH="1">
            <a:off x="6457073" y="4718485"/>
            <a:ext cx="5734927" cy="2139515"/>
          </a:xfrm>
          <a:prstGeom prst="rect">
            <a:avLst/>
          </a:prstGeom>
        </p:spPr>
      </p:pic>
      <p:pic>
        <p:nvPicPr>
          <p:cNvPr id="10" name="图片 9">
            <a:extLst>
              <a:ext uri="{FF2B5EF4-FFF2-40B4-BE49-F238E27FC236}">
                <a16:creationId xmlns:a16="http://schemas.microsoft.com/office/drawing/2014/main" id="{93A0467F-BEFC-4078-9455-AB0ACEF6C494}"/>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flipH="1">
            <a:off x="9197343" y="3904245"/>
            <a:ext cx="1426085" cy="1277355"/>
          </a:xfrm>
          <a:prstGeom prst="rect">
            <a:avLst/>
          </a:prstGeom>
        </p:spPr>
      </p:pic>
      <p:grpSp>
        <p:nvGrpSpPr>
          <p:cNvPr id="8" name="组合 7">
            <a:extLst>
              <a:ext uri="{FF2B5EF4-FFF2-40B4-BE49-F238E27FC236}">
                <a16:creationId xmlns:a16="http://schemas.microsoft.com/office/drawing/2014/main" id="{68A10E5B-C215-49BD-BB85-756FD04239A4}"/>
              </a:ext>
            </a:extLst>
          </p:cNvPr>
          <p:cNvGrpSpPr/>
          <p:nvPr userDrawn="1"/>
        </p:nvGrpSpPr>
        <p:grpSpPr>
          <a:xfrm flipH="1">
            <a:off x="2208612" y="1731419"/>
            <a:ext cx="7774776" cy="2750939"/>
            <a:chOff x="2334419" y="1503963"/>
            <a:chExt cx="7774776" cy="3264236"/>
          </a:xfrm>
        </p:grpSpPr>
        <p:sp>
          <p:nvSpPr>
            <p:cNvPr id="13" name="矩形: 圆角 12">
              <a:extLst>
                <a:ext uri="{FF2B5EF4-FFF2-40B4-BE49-F238E27FC236}">
                  <a16:creationId xmlns:a16="http://schemas.microsoft.com/office/drawing/2014/main" id="{0EC54C79-5759-40A9-8F40-5D7BCFE9569C}"/>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4" name="矩形: 圆角 13">
              <a:extLst>
                <a:ext uri="{FF2B5EF4-FFF2-40B4-BE49-F238E27FC236}">
                  <a16:creationId xmlns:a16="http://schemas.microsoft.com/office/drawing/2014/main" id="{A988EC38-FB9A-4B35-892E-FC75846F5BC8}"/>
                </a:ext>
              </a:extLst>
            </p:cNvPr>
            <p:cNvSpPr/>
            <p:nvPr userDrawn="1"/>
          </p:nvSpPr>
          <p:spPr>
            <a:xfrm>
              <a:off x="2592140" y="1796148"/>
              <a:ext cx="7259335" cy="269131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pic>
        <p:nvPicPr>
          <p:cNvPr id="15" name="图片 14" descr="图片包含 餐桌&#10;&#10;描述已自动生成">
            <a:extLst>
              <a:ext uri="{FF2B5EF4-FFF2-40B4-BE49-F238E27FC236}">
                <a16:creationId xmlns:a16="http://schemas.microsoft.com/office/drawing/2014/main" id="{BDF2F13F-CBDC-4E1A-AEA7-D9E9C00A4436}"/>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0" y="2918981"/>
            <a:ext cx="4343399" cy="3939019"/>
          </a:xfrm>
          <a:prstGeom prst="rect">
            <a:avLst/>
          </a:prstGeom>
        </p:spPr>
      </p:pic>
    </p:spTree>
    <p:extLst>
      <p:ext uri="{BB962C8B-B14F-4D97-AF65-F5344CB8AC3E}">
        <p14:creationId xmlns:p14="http://schemas.microsoft.com/office/powerpoint/2010/main" val="137738249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ask="http://schemas.microsoft.com/office/drawing/2018/sketchyshape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8420099" y="5397228"/>
            <a:ext cx="3771895" cy="1460771"/>
          </a:xfrm>
          <a:prstGeom prst="rect">
            <a:avLst/>
          </a:prstGeom>
        </p:spPr>
      </p:pic>
      <p:pic>
        <p:nvPicPr>
          <p:cNvPr id="12" name="图片 11">
            <a:extLst>
              <a:ext uri="{FF2B5EF4-FFF2-40B4-BE49-F238E27FC236}">
                <a16:creationId xmlns:a16="http://schemas.microsoft.com/office/drawing/2014/main" id="{7AB247F9-3225-4055-BD9D-FA52775F624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39369" y="661763"/>
            <a:ext cx="1523014" cy="895970"/>
          </a:xfrm>
          <a:prstGeom prst="rect">
            <a:avLst/>
          </a:prstGeom>
        </p:spPr>
      </p:pic>
      <p:sp>
        <p:nvSpPr>
          <p:cNvPr id="14" name="矩形: 圆角 13">
            <a:extLst>
              <a:ext uri="{FF2B5EF4-FFF2-40B4-BE49-F238E27FC236}">
                <a16:creationId xmlns:a16="http://schemas.microsoft.com/office/drawing/2014/main" id="{FBAA7A31-E41E-4246-93DB-95C5D10FDCD8}"/>
              </a:ext>
            </a:extLst>
          </p:cNvPr>
          <p:cNvSpPr/>
          <p:nvPr userDrawn="1"/>
        </p:nvSpPr>
        <p:spPr>
          <a:xfrm>
            <a:off x="4311966" y="734984"/>
            <a:ext cx="3568067" cy="521904"/>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8" name="图片 7">
            <a:extLst>
              <a:ext uri="{FF2B5EF4-FFF2-40B4-BE49-F238E27FC236}">
                <a16:creationId xmlns:a16="http://schemas.microsoft.com/office/drawing/2014/main" id="{6CB9FA69-479A-4920-926F-92FC8618999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6200000" flipH="1">
            <a:off x="10035518" y="671949"/>
            <a:ext cx="1127298" cy="1106929"/>
          </a:xfrm>
          <a:prstGeom prst="rect">
            <a:avLst/>
          </a:prstGeom>
        </p:spPr>
      </p:pic>
      <p:pic>
        <p:nvPicPr>
          <p:cNvPr id="11" name="图片 10">
            <a:extLst>
              <a:ext uri="{FF2B5EF4-FFF2-40B4-BE49-F238E27FC236}">
                <a16:creationId xmlns:a16="http://schemas.microsoft.com/office/drawing/2014/main" id="{8DC4EC6E-FA26-48A2-83CD-FE1CAF1B8515}"/>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987031" y="5442258"/>
            <a:ext cx="841769" cy="753979"/>
          </a:xfrm>
          <a:prstGeom prst="rect">
            <a:avLst/>
          </a:prstGeom>
        </p:spPr>
      </p:pic>
      <p:sp>
        <p:nvSpPr>
          <p:cNvPr id="3" name="矩形 2">
            <a:extLst>
              <a:ext uri="{FF2B5EF4-FFF2-40B4-BE49-F238E27FC236}">
                <a16:creationId xmlns:a16="http://schemas.microsoft.com/office/drawing/2014/main"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96558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14" grpId="0" animBg="1"/>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E4C52600-A7D0-418E-9EFA-90D66DB553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95306" y="319404"/>
            <a:ext cx="2238075" cy="2871066"/>
          </a:xfrm>
          <a:prstGeom prst="rect">
            <a:avLst/>
          </a:prstGeom>
        </p:spPr>
      </p:pic>
      <p:pic>
        <p:nvPicPr>
          <p:cNvPr id="23" name="图片 22">
            <a:extLst>
              <a:ext uri="{FF2B5EF4-FFF2-40B4-BE49-F238E27FC236}">
                <a16:creationId xmlns:a16="http://schemas.microsoft.com/office/drawing/2014/main" id="{6886D0DD-FBAB-4DE9-B137-91CA0502BED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pic>
        <p:nvPicPr>
          <p:cNvPr id="24" name="图片 23">
            <a:extLst>
              <a:ext uri="{FF2B5EF4-FFF2-40B4-BE49-F238E27FC236}">
                <a16:creationId xmlns:a16="http://schemas.microsoft.com/office/drawing/2014/main" id="{442A354C-ED6C-478A-9B43-549F0724980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10360" y="1931945"/>
            <a:ext cx="1854254" cy="1660869"/>
          </a:xfrm>
          <a:prstGeom prst="rect">
            <a:avLst/>
          </a:prstGeom>
        </p:spPr>
      </p:pic>
      <p:pic>
        <p:nvPicPr>
          <p:cNvPr id="25" name="图片 24">
            <a:extLst>
              <a:ext uri="{FF2B5EF4-FFF2-40B4-BE49-F238E27FC236}">
                <a16:creationId xmlns:a16="http://schemas.microsoft.com/office/drawing/2014/main" id="{9859DBD2-D896-4132-BA28-FA41A572883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20801502">
            <a:off x="531586" y="360233"/>
            <a:ext cx="1973696" cy="1255989"/>
          </a:xfrm>
          <a:prstGeom prst="rect">
            <a:avLst/>
          </a:prstGeom>
        </p:spPr>
      </p:pic>
      <p:pic>
        <p:nvPicPr>
          <p:cNvPr id="26" name="图片 25">
            <a:extLst>
              <a:ext uri="{FF2B5EF4-FFF2-40B4-BE49-F238E27FC236}">
                <a16:creationId xmlns:a16="http://schemas.microsoft.com/office/drawing/2014/main" id="{64241F62-0004-4829-9FD7-152D48150C9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655406" y="248602"/>
            <a:ext cx="1739900" cy="939800"/>
          </a:xfrm>
          <a:prstGeom prst="rect">
            <a:avLst/>
          </a:prstGeom>
        </p:spPr>
      </p:pic>
      <p:grpSp>
        <p:nvGrpSpPr>
          <p:cNvPr id="27" name="组合 26">
            <a:extLst>
              <a:ext uri="{FF2B5EF4-FFF2-40B4-BE49-F238E27FC236}">
                <a16:creationId xmlns:a16="http://schemas.microsoft.com/office/drawing/2014/main" id="{3BCC8040-4AEA-4255-AC88-7401B23B4E65}"/>
              </a:ext>
            </a:extLst>
          </p:cNvPr>
          <p:cNvGrpSpPr/>
          <p:nvPr userDrawn="1"/>
        </p:nvGrpSpPr>
        <p:grpSpPr>
          <a:xfrm>
            <a:off x="2208612" y="1338064"/>
            <a:ext cx="7774776" cy="3264236"/>
            <a:chOff x="2334419" y="1503963"/>
            <a:chExt cx="7774776" cy="3264236"/>
          </a:xfrm>
        </p:grpSpPr>
        <p:sp>
          <p:nvSpPr>
            <p:cNvPr id="28" name="矩形: 圆角 27">
              <a:extLst>
                <a:ext uri="{FF2B5EF4-FFF2-40B4-BE49-F238E27FC236}">
                  <a16:creationId xmlns:a16="http://schemas.microsoft.com/office/drawing/2014/main" id="{E44AAAC7-0090-4C82-B2D4-CFF336713945}"/>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矩形: 圆角 28">
              <a:extLst>
                <a:ext uri="{FF2B5EF4-FFF2-40B4-BE49-F238E27FC236}">
                  <a16:creationId xmlns:a16="http://schemas.microsoft.com/office/drawing/2014/main" id="{C1849D08-F7BB-4318-AF13-11263EC55F4C}"/>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30" name="组合 29">
            <a:extLst>
              <a:ext uri="{FF2B5EF4-FFF2-40B4-BE49-F238E27FC236}">
                <a16:creationId xmlns:a16="http://schemas.microsoft.com/office/drawing/2014/main" id="{3169790A-C66F-4EF1-B849-462E3FC144F0}"/>
              </a:ext>
            </a:extLst>
          </p:cNvPr>
          <p:cNvGrpSpPr/>
          <p:nvPr userDrawn="1"/>
        </p:nvGrpSpPr>
        <p:grpSpPr>
          <a:xfrm>
            <a:off x="3258672" y="0"/>
            <a:ext cx="5674655" cy="2028074"/>
            <a:chOff x="3243995" y="165899"/>
            <a:chExt cx="5674655" cy="2028074"/>
          </a:xfrm>
        </p:grpSpPr>
        <p:grpSp>
          <p:nvGrpSpPr>
            <p:cNvPr id="31" name="组合 30">
              <a:extLst>
                <a:ext uri="{FF2B5EF4-FFF2-40B4-BE49-F238E27FC236}">
                  <a16:creationId xmlns:a16="http://schemas.microsoft.com/office/drawing/2014/main" id="{20DA3185-E6EE-4872-8BDF-402CE7561EED}"/>
                </a:ext>
              </a:extLst>
            </p:cNvPr>
            <p:cNvGrpSpPr/>
            <p:nvPr userDrawn="1"/>
          </p:nvGrpSpPr>
          <p:grpSpPr>
            <a:xfrm>
              <a:off x="3243995" y="165899"/>
              <a:ext cx="288000" cy="2028074"/>
              <a:chOff x="3837156" y="371856"/>
              <a:chExt cx="288000" cy="2028074"/>
            </a:xfrm>
          </p:grpSpPr>
          <p:cxnSp>
            <p:nvCxnSpPr>
              <p:cNvPr id="35" name="直接连接符 34">
                <a:extLst>
                  <a:ext uri="{FF2B5EF4-FFF2-40B4-BE49-F238E27FC236}">
                    <a16:creationId xmlns:a16="http://schemas.microsoft.com/office/drawing/2014/main" id="{B7EB20F4-C31B-4F56-86B6-15C6487AB895}"/>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C7F8B388-9124-415A-92F9-3C4BEB843F1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3503E239-B89A-48ED-8F2B-B89C275288A2}"/>
                </a:ext>
              </a:extLst>
            </p:cNvPr>
            <p:cNvGrpSpPr/>
            <p:nvPr userDrawn="1"/>
          </p:nvGrpSpPr>
          <p:grpSpPr>
            <a:xfrm>
              <a:off x="8630650" y="165899"/>
              <a:ext cx="288000" cy="2016511"/>
              <a:chOff x="3837156" y="383419"/>
              <a:chExt cx="288000" cy="2016511"/>
            </a:xfrm>
          </p:grpSpPr>
          <p:cxnSp>
            <p:nvCxnSpPr>
              <p:cNvPr id="33" name="直接连接符 32">
                <a:extLst>
                  <a:ext uri="{FF2B5EF4-FFF2-40B4-BE49-F238E27FC236}">
                    <a16:creationId xmlns:a16="http://schemas.microsoft.com/office/drawing/2014/main" id="{169B10AF-7369-48E0-9EF5-A8DE103951F3}"/>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77EAC248-248C-4F11-9055-6E20B085489D}"/>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7" name="图片 36" descr="图片包含 餐桌&#10;&#10;描述已自动生成">
            <a:extLst>
              <a:ext uri="{FF2B5EF4-FFF2-40B4-BE49-F238E27FC236}">
                <a16:creationId xmlns:a16="http://schemas.microsoft.com/office/drawing/2014/main" id="{B8488331-959F-4771-A272-735403117C5D}"/>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8482163" y="3647710"/>
            <a:ext cx="3709837" cy="3155396"/>
          </a:xfrm>
          <a:prstGeom prst="rect">
            <a:avLst/>
          </a:prstGeom>
        </p:spPr>
      </p:pic>
      <p:pic>
        <p:nvPicPr>
          <p:cNvPr id="38" name="图片 37">
            <a:extLst>
              <a:ext uri="{FF2B5EF4-FFF2-40B4-BE49-F238E27FC236}">
                <a16:creationId xmlns:a16="http://schemas.microsoft.com/office/drawing/2014/main" id="{F1DBA85F-57C1-43BD-BD1F-D35B9419E41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flipH="1">
            <a:off x="7300636" y="5176637"/>
            <a:ext cx="1198566" cy="1149975"/>
          </a:xfrm>
          <a:prstGeom prst="rect">
            <a:avLst/>
          </a:prstGeom>
        </p:spPr>
      </p:pic>
    </p:spTree>
    <p:extLst>
      <p:ext uri="{BB962C8B-B14F-4D97-AF65-F5344CB8AC3E}">
        <p14:creationId xmlns:p14="http://schemas.microsoft.com/office/powerpoint/2010/main" val="19207929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489"/>
          <a:stretch/>
        </p:blipFill>
        <p:spPr>
          <a:xfrm flipH="1">
            <a:off x="6457070" y="4718485"/>
            <a:ext cx="5734927" cy="2139515"/>
          </a:xfrm>
          <a:prstGeom prst="rect">
            <a:avLst/>
          </a:prstGeom>
        </p:spPr>
      </p:pic>
      <p:pic>
        <p:nvPicPr>
          <p:cNvPr id="10" name="图片 9">
            <a:extLst>
              <a:ext uri="{FF2B5EF4-FFF2-40B4-BE49-F238E27FC236}">
                <a16:creationId xmlns:a16="http://schemas.microsoft.com/office/drawing/2014/main" id="{782B033B-792F-4806-8F0E-0BC70E783F1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09552" y="244923"/>
            <a:ext cx="2405576" cy="3085941"/>
          </a:xfrm>
          <a:prstGeom prst="rect">
            <a:avLst/>
          </a:prstGeom>
        </p:spPr>
      </p:pic>
      <p:pic>
        <p:nvPicPr>
          <p:cNvPr id="11" name="图片 10">
            <a:extLst>
              <a:ext uri="{FF2B5EF4-FFF2-40B4-BE49-F238E27FC236}">
                <a16:creationId xmlns:a16="http://schemas.microsoft.com/office/drawing/2014/main" id="{8DC4EC6E-FA26-48A2-83CD-FE1CAF1B851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32563" y="4749304"/>
            <a:ext cx="2063667" cy="1848442"/>
          </a:xfrm>
          <a:prstGeom prst="rect">
            <a:avLst/>
          </a:prstGeom>
        </p:spPr>
      </p:pic>
      <p:pic>
        <p:nvPicPr>
          <p:cNvPr id="12" name="图片 11">
            <a:extLst>
              <a:ext uri="{FF2B5EF4-FFF2-40B4-BE49-F238E27FC236}">
                <a16:creationId xmlns:a16="http://schemas.microsoft.com/office/drawing/2014/main" id="{7AB247F9-3225-4055-BD9D-FA52775F624F}"/>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rot="20801502">
            <a:off x="502343" y="292997"/>
            <a:ext cx="2097635" cy="1334859"/>
          </a:xfrm>
          <a:prstGeom prst="rect">
            <a:avLst/>
          </a:prstGeom>
        </p:spPr>
      </p:pic>
      <p:pic>
        <p:nvPicPr>
          <p:cNvPr id="13" name="图片 12">
            <a:extLst>
              <a:ext uri="{FF2B5EF4-FFF2-40B4-BE49-F238E27FC236}">
                <a16:creationId xmlns:a16="http://schemas.microsoft.com/office/drawing/2014/main" id="{B934A8BF-16C5-45FA-BEC9-503551B19CA3}"/>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1488335"/>
            <a:ext cx="1739900" cy="939800"/>
          </a:xfrm>
          <a:prstGeom prst="rect">
            <a:avLst/>
          </a:prstGeom>
        </p:spPr>
      </p:pic>
      <p:pic>
        <p:nvPicPr>
          <p:cNvPr id="8" name="图片 7">
            <a:extLst>
              <a:ext uri="{FF2B5EF4-FFF2-40B4-BE49-F238E27FC236}">
                <a16:creationId xmlns:a16="http://schemas.microsoft.com/office/drawing/2014/main" id="{6CB9FA69-479A-4920-926F-92FC8618999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5391733" flipH="1">
            <a:off x="8523848" y="165358"/>
            <a:ext cx="1398147" cy="1341465"/>
          </a:xfrm>
          <a:prstGeom prst="rect">
            <a:avLst/>
          </a:prstGeom>
        </p:spPr>
      </p:pic>
    </p:spTree>
    <p:extLst>
      <p:ext uri="{BB962C8B-B14F-4D97-AF65-F5344CB8AC3E}">
        <p14:creationId xmlns:p14="http://schemas.microsoft.com/office/powerpoint/2010/main" val="183415049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25F4C4E-4452-0A64-20CB-CA3C024246D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97825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2" r:id="rId5"/>
    <p:sldLayoutId id="2147483654" r:id="rId6"/>
    <p:sldLayoutId id="2147483655"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35.sv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夏日欢快轻松口哨尤克里里">
            <a:hlinkClick r:id="" action="ppaction://media"/>
            <a:extLst>
              <a:ext uri="{FF2B5EF4-FFF2-40B4-BE49-F238E27FC236}">
                <a16:creationId xmlns:a16="http://schemas.microsoft.com/office/drawing/2014/main" id="{3B4F21F2-FF80-4014-ADF0-7EF977F4FC3A}"/>
              </a:ext>
            </a:extLst>
          </p:cNvPr>
          <p:cNvPicPr>
            <a:picLocks noChangeAspect="1"/>
          </p:cNvPicPr>
          <p:nvPr>
            <a:audioFile r:link="rId2"/>
            <p:extLst>
              <p:ext uri="{DAA4B4D4-6D71-4841-9C94-3DE7FCFB9230}">
                <p14:media xmlns:p14="http://schemas.microsoft.com/office/powerpoint/2010/main" r:embed="rId1">
                  <p14:fade in="500"/>
                </p14:media>
              </p:ext>
            </p:extLst>
          </p:nvPr>
        </p:nvPicPr>
        <p:blipFill>
          <a:blip r:embed="rId5"/>
          <a:stretch>
            <a:fillRect/>
          </a:stretch>
        </p:blipFill>
        <p:spPr>
          <a:xfrm>
            <a:off x="11582400" y="7123793"/>
            <a:ext cx="609600" cy="609600"/>
          </a:xfrm>
          <a:prstGeom prst="rect">
            <a:avLst/>
          </a:prstGeom>
        </p:spPr>
      </p:pic>
      <p:grpSp>
        <p:nvGrpSpPr>
          <p:cNvPr id="2" name="Group 1">
            <a:extLst>
              <a:ext uri="{FF2B5EF4-FFF2-40B4-BE49-F238E27FC236}">
                <a16:creationId xmlns:a16="http://schemas.microsoft.com/office/drawing/2014/main" id="{ABA7440F-D2EA-4769-ADC4-430C99D64B20}"/>
              </a:ext>
            </a:extLst>
          </p:cNvPr>
          <p:cNvGrpSpPr/>
          <p:nvPr/>
        </p:nvGrpSpPr>
        <p:grpSpPr>
          <a:xfrm>
            <a:off x="3121049" y="593892"/>
            <a:ext cx="5949902" cy="3727224"/>
            <a:chOff x="3121049" y="593892"/>
            <a:chExt cx="5949902" cy="3727224"/>
          </a:xfrm>
        </p:grpSpPr>
        <p:grpSp>
          <p:nvGrpSpPr>
            <p:cNvPr id="6" name="组合 5">
              <a:extLst>
                <a:ext uri="{FF2B5EF4-FFF2-40B4-BE49-F238E27FC236}">
                  <a16:creationId xmlns:a16="http://schemas.microsoft.com/office/drawing/2014/main" id="{2EA00247-DD32-4FFA-8132-CF8FECA23938}"/>
                </a:ext>
              </a:extLst>
            </p:cNvPr>
            <p:cNvGrpSpPr/>
            <p:nvPr/>
          </p:nvGrpSpPr>
          <p:grpSpPr>
            <a:xfrm>
              <a:off x="3865783" y="593892"/>
              <a:ext cx="4460434" cy="1117250"/>
              <a:chOff x="4613825" y="3965231"/>
              <a:chExt cx="2776551" cy="669932"/>
            </a:xfrm>
          </p:grpSpPr>
          <p:sp>
            <p:nvSpPr>
              <p:cNvPr id="7" name="矩形: 圆角 6">
                <a:extLst>
                  <a:ext uri="{FF2B5EF4-FFF2-40B4-BE49-F238E27FC236}">
                    <a16:creationId xmlns:a16="http://schemas.microsoft.com/office/drawing/2014/main" id="{C9E78288-9E6C-4A0E-A985-B60BCC50E4B0}"/>
                  </a:ext>
                </a:extLst>
              </p:cNvPr>
              <p:cNvSpPr/>
              <p:nvPr/>
            </p:nvSpPr>
            <p:spPr>
              <a:xfrm>
                <a:off x="4613825" y="3965231"/>
                <a:ext cx="2776551" cy="669932"/>
              </a:xfrm>
              <a:prstGeom prst="roundRect">
                <a:avLst>
                  <a:gd name="adj" fmla="val 50000"/>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文本框 7">
                <a:extLst>
                  <a:ext uri="{FF2B5EF4-FFF2-40B4-BE49-F238E27FC236}">
                    <a16:creationId xmlns:a16="http://schemas.microsoft.com/office/drawing/2014/main" id="{B07D3780-2260-46BC-B3C6-30A20377408B}"/>
                  </a:ext>
                </a:extLst>
              </p:cNvPr>
              <p:cNvSpPr txBox="1"/>
              <p:nvPr/>
            </p:nvSpPr>
            <p:spPr>
              <a:xfrm>
                <a:off x="4928868" y="4081510"/>
                <a:ext cx="1993893" cy="553653"/>
              </a:xfrm>
              <a:prstGeom prst="rect">
                <a:avLst/>
              </a:prstGeom>
              <a:noFill/>
            </p:spPr>
            <p:txBody>
              <a:bodyPr wrap="none" rtlCol="0">
                <a:spAutoFit/>
              </a:bodyPr>
              <a:lstStyle/>
              <a:p>
                <a:pPr algn="ctr"/>
                <a:r>
                  <a:rPr lang="en-US" altLang="zh-CN" sz="5400" b="1">
                    <a:solidFill>
                      <a:schemeClr val="bg1"/>
                    </a:solidFill>
                    <a:latin typeface="Fira sans" panose="020B0503050000020004" pitchFamily="34" charset="0"/>
                    <a:ea typeface="字魂27号-布丁体" panose="00000500000000000000" pitchFamily="2" charset="-122"/>
                  </a:rPr>
                  <a:t>CHỦ ĐỀ 4:</a:t>
                </a:r>
                <a:endParaRPr lang="zh-CN" altLang="en-US" sz="5400" b="1" dirty="0">
                  <a:solidFill>
                    <a:schemeClr val="bg1"/>
                  </a:solidFill>
                  <a:latin typeface="Fira sans" panose="020B0503050000020004" pitchFamily="34" charset="0"/>
                  <a:ea typeface="字魂27号-布丁体" panose="00000500000000000000" pitchFamily="2" charset="-122"/>
                </a:endParaRPr>
              </a:p>
            </p:txBody>
          </p:sp>
        </p:grpSp>
        <p:sp>
          <p:nvSpPr>
            <p:cNvPr id="9" name="Google Shape;2128;p1">
              <a:extLst>
                <a:ext uri="{FF2B5EF4-FFF2-40B4-BE49-F238E27FC236}">
                  <a16:creationId xmlns:a16="http://schemas.microsoft.com/office/drawing/2014/main" id="{374B9A20-82D6-4091-B50A-A52C465ACBCC}"/>
                </a:ext>
              </a:extLst>
            </p:cNvPr>
            <p:cNvSpPr txBox="1">
              <a:spLocks/>
            </p:cNvSpPr>
            <p:nvPr/>
          </p:nvSpPr>
          <p:spPr>
            <a:xfrm>
              <a:off x="3121049" y="2268516"/>
              <a:ext cx="5949902" cy="2052600"/>
            </a:xfrm>
            <a:prstGeom prst="rect">
              <a:avLst/>
            </a:prstGeom>
            <a:noFill/>
            <a:ln>
              <a:noFill/>
            </a:ln>
          </p:spPr>
          <p:txBody>
            <a:bodyPr spcFirstLastPara="1" wrap="square" lIns="0" tIns="0" rIns="0" bIns="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buSzPts val="5200"/>
              </a:pPr>
              <a:r>
                <a:rPr lang="en-US" sz="8000" b="1" dirty="0">
                  <a:solidFill>
                    <a:srgbClr val="FF0066"/>
                  </a:solidFill>
                  <a:latin typeface="Fira sans" panose="020B0503050000020004" pitchFamily="34" charset="0"/>
                  <a:ea typeface="Cambria"/>
                  <a:cs typeface="Cambria"/>
                  <a:sym typeface="Cambria"/>
                </a:rPr>
                <a:t>CÁC NƯỚC LÁNG </a:t>
              </a:r>
              <a:r>
                <a:rPr lang="en-US" sz="8000" b="1">
                  <a:solidFill>
                    <a:srgbClr val="FF0066"/>
                  </a:solidFill>
                  <a:latin typeface="Fira sans" panose="020B0503050000020004" pitchFamily="34" charset="0"/>
                  <a:ea typeface="Cambria"/>
                  <a:cs typeface="Cambria"/>
                  <a:sym typeface="Cambria"/>
                </a:rPr>
                <a:t>GIỀNG </a:t>
              </a:r>
              <a:endParaRPr lang="en-US" sz="8000" b="1" dirty="0">
                <a:solidFill>
                  <a:srgbClr val="FF0066"/>
                </a:solidFill>
                <a:latin typeface="Fira sans" panose="020B0503050000020004" pitchFamily="34" charset="0"/>
                <a:ea typeface="Cambria"/>
                <a:cs typeface="Cambria"/>
                <a:sym typeface="Cambria"/>
              </a:endParaRPr>
            </a:p>
          </p:txBody>
        </p:sp>
      </p:grpSp>
    </p:spTree>
    <p:extLst>
      <p:ext uri="{BB962C8B-B14F-4D97-AF65-F5344CB8AC3E}">
        <p14:creationId xmlns:p14="http://schemas.microsoft.com/office/powerpoint/2010/main" val="250155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descr="e0f01d50e93b5be62aa78ca12bd19666">
            <a:extLst>
              <a:ext uri="{FF2B5EF4-FFF2-40B4-BE49-F238E27FC236}">
                <a16:creationId xmlns:a16="http://schemas.microsoft.com/office/drawing/2014/main" id="{6F58F90D-1697-4DC6-B4FF-BF0D76065DAF}"/>
              </a:ext>
            </a:extLst>
          </p:cNvPr>
          <p:cNvPicPr/>
          <p:nvPr/>
        </p:nvPicPr>
        <p:blipFill>
          <a:blip r:embed="rId2" cstate="screen">
            <a:extLst>
              <a:ext uri="{28A0092B-C50C-407E-A947-70E740481C1C}">
                <a14:useLocalDpi xmlns:a14="http://schemas.microsoft.com/office/drawing/2010/main"/>
              </a:ext>
            </a:extLst>
          </a:blip>
          <a:stretch>
            <a:fillRect/>
          </a:stretch>
        </p:blipFill>
        <p:spPr>
          <a:xfrm>
            <a:off x="502622" y="194590"/>
            <a:ext cx="2362342" cy="1815080"/>
          </a:xfrm>
          <a:prstGeom prst="rect">
            <a:avLst/>
          </a:prstGeom>
        </p:spPr>
      </p:pic>
      <p:grpSp>
        <p:nvGrpSpPr>
          <p:cNvPr id="2" name="Group 1">
            <a:extLst>
              <a:ext uri="{FF2B5EF4-FFF2-40B4-BE49-F238E27FC236}">
                <a16:creationId xmlns:a16="http://schemas.microsoft.com/office/drawing/2014/main" id="{994864C3-2436-4EAA-BDB1-CD7EAB1D048C}"/>
              </a:ext>
            </a:extLst>
          </p:cNvPr>
          <p:cNvGrpSpPr/>
          <p:nvPr/>
        </p:nvGrpSpPr>
        <p:grpSpPr>
          <a:xfrm>
            <a:off x="3092016" y="194590"/>
            <a:ext cx="8398716" cy="1701651"/>
            <a:chOff x="2850856" y="398454"/>
            <a:chExt cx="8398716" cy="1701651"/>
          </a:xfrm>
        </p:grpSpPr>
        <p:grpSp>
          <p:nvGrpSpPr>
            <p:cNvPr id="7" name="Group 6">
              <a:extLst>
                <a:ext uri="{FF2B5EF4-FFF2-40B4-BE49-F238E27FC236}">
                  <a16:creationId xmlns:a16="http://schemas.microsoft.com/office/drawing/2014/main" id="{92802F9E-6D9E-4A10-8C15-FFFE1AEFDC0B}"/>
                </a:ext>
              </a:extLst>
            </p:cNvPr>
            <p:cNvGrpSpPr/>
            <p:nvPr/>
          </p:nvGrpSpPr>
          <p:grpSpPr>
            <a:xfrm>
              <a:off x="2850856" y="398454"/>
              <a:ext cx="8398716" cy="1701651"/>
              <a:chOff x="506033" y="188602"/>
              <a:chExt cx="11198288" cy="903486"/>
            </a:xfrm>
          </p:grpSpPr>
          <p:sp>
            <p:nvSpPr>
              <p:cNvPr id="8" name="Arrow: Chevron 7">
                <a:extLst>
                  <a:ext uri="{FF2B5EF4-FFF2-40B4-BE49-F238E27FC236}">
                    <a16:creationId xmlns:a16="http://schemas.microsoft.com/office/drawing/2014/main" id="{66231834-791F-4723-834A-BF18AEB544F5}"/>
                  </a:ext>
                </a:extLst>
              </p:cNvPr>
              <p:cNvSpPr/>
              <p:nvPr/>
            </p:nvSpPr>
            <p:spPr>
              <a:xfrm>
                <a:off x="506033" y="188602"/>
                <a:ext cx="11198288" cy="903486"/>
              </a:xfrm>
              <a:prstGeom prst="chevron">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
            <p:nvSpPr>
              <p:cNvPr id="9" name="Arrow: Chevron 8">
                <a:extLst>
                  <a:ext uri="{FF2B5EF4-FFF2-40B4-BE49-F238E27FC236}">
                    <a16:creationId xmlns:a16="http://schemas.microsoft.com/office/drawing/2014/main" id="{90E838BE-2487-4E42-867B-96C81DC4AEC4}"/>
                  </a:ext>
                </a:extLst>
              </p:cNvPr>
              <p:cNvSpPr/>
              <p:nvPr/>
            </p:nvSpPr>
            <p:spPr>
              <a:xfrm>
                <a:off x="806077" y="259665"/>
                <a:ext cx="10743457" cy="746208"/>
              </a:xfrm>
              <a:prstGeom prst="chevr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B883719B-5830-40A6-B6B9-36DE72065A23}"/>
                </a:ext>
              </a:extLst>
            </p:cNvPr>
            <p:cNvSpPr txBox="1"/>
            <p:nvPr/>
          </p:nvSpPr>
          <p:spPr>
            <a:xfrm>
              <a:off x="3768632" y="532365"/>
              <a:ext cx="6912765" cy="138499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bg1"/>
                  </a:solidFill>
                  <a:effectLst/>
                  <a:uLnTx/>
                  <a:uFillTx/>
                  <a:latin typeface="Cambria" panose="02040503050406030204" pitchFamily="18" charset="0"/>
                  <a:ea typeface="Cambria" panose="02040503050406030204" pitchFamily="18" charset="0"/>
                  <a:cs typeface="+mn-cs"/>
                  <a:sym typeface="Arial"/>
                </a:rPr>
                <a:t>Thảo luận nhóm 4 - </a:t>
              </a:r>
              <a:r>
                <a:rPr kumimoji="0" lang="vi-VN" sz="2800" b="1" i="0" u="none" strike="noStrike" kern="0" cap="none" spc="0" normalizeH="0" baseline="0" noProof="0">
                  <a:ln>
                    <a:noFill/>
                  </a:ln>
                  <a:solidFill>
                    <a:schemeClr val="bg1"/>
                  </a:solidFill>
                  <a:effectLst/>
                  <a:uLnTx/>
                  <a:uFillTx/>
                  <a:latin typeface="Cambria" panose="02040503050406030204" pitchFamily="18" charset="0"/>
                  <a:ea typeface="Cambria" panose="02040503050406030204" pitchFamily="18" charset="0"/>
                  <a:cs typeface="+mn-cs"/>
                  <a:sym typeface="Arial"/>
                </a:rPr>
                <a:t>đóng vai làm chuyên gia tìm hiểu về vị trí địa lí, đặc điểm tự nhiên, dân cư của Trung Quốc.</a:t>
              </a:r>
              <a:endParaRPr kumimoji="0" lang="en-US" sz="28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8FA0FF11-E865-44CA-9F99-83C355A6DAEA}"/>
              </a:ext>
            </a:extLst>
          </p:cNvPr>
          <p:cNvGrpSpPr/>
          <p:nvPr/>
        </p:nvGrpSpPr>
        <p:grpSpPr>
          <a:xfrm>
            <a:off x="1683793" y="3246418"/>
            <a:ext cx="2352973" cy="2814509"/>
            <a:chOff x="684912" y="3788855"/>
            <a:chExt cx="2352973" cy="2814509"/>
          </a:xfrm>
        </p:grpSpPr>
        <p:grpSp>
          <p:nvGrpSpPr>
            <p:cNvPr id="12" name="Group 7">
              <a:extLst>
                <a:ext uri="{FF2B5EF4-FFF2-40B4-BE49-F238E27FC236}">
                  <a16:creationId xmlns:a16="http://schemas.microsoft.com/office/drawing/2014/main" id="{EB67CCDD-50BE-4EE2-8F3D-6A93F1195749}"/>
                </a:ext>
              </a:extLst>
            </p:cNvPr>
            <p:cNvGrpSpPr/>
            <p:nvPr/>
          </p:nvGrpSpPr>
          <p:grpSpPr>
            <a:xfrm rot="20772994">
              <a:off x="1393023" y="3788855"/>
              <a:ext cx="820551" cy="829946"/>
              <a:chOff x="6478281" y="3663328"/>
              <a:chExt cx="1064819" cy="1263407"/>
            </a:xfrm>
          </p:grpSpPr>
          <p:sp>
            <p:nvSpPr>
              <p:cNvPr id="15" name="Rounded Rectangle 8">
                <a:extLst>
                  <a:ext uri="{FF2B5EF4-FFF2-40B4-BE49-F238E27FC236}">
                    <a16:creationId xmlns:a16="http://schemas.microsoft.com/office/drawing/2014/main" id="{25B8C7F3-4A5C-4BD9-85CE-F8014D6FC40B}"/>
                  </a:ext>
                </a:extLst>
              </p:cNvPr>
              <p:cNvSpPr>
                <a:spLocks noChangeArrowheads="1"/>
              </p:cNvSpPr>
              <p:nvPr/>
            </p:nvSpPr>
            <p:spPr bwMode="auto">
              <a:xfrm rot="827006">
                <a:off x="6478281" y="3768960"/>
                <a:ext cx="1064819" cy="1052144"/>
              </a:xfrm>
              <a:prstGeom prst="roundRect">
                <a:avLst>
                  <a:gd name="adj" fmla="val 9375"/>
                </a:avLst>
              </a:prstGeom>
              <a:solidFill>
                <a:srgbClr val="FFC000"/>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algn="ctr">
                  <a:lnSpc>
                    <a:spcPct val="130000"/>
                  </a:lnSpc>
                </a:pPr>
                <a:endParaRPr lang="id-ID" altLang="id-ID" sz="1600" kern="0" dirty="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sp>
            <p:nvSpPr>
              <p:cNvPr id="16" name="TextBox 22">
                <a:extLst>
                  <a:ext uri="{FF2B5EF4-FFF2-40B4-BE49-F238E27FC236}">
                    <a16:creationId xmlns:a16="http://schemas.microsoft.com/office/drawing/2014/main" id="{B448C808-7675-4766-81B4-C500927AB2A5}"/>
                  </a:ext>
                </a:extLst>
              </p:cNvPr>
              <p:cNvSpPr txBox="1">
                <a:spLocks noChangeArrowheads="1"/>
              </p:cNvSpPr>
              <p:nvPr/>
            </p:nvSpPr>
            <p:spPr bwMode="auto">
              <a:xfrm rot="827006">
                <a:off x="6624825" y="3663328"/>
                <a:ext cx="771728" cy="1263407"/>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r>
                  <a:rPr lang="nb-NO" altLang="id-ID" sz="3600" b="1">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rPr>
                  <a:t>1</a:t>
                </a:r>
                <a:endParaRPr lang="nb-NO" altLang="id-ID" sz="3600" b="1" dirty="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grpSp>
        <p:sp>
          <p:nvSpPr>
            <p:cNvPr id="13" name="TextBox 61">
              <a:extLst>
                <a:ext uri="{FF2B5EF4-FFF2-40B4-BE49-F238E27FC236}">
                  <a16:creationId xmlns:a16="http://schemas.microsoft.com/office/drawing/2014/main" id="{E407610F-685E-41AE-90AD-BB766EF0479E}"/>
                </a:ext>
              </a:extLst>
            </p:cNvPr>
            <p:cNvSpPr txBox="1"/>
            <p:nvPr/>
          </p:nvSpPr>
          <p:spPr>
            <a:xfrm>
              <a:off x="684912" y="4496826"/>
              <a:ext cx="2352973" cy="2106538"/>
            </a:xfrm>
            <a:prstGeom prst="rect">
              <a:avLst/>
            </a:prstGeom>
            <a:noFill/>
          </p:spPr>
          <p:txBody>
            <a:bodyPr wrap="square" rIns="157475" bIns="39369" numCol="1" spcCol="360000">
              <a:spAutoFit/>
            </a:bodyPr>
            <a:lstStyle/>
            <a:p>
              <a:pPr algn="ctr">
                <a:lnSpc>
                  <a:spcPct val="120000"/>
                </a:lnSpc>
                <a:defRPr/>
              </a:pPr>
              <a:r>
                <a:rPr lang="en-US" altLang="zh-CN" sz="2800" b="1">
                  <a:latin typeface="Cambria" panose="02040503050406030204" pitchFamily="18" charset="0"/>
                  <a:ea typeface="字魂70号-灵悦黑体" panose="00000500000000000000" pitchFamily="2" charset="-122"/>
                </a:rPr>
                <a:t>Đọc thông tin và quan sát hình 2 trong SGK.</a:t>
              </a:r>
              <a:endParaRPr lang="es-ES_tradnl"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17" name="组合 2">
            <a:extLst>
              <a:ext uri="{FF2B5EF4-FFF2-40B4-BE49-F238E27FC236}">
                <a16:creationId xmlns:a16="http://schemas.microsoft.com/office/drawing/2014/main" id="{DEFF6B1D-7EDA-4350-B073-31CB6D4253EB}"/>
              </a:ext>
            </a:extLst>
          </p:cNvPr>
          <p:cNvGrpSpPr/>
          <p:nvPr/>
        </p:nvGrpSpPr>
        <p:grpSpPr>
          <a:xfrm>
            <a:off x="1405085" y="2168601"/>
            <a:ext cx="2506455" cy="847090"/>
            <a:chOff x="4989267" y="4480534"/>
            <a:chExt cx="6505857" cy="526943"/>
          </a:xfrm>
        </p:grpSpPr>
        <p:sp>
          <p:nvSpPr>
            <p:cNvPr id="18" name="矩形: 圆角 3">
              <a:extLst>
                <a:ext uri="{FF2B5EF4-FFF2-40B4-BE49-F238E27FC236}">
                  <a16:creationId xmlns:a16="http://schemas.microsoft.com/office/drawing/2014/main" id="{9166F4E5-5392-4821-AD47-229F8D5D6FCA}"/>
                </a:ext>
              </a:extLst>
            </p:cNvPr>
            <p:cNvSpPr/>
            <p:nvPr/>
          </p:nvSpPr>
          <p:spPr>
            <a:xfrm>
              <a:off x="4989267" y="4480534"/>
              <a:ext cx="6505857" cy="526943"/>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文本框 4">
              <a:extLst>
                <a:ext uri="{FF2B5EF4-FFF2-40B4-BE49-F238E27FC236}">
                  <a16:creationId xmlns:a16="http://schemas.microsoft.com/office/drawing/2014/main" id="{662C3A66-9888-4586-95E5-A5E9DEE22B7B}"/>
                </a:ext>
              </a:extLst>
            </p:cNvPr>
            <p:cNvSpPr txBox="1"/>
            <p:nvPr/>
          </p:nvSpPr>
          <p:spPr>
            <a:xfrm>
              <a:off x="5460269" y="4553852"/>
              <a:ext cx="5563850" cy="402058"/>
            </a:xfrm>
            <a:prstGeom prst="rect">
              <a:avLst/>
            </a:prstGeom>
            <a:noFill/>
          </p:spPr>
          <p:txBody>
            <a:bodyPr wrap="none" rtlCol="0">
              <a:spAutoFit/>
            </a:bodyPr>
            <a:lstStyle/>
            <a:p>
              <a:pPr algn="ctr"/>
              <a:r>
                <a:rPr lang="en-US" altLang="zh-CN" sz="3600" b="1">
                  <a:solidFill>
                    <a:schemeClr val="bg1"/>
                  </a:solidFill>
                  <a:latin typeface="Fira sans" panose="020B0503050000020004" pitchFamily="34" charset="0"/>
                  <a:ea typeface="字魂27号-布丁体" panose="00000500000000000000" pitchFamily="2" charset="-122"/>
                </a:rPr>
                <a:t>Nhiệm vụ</a:t>
              </a:r>
              <a:endParaRPr lang="zh-CN" altLang="en-US" sz="3200" b="1" dirty="0">
                <a:solidFill>
                  <a:schemeClr val="bg1"/>
                </a:solidFill>
                <a:latin typeface="Fira sans" panose="020B0503050000020004" pitchFamily="34" charset="0"/>
                <a:ea typeface="字魂27号-布丁体" panose="00000500000000000000" pitchFamily="2" charset="-122"/>
              </a:endParaRPr>
            </a:p>
          </p:txBody>
        </p:sp>
      </p:grpSp>
      <p:grpSp>
        <p:nvGrpSpPr>
          <p:cNvPr id="20" name="Group 19">
            <a:extLst>
              <a:ext uri="{FF2B5EF4-FFF2-40B4-BE49-F238E27FC236}">
                <a16:creationId xmlns:a16="http://schemas.microsoft.com/office/drawing/2014/main" id="{53F2EE72-C152-4D52-B2E1-491A66EAC2C5}"/>
              </a:ext>
            </a:extLst>
          </p:cNvPr>
          <p:cNvGrpSpPr/>
          <p:nvPr/>
        </p:nvGrpSpPr>
        <p:grpSpPr>
          <a:xfrm>
            <a:off x="4732578" y="2503735"/>
            <a:ext cx="6537914" cy="1072408"/>
            <a:chOff x="1388997" y="3569217"/>
            <a:chExt cx="7215094" cy="1072408"/>
          </a:xfrm>
        </p:grpSpPr>
        <p:grpSp>
          <p:nvGrpSpPr>
            <p:cNvPr id="21" name="Group 7">
              <a:extLst>
                <a:ext uri="{FF2B5EF4-FFF2-40B4-BE49-F238E27FC236}">
                  <a16:creationId xmlns:a16="http://schemas.microsoft.com/office/drawing/2014/main" id="{B60A991B-C863-4260-98B2-8283C51CAC18}"/>
                </a:ext>
              </a:extLst>
            </p:cNvPr>
            <p:cNvGrpSpPr/>
            <p:nvPr/>
          </p:nvGrpSpPr>
          <p:grpSpPr>
            <a:xfrm rot="20772994">
              <a:off x="1388997" y="3772449"/>
              <a:ext cx="905542" cy="829946"/>
              <a:chOff x="6476693" y="3653025"/>
              <a:chExt cx="1175111" cy="1263407"/>
            </a:xfrm>
          </p:grpSpPr>
          <p:sp>
            <p:nvSpPr>
              <p:cNvPr id="23" name="Rounded Rectangle 8">
                <a:extLst>
                  <a:ext uri="{FF2B5EF4-FFF2-40B4-BE49-F238E27FC236}">
                    <a16:creationId xmlns:a16="http://schemas.microsoft.com/office/drawing/2014/main" id="{9CF3C4FC-6A40-48BD-BBC1-F3623D794EFF}"/>
                  </a:ext>
                </a:extLst>
              </p:cNvPr>
              <p:cNvSpPr>
                <a:spLocks noChangeArrowheads="1"/>
              </p:cNvSpPr>
              <p:nvPr/>
            </p:nvSpPr>
            <p:spPr bwMode="auto">
              <a:xfrm rot="827006">
                <a:off x="6476693" y="3782925"/>
                <a:ext cx="1175111" cy="1052144"/>
              </a:xfrm>
              <a:prstGeom prst="roundRect">
                <a:avLst>
                  <a:gd name="adj" fmla="val 9375"/>
                </a:avLst>
              </a:prstGeom>
              <a:solidFill>
                <a:srgbClr val="FF0066"/>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algn="ctr">
                  <a:lnSpc>
                    <a:spcPct val="130000"/>
                  </a:lnSpc>
                </a:pPr>
                <a:endParaRPr lang="id-ID" altLang="id-ID" sz="1600" kern="0" dirty="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sp>
            <p:nvSpPr>
              <p:cNvPr id="24" name="TextBox 22">
                <a:extLst>
                  <a:ext uri="{FF2B5EF4-FFF2-40B4-BE49-F238E27FC236}">
                    <a16:creationId xmlns:a16="http://schemas.microsoft.com/office/drawing/2014/main" id="{32CDA137-45A7-49F1-9A19-B298F1F646A7}"/>
                  </a:ext>
                </a:extLst>
              </p:cNvPr>
              <p:cNvSpPr txBox="1">
                <a:spLocks noChangeArrowheads="1"/>
              </p:cNvSpPr>
              <p:nvPr/>
            </p:nvSpPr>
            <p:spPr bwMode="auto">
              <a:xfrm rot="827006">
                <a:off x="6724975" y="3653025"/>
                <a:ext cx="771729" cy="1263407"/>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r>
                  <a:rPr lang="nb-NO" altLang="id-ID" sz="3600" b="1">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rPr>
                  <a:t>2</a:t>
                </a:r>
                <a:endParaRPr lang="nb-NO" altLang="id-ID" sz="3600" b="1" dirty="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grpSp>
        <p:sp>
          <p:nvSpPr>
            <p:cNvPr id="22" name="TextBox 61">
              <a:extLst>
                <a:ext uri="{FF2B5EF4-FFF2-40B4-BE49-F238E27FC236}">
                  <a16:creationId xmlns:a16="http://schemas.microsoft.com/office/drawing/2014/main" id="{FE68DF84-1B78-4641-B219-D0460C0797C3}"/>
                </a:ext>
              </a:extLst>
            </p:cNvPr>
            <p:cNvSpPr txBox="1"/>
            <p:nvPr/>
          </p:nvSpPr>
          <p:spPr>
            <a:xfrm>
              <a:off x="2377125" y="3569217"/>
              <a:ext cx="6226966" cy="1072408"/>
            </a:xfrm>
            <a:prstGeom prst="rect">
              <a:avLst/>
            </a:prstGeom>
            <a:noFill/>
          </p:spPr>
          <p:txBody>
            <a:bodyPr wrap="square" rIns="157475" bIns="39369" numCol="1" spcCol="360000">
              <a:spAutoFit/>
            </a:bodyPr>
            <a:lstStyle/>
            <a:p>
              <a:pPr algn="ctr">
                <a:lnSpc>
                  <a:spcPct val="120000"/>
                </a:lnSpc>
                <a:defRPr/>
              </a:pPr>
              <a:r>
                <a:rPr lang="en-US" altLang="zh-CN" sz="2800" b="1">
                  <a:latin typeface="Cambria" panose="02040503050406030204" pitchFamily="18" charset="0"/>
                  <a:ea typeface="字魂70号-灵悦黑体" panose="00000500000000000000" pitchFamily="2" charset="-122"/>
                </a:rPr>
                <a:t>Tìm các từ khoá trọng tâm của nội dung và ghi vào giấy ghi chú.</a:t>
              </a:r>
              <a:endParaRPr lang="es-ES_tradnl"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25" name="Group 24">
            <a:extLst>
              <a:ext uri="{FF2B5EF4-FFF2-40B4-BE49-F238E27FC236}">
                <a16:creationId xmlns:a16="http://schemas.microsoft.com/office/drawing/2014/main" id="{4D13C724-0743-4196-8C11-89B69A75290C}"/>
              </a:ext>
            </a:extLst>
          </p:cNvPr>
          <p:cNvGrpSpPr/>
          <p:nvPr/>
        </p:nvGrpSpPr>
        <p:grpSpPr>
          <a:xfrm>
            <a:off x="4736376" y="4076364"/>
            <a:ext cx="6254679" cy="1589473"/>
            <a:chOff x="1393022" y="3361605"/>
            <a:chExt cx="6254679" cy="1589473"/>
          </a:xfrm>
        </p:grpSpPr>
        <p:grpSp>
          <p:nvGrpSpPr>
            <p:cNvPr id="26" name="Group 7">
              <a:extLst>
                <a:ext uri="{FF2B5EF4-FFF2-40B4-BE49-F238E27FC236}">
                  <a16:creationId xmlns:a16="http://schemas.microsoft.com/office/drawing/2014/main" id="{8379EF10-4F02-4899-8538-9A8B40A349E3}"/>
                </a:ext>
              </a:extLst>
            </p:cNvPr>
            <p:cNvGrpSpPr/>
            <p:nvPr/>
          </p:nvGrpSpPr>
          <p:grpSpPr>
            <a:xfrm rot="20772994">
              <a:off x="1393022" y="3788855"/>
              <a:ext cx="820551" cy="829946"/>
              <a:chOff x="6478281" y="3663327"/>
              <a:chExt cx="1064819" cy="1263407"/>
            </a:xfrm>
          </p:grpSpPr>
          <p:sp>
            <p:nvSpPr>
              <p:cNvPr id="28" name="Rounded Rectangle 8">
                <a:extLst>
                  <a:ext uri="{FF2B5EF4-FFF2-40B4-BE49-F238E27FC236}">
                    <a16:creationId xmlns:a16="http://schemas.microsoft.com/office/drawing/2014/main" id="{E0ACF9E2-B9AE-40F3-9E23-FC79AC0759B1}"/>
                  </a:ext>
                </a:extLst>
              </p:cNvPr>
              <p:cNvSpPr>
                <a:spLocks noChangeArrowheads="1"/>
              </p:cNvSpPr>
              <p:nvPr/>
            </p:nvSpPr>
            <p:spPr bwMode="auto">
              <a:xfrm rot="827006">
                <a:off x="6478281" y="3768960"/>
                <a:ext cx="1064819" cy="1052144"/>
              </a:xfrm>
              <a:prstGeom prst="roundRect">
                <a:avLst>
                  <a:gd name="adj" fmla="val 9375"/>
                </a:avLst>
              </a:prstGeom>
              <a:solidFill>
                <a:srgbClr val="00B0F0"/>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algn="ctr">
                  <a:lnSpc>
                    <a:spcPct val="130000"/>
                  </a:lnSpc>
                </a:pPr>
                <a:endParaRPr lang="id-ID" altLang="id-ID" sz="1600" kern="0" dirty="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sp>
            <p:nvSpPr>
              <p:cNvPr id="29" name="TextBox 22">
                <a:extLst>
                  <a:ext uri="{FF2B5EF4-FFF2-40B4-BE49-F238E27FC236}">
                    <a16:creationId xmlns:a16="http://schemas.microsoft.com/office/drawing/2014/main" id="{91B79654-755D-427F-9023-B9EFA6CB1435}"/>
                  </a:ext>
                </a:extLst>
              </p:cNvPr>
              <p:cNvSpPr txBox="1">
                <a:spLocks noChangeArrowheads="1"/>
              </p:cNvSpPr>
              <p:nvPr/>
            </p:nvSpPr>
            <p:spPr bwMode="auto">
              <a:xfrm rot="827006">
                <a:off x="6624826" y="3663327"/>
                <a:ext cx="771729" cy="1263407"/>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r>
                  <a:rPr lang="nb-NO" altLang="id-ID" sz="3600" b="1">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rPr>
                  <a:t>3</a:t>
                </a:r>
                <a:endParaRPr lang="nb-NO" altLang="id-ID" sz="3600" b="1" dirty="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grpSp>
        <p:sp>
          <p:nvSpPr>
            <p:cNvPr id="27" name="TextBox 61">
              <a:extLst>
                <a:ext uri="{FF2B5EF4-FFF2-40B4-BE49-F238E27FC236}">
                  <a16:creationId xmlns:a16="http://schemas.microsoft.com/office/drawing/2014/main" id="{6B50CF2B-8D90-488C-B712-D16FABC9DFFA}"/>
                </a:ext>
              </a:extLst>
            </p:cNvPr>
            <p:cNvSpPr txBox="1"/>
            <p:nvPr/>
          </p:nvSpPr>
          <p:spPr>
            <a:xfrm>
              <a:off x="2283975" y="3361605"/>
              <a:ext cx="5363726" cy="1589473"/>
            </a:xfrm>
            <a:prstGeom prst="rect">
              <a:avLst/>
            </a:prstGeom>
            <a:noFill/>
          </p:spPr>
          <p:txBody>
            <a:bodyPr wrap="square" rIns="157475" bIns="39369" numCol="1" spcCol="360000">
              <a:spAutoFit/>
            </a:bodyPr>
            <a:lstStyle/>
            <a:p>
              <a:pPr algn="ctr">
                <a:lnSpc>
                  <a:spcPct val="120000"/>
                </a:lnSpc>
                <a:defRPr/>
              </a:pPr>
              <a:r>
                <a:rPr lang="vi-VN" altLang="zh-CN" sz="2800" b="1">
                  <a:latin typeface="Cambria" panose="02040503050406030204" pitchFamily="18" charset="0"/>
                  <a:ea typeface="字魂70号-灵悦黑体" panose="00000500000000000000" pitchFamily="2" charset="-122"/>
                </a:rPr>
                <a:t>Đóng vai chuyên gia phụ trách nội dung được phân công, hoàn thành phiếu học tập.</a:t>
              </a:r>
              <a:endParaRPr lang="es-ES_tradnl" altLang="zh-CN" sz="2800" b="1" dirty="0">
                <a:latin typeface="Cambria" panose="02040503050406030204" pitchFamily="18" charset="0"/>
                <a:ea typeface="Cambria" panose="02040503050406030204" pitchFamily="18" charset="0"/>
                <a:sym typeface="Arial" panose="020B0604020202020204" pitchFamily="34" charset="0"/>
              </a:endParaRPr>
            </a:p>
          </p:txBody>
        </p:sp>
      </p:grpSp>
    </p:spTree>
    <p:extLst>
      <p:ext uri="{BB962C8B-B14F-4D97-AF65-F5344CB8AC3E}">
        <p14:creationId xmlns:p14="http://schemas.microsoft.com/office/powerpoint/2010/main" val="45179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6" presetClass="entr" presetSubtype="16"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ircle(in)">
                                      <p:cBhvr>
                                        <p:cTn id="26" dur="2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9A5DA68-2477-41F7-AE29-0FC2443128DB}"/>
              </a:ext>
            </a:extLst>
          </p:cNvPr>
          <p:cNvGrpSpPr/>
          <p:nvPr/>
        </p:nvGrpSpPr>
        <p:grpSpPr>
          <a:xfrm>
            <a:off x="3015223" y="1761114"/>
            <a:ext cx="2622482" cy="4198292"/>
            <a:chOff x="2879622" y="1708093"/>
            <a:chExt cx="2622482" cy="4198292"/>
          </a:xfrm>
        </p:grpSpPr>
        <p:sp>
          <p:nvSpPr>
            <p:cNvPr id="34" name="矩形 16">
              <a:extLst>
                <a:ext uri="{FF2B5EF4-FFF2-40B4-BE49-F238E27FC236}">
                  <a16:creationId xmlns:a16="http://schemas.microsoft.com/office/drawing/2014/main" id="{F2D3829B-D82D-43F4-AC46-202B7A9154C6}"/>
                </a:ext>
              </a:extLst>
            </p:cNvPr>
            <p:cNvSpPr/>
            <p:nvPr/>
          </p:nvSpPr>
          <p:spPr>
            <a:xfrm>
              <a:off x="2879622" y="4310499"/>
              <a:ext cx="2622482" cy="1595886"/>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Cambria" panose="02040503050406030204" pitchFamily="18" charset="0"/>
                  <a:ea typeface="字魂70号-灵悦黑体" panose="00000500000000000000" pitchFamily="2" charset="-122"/>
                  <a:cs typeface="+mn-ea"/>
                  <a:sym typeface="+mn-lt"/>
                </a:rPr>
                <a:t>Thảo luận với các thành viên trong nhóm.</a:t>
              </a:r>
              <a:endPar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grpSp>
          <p:nvGrpSpPr>
            <p:cNvPr id="2" name="Group 1">
              <a:extLst>
                <a:ext uri="{FF2B5EF4-FFF2-40B4-BE49-F238E27FC236}">
                  <a16:creationId xmlns:a16="http://schemas.microsoft.com/office/drawing/2014/main" id="{91D5B159-6EB0-4C71-B31F-C646C1A8EA48}"/>
                </a:ext>
              </a:extLst>
            </p:cNvPr>
            <p:cNvGrpSpPr/>
            <p:nvPr/>
          </p:nvGrpSpPr>
          <p:grpSpPr>
            <a:xfrm>
              <a:off x="3289628" y="1708093"/>
              <a:ext cx="1903765" cy="2502277"/>
              <a:chOff x="3244045" y="1729068"/>
              <a:chExt cx="1903765" cy="2502277"/>
            </a:xfrm>
          </p:grpSpPr>
          <p:sp>
            <p:nvSpPr>
              <p:cNvPr id="8" name="椭圆 7">
                <a:extLst>
                  <a:ext uri="{FF2B5EF4-FFF2-40B4-BE49-F238E27FC236}">
                    <a16:creationId xmlns:a16="http://schemas.microsoft.com/office/drawing/2014/main" id="{C4B45C18-0E03-4DBD-909A-2A8682B14D4E}"/>
                  </a:ext>
                </a:extLst>
              </p:cNvPr>
              <p:cNvSpPr/>
              <p:nvPr/>
            </p:nvSpPr>
            <p:spPr>
              <a:xfrm>
                <a:off x="3244045" y="1729068"/>
                <a:ext cx="1903765" cy="1903765"/>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矩形: 圆角 15">
                <a:extLst>
                  <a:ext uri="{FF2B5EF4-FFF2-40B4-BE49-F238E27FC236}">
                    <a16:creationId xmlns:a16="http://schemas.microsoft.com/office/drawing/2014/main" id="{57DA6E76-94E2-4CEC-8587-E1DF9D4DF356}"/>
                  </a:ext>
                </a:extLst>
              </p:cNvPr>
              <p:cNvSpPr/>
              <p:nvPr/>
            </p:nvSpPr>
            <p:spPr>
              <a:xfrm>
                <a:off x="3428593" y="3742701"/>
                <a:ext cx="1611758" cy="488644"/>
              </a:xfrm>
              <a:custGeom>
                <a:avLst/>
                <a:gdLst>
                  <a:gd name="connsiteX0" fmla="*/ 0 w 1611758"/>
                  <a:gd name="connsiteY0" fmla="*/ 81442 h 488644"/>
                  <a:gd name="connsiteX1" fmla="*/ 81442 w 1611758"/>
                  <a:gd name="connsiteY1" fmla="*/ 0 h 488644"/>
                  <a:gd name="connsiteX2" fmla="*/ 578889 w 1611758"/>
                  <a:gd name="connsiteY2" fmla="*/ 0 h 488644"/>
                  <a:gd name="connsiteX3" fmla="*/ 1061847 w 1611758"/>
                  <a:gd name="connsiteY3" fmla="*/ 0 h 488644"/>
                  <a:gd name="connsiteX4" fmla="*/ 1530316 w 1611758"/>
                  <a:gd name="connsiteY4" fmla="*/ 0 h 488644"/>
                  <a:gd name="connsiteX5" fmla="*/ 1611758 w 1611758"/>
                  <a:gd name="connsiteY5" fmla="*/ 81442 h 488644"/>
                  <a:gd name="connsiteX6" fmla="*/ 1611758 w 1611758"/>
                  <a:gd name="connsiteY6" fmla="*/ 407202 h 488644"/>
                  <a:gd name="connsiteX7" fmla="*/ 1530316 w 1611758"/>
                  <a:gd name="connsiteY7" fmla="*/ 488644 h 488644"/>
                  <a:gd name="connsiteX8" fmla="*/ 1032869 w 1611758"/>
                  <a:gd name="connsiteY8" fmla="*/ 488644 h 488644"/>
                  <a:gd name="connsiteX9" fmla="*/ 593377 w 1611758"/>
                  <a:gd name="connsiteY9" fmla="*/ 488644 h 488644"/>
                  <a:gd name="connsiteX10" fmla="*/ 81442 w 1611758"/>
                  <a:gd name="connsiteY10" fmla="*/ 488644 h 488644"/>
                  <a:gd name="connsiteX11" fmla="*/ 0 w 1611758"/>
                  <a:gd name="connsiteY11" fmla="*/ 407202 h 488644"/>
                  <a:gd name="connsiteX12" fmla="*/ 0 w 1611758"/>
                  <a:gd name="connsiteY12" fmla="*/ 81442 h 488644"/>
                  <a:gd name="connsiteX0" fmla="*/ 0 w 1611758"/>
                  <a:gd name="connsiteY0" fmla="*/ 81442 h 488644"/>
                  <a:gd name="connsiteX1" fmla="*/ 81442 w 1611758"/>
                  <a:gd name="connsiteY1" fmla="*/ 0 h 488644"/>
                  <a:gd name="connsiteX2" fmla="*/ 593377 w 1611758"/>
                  <a:gd name="connsiteY2" fmla="*/ 0 h 488644"/>
                  <a:gd name="connsiteX3" fmla="*/ 1061847 w 1611758"/>
                  <a:gd name="connsiteY3" fmla="*/ 0 h 488644"/>
                  <a:gd name="connsiteX4" fmla="*/ 1530316 w 1611758"/>
                  <a:gd name="connsiteY4" fmla="*/ 0 h 488644"/>
                  <a:gd name="connsiteX5" fmla="*/ 1611758 w 1611758"/>
                  <a:gd name="connsiteY5" fmla="*/ 81442 h 488644"/>
                  <a:gd name="connsiteX6" fmla="*/ 1611758 w 1611758"/>
                  <a:gd name="connsiteY6" fmla="*/ 407202 h 488644"/>
                  <a:gd name="connsiteX7" fmla="*/ 1530316 w 1611758"/>
                  <a:gd name="connsiteY7" fmla="*/ 488644 h 488644"/>
                  <a:gd name="connsiteX8" fmla="*/ 1076335 w 1611758"/>
                  <a:gd name="connsiteY8" fmla="*/ 488644 h 488644"/>
                  <a:gd name="connsiteX9" fmla="*/ 593377 w 1611758"/>
                  <a:gd name="connsiteY9" fmla="*/ 488644 h 488644"/>
                  <a:gd name="connsiteX10" fmla="*/ 81442 w 1611758"/>
                  <a:gd name="connsiteY10" fmla="*/ 488644 h 488644"/>
                  <a:gd name="connsiteX11" fmla="*/ 0 w 1611758"/>
                  <a:gd name="connsiteY11" fmla="*/ 407202 h 488644"/>
                  <a:gd name="connsiteX12" fmla="*/ 0 w 1611758"/>
                  <a:gd name="connsiteY12" fmla="*/ 81442 h 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1758" h="488644" fill="none" extrusionOk="0">
                    <a:moveTo>
                      <a:pt x="0" y="81442"/>
                    </a:moveTo>
                    <a:cubicBezTo>
                      <a:pt x="-9490" y="27499"/>
                      <a:pt x="30776" y="-4456"/>
                      <a:pt x="81442" y="0"/>
                    </a:cubicBezTo>
                    <a:cubicBezTo>
                      <a:pt x="182162" y="-31549"/>
                      <a:pt x="331260" y="16952"/>
                      <a:pt x="578889" y="0"/>
                    </a:cubicBezTo>
                    <a:cubicBezTo>
                      <a:pt x="819792" y="-20417"/>
                      <a:pt x="926883" y="16846"/>
                      <a:pt x="1061847" y="0"/>
                    </a:cubicBezTo>
                    <a:cubicBezTo>
                      <a:pt x="1222416" y="-14742"/>
                      <a:pt x="1348753" y="2614"/>
                      <a:pt x="1530316" y="0"/>
                    </a:cubicBezTo>
                    <a:cubicBezTo>
                      <a:pt x="1569610" y="-5395"/>
                      <a:pt x="1602374" y="37548"/>
                      <a:pt x="1611758" y="81442"/>
                    </a:cubicBezTo>
                    <a:cubicBezTo>
                      <a:pt x="1639149" y="198462"/>
                      <a:pt x="1597245" y="311292"/>
                      <a:pt x="1611758" y="407202"/>
                    </a:cubicBezTo>
                    <a:cubicBezTo>
                      <a:pt x="1626660" y="457624"/>
                      <a:pt x="1567629" y="484601"/>
                      <a:pt x="1530316" y="488644"/>
                    </a:cubicBezTo>
                    <a:cubicBezTo>
                      <a:pt x="1435937" y="532071"/>
                      <a:pt x="1152541" y="496443"/>
                      <a:pt x="1032869" y="488644"/>
                    </a:cubicBezTo>
                    <a:cubicBezTo>
                      <a:pt x="890761" y="504578"/>
                      <a:pt x="791169" y="503037"/>
                      <a:pt x="593377" y="488644"/>
                    </a:cubicBezTo>
                    <a:cubicBezTo>
                      <a:pt x="470576" y="490755"/>
                      <a:pt x="197835" y="447292"/>
                      <a:pt x="81442" y="488644"/>
                    </a:cubicBezTo>
                    <a:cubicBezTo>
                      <a:pt x="37681" y="482910"/>
                      <a:pt x="12765" y="463452"/>
                      <a:pt x="0" y="407202"/>
                    </a:cubicBezTo>
                    <a:cubicBezTo>
                      <a:pt x="-14079" y="276042"/>
                      <a:pt x="6065" y="177112"/>
                      <a:pt x="0" y="81442"/>
                    </a:cubicBezTo>
                    <a:close/>
                  </a:path>
                  <a:path w="1611758" h="488644" stroke="0" extrusionOk="0">
                    <a:moveTo>
                      <a:pt x="0" y="81442"/>
                    </a:moveTo>
                    <a:cubicBezTo>
                      <a:pt x="-5968" y="23082"/>
                      <a:pt x="39021" y="-4530"/>
                      <a:pt x="81442" y="0"/>
                    </a:cubicBezTo>
                    <a:cubicBezTo>
                      <a:pt x="282488" y="-63904"/>
                      <a:pt x="462518" y="38384"/>
                      <a:pt x="593377" y="0"/>
                    </a:cubicBezTo>
                    <a:cubicBezTo>
                      <a:pt x="727659" y="-75068"/>
                      <a:pt x="813104" y="72042"/>
                      <a:pt x="1061847" y="0"/>
                    </a:cubicBezTo>
                    <a:cubicBezTo>
                      <a:pt x="1273854" y="-32995"/>
                      <a:pt x="1313083" y="46141"/>
                      <a:pt x="1530316" y="0"/>
                    </a:cubicBezTo>
                    <a:cubicBezTo>
                      <a:pt x="1571703" y="6243"/>
                      <a:pt x="1622156" y="30336"/>
                      <a:pt x="1611758" y="81442"/>
                    </a:cubicBezTo>
                    <a:cubicBezTo>
                      <a:pt x="1620024" y="178844"/>
                      <a:pt x="1601367" y="307586"/>
                      <a:pt x="1611758" y="407202"/>
                    </a:cubicBezTo>
                    <a:cubicBezTo>
                      <a:pt x="1613426" y="448831"/>
                      <a:pt x="1576517" y="503069"/>
                      <a:pt x="1530316" y="488644"/>
                    </a:cubicBezTo>
                    <a:cubicBezTo>
                      <a:pt x="1313711" y="521385"/>
                      <a:pt x="1251969" y="470450"/>
                      <a:pt x="1076335" y="488644"/>
                    </a:cubicBezTo>
                    <a:cubicBezTo>
                      <a:pt x="898232" y="501946"/>
                      <a:pt x="755859" y="438574"/>
                      <a:pt x="593377" y="488644"/>
                    </a:cubicBezTo>
                    <a:cubicBezTo>
                      <a:pt x="455874" y="548513"/>
                      <a:pt x="315571" y="421374"/>
                      <a:pt x="81442" y="488644"/>
                    </a:cubicBezTo>
                    <a:cubicBezTo>
                      <a:pt x="44503" y="479556"/>
                      <a:pt x="-866" y="450815"/>
                      <a:pt x="0" y="407202"/>
                    </a:cubicBezTo>
                    <a:cubicBezTo>
                      <a:pt x="-20761" y="295412"/>
                      <a:pt x="6687" y="173734"/>
                      <a:pt x="0" y="81442"/>
                    </a:cubicBezTo>
                    <a:close/>
                  </a:path>
                  <a:path w="1611758" h="488644" fill="none" stroke="0" extrusionOk="0">
                    <a:moveTo>
                      <a:pt x="0" y="81442"/>
                    </a:moveTo>
                    <a:cubicBezTo>
                      <a:pt x="-12229" y="33240"/>
                      <a:pt x="24422" y="701"/>
                      <a:pt x="81442" y="0"/>
                    </a:cubicBezTo>
                    <a:cubicBezTo>
                      <a:pt x="225160" y="-70"/>
                      <a:pt x="326782" y="7854"/>
                      <a:pt x="578889" y="0"/>
                    </a:cubicBezTo>
                    <a:cubicBezTo>
                      <a:pt x="803899" y="12038"/>
                      <a:pt x="917446" y="39068"/>
                      <a:pt x="1061847" y="0"/>
                    </a:cubicBezTo>
                    <a:cubicBezTo>
                      <a:pt x="1188799" y="-25448"/>
                      <a:pt x="1393721" y="4960"/>
                      <a:pt x="1530316" y="0"/>
                    </a:cubicBezTo>
                    <a:cubicBezTo>
                      <a:pt x="1577785" y="1715"/>
                      <a:pt x="1618609" y="23106"/>
                      <a:pt x="1611758" y="81442"/>
                    </a:cubicBezTo>
                    <a:cubicBezTo>
                      <a:pt x="1625087" y="200192"/>
                      <a:pt x="1574541" y="316194"/>
                      <a:pt x="1611758" y="407202"/>
                    </a:cubicBezTo>
                    <a:cubicBezTo>
                      <a:pt x="1615778" y="456403"/>
                      <a:pt x="1564465" y="497338"/>
                      <a:pt x="1530316" y="488644"/>
                    </a:cubicBezTo>
                    <a:cubicBezTo>
                      <a:pt x="1419397" y="533024"/>
                      <a:pt x="1203341" y="471861"/>
                      <a:pt x="1032869" y="488644"/>
                    </a:cubicBezTo>
                    <a:cubicBezTo>
                      <a:pt x="884483" y="511050"/>
                      <a:pt x="781346" y="491354"/>
                      <a:pt x="593377" y="488644"/>
                    </a:cubicBezTo>
                    <a:cubicBezTo>
                      <a:pt x="454141" y="498836"/>
                      <a:pt x="224631" y="427624"/>
                      <a:pt x="81442" y="488644"/>
                    </a:cubicBezTo>
                    <a:cubicBezTo>
                      <a:pt x="40249" y="487715"/>
                      <a:pt x="-7407" y="453957"/>
                      <a:pt x="0" y="407202"/>
                    </a:cubicBezTo>
                    <a:cubicBezTo>
                      <a:pt x="-3304" y="271547"/>
                      <a:pt x="-3650" y="150430"/>
                      <a:pt x="0" y="81442"/>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custGeom>
                        <a:avLst/>
                        <a:gdLst>
                          <a:gd name="connsiteX0" fmla="*/ 0 w 1611758"/>
                          <a:gd name="connsiteY0" fmla="*/ 81442 h 488644"/>
                          <a:gd name="connsiteX1" fmla="*/ 81442 w 1611758"/>
                          <a:gd name="connsiteY1" fmla="*/ 0 h 488644"/>
                          <a:gd name="connsiteX2" fmla="*/ 578889 w 1611758"/>
                          <a:gd name="connsiteY2" fmla="*/ 0 h 488644"/>
                          <a:gd name="connsiteX3" fmla="*/ 1061847 w 1611758"/>
                          <a:gd name="connsiteY3" fmla="*/ 0 h 488644"/>
                          <a:gd name="connsiteX4" fmla="*/ 1530316 w 1611758"/>
                          <a:gd name="connsiteY4" fmla="*/ 0 h 488644"/>
                          <a:gd name="connsiteX5" fmla="*/ 1611758 w 1611758"/>
                          <a:gd name="connsiteY5" fmla="*/ 81442 h 488644"/>
                          <a:gd name="connsiteX6" fmla="*/ 1611758 w 1611758"/>
                          <a:gd name="connsiteY6" fmla="*/ 407202 h 488644"/>
                          <a:gd name="connsiteX7" fmla="*/ 1530316 w 1611758"/>
                          <a:gd name="connsiteY7" fmla="*/ 488644 h 488644"/>
                          <a:gd name="connsiteX8" fmla="*/ 1032869 w 1611758"/>
                          <a:gd name="connsiteY8" fmla="*/ 488644 h 488644"/>
                          <a:gd name="connsiteX9" fmla="*/ 593377 w 1611758"/>
                          <a:gd name="connsiteY9" fmla="*/ 488644 h 488644"/>
                          <a:gd name="connsiteX10" fmla="*/ 81442 w 1611758"/>
                          <a:gd name="connsiteY10" fmla="*/ 488644 h 488644"/>
                          <a:gd name="connsiteX11" fmla="*/ 0 w 1611758"/>
                          <a:gd name="connsiteY11" fmla="*/ 407202 h 488644"/>
                          <a:gd name="connsiteX12" fmla="*/ 0 w 1611758"/>
                          <a:gd name="connsiteY12" fmla="*/ 81442 h 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1758" h="488644" fill="none" extrusionOk="0">
                            <a:moveTo>
                              <a:pt x="0" y="81442"/>
                            </a:moveTo>
                            <a:cubicBezTo>
                              <a:pt x="-5531" y="37371"/>
                              <a:pt x="32880" y="-2473"/>
                              <a:pt x="81442" y="0"/>
                            </a:cubicBezTo>
                            <a:cubicBezTo>
                              <a:pt x="199624" y="-5446"/>
                              <a:pt x="333736" y="7633"/>
                              <a:pt x="578889" y="0"/>
                            </a:cubicBezTo>
                            <a:cubicBezTo>
                              <a:pt x="824042" y="-7633"/>
                              <a:pt x="921260" y="17988"/>
                              <a:pt x="1061847" y="0"/>
                            </a:cubicBezTo>
                            <a:cubicBezTo>
                              <a:pt x="1202434" y="-17988"/>
                              <a:pt x="1385633" y="1096"/>
                              <a:pt x="1530316" y="0"/>
                            </a:cubicBezTo>
                            <a:cubicBezTo>
                              <a:pt x="1566414" y="366"/>
                              <a:pt x="1614662" y="31229"/>
                              <a:pt x="1611758" y="81442"/>
                            </a:cubicBezTo>
                            <a:cubicBezTo>
                              <a:pt x="1628502" y="200715"/>
                              <a:pt x="1595667" y="296304"/>
                              <a:pt x="1611758" y="407202"/>
                            </a:cubicBezTo>
                            <a:cubicBezTo>
                              <a:pt x="1616272" y="461118"/>
                              <a:pt x="1567923" y="492532"/>
                              <a:pt x="1530316" y="488644"/>
                            </a:cubicBezTo>
                            <a:cubicBezTo>
                              <a:pt x="1406867" y="526009"/>
                              <a:pt x="1177290" y="465597"/>
                              <a:pt x="1032869" y="488644"/>
                            </a:cubicBezTo>
                            <a:cubicBezTo>
                              <a:pt x="888448" y="511691"/>
                              <a:pt x="777321" y="488063"/>
                              <a:pt x="593377" y="488644"/>
                            </a:cubicBezTo>
                            <a:cubicBezTo>
                              <a:pt x="409433" y="489225"/>
                              <a:pt x="228260" y="488137"/>
                              <a:pt x="81442" y="488644"/>
                            </a:cubicBezTo>
                            <a:cubicBezTo>
                              <a:pt x="37983" y="489176"/>
                              <a:pt x="1180" y="456154"/>
                              <a:pt x="0" y="407202"/>
                            </a:cubicBezTo>
                            <a:cubicBezTo>
                              <a:pt x="-5389" y="274135"/>
                              <a:pt x="12608" y="156715"/>
                              <a:pt x="0" y="81442"/>
                            </a:cubicBezTo>
                            <a:close/>
                          </a:path>
                          <a:path w="1611758" h="488644" stroke="0" extrusionOk="0">
                            <a:moveTo>
                              <a:pt x="0" y="81442"/>
                            </a:moveTo>
                            <a:cubicBezTo>
                              <a:pt x="-2138" y="35144"/>
                              <a:pt x="29521" y="2606"/>
                              <a:pt x="81442" y="0"/>
                            </a:cubicBezTo>
                            <a:cubicBezTo>
                              <a:pt x="280952" y="-61238"/>
                              <a:pt x="486897" y="47730"/>
                              <a:pt x="593377" y="0"/>
                            </a:cubicBezTo>
                            <a:cubicBezTo>
                              <a:pt x="699857" y="-47730"/>
                              <a:pt x="855481" y="48280"/>
                              <a:pt x="1061847" y="0"/>
                            </a:cubicBezTo>
                            <a:cubicBezTo>
                              <a:pt x="1268213" y="-48280"/>
                              <a:pt x="1304725" y="47800"/>
                              <a:pt x="1530316" y="0"/>
                            </a:cubicBezTo>
                            <a:cubicBezTo>
                              <a:pt x="1574261" y="-3330"/>
                              <a:pt x="1614043" y="28009"/>
                              <a:pt x="1611758" y="81442"/>
                            </a:cubicBezTo>
                            <a:cubicBezTo>
                              <a:pt x="1622133" y="185721"/>
                              <a:pt x="1598333" y="307490"/>
                              <a:pt x="1611758" y="407202"/>
                            </a:cubicBezTo>
                            <a:cubicBezTo>
                              <a:pt x="1611161" y="446484"/>
                              <a:pt x="1569648" y="496491"/>
                              <a:pt x="1530316" y="488644"/>
                            </a:cubicBezTo>
                            <a:cubicBezTo>
                              <a:pt x="1306465" y="503674"/>
                              <a:pt x="1247399" y="465929"/>
                              <a:pt x="1076335" y="488644"/>
                            </a:cubicBezTo>
                            <a:cubicBezTo>
                              <a:pt x="905271" y="511359"/>
                              <a:pt x="759304" y="435154"/>
                              <a:pt x="593377" y="488644"/>
                            </a:cubicBezTo>
                            <a:cubicBezTo>
                              <a:pt x="427450" y="542134"/>
                              <a:pt x="300561" y="437404"/>
                              <a:pt x="81442" y="488644"/>
                            </a:cubicBezTo>
                            <a:cubicBezTo>
                              <a:pt x="44915" y="480292"/>
                              <a:pt x="9819" y="445849"/>
                              <a:pt x="0" y="407202"/>
                            </a:cubicBezTo>
                            <a:cubicBezTo>
                              <a:pt x="-21673" y="281729"/>
                              <a:pt x="22534" y="191865"/>
                              <a:pt x="0" y="8144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字魂27号-布丁体" panose="00000500000000000000" pitchFamily="2" charset="-122"/>
                    <a:ea typeface="字魂27号-布丁体" panose="00000500000000000000" pitchFamily="2" charset="-122"/>
                    <a:cs typeface="+mn-cs"/>
                  </a:rPr>
                  <a:t>2</a:t>
                </a:r>
                <a:endParaRPr kumimoji="0" lang="zh-CN" altLang="en-US" sz="3600" b="1" i="0" u="none" strike="noStrike" kern="1200" cap="none" spc="0" normalizeH="0" baseline="0" noProof="0" dirty="0">
                  <a:ln>
                    <a:noFill/>
                  </a:ln>
                  <a:solidFill>
                    <a:prstClr val="white"/>
                  </a:solidFill>
                  <a:effectLst/>
                  <a:uLnTx/>
                  <a:uFillTx/>
                  <a:latin typeface="字魂27号-布丁体" panose="00000500000000000000" pitchFamily="2" charset="-122"/>
                  <a:ea typeface="字魂27号-布丁体" panose="00000500000000000000" pitchFamily="2" charset="-122"/>
                  <a:cs typeface="+mn-cs"/>
                </a:endParaRPr>
              </a:p>
            </p:txBody>
          </p:sp>
          <p:pic>
            <p:nvPicPr>
              <p:cNvPr id="5" name="图片 4" descr="图片包含 餐桌&#10;&#10;描述已自动生成">
                <a:extLst>
                  <a:ext uri="{FF2B5EF4-FFF2-40B4-BE49-F238E27FC236}">
                    <a16:creationId xmlns:a16="http://schemas.microsoft.com/office/drawing/2014/main" id="{5D554901-71F6-49AA-8397-52FC926C23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225"/>
              <a:stretch/>
            </p:blipFill>
            <p:spPr>
              <a:xfrm>
                <a:off x="3413442" y="1924859"/>
                <a:ext cx="1533341" cy="1308009"/>
              </a:xfrm>
              <a:prstGeom prst="rect">
                <a:avLst/>
              </a:prstGeom>
            </p:spPr>
          </p:pic>
        </p:grpSp>
      </p:grpSp>
      <p:grpSp>
        <p:nvGrpSpPr>
          <p:cNvPr id="11" name="Group 10">
            <a:extLst>
              <a:ext uri="{FF2B5EF4-FFF2-40B4-BE49-F238E27FC236}">
                <a16:creationId xmlns:a16="http://schemas.microsoft.com/office/drawing/2014/main" id="{1E922978-AEF6-45EB-BD63-FC3C22B0800C}"/>
              </a:ext>
            </a:extLst>
          </p:cNvPr>
          <p:cNvGrpSpPr/>
          <p:nvPr/>
        </p:nvGrpSpPr>
        <p:grpSpPr>
          <a:xfrm>
            <a:off x="5741101" y="1344009"/>
            <a:ext cx="3390657" cy="4805258"/>
            <a:chOff x="5639806" y="1502622"/>
            <a:chExt cx="3390657" cy="4805258"/>
          </a:xfrm>
        </p:grpSpPr>
        <p:pic>
          <p:nvPicPr>
            <p:cNvPr id="3" name="图片 2" descr="图片包含 餐桌&#10;&#10;描述已自动生成">
              <a:extLst>
                <a:ext uri="{FF2B5EF4-FFF2-40B4-BE49-F238E27FC236}">
                  <a16:creationId xmlns:a16="http://schemas.microsoft.com/office/drawing/2014/main" id="{E02FA77F-2755-4AE7-8A36-C8F9F6F846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35142" y="1729068"/>
              <a:ext cx="1697491" cy="1438440"/>
            </a:xfrm>
            <a:prstGeom prst="rect">
              <a:avLst/>
            </a:prstGeom>
          </p:spPr>
        </p:pic>
        <p:sp>
          <p:nvSpPr>
            <p:cNvPr id="9" name="椭圆 8">
              <a:extLst>
                <a:ext uri="{FF2B5EF4-FFF2-40B4-BE49-F238E27FC236}">
                  <a16:creationId xmlns:a16="http://schemas.microsoft.com/office/drawing/2014/main" id="{F7D65092-E217-4957-8393-E6DAB9FB7B1D}"/>
                </a:ext>
              </a:extLst>
            </p:cNvPr>
            <p:cNvSpPr/>
            <p:nvPr/>
          </p:nvSpPr>
          <p:spPr>
            <a:xfrm>
              <a:off x="6232565" y="1502622"/>
              <a:ext cx="1903765" cy="1903765"/>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5" name="矩形: 圆角 15">
              <a:extLst>
                <a:ext uri="{FF2B5EF4-FFF2-40B4-BE49-F238E27FC236}">
                  <a16:creationId xmlns:a16="http://schemas.microsoft.com/office/drawing/2014/main" id="{B18A257F-CC85-41ED-9882-CCACAD828241}"/>
                </a:ext>
              </a:extLst>
            </p:cNvPr>
            <p:cNvSpPr/>
            <p:nvPr/>
          </p:nvSpPr>
          <p:spPr>
            <a:xfrm>
              <a:off x="6486573" y="3680957"/>
              <a:ext cx="1611758" cy="488644"/>
            </a:xfrm>
            <a:custGeom>
              <a:avLst/>
              <a:gdLst>
                <a:gd name="connsiteX0" fmla="*/ 0 w 1611758"/>
                <a:gd name="connsiteY0" fmla="*/ 81442 h 488644"/>
                <a:gd name="connsiteX1" fmla="*/ 81442 w 1611758"/>
                <a:gd name="connsiteY1" fmla="*/ 0 h 488644"/>
                <a:gd name="connsiteX2" fmla="*/ 578889 w 1611758"/>
                <a:gd name="connsiteY2" fmla="*/ 0 h 488644"/>
                <a:gd name="connsiteX3" fmla="*/ 1061847 w 1611758"/>
                <a:gd name="connsiteY3" fmla="*/ 0 h 488644"/>
                <a:gd name="connsiteX4" fmla="*/ 1530316 w 1611758"/>
                <a:gd name="connsiteY4" fmla="*/ 0 h 488644"/>
                <a:gd name="connsiteX5" fmla="*/ 1611758 w 1611758"/>
                <a:gd name="connsiteY5" fmla="*/ 81442 h 488644"/>
                <a:gd name="connsiteX6" fmla="*/ 1611758 w 1611758"/>
                <a:gd name="connsiteY6" fmla="*/ 407202 h 488644"/>
                <a:gd name="connsiteX7" fmla="*/ 1530316 w 1611758"/>
                <a:gd name="connsiteY7" fmla="*/ 488644 h 488644"/>
                <a:gd name="connsiteX8" fmla="*/ 1032869 w 1611758"/>
                <a:gd name="connsiteY8" fmla="*/ 488644 h 488644"/>
                <a:gd name="connsiteX9" fmla="*/ 593377 w 1611758"/>
                <a:gd name="connsiteY9" fmla="*/ 488644 h 488644"/>
                <a:gd name="connsiteX10" fmla="*/ 81442 w 1611758"/>
                <a:gd name="connsiteY10" fmla="*/ 488644 h 488644"/>
                <a:gd name="connsiteX11" fmla="*/ 0 w 1611758"/>
                <a:gd name="connsiteY11" fmla="*/ 407202 h 488644"/>
                <a:gd name="connsiteX12" fmla="*/ 0 w 1611758"/>
                <a:gd name="connsiteY12" fmla="*/ 81442 h 488644"/>
                <a:gd name="connsiteX0" fmla="*/ 0 w 1611758"/>
                <a:gd name="connsiteY0" fmla="*/ 81442 h 488644"/>
                <a:gd name="connsiteX1" fmla="*/ 81442 w 1611758"/>
                <a:gd name="connsiteY1" fmla="*/ 0 h 488644"/>
                <a:gd name="connsiteX2" fmla="*/ 593377 w 1611758"/>
                <a:gd name="connsiteY2" fmla="*/ 0 h 488644"/>
                <a:gd name="connsiteX3" fmla="*/ 1061847 w 1611758"/>
                <a:gd name="connsiteY3" fmla="*/ 0 h 488644"/>
                <a:gd name="connsiteX4" fmla="*/ 1530316 w 1611758"/>
                <a:gd name="connsiteY4" fmla="*/ 0 h 488644"/>
                <a:gd name="connsiteX5" fmla="*/ 1611758 w 1611758"/>
                <a:gd name="connsiteY5" fmla="*/ 81442 h 488644"/>
                <a:gd name="connsiteX6" fmla="*/ 1611758 w 1611758"/>
                <a:gd name="connsiteY6" fmla="*/ 407202 h 488644"/>
                <a:gd name="connsiteX7" fmla="*/ 1530316 w 1611758"/>
                <a:gd name="connsiteY7" fmla="*/ 488644 h 488644"/>
                <a:gd name="connsiteX8" fmla="*/ 1076335 w 1611758"/>
                <a:gd name="connsiteY8" fmla="*/ 488644 h 488644"/>
                <a:gd name="connsiteX9" fmla="*/ 593377 w 1611758"/>
                <a:gd name="connsiteY9" fmla="*/ 488644 h 488644"/>
                <a:gd name="connsiteX10" fmla="*/ 81442 w 1611758"/>
                <a:gd name="connsiteY10" fmla="*/ 488644 h 488644"/>
                <a:gd name="connsiteX11" fmla="*/ 0 w 1611758"/>
                <a:gd name="connsiteY11" fmla="*/ 407202 h 488644"/>
                <a:gd name="connsiteX12" fmla="*/ 0 w 1611758"/>
                <a:gd name="connsiteY12" fmla="*/ 81442 h 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1758" h="488644" fill="none" extrusionOk="0">
                  <a:moveTo>
                    <a:pt x="0" y="81442"/>
                  </a:moveTo>
                  <a:cubicBezTo>
                    <a:pt x="-9490" y="27499"/>
                    <a:pt x="30776" y="-4456"/>
                    <a:pt x="81442" y="0"/>
                  </a:cubicBezTo>
                  <a:cubicBezTo>
                    <a:pt x="182162" y="-31549"/>
                    <a:pt x="331260" y="16952"/>
                    <a:pt x="578889" y="0"/>
                  </a:cubicBezTo>
                  <a:cubicBezTo>
                    <a:pt x="819792" y="-20417"/>
                    <a:pt x="926883" y="16846"/>
                    <a:pt x="1061847" y="0"/>
                  </a:cubicBezTo>
                  <a:cubicBezTo>
                    <a:pt x="1222416" y="-14742"/>
                    <a:pt x="1348753" y="2614"/>
                    <a:pt x="1530316" y="0"/>
                  </a:cubicBezTo>
                  <a:cubicBezTo>
                    <a:pt x="1569610" y="-5395"/>
                    <a:pt x="1602374" y="37548"/>
                    <a:pt x="1611758" y="81442"/>
                  </a:cubicBezTo>
                  <a:cubicBezTo>
                    <a:pt x="1639149" y="198462"/>
                    <a:pt x="1597245" y="311292"/>
                    <a:pt x="1611758" y="407202"/>
                  </a:cubicBezTo>
                  <a:cubicBezTo>
                    <a:pt x="1626660" y="457624"/>
                    <a:pt x="1567629" y="484601"/>
                    <a:pt x="1530316" y="488644"/>
                  </a:cubicBezTo>
                  <a:cubicBezTo>
                    <a:pt x="1435937" y="532071"/>
                    <a:pt x="1152541" y="496443"/>
                    <a:pt x="1032869" y="488644"/>
                  </a:cubicBezTo>
                  <a:cubicBezTo>
                    <a:pt x="890761" y="504578"/>
                    <a:pt x="791169" y="503037"/>
                    <a:pt x="593377" y="488644"/>
                  </a:cubicBezTo>
                  <a:cubicBezTo>
                    <a:pt x="470576" y="490755"/>
                    <a:pt x="197835" y="447292"/>
                    <a:pt x="81442" y="488644"/>
                  </a:cubicBezTo>
                  <a:cubicBezTo>
                    <a:pt x="37681" y="482910"/>
                    <a:pt x="12765" y="463452"/>
                    <a:pt x="0" y="407202"/>
                  </a:cubicBezTo>
                  <a:cubicBezTo>
                    <a:pt x="-14079" y="276042"/>
                    <a:pt x="6065" y="177112"/>
                    <a:pt x="0" y="81442"/>
                  </a:cubicBezTo>
                  <a:close/>
                </a:path>
                <a:path w="1611758" h="488644" stroke="0" extrusionOk="0">
                  <a:moveTo>
                    <a:pt x="0" y="81442"/>
                  </a:moveTo>
                  <a:cubicBezTo>
                    <a:pt x="-5968" y="23082"/>
                    <a:pt x="39021" y="-4530"/>
                    <a:pt x="81442" y="0"/>
                  </a:cubicBezTo>
                  <a:cubicBezTo>
                    <a:pt x="282488" y="-63904"/>
                    <a:pt x="462518" y="38384"/>
                    <a:pt x="593377" y="0"/>
                  </a:cubicBezTo>
                  <a:cubicBezTo>
                    <a:pt x="727659" y="-75068"/>
                    <a:pt x="813104" y="72042"/>
                    <a:pt x="1061847" y="0"/>
                  </a:cubicBezTo>
                  <a:cubicBezTo>
                    <a:pt x="1273854" y="-32995"/>
                    <a:pt x="1313083" y="46141"/>
                    <a:pt x="1530316" y="0"/>
                  </a:cubicBezTo>
                  <a:cubicBezTo>
                    <a:pt x="1571703" y="6243"/>
                    <a:pt x="1622156" y="30336"/>
                    <a:pt x="1611758" y="81442"/>
                  </a:cubicBezTo>
                  <a:cubicBezTo>
                    <a:pt x="1620024" y="178844"/>
                    <a:pt x="1601367" y="307586"/>
                    <a:pt x="1611758" y="407202"/>
                  </a:cubicBezTo>
                  <a:cubicBezTo>
                    <a:pt x="1613426" y="448831"/>
                    <a:pt x="1576517" y="503069"/>
                    <a:pt x="1530316" y="488644"/>
                  </a:cubicBezTo>
                  <a:cubicBezTo>
                    <a:pt x="1313711" y="521385"/>
                    <a:pt x="1251969" y="470450"/>
                    <a:pt x="1076335" y="488644"/>
                  </a:cubicBezTo>
                  <a:cubicBezTo>
                    <a:pt x="898232" y="501946"/>
                    <a:pt x="755859" y="438574"/>
                    <a:pt x="593377" y="488644"/>
                  </a:cubicBezTo>
                  <a:cubicBezTo>
                    <a:pt x="455874" y="548513"/>
                    <a:pt x="315571" y="421374"/>
                    <a:pt x="81442" y="488644"/>
                  </a:cubicBezTo>
                  <a:cubicBezTo>
                    <a:pt x="44503" y="479556"/>
                    <a:pt x="-866" y="450815"/>
                    <a:pt x="0" y="407202"/>
                  </a:cubicBezTo>
                  <a:cubicBezTo>
                    <a:pt x="-20761" y="295412"/>
                    <a:pt x="6687" y="173734"/>
                    <a:pt x="0" y="81442"/>
                  </a:cubicBezTo>
                  <a:close/>
                </a:path>
                <a:path w="1611758" h="488644" fill="none" stroke="0" extrusionOk="0">
                  <a:moveTo>
                    <a:pt x="0" y="81442"/>
                  </a:moveTo>
                  <a:cubicBezTo>
                    <a:pt x="-12229" y="33240"/>
                    <a:pt x="24422" y="701"/>
                    <a:pt x="81442" y="0"/>
                  </a:cubicBezTo>
                  <a:cubicBezTo>
                    <a:pt x="225160" y="-70"/>
                    <a:pt x="326782" y="7854"/>
                    <a:pt x="578889" y="0"/>
                  </a:cubicBezTo>
                  <a:cubicBezTo>
                    <a:pt x="803899" y="12038"/>
                    <a:pt x="917446" y="39068"/>
                    <a:pt x="1061847" y="0"/>
                  </a:cubicBezTo>
                  <a:cubicBezTo>
                    <a:pt x="1188799" y="-25448"/>
                    <a:pt x="1393721" y="4960"/>
                    <a:pt x="1530316" y="0"/>
                  </a:cubicBezTo>
                  <a:cubicBezTo>
                    <a:pt x="1577785" y="1715"/>
                    <a:pt x="1618609" y="23106"/>
                    <a:pt x="1611758" y="81442"/>
                  </a:cubicBezTo>
                  <a:cubicBezTo>
                    <a:pt x="1625087" y="200192"/>
                    <a:pt x="1574541" y="316194"/>
                    <a:pt x="1611758" y="407202"/>
                  </a:cubicBezTo>
                  <a:cubicBezTo>
                    <a:pt x="1615778" y="456403"/>
                    <a:pt x="1564465" y="497338"/>
                    <a:pt x="1530316" y="488644"/>
                  </a:cubicBezTo>
                  <a:cubicBezTo>
                    <a:pt x="1419397" y="533024"/>
                    <a:pt x="1203341" y="471861"/>
                    <a:pt x="1032869" y="488644"/>
                  </a:cubicBezTo>
                  <a:cubicBezTo>
                    <a:pt x="884483" y="511050"/>
                    <a:pt x="781346" y="491354"/>
                    <a:pt x="593377" y="488644"/>
                  </a:cubicBezTo>
                  <a:cubicBezTo>
                    <a:pt x="454141" y="498836"/>
                    <a:pt x="224631" y="427624"/>
                    <a:pt x="81442" y="488644"/>
                  </a:cubicBezTo>
                  <a:cubicBezTo>
                    <a:pt x="40249" y="487715"/>
                    <a:pt x="-7407" y="453957"/>
                    <a:pt x="0" y="407202"/>
                  </a:cubicBezTo>
                  <a:cubicBezTo>
                    <a:pt x="-3304" y="271547"/>
                    <a:pt x="-3650" y="150430"/>
                    <a:pt x="0" y="81442"/>
                  </a:cubicBezTo>
                  <a:close/>
                </a:path>
              </a:pathLst>
            </a:custGeom>
            <a:solidFill>
              <a:srgbClr val="7030A0"/>
            </a:solidFill>
            <a:ln>
              <a:solidFill>
                <a:srgbClr val="548235"/>
              </a:solidFill>
              <a:extLst>
                <a:ext uri="{C807C97D-BFC1-408E-A445-0C87EB9F89A2}">
                  <ask:lineSketchStyleProps xmlns:ask="http://schemas.microsoft.com/office/drawing/2018/sketchyshapes" sd="1219033472">
                    <a:custGeom>
                      <a:avLst/>
                      <a:gdLst>
                        <a:gd name="connsiteX0" fmla="*/ 0 w 1611758"/>
                        <a:gd name="connsiteY0" fmla="*/ 81442 h 488644"/>
                        <a:gd name="connsiteX1" fmla="*/ 81442 w 1611758"/>
                        <a:gd name="connsiteY1" fmla="*/ 0 h 488644"/>
                        <a:gd name="connsiteX2" fmla="*/ 578889 w 1611758"/>
                        <a:gd name="connsiteY2" fmla="*/ 0 h 488644"/>
                        <a:gd name="connsiteX3" fmla="*/ 1061847 w 1611758"/>
                        <a:gd name="connsiteY3" fmla="*/ 0 h 488644"/>
                        <a:gd name="connsiteX4" fmla="*/ 1530316 w 1611758"/>
                        <a:gd name="connsiteY4" fmla="*/ 0 h 488644"/>
                        <a:gd name="connsiteX5" fmla="*/ 1611758 w 1611758"/>
                        <a:gd name="connsiteY5" fmla="*/ 81442 h 488644"/>
                        <a:gd name="connsiteX6" fmla="*/ 1611758 w 1611758"/>
                        <a:gd name="connsiteY6" fmla="*/ 407202 h 488644"/>
                        <a:gd name="connsiteX7" fmla="*/ 1530316 w 1611758"/>
                        <a:gd name="connsiteY7" fmla="*/ 488644 h 488644"/>
                        <a:gd name="connsiteX8" fmla="*/ 1032869 w 1611758"/>
                        <a:gd name="connsiteY8" fmla="*/ 488644 h 488644"/>
                        <a:gd name="connsiteX9" fmla="*/ 593377 w 1611758"/>
                        <a:gd name="connsiteY9" fmla="*/ 488644 h 488644"/>
                        <a:gd name="connsiteX10" fmla="*/ 81442 w 1611758"/>
                        <a:gd name="connsiteY10" fmla="*/ 488644 h 488644"/>
                        <a:gd name="connsiteX11" fmla="*/ 0 w 1611758"/>
                        <a:gd name="connsiteY11" fmla="*/ 407202 h 488644"/>
                        <a:gd name="connsiteX12" fmla="*/ 0 w 1611758"/>
                        <a:gd name="connsiteY12" fmla="*/ 81442 h 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1758" h="488644" fill="none" extrusionOk="0">
                          <a:moveTo>
                            <a:pt x="0" y="81442"/>
                          </a:moveTo>
                          <a:cubicBezTo>
                            <a:pt x="-5531" y="37371"/>
                            <a:pt x="32880" y="-2473"/>
                            <a:pt x="81442" y="0"/>
                          </a:cubicBezTo>
                          <a:cubicBezTo>
                            <a:pt x="199624" y="-5446"/>
                            <a:pt x="333736" y="7633"/>
                            <a:pt x="578889" y="0"/>
                          </a:cubicBezTo>
                          <a:cubicBezTo>
                            <a:pt x="824042" y="-7633"/>
                            <a:pt x="921260" y="17988"/>
                            <a:pt x="1061847" y="0"/>
                          </a:cubicBezTo>
                          <a:cubicBezTo>
                            <a:pt x="1202434" y="-17988"/>
                            <a:pt x="1385633" y="1096"/>
                            <a:pt x="1530316" y="0"/>
                          </a:cubicBezTo>
                          <a:cubicBezTo>
                            <a:pt x="1566414" y="366"/>
                            <a:pt x="1614662" y="31229"/>
                            <a:pt x="1611758" y="81442"/>
                          </a:cubicBezTo>
                          <a:cubicBezTo>
                            <a:pt x="1628502" y="200715"/>
                            <a:pt x="1595667" y="296304"/>
                            <a:pt x="1611758" y="407202"/>
                          </a:cubicBezTo>
                          <a:cubicBezTo>
                            <a:pt x="1616272" y="461118"/>
                            <a:pt x="1567923" y="492532"/>
                            <a:pt x="1530316" y="488644"/>
                          </a:cubicBezTo>
                          <a:cubicBezTo>
                            <a:pt x="1406867" y="526009"/>
                            <a:pt x="1177290" y="465597"/>
                            <a:pt x="1032869" y="488644"/>
                          </a:cubicBezTo>
                          <a:cubicBezTo>
                            <a:pt x="888448" y="511691"/>
                            <a:pt x="777321" y="488063"/>
                            <a:pt x="593377" y="488644"/>
                          </a:cubicBezTo>
                          <a:cubicBezTo>
                            <a:pt x="409433" y="489225"/>
                            <a:pt x="228260" y="488137"/>
                            <a:pt x="81442" y="488644"/>
                          </a:cubicBezTo>
                          <a:cubicBezTo>
                            <a:pt x="37983" y="489176"/>
                            <a:pt x="1180" y="456154"/>
                            <a:pt x="0" y="407202"/>
                          </a:cubicBezTo>
                          <a:cubicBezTo>
                            <a:pt x="-5389" y="274135"/>
                            <a:pt x="12608" y="156715"/>
                            <a:pt x="0" y="81442"/>
                          </a:cubicBezTo>
                          <a:close/>
                        </a:path>
                        <a:path w="1611758" h="488644" stroke="0" extrusionOk="0">
                          <a:moveTo>
                            <a:pt x="0" y="81442"/>
                          </a:moveTo>
                          <a:cubicBezTo>
                            <a:pt x="-2138" y="35144"/>
                            <a:pt x="29521" y="2606"/>
                            <a:pt x="81442" y="0"/>
                          </a:cubicBezTo>
                          <a:cubicBezTo>
                            <a:pt x="280952" y="-61238"/>
                            <a:pt x="486897" y="47730"/>
                            <a:pt x="593377" y="0"/>
                          </a:cubicBezTo>
                          <a:cubicBezTo>
                            <a:pt x="699857" y="-47730"/>
                            <a:pt x="855481" y="48280"/>
                            <a:pt x="1061847" y="0"/>
                          </a:cubicBezTo>
                          <a:cubicBezTo>
                            <a:pt x="1268213" y="-48280"/>
                            <a:pt x="1304725" y="47800"/>
                            <a:pt x="1530316" y="0"/>
                          </a:cubicBezTo>
                          <a:cubicBezTo>
                            <a:pt x="1574261" y="-3330"/>
                            <a:pt x="1614043" y="28009"/>
                            <a:pt x="1611758" y="81442"/>
                          </a:cubicBezTo>
                          <a:cubicBezTo>
                            <a:pt x="1622133" y="185721"/>
                            <a:pt x="1598333" y="307490"/>
                            <a:pt x="1611758" y="407202"/>
                          </a:cubicBezTo>
                          <a:cubicBezTo>
                            <a:pt x="1611161" y="446484"/>
                            <a:pt x="1569648" y="496491"/>
                            <a:pt x="1530316" y="488644"/>
                          </a:cubicBezTo>
                          <a:cubicBezTo>
                            <a:pt x="1306465" y="503674"/>
                            <a:pt x="1247399" y="465929"/>
                            <a:pt x="1076335" y="488644"/>
                          </a:cubicBezTo>
                          <a:cubicBezTo>
                            <a:pt x="905271" y="511359"/>
                            <a:pt x="759304" y="435154"/>
                            <a:pt x="593377" y="488644"/>
                          </a:cubicBezTo>
                          <a:cubicBezTo>
                            <a:pt x="427450" y="542134"/>
                            <a:pt x="300561" y="437404"/>
                            <a:pt x="81442" y="488644"/>
                          </a:cubicBezTo>
                          <a:cubicBezTo>
                            <a:pt x="44915" y="480292"/>
                            <a:pt x="9819" y="445849"/>
                            <a:pt x="0" y="407202"/>
                          </a:cubicBezTo>
                          <a:cubicBezTo>
                            <a:pt x="-21673" y="281729"/>
                            <a:pt x="22534" y="191865"/>
                            <a:pt x="0" y="8144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字魂27号-布丁体" panose="00000500000000000000" pitchFamily="2" charset="-122"/>
                  <a:ea typeface="字魂27号-布丁体" panose="00000500000000000000" pitchFamily="2" charset="-122"/>
                  <a:cs typeface="+mn-cs"/>
                </a:rPr>
                <a:t>3</a:t>
              </a:r>
              <a:endParaRPr kumimoji="0" lang="zh-CN" altLang="en-US" sz="3600" b="1" i="0" u="none" strike="noStrike" kern="1200" cap="none" spc="0" normalizeH="0" baseline="0" noProof="0" dirty="0">
                <a:ln>
                  <a:noFill/>
                </a:ln>
                <a:solidFill>
                  <a:prstClr val="white"/>
                </a:solidFill>
                <a:effectLst/>
                <a:uLnTx/>
                <a:uFillTx/>
                <a:latin typeface="字魂27号-布丁体" panose="00000500000000000000" pitchFamily="2" charset="-122"/>
                <a:ea typeface="字魂27号-布丁体" panose="00000500000000000000" pitchFamily="2" charset="-122"/>
                <a:cs typeface="+mn-cs"/>
              </a:endParaRPr>
            </a:p>
          </p:txBody>
        </p:sp>
        <p:sp>
          <p:nvSpPr>
            <p:cNvPr id="36" name="矩形 16">
              <a:extLst>
                <a:ext uri="{FF2B5EF4-FFF2-40B4-BE49-F238E27FC236}">
                  <a16:creationId xmlns:a16="http://schemas.microsoft.com/office/drawing/2014/main" id="{01404C03-0DF5-4910-A41E-9F15CE0ABCBA}"/>
                </a:ext>
              </a:extLst>
            </p:cNvPr>
            <p:cNvSpPr/>
            <p:nvPr/>
          </p:nvSpPr>
          <p:spPr>
            <a:xfrm>
              <a:off x="5639806" y="4194929"/>
              <a:ext cx="3390657" cy="2112951"/>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Cambria" panose="02040503050406030204" pitchFamily="18" charset="0"/>
                  <a:ea typeface="字魂70号-灵悦黑体" panose="00000500000000000000" pitchFamily="2" charset="-122"/>
                  <a:cs typeface="+mn-ea"/>
                  <a:sym typeface="+mn-lt"/>
                </a:rPr>
                <a:t>Các thành viên đặt câu hỏi nhằm làm sáng tỏ thêm thông tin liên quan nếu có</a:t>
              </a:r>
              <a:endPar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grpSp>
      <p:grpSp>
        <p:nvGrpSpPr>
          <p:cNvPr id="21" name="Group 20">
            <a:extLst>
              <a:ext uri="{FF2B5EF4-FFF2-40B4-BE49-F238E27FC236}">
                <a16:creationId xmlns:a16="http://schemas.microsoft.com/office/drawing/2014/main" id="{CBF5B46B-D9E2-4559-B571-AB93E1F4810E}"/>
              </a:ext>
            </a:extLst>
          </p:cNvPr>
          <p:cNvGrpSpPr/>
          <p:nvPr/>
        </p:nvGrpSpPr>
        <p:grpSpPr>
          <a:xfrm>
            <a:off x="1015126" y="708733"/>
            <a:ext cx="2000097" cy="5750926"/>
            <a:chOff x="922349" y="1393181"/>
            <a:chExt cx="2000097" cy="5750926"/>
          </a:xfrm>
        </p:grpSpPr>
        <p:sp>
          <p:nvSpPr>
            <p:cNvPr id="7" name="椭圆 6">
              <a:extLst>
                <a:ext uri="{FF2B5EF4-FFF2-40B4-BE49-F238E27FC236}">
                  <a16:creationId xmlns:a16="http://schemas.microsoft.com/office/drawing/2014/main" id="{AC58ACAF-6ABE-4781-8A74-450F464C9725}"/>
                </a:ext>
              </a:extLst>
            </p:cNvPr>
            <p:cNvSpPr/>
            <p:nvPr/>
          </p:nvSpPr>
          <p:spPr>
            <a:xfrm>
              <a:off x="1018680" y="1393181"/>
              <a:ext cx="1903766" cy="1879374"/>
            </a:xfrm>
            <a:prstGeom prst="ellipse">
              <a:avLst/>
            </a:prstGeom>
            <a:solidFill>
              <a:schemeClr val="bg1"/>
            </a:solid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Group 18">
              <a:extLst>
                <a:ext uri="{FF2B5EF4-FFF2-40B4-BE49-F238E27FC236}">
                  <a16:creationId xmlns:a16="http://schemas.microsoft.com/office/drawing/2014/main" id="{B1072475-4936-4B18-9DD7-C31C84B8690B}"/>
                </a:ext>
              </a:extLst>
            </p:cNvPr>
            <p:cNvGrpSpPr/>
            <p:nvPr/>
          </p:nvGrpSpPr>
          <p:grpSpPr>
            <a:xfrm>
              <a:off x="922349" y="1500757"/>
              <a:ext cx="1974232" cy="5643350"/>
              <a:chOff x="943857" y="1533372"/>
              <a:chExt cx="1974232" cy="5643350"/>
            </a:xfrm>
          </p:grpSpPr>
          <p:grpSp>
            <p:nvGrpSpPr>
              <p:cNvPr id="18" name="组合 17">
                <a:extLst>
                  <a:ext uri="{FF2B5EF4-FFF2-40B4-BE49-F238E27FC236}">
                    <a16:creationId xmlns:a16="http://schemas.microsoft.com/office/drawing/2014/main" id="{81F8E380-637F-4AC8-A64F-9BCF3D9B604C}"/>
                  </a:ext>
                </a:extLst>
              </p:cNvPr>
              <p:cNvGrpSpPr/>
              <p:nvPr/>
            </p:nvGrpSpPr>
            <p:grpSpPr>
              <a:xfrm>
                <a:off x="943857" y="3430679"/>
                <a:ext cx="1845322" cy="3746043"/>
                <a:chOff x="1476905" y="3850364"/>
                <a:chExt cx="1931422" cy="3920829"/>
              </a:xfrm>
            </p:grpSpPr>
            <p:sp>
              <p:nvSpPr>
                <p:cNvPr id="16" name="矩形: 圆角 15">
                  <a:extLst>
                    <a:ext uri="{FF2B5EF4-FFF2-40B4-BE49-F238E27FC236}">
                      <a16:creationId xmlns:a16="http://schemas.microsoft.com/office/drawing/2014/main" id="{9DC9D11C-FED7-434D-B398-5768133AE48F}"/>
                    </a:ext>
                  </a:extLst>
                </p:cNvPr>
                <p:cNvSpPr/>
                <p:nvPr/>
              </p:nvSpPr>
              <p:spPr>
                <a:xfrm>
                  <a:off x="1665449" y="3850364"/>
                  <a:ext cx="1686961" cy="511444"/>
                </a:xfrm>
                <a:custGeom>
                  <a:avLst/>
                  <a:gdLst>
                    <a:gd name="connsiteX0" fmla="*/ 0 w 1686961"/>
                    <a:gd name="connsiteY0" fmla="*/ 85242 h 511444"/>
                    <a:gd name="connsiteX1" fmla="*/ 85242 w 1686961"/>
                    <a:gd name="connsiteY1" fmla="*/ 0 h 511444"/>
                    <a:gd name="connsiteX2" fmla="*/ 605899 w 1686961"/>
                    <a:gd name="connsiteY2" fmla="*/ 0 h 511444"/>
                    <a:gd name="connsiteX3" fmla="*/ 1111391 w 1686961"/>
                    <a:gd name="connsiteY3" fmla="*/ 0 h 511444"/>
                    <a:gd name="connsiteX4" fmla="*/ 1601718 w 1686961"/>
                    <a:gd name="connsiteY4" fmla="*/ 0 h 511444"/>
                    <a:gd name="connsiteX5" fmla="*/ 1686961 w 1686961"/>
                    <a:gd name="connsiteY5" fmla="*/ 85242 h 511444"/>
                    <a:gd name="connsiteX6" fmla="*/ 1686961 w 1686961"/>
                    <a:gd name="connsiteY6" fmla="*/ 426201 h 511444"/>
                    <a:gd name="connsiteX7" fmla="*/ 1601718 w 1686961"/>
                    <a:gd name="connsiteY7" fmla="*/ 511444 h 511444"/>
                    <a:gd name="connsiteX8" fmla="*/ 1081061 w 1686961"/>
                    <a:gd name="connsiteY8" fmla="*/ 511444 h 511444"/>
                    <a:gd name="connsiteX9" fmla="*/ 621063 w 1686961"/>
                    <a:gd name="connsiteY9" fmla="*/ 511444 h 511444"/>
                    <a:gd name="connsiteX10" fmla="*/ 85242 w 1686961"/>
                    <a:gd name="connsiteY10" fmla="*/ 511444 h 511444"/>
                    <a:gd name="connsiteX11" fmla="*/ 0 w 1686961"/>
                    <a:gd name="connsiteY11" fmla="*/ 426201 h 511444"/>
                    <a:gd name="connsiteX12" fmla="*/ 0 w 1686961"/>
                    <a:gd name="connsiteY12" fmla="*/ 85242 h 511444"/>
                    <a:gd name="connsiteX0" fmla="*/ 0 w 1686961"/>
                    <a:gd name="connsiteY0" fmla="*/ 85242 h 511444"/>
                    <a:gd name="connsiteX1" fmla="*/ 85242 w 1686961"/>
                    <a:gd name="connsiteY1" fmla="*/ 0 h 511444"/>
                    <a:gd name="connsiteX2" fmla="*/ 621063 w 1686961"/>
                    <a:gd name="connsiteY2" fmla="*/ 0 h 511444"/>
                    <a:gd name="connsiteX3" fmla="*/ 1111391 w 1686961"/>
                    <a:gd name="connsiteY3" fmla="*/ 0 h 511444"/>
                    <a:gd name="connsiteX4" fmla="*/ 1601718 w 1686961"/>
                    <a:gd name="connsiteY4" fmla="*/ 0 h 511444"/>
                    <a:gd name="connsiteX5" fmla="*/ 1686961 w 1686961"/>
                    <a:gd name="connsiteY5" fmla="*/ 85242 h 511444"/>
                    <a:gd name="connsiteX6" fmla="*/ 1686961 w 1686961"/>
                    <a:gd name="connsiteY6" fmla="*/ 426201 h 511444"/>
                    <a:gd name="connsiteX7" fmla="*/ 1601718 w 1686961"/>
                    <a:gd name="connsiteY7" fmla="*/ 511444 h 511444"/>
                    <a:gd name="connsiteX8" fmla="*/ 1126555 w 1686961"/>
                    <a:gd name="connsiteY8" fmla="*/ 511444 h 511444"/>
                    <a:gd name="connsiteX9" fmla="*/ 621063 w 1686961"/>
                    <a:gd name="connsiteY9" fmla="*/ 511444 h 511444"/>
                    <a:gd name="connsiteX10" fmla="*/ 85242 w 1686961"/>
                    <a:gd name="connsiteY10" fmla="*/ 511444 h 511444"/>
                    <a:gd name="connsiteX11" fmla="*/ 0 w 1686961"/>
                    <a:gd name="connsiteY11" fmla="*/ 426201 h 511444"/>
                    <a:gd name="connsiteX12" fmla="*/ 0 w 1686961"/>
                    <a:gd name="connsiteY12" fmla="*/ 85242 h 51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61" h="511444" fill="none" extrusionOk="0">
                      <a:moveTo>
                        <a:pt x="0" y="85242"/>
                      </a:moveTo>
                      <a:cubicBezTo>
                        <a:pt x="-7588" y="34631"/>
                        <a:pt x="31520" y="-5316"/>
                        <a:pt x="85242" y="0"/>
                      </a:cubicBezTo>
                      <a:cubicBezTo>
                        <a:pt x="193312" y="-29060"/>
                        <a:pt x="340696" y="40405"/>
                        <a:pt x="605899" y="0"/>
                      </a:cubicBezTo>
                      <a:cubicBezTo>
                        <a:pt x="856994" y="-24523"/>
                        <a:pt x="990866" y="13419"/>
                        <a:pt x="1111391" y="0"/>
                      </a:cubicBezTo>
                      <a:cubicBezTo>
                        <a:pt x="1278640" y="-15562"/>
                        <a:pt x="1415598" y="2575"/>
                        <a:pt x="1601718" y="0"/>
                      </a:cubicBezTo>
                      <a:cubicBezTo>
                        <a:pt x="1644692" y="-8975"/>
                        <a:pt x="1680313" y="37667"/>
                        <a:pt x="1686961" y="85242"/>
                      </a:cubicBezTo>
                      <a:cubicBezTo>
                        <a:pt x="1712280" y="208431"/>
                        <a:pt x="1670712" y="315762"/>
                        <a:pt x="1686961" y="426201"/>
                      </a:cubicBezTo>
                      <a:cubicBezTo>
                        <a:pt x="1700179" y="479776"/>
                        <a:pt x="1640793" y="507772"/>
                        <a:pt x="1601718" y="511444"/>
                      </a:cubicBezTo>
                      <a:cubicBezTo>
                        <a:pt x="1509022" y="558166"/>
                        <a:pt x="1214981" y="508808"/>
                        <a:pt x="1081061" y="511444"/>
                      </a:cubicBezTo>
                      <a:cubicBezTo>
                        <a:pt x="939984" y="504559"/>
                        <a:pt x="837545" y="536737"/>
                        <a:pt x="621063" y="511444"/>
                      </a:cubicBezTo>
                      <a:cubicBezTo>
                        <a:pt x="468418" y="563931"/>
                        <a:pt x="257891" y="511230"/>
                        <a:pt x="85242" y="511444"/>
                      </a:cubicBezTo>
                      <a:cubicBezTo>
                        <a:pt x="39361" y="503826"/>
                        <a:pt x="5995" y="480437"/>
                        <a:pt x="0" y="426201"/>
                      </a:cubicBezTo>
                      <a:cubicBezTo>
                        <a:pt x="-15436" y="289075"/>
                        <a:pt x="8174" y="179684"/>
                        <a:pt x="0" y="85242"/>
                      </a:cubicBezTo>
                      <a:close/>
                    </a:path>
                    <a:path w="1686961" h="511444" stroke="0" extrusionOk="0">
                      <a:moveTo>
                        <a:pt x="0" y="85242"/>
                      </a:moveTo>
                      <a:cubicBezTo>
                        <a:pt x="-3072" y="34156"/>
                        <a:pt x="41951" y="-5575"/>
                        <a:pt x="85242" y="0"/>
                      </a:cubicBezTo>
                      <a:cubicBezTo>
                        <a:pt x="295911" y="-67310"/>
                        <a:pt x="484170" y="40203"/>
                        <a:pt x="621063" y="0"/>
                      </a:cubicBezTo>
                      <a:cubicBezTo>
                        <a:pt x="758326" y="-75343"/>
                        <a:pt x="856411" y="72392"/>
                        <a:pt x="1111391" y="0"/>
                      </a:cubicBezTo>
                      <a:cubicBezTo>
                        <a:pt x="1330473" y="-42168"/>
                        <a:pt x="1382271" y="46722"/>
                        <a:pt x="1601718" y="0"/>
                      </a:cubicBezTo>
                      <a:cubicBezTo>
                        <a:pt x="1646617" y="618"/>
                        <a:pt x="1695019" y="30940"/>
                        <a:pt x="1686961" y="85242"/>
                      </a:cubicBezTo>
                      <a:cubicBezTo>
                        <a:pt x="1693691" y="180926"/>
                        <a:pt x="1693652" y="322496"/>
                        <a:pt x="1686961" y="426201"/>
                      </a:cubicBezTo>
                      <a:cubicBezTo>
                        <a:pt x="1693851" y="475103"/>
                        <a:pt x="1643991" y="520715"/>
                        <a:pt x="1601718" y="511444"/>
                      </a:cubicBezTo>
                      <a:cubicBezTo>
                        <a:pt x="1370301" y="534210"/>
                        <a:pt x="1312103" y="494101"/>
                        <a:pt x="1126555" y="511444"/>
                      </a:cubicBezTo>
                      <a:cubicBezTo>
                        <a:pt x="935562" y="519240"/>
                        <a:pt x="789528" y="460624"/>
                        <a:pt x="621063" y="511444"/>
                      </a:cubicBezTo>
                      <a:cubicBezTo>
                        <a:pt x="486930" y="576302"/>
                        <a:pt x="340721" y="429901"/>
                        <a:pt x="85242" y="511444"/>
                      </a:cubicBezTo>
                      <a:cubicBezTo>
                        <a:pt x="46148" y="501163"/>
                        <a:pt x="6422" y="468444"/>
                        <a:pt x="0" y="426201"/>
                      </a:cubicBezTo>
                      <a:cubicBezTo>
                        <a:pt x="-20797" y="323195"/>
                        <a:pt x="16576" y="192798"/>
                        <a:pt x="0" y="85242"/>
                      </a:cubicBezTo>
                      <a:close/>
                    </a:path>
                    <a:path w="1686961" h="511444" fill="none" stroke="0" extrusionOk="0">
                      <a:moveTo>
                        <a:pt x="0" y="85242"/>
                      </a:moveTo>
                      <a:cubicBezTo>
                        <a:pt x="-13278" y="34495"/>
                        <a:pt x="29130" y="-606"/>
                        <a:pt x="85242" y="0"/>
                      </a:cubicBezTo>
                      <a:cubicBezTo>
                        <a:pt x="237825" y="380"/>
                        <a:pt x="344478" y="8143"/>
                        <a:pt x="605899" y="0"/>
                      </a:cubicBezTo>
                      <a:cubicBezTo>
                        <a:pt x="849447" y="4747"/>
                        <a:pt x="961725" y="32756"/>
                        <a:pt x="1111391" y="0"/>
                      </a:cubicBezTo>
                      <a:cubicBezTo>
                        <a:pt x="1252214" y="-22288"/>
                        <a:pt x="1455877" y="3819"/>
                        <a:pt x="1601718" y="0"/>
                      </a:cubicBezTo>
                      <a:cubicBezTo>
                        <a:pt x="1646989" y="1271"/>
                        <a:pt x="1695774" y="20803"/>
                        <a:pt x="1686961" y="85242"/>
                      </a:cubicBezTo>
                      <a:cubicBezTo>
                        <a:pt x="1692210" y="208200"/>
                        <a:pt x="1655146" y="324226"/>
                        <a:pt x="1686961" y="426201"/>
                      </a:cubicBezTo>
                      <a:cubicBezTo>
                        <a:pt x="1691357" y="479508"/>
                        <a:pt x="1639672" y="517470"/>
                        <a:pt x="1601718" y="511444"/>
                      </a:cubicBezTo>
                      <a:cubicBezTo>
                        <a:pt x="1503020" y="567633"/>
                        <a:pt x="1271454" y="496754"/>
                        <a:pt x="1081061" y="511444"/>
                      </a:cubicBezTo>
                      <a:cubicBezTo>
                        <a:pt x="915070" y="533167"/>
                        <a:pt x="836913" y="529909"/>
                        <a:pt x="621063" y="511444"/>
                      </a:cubicBezTo>
                      <a:cubicBezTo>
                        <a:pt x="412979" y="569678"/>
                        <a:pt x="243337" y="455859"/>
                        <a:pt x="85242" y="511444"/>
                      </a:cubicBezTo>
                      <a:cubicBezTo>
                        <a:pt x="47648" y="506911"/>
                        <a:pt x="-1967" y="476619"/>
                        <a:pt x="0" y="426201"/>
                      </a:cubicBezTo>
                      <a:cubicBezTo>
                        <a:pt x="-453" y="280485"/>
                        <a:pt x="9128" y="162454"/>
                        <a:pt x="0" y="85242"/>
                      </a:cubicBezTo>
                      <a:close/>
                    </a:path>
                  </a:pathLst>
                </a:custGeom>
                <a:solidFill>
                  <a:schemeClr val="accent2">
                    <a:lumMod val="75000"/>
                  </a:schemeClr>
                </a:solidFill>
                <a:ln>
                  <a:solidFill>
                    <a:srgbClr val="548235"/>
                  </a:solidFill>
                  <a:extLst>
                    <a:ext uri="{C807C97D-BFC1-408E-A445-0C87EB9F89A2}">
                      <ask:lineSketchStyleProps xmlns:ask="http://schemas.microsoft.com/office/drawing/2018/sketchyshapes" sd="1219033472">
                        <a:custGeom>
                          <a:avLst/>
                          <a:gdLst>
                            <a:gd name="connsiteX0" fmla="*/ 0 w 1611758"/>
                            <a:gd name="connsiteY0" fmla="*/ 81442 h 488644"/>
                            <a:gd name="connsiteX1" fmla="*/ 81442 w 1611758"/>
                            <a:gd name="connsiteY1" fmla="*/ 0 h 488644"/>
                            <a:gd name="connsiteX2" fmla="*/ 578889 w 1611758"/>
                            <a:gd name="connsiteY2" fmla="*/ 0 h 488644"/>
                            <a:gd name="connsiteX3" fmla="*/ 1061847 w 1611758"/>
                            <a:gd name="connsiteY3" fmla="*/ 0 h 488644"/>
                            <a:gd name="connsiteX4" fmla="*/ 1530316 w 1611758"/>
                            <a:gd name="connsiteY4" fmla="*/ 0 h 488644"/>
                            <a:gd name="connsiteX5" fmla="*/ 1611758 w 1611758"/>
                            <a:gd name="connsiteY5" fmla="*/ 81442 h 488644"/>
                            <a:gd name="connsiteX6" fmla="*/ 1611758 w 1611758"/>
                            <a:gd name="connsiteY6" fmla="*/ 407202 h 488644"/>
                            <a:gd name="connsiteX7" fmla="*/ 1530316 w 1611758"/>
                            <a:gd name="connsiteY7" fmla="*/ 488644 h 488644"/>
                            <a:gd name="connsiteX8" fmla="*/ 1032869 w 1611758"/>
                            <a:gd name="connsiteY8" fmla="*/ 488644 h 488644"/>
                            <a:gd name="connsiteX9" fmla="*/ 593377 w 1611758"/>
                            <a:gd name="connsiteY9" fmla="*/ 488644 h 488644"/>
                            <a:gd name="connsiteX10" fmla="*/ 81442 w 1611758"/>
                            <a:gd name="connsiteY10" fmla="*/ 488644 h 488644"/>
                            <a:gd name="connsiteX11" fmla="*/ 0 w 1611758"/>
                            <a:gd name="connsiteY11" fmla="*/ 407202 h 488644"/>
                            <a:gd name="connsiteX12" fmla="*/ 0 w 1611758"/>
                            <a:gd name="connsiteY12" fmla="*/ 81442 h 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1758" h="488644" fill="none" extrusionOk="0">
                              <a:moveTo>
                                <a:pt x="0" y="81442"/>
                              </a:moveTo>
                              <a:cubicBezTo>
                                <a:pt x="-5531" y="37371"/>
                                <a:pt x="32880" y="-2473"/>
                                <a:pt x="81442" y="0"/>
                              </a:cubicBezTo>
                              <a:cubicBezTo>
                                <a:pt x="199624" y="-5446"/>
                                <a:pt x="333736" y="7633"/>
                                <a:pt x="578889" y="0"/>
                              </a:cubicBezTo>
                              <a:cubicBezTo>
                                <a:pt x="824042" y="-7633"/>
                                <a:pt x="921260" y="17988"/>
                                <a:pt x="1061847" y="0"/>
                              </a:cubicBezTo>
                              <a:cubicBezTo>
                                <a:pt x="1202434" y="-17988"/>
                                <a:pt x="1385633" y="1096"/>
                                <a:pt x="1530316" y="0"/>
                              </a:cubicBezTo>
                              <a:cubicBezTo>
                                <a:pt x="1566414" y="366"/>
                                <a:pt x="1614662" y="31229"/>
                                <a:pt x="1611758" y="81442"/>
                              </a:cubicBezTo>
                              <a:cubicBezTo>
                                <a:pt x="1628502" y="200715"/>
                                <a:pt x="1595667" y="296304"/>
                                <a:pt x="1611758" y="407202"/>
                              </a:cubicBezTo>
                              <a:cubicBezTo>
                                <a:pt x="1616272" y="461118"/>
                                <a:pt x="1567923" y="492532"/>
                                <a:pt x="1530316" y="488644"/>
                              </a:cubicBezTo>
                              <a:cubicBezTo>
                                <a:pt x="1406867" y="526009"/>
                                <a:pt x="1177290" y="465597"/>
                                <a:pt x="1032869" y="488644"/>
                              </a:cubicBezTo>
                              <a:cubicBezTo>
                                <a:pt x="888448" y="511691"/>
                                <a:pt x="777321" y="488063"/>
                                <a:pt x="593377" y="488644"/>
                              </a:cubicBezTo>
                              <a:cubicBezTo>
                                <a:pt x="409433" y="489225"/>
                                <a:pt x="228260" y="488137"/>
                                <a:pt x="81442" y="488644"/>
                              </a:cubicBezTo>
                              <a:cubicBezTo>
                                <a:pt x="37983" y="489176"/>
                                <a:pt x="1180" y="456154"/>
                                <a:pt x="0" y="407202"/>
                              </a:cubicBezTo>
                              <a:cubicBezTo>
                                <a:pt x="-5389" y="274135"/>
                                <a:pt x="12608" y="156715"/>
                                <a:pt x="0" y="81442"/>
                              </a:cubicBezTo>
                              <a:close/>
                            </a:path>
                            <a:path w="1611758" h="488644" stroke="0" extrusionOk="0">
                              <a:moveTo>
                                <a:pt x="0" y="81442"/>
                              </a:moveTo>
                              <a:cubicBezTo>
                                <a:pt x="-2138" y="35144"/>
                                <a:pt x="29521" y="2606"/>
                                <a:pt x="81442" y="0"/>
                              </a:cubicBezTo>
                              <a:cubicBezTo>
                                <a:pt x="280952" y="-61238"/>
                                <a:pt x="486897" y="47730"/>
                                <a:pt x="593377" y="0"/>
                              </a:cubicBezTo>
                              <a:cubicBezTo>
                                <a:pt x="699857" y="-47730"/>
                                <a:pt x="855481" y="48280"/>
                                <a:pt x="1061847" y="0"/>
                              </a:cubicBezTo>
                              <a:cubicBezTo>
                                <a:pt x="1268213" y="-48280"/>
                                <a:pt x="1304725" y="47800"/>
                                <a:pt x="1530316" y="0"/>
                              </a:cubicBezTo>
                              <a:cubicBezTo>
                                <a:pt x="1574261" y="-3330"/>
                                <a:pt x="1614043" y="28009"/>
                                <a:pt x="1611758" y="81442"/>
                              </a:cubicBezTo>
                              <a:cubicBezTo>
                                <a:pt x="1622133" y="185721"/>
                                <a:pt x="1598333" y="307490"/>
                                <a:pt x="1611758" y="407202"/>
                              </a:cubicBezTo>
                              <a:cubicBezTo>
                                <a:pt x="1611161" y="446484"/>
                                <a:pt x="1569648" y="496491"/>
                                <a:pt x="1530316" y="488644"/>
                              </a:cubicBezTo>
                              <a:cubicBezTo>
                                <a:pt x="1306465" y="503674"/>
                                <a:pt x="1247399" y="465929"/>
                                <a:pt x="1076335" y="488644"/>
                              </a:cubicBezTo>
                              <a:cubicBezTo>
                                <a:pt x="905271" y="511359"/>
                                <a:pt x="759304" y="435154"/>
                                <a:pt x="593377" y="488644"/>
                              </a:cubicBezTo>
                              <a:cubicBezTo>
                                <a:pt x="427450" y="542134"/>
                                <a:pt x="300561" y="437404"/>
                                <a:pt x="81442" y="488644"/>
                              </a:cubicBezTo>
                              <a:cubicBezTo>
                                <a:pt x="44915" y="480292"/>
                                <a:pt x="9819" y="445849"/>
                                <a:pt x="0" y="407202"/>
                              </a:cubicBezTo>
                              <a:cubicBezTo>
                                <a:pt x="-21673" y="281729"/>
                                <a:pt x="22534" y="191865"/>
                                <a:pt x="0" y="8144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字魂27号-布丁体" panose="00000500000000000000" pitchFamily="2" charset="-122"/>
                      <a:ea typeface="字魂27号-布丁体" panose="00000500000000000000" pitchFamily="2" charset="-122"/>
                      <a:cs typeface="+mn-cs"/>
                    </a:rPr>
                    <a:t>1</a:t>
                  </a:r>
                  <a:endParaRPr kumimoji="0" lang="zh-CN" altLang="en-US" sz="3600" b="1" i="0" u="none" strike="noStrike" kern="1200" cap="none" spc="0" normalizeH="0" baseline="0" noProof="0" dirty="0">
                    <a:ln>
                      <a:noFill/>
                    </a:ln>
                    <a:solidFill>
                      <a:prstClr val="white"/>
                    </a:solidFill>
                    <a:effectLst/>
                    <a:uLnTx/>
                    <a:uFillTx/>
                    <a:latin typeface="字魂27号-布丁体" panose="00000500000000000000" pitchFamily="2" charset="-122"/>
                    <a:ea typeface="字魂27号-布丁体" panose="00000500000000000000" pitchFamily="2" charset="-122"/>
                    <a:cs typeface="+mn-cs"/>
                  </a:endParaRPr>
                </a:p>
              </p:txBody>
            </p:sp>
            <p:sp>
              <p:nvSpPr>
                <p:cNvPr id="17" name="矩形 16">
                  <a:extLst>
                    <a:ext uri="{FF2B5EF4-FFF2-40B4-BE49-F238E27FC236}">
                      <a16:creationId xmlns:a16="http://schemas.microsoft.com/office/drawing/2014/main" id="{E7B72647-14DB-4F30-9506-D04ECFAFACB1}"/>
                    </a:ext>
                  </a:extLst>
                </p:cNvPr>
                <p:cNvSpPr/>
                <p:nvPr/>
              </p:nvSpPr>
              <p:spPr>
                <a:xfrm>
                  <a:off x="1476905" y="4477274"/>
                  <a:ext cx="1931422" cy="329391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Cambria" panose="02040503050406030204" pitchFamily="18" charset="0"/>
                      <a:ea typeface="字魂70号-灵悦黑体" panose="00000500000000000000" pitchFamily="2" charset="-122"/>
                      <a:cs typeface="+mn-ea"/>
                      <a:sym typeface="+mn-lt"/>
                    </a:rPr>
                    <a:t>L</a:t>
                  </a:r>
                  <a:r>
                    <a:rPr kumimoji="0" lang="vi-VN" altLang="zh-CN" sz="2800" b="1" i="0" u="none" strike="noStrike" kern="1200" cap="none" spc="0" normalizeH="0" baseline="0" noProof="0">
                      <a:ln>
                        <a:noFill/>
                      </a:ln>
                      <a:solidFill>
                        <a:prstClr val="black"/>
                      </a:solidFill>
                      <a:effectLst/>
                      <a:uLnTx/>
                      <a:uFillTx/>
                      <a:latin typeface="Cambria" panose="02040503050406030204" pitchFamily="18" charset="0"/>
                      <a:ea typeface="字魂70号-灵悦黑体" panose="00000500000000000000" pitchFamily="2" charset="-122"/>
                      <a:cs typeface="+mn-ea"/>
                      <a:sym typeface="+mn-lt"/>
                    </a:rPr>
                    <a:t>àm việc cá nhân để tìm hiểu trước.</a:t>
                  </a:r>
                  <a:r>
                    <a:rPr kumimoji="0" lang="en-US" altLang="zh-CN" sz="2800" b="1" i="0" u="none" strike="noStrike" kern="1200" cap="none" spc="0" normalizeH="0" baseline="0" noProof="0">
                      <a:ln>
                        <a:noFill/>
                      </a:ln>
                      <a:solidFill>
                        <a:prstClr val="black"/>
                      </a:solidFill>
                      <a:effectLst/>
                      <a:uLnTx/>
                      <a:uFillTx/>
                      <a:latin typeface="Cambria" panose="02040503050406030204" pitchFamily="18" charset="0"/>
                      <a:ea typeface="字魂70号-灵悦黑体" panose="00000500000000000000" pitchFamily="2" charset="-122"/>
                      <a:cs typeface="+mn-ea"/>
                      <a:sym typeface="+mn-lt"/>
                    </a:rPr>
                    <a:t> </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grpSp>
          <p:pic>
            <p:nvPicPr>
              <p:cNvPr id="6" name="图片 5" descr="图片包含 餐桌&#10;&#10;描述已自动生成">
                <a:extLst>
                  <a:ext uri="{FF2B5EF4-FFF2-40B4-BE49-F238E27FC236}">
                    <a16:creationId xmlns:a16="http://schemas.microsoft.com/office/drawing/2014/main" id="{8B2E786F-10B0-412D-98B1-BEC1D068BA9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225"/>
              <a:stretch/>
            </p:blipFill>
            <p:spPr>
              <a:xfrm>
                <a:off x="1122280" y="1533372"/>
                <a:ext cx="1795809" cy="1531907"/>
              </a:xfrm>
              <a:prstGeom prst="rect">
                <a:avLst/>
              </a:prstGeom>
            </p:spPr>
          </p:pic>
        </p:grpSp>
      </p:grpSp>
      <p:grpSp>
        <p:nvGrpSpPr>
          <p:cNvPr id="20" name="Group 19">
            <a:extLst>
              <a:ext uri="{FF2B5EF4-FFF2-40B4-BE49-F238E27FC236}">
                <a16:creationId xmlns:a16="http://schemas.microsoft.com/office/drawing/2014/main" id="{C98C0369-78B1-4183-9168-D13B97F21FB6}"/>
              </a:ext>
            </a:extLst>
          </p:cNvPr>
          <p:cNvGrpSpPr/>
          <p:nvPr/>
        </p:nvGrpSpPr>
        <p:grpSpPr>
          <a:xfrm>
            <a:off x="8892463" y="904908"/>
            <a:ext cx="2492401" cy="4655919"/>
            <a:chOff x="8634996" y="1693955"/>
            <a:chExt cx="2492401" cy="4655919"/>
          </a:xfrm>
        </p:grpSpPr>
        <p:sp>
          <p:nvSpPr>
            <p:cNvPr id="10" name="椭圆 9">
              <a:extLst>
                <a:ext uri="{FF2B5EF4-FFF2-40B4-BE49-F238E27FC236}">
                  <a16:creationId xmlns:a16="http://schemas.microsoft.com/office/drawing/2014/main" id="{A03F3D80-60F5-4300-8DE9-3849F9F15397}"/>
                </a:ext>
              </a:extLst>
            </p:cNvPr>
            <p:cNvSpPr/>
            <p:nvPr/>
          </p:nvSpPr>
          <p:spPr>
            <a:xfrm>
              <a:off x="8831064" y="1693955"/>
              <a:ext cx="1903765" cy="1903765"/>
            </a:xfrm>
            <a:prstGeom prst="ellipse">
              <a:avLst/>
            </a:prstGeom>
            <a:solidFill>
              <a:schemeClr val="bg1"/>
            </a:solid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矩形: 圆角 15">
              <a:extLst>
                <a:ext uri="{FF2B5EF4-FFF2-40B4-BE49-F238E27FC236}">
                  <a16:creationId xmlns:a16="http://schemas.microsoft.com/office/drawing/2014/main" id="{4381C0F5-E3F1-4943-8A57-9EACD7588955}"/>
                </a:ext>
              </a:extLst>
            </p:cNvPr>
            <p:cNvSpPr/>
            <p:nvPr/>
          </p:nvSpPr>
          <p:spPr>
            <a:xfrm>
              <a:off x="9075318" y="3748279"/>
              <a:ext cx="1611758" cy="488644"/>
            </a:xfrm>
            <a:custGeom>
              <a:avLst/>
              <a:gdLst>
                <a:gd name="connsiteX0" fmla="*/ 0 w 1611758"/>
                <a:gd name="connsiteY0" fmla="*/ 81442 h 488644"/>
                <a:gd name="connsiteX1" fmla="*/ 81442 w 1611758"/>
                <a:gd name="connsiteY1" fmla="*/ 0 h 488644"/>
                <a:gd name="connsiteX2" fmla="*/ 578889 w 1611758"/>
                <a:gd name="connsiteY2" fmla="*/ 0 h 488644"/>
                <a:gd name="connsiteX3" fmla="*/ 1061847 w 1611758"/>
                <a:gd name="connsiteY3" fmla="*/ 0 h 488644"/>
                <a:gd name="connsiteX4" fmla="*/ 1530316 w 1611758"/>
                <a:gd name="connsiteY4" fmla="*/ 0 h 488644"/>
                <a:gd name="connsiteX5" fmla="*/ 1611758 w 1611758"/>
                <a:gd name="connsiteY5" fmla="*/ 81442 h 488644"/>
                <a:gd name="connsiteX6" fmla="*/ 1611758 w 1611758"/>
                <a:gd name="connsiteY6" fmla="*/ 407202 h 488644"/>
                <a:gd name="connsiteX7" fmla="*/ 1530316 w 1611758"/>
                <a:gd name="connsiteY7" fmla="*/ 488644 h 488644"/>
                <a:gd name="connsiteX8" fmla="*/ 1032869 w 1611758"/>
                <a:gd name="connsiteY8" fmla="*/ 488644 h 488644"/>
                <a:gd name="connsiteX9" fmla="*/ 593377 w 1611758"/>
                <a:gd name="connsiteY9" fmla="*/ 488644 h 488644"/>
                <a:gd name="connsiteX10" fmla="*/ 81442 w 1611758"/>
                <a:gd name="connsiteY10" fmla="*/ 488644 h 488644"/>
                <a:gd name="connsiteX11" fmla="*/ 0 w 1611758"/>
                <a:gd name="connsiteY11" fmla="*/ 407202 h 488644"/>
                <a:gd name="connsiteX12" fmla="*/ 0 w 1611758"/>
                <a:gd name="connsiteY12" fmla="*/ 81442 h 488644"/>
                <a:gd name="connsiteX0" fmla="*/ 0 w 1611758"/>
                <a:gd name="connsiteY0" fmla="*/ 81442 h 488644"/>
                <a:gd name="connsiteX1" fmla="*/ 81442 w 1611758"/>
                <a:gd name="connsiteY1" fmla="*/ 0 h 488644"/>
                <a:gd name="connsiteX2" fmla="*/ 593377 w 1611758"/>
                <a:gd name="connsiteY2" fmla="*/ 0 h 488644"/>
                <a:gd name="connsiteX3" fmla="*/ 1061847 w 1611758"/>
                <a:gd name="connsiteY3" fmla="*/ 0 h 488644"/>
                <a:gd name="connsiteX4" fmla="*/ 1530316 w 1611758"/>
                <a:gd name="connsiteY4" fmla="*/ 0 h 488644"/>
                <a:gd name="connsiteX5" fmla="*/ 1611758 w 1611758"/>
                <a:gd name="connsiteY5" fmla="*/ 81442 h 488644"/>
                <a:gd name="connsiteX6" fmla="*/ 1611758 w 1611758"/>
                <a:gd name="connsiteY6" fmla="*/ 407202 h 488644"/>
                <a:gd name="connsiteX7" fmla="*/ 1530316 w 1611758"/>
                <a:gd name="connsiteY7" fmla="*/ 488644 h 488644"/>
                <a:gd name="connsiteX8" fmla="*/ 1076335 w 1611758"/>
                <a:gd name="connsiteY8" fmla="*/ 488644 h 488644"/>
                <a:gd name="connsiteX9" fmla="*/ 593377 w 1611758"/>
                <a:gd name="connsiteY9" fmla="*/ 488644 h 488644"/>
                <a:gd name="connsiteX10" fmla="*/ 81442 w 1611758"/>
                <a:gd name="connsiteY10" fmla="*/ 488644 h 488644"/>
                <a:gd name="connsiteX11" fmla="*/ 0 w 1611758"/>
                <a:gd name="connsiteY11" fmla="*/ 407202 h 488644"/>
                <a:gd name="connsiteX12" fmla="*/ 0 w 1611758"/>
                <a:gd name="connsiteY12" fmla="*/ 81442 h 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1758" h="488644" fill="none" extrusionOk="0">
                  <a:moveTo>
                    <a:pt x="0" y="81442"/>
                  </a:moveTo>
                  <a:cubicBezTo>
                    <a:pt x="-9490" y="27499"/>
                    <a:pt x="30776" y="-4456"/>
                    <a:pt x="81442" y="0"/>
                  </a:cubicBezTo>
                  <a:cubicBezTo>
                    <a:pt x="182162" y="-31549"/>
                    <a:pt x="331260" y="16952"/>
                    <a:pt x="578889" y="0"/>
                  </a:cubicBezTo>
                  <a:cubicBezTo>
                    <a:pt x="819792" y="-20417"/>
                    <a:pt x="926883" y="16846"/>
                    <a:pt x="1061847" y="0"/>
                  </a:cubicBezTo>
                  <a:cubicBezTo>
                    <a:pt x="1222416" y="-14742"/>
                    <a:pt x="1348753" y="2614"/>
                    <a:pt x="1530316" y="0"/>
                  </a:cubicBezTo>
                  <a:cubicBezTo>
                    <a:pt x="1569610" y="-5395"/>
                    <a:pt x="1602374" y="37548"/>
                    <a:pt x="1611758" y="81442"/>
                  </a:cubicBezTo>
                  <a:cubicBezTo>
                    <a:pt x="1639149" y="198462"/>
                    <a:pt x="1597245" y="311292"/>
                    <a:pt x="1611758" y="407202"/>
                  </a:cubicBezTo>
                  <a:cubicBezTo>
                    <a:pt x="1626660" y="457624"/>
                    <a:pt x="1567629" y="484601"/>
                    <a:pt x="1530316" y="488644"/>
                  </a:cubicBezTo>
                  <a:cubicBezTo>
                    <a:pt x="1435937" y="532071"/>
                    <a:pt x="1152541" y="496443"/>
                    <a:pt x="1032869" y="488644"/>
                  </a:cubicBezTo>
                  <a:cubicBezTo>
                    <a:pt x="890761" y="504578"/>
                    <a:pt x="791169" y="503037"/>
                    <a:pt x="593377" y="488644"/>
                  </a:cubicBezTo>
                  <a:cubicBezTo>
                    <a:pt x="470576" y="490755"/>
                    <a:pt x="197835" y="447292"/>
                    <a:pt x="81442" y="488644"/>
                  </a:cubicBezTo>
                  <a:cubicBezTo>
                    <a:pt x="37681" y="482910"/>
                    <a:pt x="12765" y="463452"/>
                    <a:pt x="0" y="407202"/>
                  </a:cubicBezTo>
                  <a:cubicBezTo>
                    <a:pt x="-14079" y="276042"/>
                    <a:pt x="6065" y="177112"/>
                    <a:pt x="0" y="81442"/>
                  </a:cubicBezTo>
                  <a:close/>
                </a:path>
                <a:path w="1611758" h="488644" stroke="0" extrusionOk="0">
                  <a:moveTo>
                    <a:pt x="0" y="81442"/>
                  </a:moveTo>
                  <a:cubicBezTo>
                    <a:pt x="-5968" y="23082"/>
                    <a:pt x="39021" y="-4530"/>
                    <a:pt x="81442" y="0"/>
                  </a:cubicBezTo>
                  <a:cubicBezTo>
                    <a:pt x="282488" y="-63904"/>
                    <a:pt x="462518" y="38384"/>
                    <a:pt x="593377" y="0"/>
                  </a:cubicBezTo>
                  <a:cubicBezTo>
                    <a:pt x="727659" y="-75068"/>
                    <a:pt x="813104" y="72042"/>
                    <a:pt x="1061847" y="0"/>
                  </a:cubicBezTo>
                  <a:cubicBezTo>
                    <a:pt x="1273854" y="-32995"/>
                    <a:pt x="1313083" y="46141"/>
                    <a:pt x="1530316" y="0"/>
                  </a:cubicBezTo>
                  <a:cubicBezTo>
                    <a:pt x="1571703" y="6243"/>
                    <a:pt x="1622156" y="30336"/>
                    <a:pt x="1611758" y="81442"/>
                  </a:cubicBezTo>
                  <a:cubicBezTo>
                    <a:pt x="1620024" y="178844"/>
                    <a:pt x="1601367" y="307586"/>
                    <a:pt x="1611758" y="407202"/>
                  </a:cubicBezTo>
                  <a:cubicBezTo>
                    <a:pt x="1613426" y="448831"/>
                    <a:pt x="1576517" y="503069"/>
                    <a:pt x="1530316" y="488644"/>
                  </a:cubicBezTo>
                  <a:cubicBezTo>
                    <a:pt x="1313711" y="521385"/>
                    <a:pt x="1251969" y="470450"/>
                    <a:pt x="1076335" y="488644"/>
                  </a:cubicBezTo>
                  <a:cubicBezTo>
                    <a:pt x="898232" y="501946"/>
                    <a:pt x="755859" y="438574"/>
                    <a:pt x="593377" y="488644"/>
                  </a:cubicBezTo>
                  <a:cubicBezTo>
                    <a:pt x="455874" y="548513"/>
                    <a:pt x="315571" y="421374"/>
                    <a:pt x="81442" y="488644"/>
                  </a:cubicBezTo>
                  <a:cubicBezTo>
                    <a:pt x="44503" y="479556"/>
                    <a:pt x="-866" y="450815"/>
                    <a:pt x="0" y="407202"/>
                  </a:cubicBezTo>
                  <a:cubicBezTo>
                    <a:pt x="-20761" y="295412"/>
                    <a:pt x="6687" y="173734"/>
                    <a:pt x="0" y="81442"/>
                  </a:cubicBezTo>
                  <a:close/>
                </a:path>
                <a:path w="1611758" h="488644" fill="none" stroke="0" extrusionOk="0">
                  <a:moveTo>
                    <a:pt x="0" y="81442"/>
                  </a:moveTo>
                  <a:cubicBezTo>
                    <a:pt x="-12229" y="33240"/>
                    <a:pt x="24422" y="701"/>
                    <a:pt x="81442" y="0"/>
                  </a:cubicBezTo>
                  <a:cubicBezTo>
                    <a:pt x="225160" y="-70"/>
                    <a:pt x="326782" y="7854"/>
                    <a:pt x="578889" y="0"/>
                  </a:cubicBezTo>
                  <a:cubicBezTo>
                    <a:pt x="803899" y="12038"/>
                    <a:pt x="917446" y="39068"/>
                    <a:pt x="1061847" y="0"/>
                  </a:cubicBezTo>
                  <a:cubicBezTo>
                    <a:pt x="1188799" y="-25448"/>
                    <a:pt x="1393721" y="4960"/>
                    <a:pt x="1530316" y="0"/>
                  </a:cubicBezTo>
                  <a:cubicBezTo>
                    <a:pt x="1577785" y="1715"/>
                    <a:pt x="1618609" y="23106"/>
                    <a:pt x="1611758" y="81442"/>
                  </a:cubicBezTo>
                  <a:cubicBezTo>
                    <a:pt x="1625087" y="200192"/>
                    <a:pt x="1574541" y="316194"/>
                    <a:pt x="1611758" y="407202"/>
                  </a:cubicBezTo>
                  <a:cubicBezTo>
                    <a:pt x="1615778" y="456403"/>
                    <a:pt x="1564465" y="497338"/>
                    <a:pt x="1530316" y="488644"/>
                  </a:cubicBezTo>
                  <a:cubicBezTo>
                    <a:pt x="1419397" y="533024"/>
                    <a:pt x="1203341" y="471861"/>
                    <a:pt x="1032869" y="488644"/>
                  </a:cubicBezTo>
                  <a:cubicBezTo>
                    <a:pt x="884483" y="511050"/>
                    <a:pt x="781346" y="491354"/>
                    <a:pt x="593377" y="488644"/>
                  </a:cubicBezTo>
                  <a:cubicBezTo>
                    <a:pt x="454141" y="498836"/>
                    <a:pt x="224631" y="427624"/>
                    <a:pt x="81442" y="488644"/>
                  </a:cubicBezTo>
                  <a:cubicBezTo>
                    <a:pt x="40249" y="487715"/>
                    <a:pt x="-7407" y="453957"/>
                    <a:pt x="0" y="407202"/>
                  </a:cubicBezTo>
                  <a:cubicBezTo>
                    <a:pt x="-3304" y="271547"/>
                    <a:pt x="-3650" y="150430"/>
                    <a:pt x="0" y="81442"/>
                  </a:cubicBezTo>
                  <a:close/>
                </a:path>
              </a:pathLst>
            </a:custGeom>
            <a:solidFill>
              <a:schemeClr val="accent1"/>
            </a:solidFill>
            <a:ln>
              <a:solidFill>
                <a:srgbClr val="548235"/>
              </a:solidFill>
              <a:extLst>
                <a:ext uri="{C807C97D-BFC1-408E-A445-0C87EB9F89A2}">
                  <ask:lineSketchStyleProps xmlns:ask="http://schemas.microsoft.com/office/drawing/2018/sketchyshapes" sd="1219033472">
                    <a:custGeom>
                      <a:avLst/>
                      <a:gdLst>
                        <a:gd name="connsiteX0" fmla="*/ 0 w 1611758"/>
                        <a:gd name="connsiteY0" fmla="*/ 81442 h 488644"/>
                        <a:gd name="connsiteX1" fmla="*/ 81442 w 1611758"/>
                        <a:gd name="connsiteY1" fmla="*/ 0 h 488644"/>
                        <a:gd name="connsiteX2" fmla="*/ 578889 w 1611758"/>
                        <a:gd name="connsiteY2" fmla="*/ 0 h 488644"/>
                        <a:gd name="connsiteX3" fmla="*/ 1061847 w 1611758"/>
                        <a:gd name="connsiteY3" fmla="*/ 0 h 488644"/>
                        <a:gd name="connsiteX4" fmla="*/ 1530316 w 1611758"/>
                        <a:gd name="connsiteY4" fmla="*/ 0 h 488644"/>
                        <a:gd name="connsiteX5" fmla="*/ 1611758 w 1611758"/>
                        <a:gd name="connsiteY5" fmla="*/ 81442 h 488644"/>
                        <a:gd name="connsiteX6" fmla="*/ 1611758 w 1611758"/>
                        <a:gd name="connsiteY6" fmla="*/ 407202 h 488644"/>
                        <a:gd name="connsiteX7" fmla="*/ 1530316 w 1611758"/>
                        <a:gd name="connsiteY7" fmla="*/ 488644 h 488644"/>
                        <a:gd name="connsiteX8" fmla="*/ 1032869 w 1611758"/>
                        <a:gd name="connsiteY8" fmla="*/ 488644 h 488644"/>
                        <a:gd name="connsiteX9" fmla="*/ 593377 w 1611758"/>
                        <a:gd name="connsiteY9" fmla="*/ 488644 h 488644"/>
                        <a:gd name="connsiteX10" fmla="*/ 81442 w 1611758"/>
                        <a:gd name="connsiteY10" fmla="*/ 488644 h 488644"/>
                        <a:gd name="connsiteX11" fmla="*/ 0 w 1611758"/>
                        <a:gd name="connsiteY11" fmla="*/ 407202 h 488644"/>
                        <a:gd name="connsiteX12" fmla="*/ 0 w 1611758"/>
                        <a:gd name="connsiteY12" fmla="*/ 81442 h 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1758" h="488644" fill="none" extrusionOk="0">
                          <a:moveTo>
                            <a:pt x="0" y="81442"/>
                          </a:moveTo>
                          <a:cubicBezTo>
                            <a:pt x="-5531" y="37371"/>
                            <a:pt x="32880" y="-2473"/>
                            <a:pt x="81442" y="0"/>
                          </a:cubicBezTo>
                          <a:cubicBezTo>
                            <a:pt x="199624" y="-5446"/>
                            <a:pt x="333736" y="7633"/>
                            <a:pt x="578889" y="0"/>
                          </a:cubicBezTo>
                          <a:cubicBezTo>
                            <a:pt x="824042" y="-7633"/>
                            <a:pt x="921260" y="17988"/>
                            <a:pt x="1061847" y="0"/>
                          </a:cubicBezTo>
                          <a:cubicBezTo>
                            <a:pt x="1202434" y="-17988"/>
                            <a:pt x="1385633" y="1096"/>
                            <a:pt x="1530316" y="0"/>
                          </a:cubicBezTo>
                          <a:cubicBezTo>
                            <a:pt x="1566414" y="366"/>
                            <a:pt x="1614662" y="31229"/>
                            <a:pt x="1611758" y="81442"/>
                          </a:cubicBezTo>
                          <a:cubicBezTo>
                            <a:pt x="1628502" y="200715"/>
                            <a:pt x="1595667" y="296304"/>
                            <a:pt x="1611758" y="407202"/>
                          </a:cubicBezTo>
                          <a:cubicBezTo>
                            <a:pt x="1616272" y="461118"/>
                            <a:pt x="1567923" y="492532"/>
                            <a:pt x="1530316" y="488644"/>
                          </a:cubicBezTo>
                          <a:cubicBezTo>
                            <a:pt x="1406867" y="526009"/>
                            <a:pt x="1177290" y="465597"/>
                            <a:pt x="1032869" y="488644"/>
                          </a:cubicBezTo>
                          <a:cubicBezTo>
                            <a:pt x="888448" y="511691"/>
                            <a:pt x="777321" y="488063"/>
                            <a:pt x="593377" y="488644"/>
                          </a:cubicBezTo>
                          <a:cubicBezTo>
                            <a:pt x="409433" y="489225"/>
                            <a:pt x="228260" y="488137"/>
                            <a:pt x="81442" y="488644"/>
                          </a:cubicBezTo>
                          <a:cubicBezTo>
                            <a:pt x="37983" y="489176"/>
                            <a:pt x="1180" y="456154"/>
                            <a:pt x="0" y="407202"/>
                          </a:cubicBezTo>
                          <a:cubicBezTo>
                            <a:pt x="-5389" y="274135"/>
                            <a:pt x="12608" y="156715"/>
                            <a:pt x="0" y="81442"/>
                          </a:cubicBezTo>
                          <a:close/>
                        </a:path>
                        <a:path w="1611758" h="488644" stroke="0" extrusionOk="0">
                          <a:moveTo>
                            <a:pt x="0" y="81442"/>
                          </a:moveTo>
                          <a:cubicBezTo>
                            <a:pt x="-2138" y="35144"/>
                            <a:pt x="29521" y="2606"/>
                            <a:pt x="81442" y="0"/>
                          </a:cubicBezTo>
                          <a:cubicBezTo>
                            <a:pt x="280952" y="-61238"/>
                            <a:pt x="486897" y="47730"/>
                            <a:pt x="593377" y="0"/>
                          </a:cubicBezTo>
                          <a:cubicBezTo>
                            <a:pt x="699857" y="-47730"/>
                            <a:pt x="855481" y="48280"/>
                            <a:pt x="1061847" y="0"/>
                          </a:cubicBezTo>
                          <a:cubicBezTo>
                            <a:pt x="1268213" y="-48280"/>
                            <a:pt x="1304725" y="47800"/>
                            <a:pt x="1530316" y="0"/>
                          </a:cubicBezTo>
                          <a:cubicBezTo>
                            <a:pt x="1574261" y="-3330"/>
                            <a:pt x="1614043" y="28009"/>
                            <a:pt x="1611758" y="81442"/>
                          </a:cubicBezTo>
                          <a:cubicBezTo>
                            <a:pt x="1622133" y="185721"/>
                            <a:pt x="1598333" y="307490"/>
                            <a:pt x="1611758" y="407202"/>
                          </a:cubicBezTo>
                          <a:cubicBezTo>
                            <a:pt x="1611161" y="446484"/>
                            <a:pt x="1569648" y="496491"/>
                            <a:pt x="1530316" y="488644"/>
                          </a:cubicBezTo>
                          <a:cubicBezTo>
                            <a:pt x="1306465" y="503674"/>
                            <a:pt x="1247399" y="465929"/>
                            <a:pt x="1076335" y="488644"/>
                          </a:cubicBezTo>
                          <a:cubicBezTo>
                            <a:pt x="905271" y="511359"/>
                            <a:pt x="759304" y="435154"/>
                            <a:pt x="593377" y="488644"/>
                          </a:cubicBezTo>
                          <a:cubicBezTo>
                            <a:pt x="427450" y="542134"/>
                            <a:pt x="300561" y="437404"/>
                            <a:pt x="81442" y="488644"/>
                          </a:cubicBezTo>
                          <a:cubicBezTo>
                            <a:pt x="44915" y="480292"/>
                            <a:pt x="9819" y="445849"/>
                            <a:pt x="0" y="407202"/>
                          </a:cubicBezTo>
                          <a:cubicBezTo>
                            <a:pt x="-21673" y="281729"/>
                            <a:pt x="22534" y="191865"/>
                            <a:pt x="0" y="8144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字魂27号-布丁体" panose="00000500000000000000" pitchFamily="2" charset="-122"/>
                  <a:ea typeface="字魂27号-布丁体" panose="00000500000000000000" pitchFamily="2" charset="-122"/>
                  <a:cs typeface="+mn-cs"/>
                </a:rPr>
                <a:t>4</a:t>
              </a:r>
              <a:endParaRPr kumimoji="0" lang="zh-CN" altLang="en-US" sz="3600" b="1" i="0" u="none" strike="noStrike" kern="1200" cap="none" spc="0" normalizeH="0" baseline="0" noProof="0" dirty="0">
                <a:ln>
                  <a:noFill/>
                </a:ln>
                <a:solidFill>
                  <a:prstClr val="white"/>
                </a:solidFill>
                <a:effectLst/>
                <a:uLnTx/>
                <a:uFillTx/>
                <a:latin typeface="字魂27号-布丁体" panose="00000500000000000000" pitchFamily="2" charset="-122"/>
                <a:ea typeface="字魂27号-布丁体" panose="00000500000000000000" pitchFamily="2" charset="-122"/>
                <a:cs typeface="+mn-cs"/>
              </a:endParaRPr>
            </a:p>
          </p:txBody>
        </p:sp>
        <p:sp>
          <p:nvSpPr>
            <p:cNvPr id="38" name="矩形 16">
              <a:extLst>
                <a:ext uri="{FF2B5EF4-FFF2-40B4-BE49-F238E27FC236}">
                  <a16:creationId xmlns:a16="http://schemas.microsoft.com/office/drawing/2014/main" id="{23470CA7-2CEB-43DB-A637-E1E8DC9B585F}"/>
                </a:ext>
              </a:extLst>
            </p:cNvPr>
            <p:cNvSpPr/>
            <p:nvPr/>
          </p:nvSpPr>
          <p:spPr>
            <a:xfrm>
              <a:off x="8634996" y="4236923"/>
              <a:ext cx="2492401" cy="2112951"/>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Cambria" panose="02040503050406030204" pitchFamily="18" charset="0"/>
                  <a:ea typeface="字魂70号-灵悦黑体" panose="00000500000000000000" pitchFamily="2" charset="-122"/>
                  <a:cs typeface="+mn-ea"/>
                  <a:sym typeface="+mn-lt"/>
                </a:rPr>
                <a:t>Tổng hợp kiến thức và trình bày trước lớp</a:t>
              </a:r>
              <a:endPar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pic>
          <p:nvPicPr>
            <p:cNvPr id="4" name="图片 3" descr="图片包含 餐桌&#10;&#10;描述已自动生成">
              <a:extLst>
                <a:ext uri="{FF2B5EF4-FFF2-40B4-BE49-F238E27FC236}">
                  <a16:creationId xmlns:a16="http://schemas.microsoft.com/office/drawing/2014/main" id="{A8729F56-1673-44F3-B59F-4D9904228DE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225"/>
            <a:stretch/>
          </p:blipFill>
          <p:spPr>
            <a:xfrm>
              <a:off x="8988273" y="1830941"/>
              <a:ext cx="1589345" cy="1438440"/>
            </a:xfrm>
            <a:prstGeom prst="rect">
              <a:avLst/>
            </a:prstGeom>
          </p:spPr>
        </p:pic>
      </p:grpSp>
      <p:sp>
        <p:nvSpPr>
          <p:cNvPr id="28" name="TextBox 27">
            <a:extLst>
              <a:ext uri="{FF2B5EF4-FFF2-40B4-BE49-F238E27FC236}">
                <a16:creationId xmlns:a16="http://schemas.microsoft.com/office/drawing/2014/main" id="{BFABE159-288B-403A-B627-62267D758DFD}"/>
              </a:ext>
            </a:extLst>
          </p:cNvPr>
          <p:cNvSpPr txBox="1"/>
          <p:nvPr/>
        </p:nvSpPr>
        <p:spPr>
          <a:xfrm>
            <a:off x="1844883" y="708733"/>
            <a:ext cx="8586433" cy="553998"/>
          </a:xfrm>
          <a:prstGeom prst="rect">
            <a:avLst/>
          </a:prstGeom>
          <a:noFill/>
          <a:ln>
            <a:noFill/>
          </a:ln>
        </p:spPr>
        <p:txBody>
          <a:bodyPr wrap="square" rtlCol="0">
            <a:spAutoFit/>
          </a:bodyPr>
          <a:lstStyle/>
          <a:p>
            <a:pPr lvl="0" algn="ctr"/>
            <a:r>
              <a:rPr lang="en-US" sz="3000" b="1" kern="0">
                <a:solidFill>
                  <a:prstClr val="white"/>
                </a:solidFill>
                <a:latin typeface="Cambria" panose="02040503050406030204" pitchFamily="18" charset="0"/>
                <a:ea typeface="Cambria" panose="02040503050406030204" pitchFamily="18" charset="0"/>
                <a:sym typeface="Arial"/>
              </a:rPr>
              <a:t>Cách làm việc nhóm</a:t>
            </a:r>
            <a:endParaRPr kumimoji="0" lang="en-US" sz="3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52045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883719B-5830-40A6-B6B9-36DE72065A23}"/>
              </a:ext>
            </a:extLst>
          </p:cNvPr>
          <p:cNvSpPr txBox="1"/>
          <p:nvPr/>
        </p:nvSpPr>
        <p:spPr>
          <a:xfrm>
            <a:off x="1774148" y="713787"/>
            <a:ext cx="8586433" cy="584775"/>
          </a:xfrm>
          <a:prstGeom prst="rect">
            <a:avLst/>
          </a:prstGeom>
          <a:noFill/>
          <a:ln>
            <a:noFill/>
          </a:ln>
        </p:spPr>
        <p:txBody>
          <a:bodyPr wrap="square" rtlCol="0">
            <a:spAutoFit/>
          </a:bodyPr>
          <a:lstStyle/>
          <a:p>
            <a:pPr algn="ctr"/>
            <a:r>
              <a:rPr lang="en-US" sz="3200" b="1" kern="0">
                <a:solidFill>
                  <a:schemeClr val="bg1"/>
                </a:solidFill>
                <a:latin typeface="Cambria" panose="02040503050406030204" pitchFamily="18" charset="0"/>
                <a:ea typeface="Cambria" panose="02040503050406030204" pitchFamily="18" charset="0"/>
                <a:sym typeface="Arial"/>
              </a:rPr>
              <a:t>Vị trí địa lí</a:t>
            </a:r>
            <a:endParaRPr lang="en-US" sz="3200" dirty="0">
              <a:solidFill>
                <a:schemeClr val="bg1"/>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F302202B-102E-49C7-B92C-BD15FDC44D5C}"/>
              </a:ext>
            </a:extLst>
          </p:cNvPr>
          <p:cNvSpPr txBox="1"/>
          <p:nvPr/>
        </p:nvSpPr>
        <p:spPr>
          <a:xfrm>
            <a:off x="939800" y="1397000"/>
            <a:ext cx="5803900" cy="4893647"/>
          </a:xfrm>
          <a:prstGeom prst="rect">
            <a:avLst/>
          </a:prstGeom>
          <a:noFill/>
        </p:spPr>
        <p:txBody>
          <a:bodyPr wrap="square" rtlCol="0">
            <a:spAutoFit/>
          </a:bodyPr>
          <a:lstStyle/>
          <a:p>
            <a:pPr algn="just"/>
            <a:r>
              <a:rPr lang="en-US" sz="2600"/>
              <a:t>	</a:t>
            </a:r>
            <a:r>
              <a:rPr lang="vi-VN" sz="2600"/>
              <a:t>Nước Cộng hoà Nhân dân Trung Hoa (Trung Quốc) nằm ở phía đông của châu Á.  Về phía bắc, tây và nam, Trung Quốc tiếp giáp với nhiều quốc gia như Liên bang Nga, Mông Cổ, Pa-ki-xtan (Pakistan), Ấn Độ, Việt Nam,… Phía đông và đông nam, Trung Quốc tiếp giáp với nhiều biển lớn như biển Hoa Đông, Biển Đông,… và thông ra Thái Bình Dương. Trung Quốc là một trong những nước có diện tích lớn nhất thế giới.</a:t>
            </a:r>
            <a:endParaRPr lang="en-US" sz="2600"/>
          </a:p>
        </p:txBody>
      </p:sp>
      <p:grpSp>
        <p:nvGrpSpPr>
          <p:cNvPr id="6" name="Group 5">
            <a:extLst>
              <a:ext uri="{FF2B5EF4-FFF2-40B4-BE49-F238E27FC236}">
                <a16:creationId xmlns:a16="http://schemas.microsoft.com/office/drawing/2014/main" id="{1434BC07-D9CD-4726-AD8E-36FCBBBAC044}"/>
              </a:ext>
            </a:extLst>
          </p:cNvPr>
          <p:cNvGrpSpPr/>
          <p:nvPr/>
        </p:nvGrpSpPr>
        <p:grpSpPr>
          <a:xfrm>
            <a:off x="6743700" y="1464039"/>
            <a:ext cx="4686300" cy="4759567"/>
            <a:chOff x="6743700" y="1384646"/>
            <a:chExt cx="4686300" cy="4759567"/>
          </a:xfrm>
        </p:grpSpPr>
        <p:pic>
          <p:nvPicPr>
            <p:cNvPr id="4" name="Picture 3">
              <a:extLst>
                <a:ext uri="{FF2B5EF4-FFF2-40B4-BE49-F238E27FC236}">
                  <a16:creationId xmlns:a16="http://schemas.microsoft.com/office/drawing/2014/main" id="{AA9CB44A-B027-428A-851C-BF401794B749}"/>
                </a:ext>
              </a:extLst>
            </p:cNvPr>
            <p:cNvPicPr>
              <a:picLocks noChangeAspect="1"/>
            </p:cNvPicPr>
            <p:nvPr/>
          </p:nvPicPr>
          <p:blipFill rotWithShape="1">
            <a:blip r:embed="rId2">
              <a:extLst>
                <a:ext uri="{28A0092B-C50C-407E-A947-70E740481C1C}">
                  <a14:useLocalDpi xmlns:a14="http://schemas.microsoft.com/office/drawing/2010/main" val="0"/>
                </a:ext>
              </a:extLst>
            </a:blip>
            <a:srcRect l="2825" t="1296" r="3702" b="2778"/>
            <a:stretch/>
          </p:blipFill>
          <p:spPr>
            <a:xfrm>
              <a:off x="6832600" y="1384646"/>
              <a:ext cx="4241800" cy="418806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extBox 4">
              <a:extLst>
                <a:ext uri="{FF2B5EF4-FFF2-40B4-BE49-F238E27FC236}">
                  <a16:creationId xmlns:a16="http://schemas.microsoft.com/office/drawing/2014/main" id="{00D77F12-4965-41CF-9172-F80360C7CC3D}"/>
                </a:ext>
              </a:extLst>
            </p:cNvPr>
            <p:cNvSpPr txBox="1"/>
            <p:nvPr/>
          </p:nvSpPr>
          <p:spPr>
            <a:xfrm>
              <a:off x="6743700" y="5744103"/>
              <a:ext cx="4686300" cy="400110"/>
            </a:xfrm>
            <a:prstGeom prst="rect">
              <a:avLst/>
            </a:prstGeom>
            <a:noFill/>
          </p:spPr>
          <p:txBody>
            <a:bodyPr wrap="square" rtlCol="0">
              <a:spAutoFit/>
            </a:bodyPr>
            <a:lstStyle/>
            <a:p>
              <a:r>
                <a:rPr lang="vi-VN" sz="2000"/>
                <a:t>Hình 2. Lược đồ tự nhiên Trung Quốc</a:t>
              </a:r>
              <a:endParaRPr lang="en-US" sz="2000"/>
            </a:p>
          </p:txBody>
        </p:sp>
      </p:grpSp>
    </p:spTree>
    <p:extLst>
      <p:ext uri="{BB962C8B-B14F-4D97-AF65-F5344CB8AC3E}">
        <p14:creationId xmlns:p14="http://schemas.microsoft.com/office/powerpoint/2010/main" val="358077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883719B-5830-40A6-B6B9-36DE72065A23}"/>
              </a:ext>
            </a:extLst>
          </p:cNvPr>
          <p:cNvSpPr txBox="1"/>
          <p:nvPr/>
        </p:nvSpPr>
        <p:spPr>
          <a:xfrm>
            <a:off x="1802783" y="707874"/>
            <a:ext cx="8586433" cy="584775"/>
          </a:xfrm>
          <a:prstGeom prst="rect">
            <a:avLst/>
          </a:prstGeom>
          <a:noFill/>
          <a:ln>
            <a:noFill/>
          </a:ln>
        </p:spPr>
        <p:txBody>
          <a:bodyPr wrap="square" rtlCol="0">
            <a:spAutoFit/>
          </a:bodyPr>
          <a:lstStyle/>
          <a:p>
            <a:pPr lvl="0" algn="ctr"/>
            <a:r>
              <a:rPr lang="en-US" sz="3200" b="1" kern="0">
                <a:solidFill>
                  <a:prstClr val="white"/>
                </a:solidFill>
                <a:latin typeface="Cambria" panose="02040503050406030204" pitchFamily="18" charset="0"/>
                <a:ea typeface="Cambria" panose="02040503050406030204" pitchFamily="18" charset="0"/>
                <a:sym typeface="Arial"/>
              </a:rPr>
              <a:t>Đặc điểm tự nhiên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302202B-102E-49C7-B92C-BD15FDC44D5C}"/>
              </a:ext>
            </a:extLst>
          </p:cNvPr>
          <p:cNvSpPr txBox="1"/>
          <p:nvPr/>
        </p:nvSpPr>
        <p:spPr>
          <a:xfrm>
            <a:off x="895349" y="1398363"/>
            <a:ext cx="10401300" cy="1292662"/>
          </a:xfrm>
          <a:prstGeom prst="rect">
            <a:avLst/>
          </a:prstGeom>
          <a:noFill/>
        </p:spPr>
        <p:txBody>
          <a:bodyPr wrap="square" rtlCol="0">
            <a:spAutoFit/>
          </a:bodyPr>
          <a:lstStyle/>
          <a:p>
            <a:pPr lvl="0" algn="just"/>
            <a:r>
              <a:rPr lang="en-US" sz="2600">
                <a:solidFill>
                  <a:prstClr val="black"/>
                </a:solidFill>
              </a:rPr>
              <a:t>	</a:t>
            </a:r>
            <a:r>
              <a:rPr lang="vi-VN" sz="2600">
                <a:solidFill>
                  <a:prstClr val="black"/>
                </a:solidFill>
              </a:rPr>
              <a:t>Địa hình Trung Quốc đa dạng, cao ở phía tây và thấp dần về phía đông.  Tây Tạng là sơn nguyên cao nhất thế giới. Các đồng bằng ở hạ lưu sông rộng lớn và màu mỡ. </a:t>
            </a:r>
            <a:endParaRPr kumimoji="0" lang="en-US" sz="2600" b="0" i="0" u="none" strike="noStrike" kern="120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871902D0-8EC9-4F42-9027-5DDC87064E5B}"/>
              </a:ext>
            </a:extLst>
          </p:cNvPr>
          <p:cNvSpPr txBox="1"/>
          <p:nvPr/>
        </p:nvSpPr>
        <p:spPr>
          <a:xfrm>
            <a:off x="4946649" y="2618939"/>
            <a:ext cx="6305551" cy="3693319"/>
          </a:xfrm>
          <a:prstGeom prst="rect">
            <a:avLst/>
          </a:prstGeom>
          <a:noFill/>
        </p:spPr>
        <p:txBody>
          <a:bodyPr wrap="square" rtlCol="0">
            <a:spAutoFit/>
          </a:bodyPr>
          <a:lstStyle/>
          <a:p>
            <a:pPr lvl="0" algn="just"/>
            <a:r>
              <a:rPr lang="en-US" sz="2600">
                <a:solidFill>
                  <a:prstClr val="black"/>
                </a:solidFill>
              </a:rPr>
              <a:t>	</a:t>
            </a:r>
            <a:r>
              <a:rPr lang="vi-VN" sz="2600">
                <a:solidFill>
                  <a:prstClr val="black"/>
                </a:solidFill>
              </a:rPr>
              <a:t>Phần lớn lãnh thổ Trung Quốc có khí hậu ôn đới, với bốn mùa trong năm. Khí hậu khác nhau giữa các khu vực.</a:t>
            </a:r>
          </a:p>
          <a:p>
            <a:pPr lvl="0" algn="just"/>
            <a:r>
              <a:rPr lang="en-US" sz="2600">
                <a:solidFill>
                  <a:prstClr val="black"/>
                </a:solidFill>
              </a:rPr>
              <a:t>	</a:t>
            </a:r>
            <a:r>
              <a:rPr lang="vi-VN" sz="2600">
                <a:solidFill>
                  <a:prstClr val="black"/>
                </a:solidFill>
              </a:rPr>
              <a:t>Mạng lưới sông, hồ khá phát triển. Hầu hết các sông lớn bắt nguồn từ miền núi phía tây và đổ ra Thái Bình Dương.</a:t>
            </a:r>
          </a:p>
          <a:p>
            <a:pPr lvl="0" algn="just"/>
            <a:r>
              <a:rPr lang="en-US" sz="2600">
                <a:solidFill>
                  <a:prstClr val="black"/>
                </a:solidFill>
              </a:rPr>
              <a:t>	</a:t>
            </a:r>
            <a:r>
              <a:rPr lang="vi-VN" sz="2600">
                <a:solidFill>
                  <a:prstClr val="black"/>
                </a:solidFill>
              </a:rPr>
              <a:t>Cảnh quan ở Trung Quốc đa dạng, bao gồm rừng nhiệt đới, rừng ôn đới,  rừng lá kim, hoang mạc,…</a:t>
            </a:r>
            <a:endParaRPr kumimoji="0" lang="en-US" sz="2600" b="0" i="0" u="none" strike="noStrike" kern="1200" cap="none" spc="0" normalizeH="0" baseline="0" noProof="0">
              <a:ln>
                <a:noFill/>
              </a:ln>
              <a:solidFill>
                <a:prstClr val="black"/>
              </a:solidFill>
              <a:effectLst/>
              <a:uLnTx/>
              <a:uFillTx/>
            </a:endParaRPr>
          </a:p>
        </p:txBody>
      </p:sp>
      <p:grpSp>
        <p:nvGrpSpPr>
          <p:cNvPr id="11" name="Group 10">
            <a:extLst>
              <a:ext uri="{FF2B5EF4-FFF2-40B4-BE49-F238E27FC236}">
                <a16:creationId xmlns:a16="http://schemas.microsoft.com/office/drawing/2014/main" id="{24C97865-7094-4535-892A-B5C97D0FF729}"/>
              </a:ext>
            </a:extLst>
          </p:cNvPr>
          <p:cNvGrpSpPr/>
          <p:nvPr/>
        </p:nvGrpSpPr>
        <p:grpSpPr>
          <a:xfrm>
            <a:off x="965198" y="2707515"/>
            <a:ext cx="3981451" cy="3644532"/>
            <a:chOff x="920749" y="2505594"/>
            <a:chExt cx="3981451" cy="3644532"/>
          </a:xfrm>
        </p:grpSpPr>
        <p:pic>
          <p:nvPicPr>
            <p:cNvPr id="8" name="Picture 7">
              <a:extLst>
                <a:ext uri="{FF2B5EF4-FFF2-40B4-BE49-F238E27FC236}">
                  <a16:creationId xmlns:a16="http://schemas.microsoft.com/office/drawing/2014/main" id="{C8DC2F94-05BB-48BE-A4EE-D301EF868F02}"/>
                </a:ext>
              </a:extLst>
            </p:cNvPr>
            <p:cNvPicPr>
              <a:picLocks noChangeAspect="1"/>
            </p:cNvPicPr>
            <p:nvPr/>
          </p:nvPicPr>
          <p:blipFill rotWithShape="1">
            <a:blip r:embed="rId2">
              <a:extLst>
                <a:ext uri="{28A0092B-C50C-407E-A947-70E740481C1C}">
                  <a14:useLocalDpi xmlns:a14="http://schemas.microsoft.com/office/drawing/2010/main" val="0"/>
                </a:ext>
              </a:extLst>
            </a:blip>
            <a:srcRect l="3271" t="2594" r="2120" b="3148"/>
            <a:stretch/>
          </p:blipFill>
          <p:spPr>
            <a:xfrm>
              <a:off x="920749" y="2505594"/>
              <a:ext cx="3981451" cy="274188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TextBox 8">
              <a:extLst>
                <a:ext uri="{FF2B5EF4-FFF2-40B4-BE49-F238E27FC236}">
                  <a16:creationId xmlns:a16="http://schemas.microsoft.com/office/drawing/2014/main" id="{6E0EC8BF-4017-48D2-B20D-26AC6B389CCC}"/>
                </a:ext>
              </a:extLst>
            </p:cNvPr>
            <p:cNvSpPr txBox="1"/>
            <p:nvPr/>
          </p:nvSpPr>
          <p:spPr>
            <a:xfrm>
              <a:off x="1425265" y="5319129"/>
              <a:ext cx="2972417" cy="830997"/>
            </a:xfrm>
            <a:prstGeom prst="rect">
              <a:avLst/>
            </a:prstGeom>
            <a:noFill/>
          </p:spPr>
          <p:txBody>
            <a:bodyPr wrap="square" rtlCol="0">
              <a:spAutoFit/>
            </a:bodyPr>
            <a:lstStyle/>
            <a:p>
              <a:pPr algn="ctr"/>
              <a:r>
                <a:rPr lang="vi-VN" sz="2400"/>
                <a:t>Hình 3. Sơn nguyên Tây Tạng</a:t>
              </a:r>
              <a:endParaRPr lang="en-US" sz="2400"/>
            </a:p>
          </p:txBody>
        </p:sp>
      </p:grpSp>
    </p:spTree>
    <p:extLst>
      <p:ext uri="{BB962C8B-B14F-4D97-AF65-F5344CB8AC3E}">
        <p14:creationId xmlns:p14="http://schemas.microsoft.com/office/powerpoint/2010/main" val="283978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883719B-5830-40A6-B6B9-36DE72065A23}"/>
              </a:ext>
            </a:extLst>
          </p:cNvPr>
          <p:cNvSpPr txBox="1"/>
          <p:nvPr/>
        </p:nvSpPr>
        <p:spPr>
          <a:xfrm>
            <a:off x="1802783" y="707874"/>
            <a:ext cx="8586433" cy="584775"/>
          </a:xfrm>
          <a:prstGeom prst="rect">
            <a:avLst/>
          </a:prstGeom>
          <a:noFill/>
          <a:ln>
            <a:noFill/>
          </a:ln>
        </p:spPr>
        <p:txBody>
          <a:bodyPr wrap="square" rtlCol="0">
            <a:spAutoFit/>
          </a:bodyPr>
          <a:lstStyle/>
          <a:p>
            <a:pPr lvl="0" algn="ctr"/>
            <a:r>
              <a:rPr lang="vi-VN" sz="3200" b="1" kern="0">
                <a:solidFill>
                  <a:prstClr val="white"/>
                </a:solidFill>
                <a:latin typeface="Cambria" panose="02040503050406030204" pitchFamily="18" charset="0"/>
                <a:ea typeface="Cambria" panose="02040503050406030204" pitchFamily="18" charset="0"/>
                <a:sym typeface="Arial"/>
              </a:rPr>
              <a:t>Đặc điểm dân cư</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871902D0-8EC9-4F42-9027-5DDC87064E5B}"/>
              </a:ext>
            </a:extLst>
          </p:cNvPr>
          <p:cNvSpPr txBox="1"/>
          <p:nvPr/>
        </p:nvSpPr>
        <p:spPr>
          <a:xfrm>
            <a:off x="896935" y="1704539"/>
            <a:ext cx="10398127" cy="3970318"/>
          </a:xfrm>
          <a:prstGeom prst="rect">
            <a:avLst/>
          </a:prstGeom>
          <a:noFill/>
        </p:spPr>
        <p:txBody>
          <a:bodyPr wrap="square" rtlCol="0">
            <a:spAutoFit/>
          </a:bodyPr>
          <a:lstStyle/>
          <a:p>
            <a:pPr lvl="0" algn="just"/>
            <a:r>
              <a:rPr lang="en-US" sz="2800">
                <a:solidFill>
                  <a:prstClr val="black"/>
                </a:solidFill>
              </a:rPr>
              <a:t>      </a:t>
            </a:r>
            <a:r>
              <a:rPr lang="vi-VN" sz="2800">
                <a:solidFill>
                  <a:prstClr val="black"/>
                </a:solidFill>
              </a:rPr>
              <a:t>Trung Quốc là một trong những quốc gia đông dân nhất thế giới, số dân hơn  1 425 triệu người (năm 2021), tốc độ tăng dân số đang chậm dần. Số người già đang  tăng nhanh.</a:t>
            </a:r>
            <a:endParaRPr lang="en-US" sz="2800">
              <a:solidFill>
                <a:prstClr val="black"/>
              </a:solidFill>
            </a:endParaRPr>
          </a:p>
          <a:p>
            <a:pPr lvl="0" algn="just"/>
            <a:r>
              <a:rPr lang="en-US" sz="2800">
                <a:solidFill>
                  <a:prstClr val="black"/>
                </a:solidFill>
              </a:rPr>
              <a:t>     </a:t>
            </a:r>
            <a:r>
              <a:rPr lang="vi-VN" sz="2800">
                <a:solidFill>
                  <a:prstClr val="black"/>
                </a:solidFill>
              </a:rPr>
              <a:t>Mật độ dân số Trung Quốc là 148 người/km2, phân bố không đều, khu vực miền núi phía tây rộng lớn nhưng dân cư thưa thớt; các đồng bằng và ven biển phía đông có dân cư tập trung đông đúc. Số dân sống ở thành thị đang tăng nhanh, tập trung ở các thành phố lớn như Thượng Hải, Bắc Kinh, Quảng Châu,… </a:t>
            </a:r>
            <a:endParaRPr lang="en-US" sz="2800">
              <a:solidFill>
                <a:prstClr val="black"/>
              </a:solidFill>
            </a:endParaRPr>
          </a:p>
          <a:p>
            <a:pPr lvl="0" algn="just"/>
            <a:r>
              <a:rPr lang="en-US" sz="2800">
                <a:solidFill>
                  <a:prstClr val="black"/>
                </a:solidFill>
              </a:rPr>
              <a:t>     </a:t>
            </a:r>
            <a:r>
              <a:rPr lang="vi-VN" sz="2800">
                <a:solidFill>
                  <a:prstClr val="black"/>
                </a:solidFill>
              </a:rPr>
              <a:t>Trung Quốc có 56 dân tộc, trong đó, người Hán chiếm đa số.</a:t>
            </a:r>
            <a:endParaRPr kumimoji="0" lang="en-US" sz="28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26076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C007F-168C-4384-A950-C5506F4B390F}"/>
              </a:ext>
            </a:extLst>
          </p:cNvPr>
          <p:cNvPicPr>
            <a:picLocks noChangeAspect="1"/>
          </p:cNvPicPr>
          <p:nvPr/>
        </p:nvPicPr>
        <p:blipFill>
          <a:blip r:embed="rId2"/>
          <a:stretch>
            <a:fillRect/>
          </a:stretch>
        </p:blipFill>
        <p:spPr>
          <a:xfrm>
            <a:off x="1352511" y="1558435"/>
            <a:ext cx="5821288" cy="4373254"/>
          </a:xfrm>
          <a:prstGeom prst="rect">
            <a:avLst/>
          </a:prstGeom>
        </p:spPr>
      </p:pic>
      <p:sp>
        <p:nvSpPr>
          <p:cNvPr id="14" name="文本框 1">
            <a:extLst>
              <a:ext uri="{FF2B5EF4-FFF2-40B4-BE49-F238E27FC236}">
                <a16:creationId xmlns:a16="http://schemas.microsoft.com/office/drawing/2014/main" id="{28B58281-8F4E-439B-8CB9-57807F5B062E}"/>
              </a:ext>
            </a:extLst>
          </p:cNvPr>
          <p:cNvSpPr txBox="1"/>
          <p:nvPr/>
        </p:nvSpPr>
        <p:spPr>
          <a:xfrm>
            <a:off x="7173799" y="1343871"/>
            <a:ext cx="3777472" cy="4524315"/>
          </a:xfrm>
          <a:prstGeom prst="rect">
            <a:avLst/>
          </a:prstGeom>
          <a:noFill/>
        </p:spPr>
        <p:txBody>
          <a:bodyPr wrap="square" rtlCol="0">
            <a:spAutoFit/>
          </a:bodyPr>
          <a:lstStyle/>
          <a:p>
            <a:pPr algn="ctr"/>
            <a:r>
              <a:rPr lang="en-US" altLang="zh-CN" sz="7200" b="1">
                <a:solidFill>
                  <a:srgbClr val="7030A0"/>
                </a:solidFill>
                <a:latin typeface="Fira sans" panose="020B0503050000020004" pitchFamily="34" charset="0"/>
                <a:ea typeface="字魂27号-布丁体" panose="00000500000000000000" pitchFamily="2" charset="-122"/>
              </a:rPr>
              <a:t>Trình bày  trước lớp</a:t>
            </a:r>
            <a:endParaRPr lang="zh-CN" altLang="en-US" sz="7200" b="1" dirty="0">
              <a:solidFill>
                <a:srgbClr val="7030A0"/>
              </a:solidFill>
              <a:latin typeface="Fira sans" panose="020B0503050000020004" pitchFamily="34" charset="0"/>
              <a:ea typeface="字魂27号-布丁体" panose="00000500000000000000" pitchFamily="2" charset="-122"/>
            </a:endParaRPr>
          </a:p>
        </p:txBody>
      </p:sp>
    </p:spTree>
    <p:extLst>
      <p:ext uri="{BB962C8B-B14F-4D97-AF65-F5344CB8AC3E}">
        <p14:creationId xmlns:p14="http://schemas.microsoft.com/office/powerpoint/2010/main" val="130039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196971D-D497-493F-91BF-10069D118BCA}"/>
              </a:ext>
            </a:extLst>
          </p:cNvPr>
          <p:cNvSpPr txBox="1"/>
          <p:nvPr/>
        </p:nvSpPr>
        <p:spPr>
          <a:xfrm>
            <a:off x="2998435" y="2109391"/>
            <a:ext cx="6195129" cy="2308324"/>
          </a:xfrm>
          <a:prstGeom prst="rect">
            <a:avLst/>
          </a:prstGeom>
          <a:noFill/>
        </p:spPr>
        <p:txBody>
          <a:bodyPr wrap="square" rtlCol="0">
            <a:spAutoFit/>
          </a:bodyPr>
          <a:lstStyle/>
          <a:p>
            <a:pPr algn="ctr"/>
            <a:r>
              <a:rPr lang="en-US" altLang="zh-CN" sz="4800" b="1">
                <a:solidFill>
                  <a:srgbClr val="FF0066"/>
                </a:solidFill>
                <a:latin typeface="Fira sans" panose="020B0503050000020004" pitchFamily="34" charset="0"/>
                <a:ea typeface="字魂27号-布丁体" panose="00000500000000000000" pitchFamily="2" charset="-122"/>
              </a:rPr>
              <a:t>Tìm hiểu về một số công trình tiêu biểu của Trung Quốc</a:t>
            </a:r>
            <a:endParaRPr lang="zh-CN" altLang="en-US" sz="6600" b="1" dirty="0">
              <a:solidFill>
                <a:srgbClr val="FF0066"/>
              </a:solidFill>
              <a:latin typeface="Fira sans" panose="020B0503050000020004" pitchFamily="34" charset="0"/>
              <a:ea typeface="字魂27号-布丁体" panose="00000500000000000000" pitchFamily="2" charset="-122"/>
            </a:endParaRPr>
          </a:p>
        </p:txBody>
      </p:sp>
      <p:grpSp>
        <p:nvGrpSpPr>
          <p:cNvPr id="3" name="组合 2">
            <a:extLst>
              <a:ext uri="{FF2B5EF4-FFF2-40B4-BE49-F238E27FC236}">
                <a16:creationId xmlns:a16="http://schemas.microsoft.com/office/drawing/2014/main" id="{4AA3EA32-6C21-40CC-BF88-516BA8CE414B}"/>
              </a:ext>
            </a:extLst>
          </p:cNvPr>
          <p:cNvGrpSpPr/>
          <p:nvPr/>
        </p:nvGrpSpPr>
        <p:grpSpPr>
          <a:xfrm>
            <a:off x="5297793" y="1001395"/>
            <a:ext cx="1170296" cy="1107996"/>
            <a:chOff x="4989269" y="4428102"/>
            <a:chExt cx="3037668" cy="689243"/>
          </a:xfrm>
        </p:grpSpPr>
        <p:sp>
          <p:nvSpPr>
            <p:cNvPr id="4" name="矩形: 圆角 3">
              <a:extLst>
                <a:ext uri="{FF2B5EF4-FFF2-40B4-BE49-F238E27FC236}">
                  <a16:creationId xmlns:a16="http://schemas.microsoft.com/office/drawing/2014/main" id="{D47DC3E5-220B-496F-A140-EFF731B88557}"/>
                </a:ext>
              </a:extLst>
            </p:cNvPr>
            <p:cNvSpPr/>
            <p:nvPr/>
          </p:nvSpPr>
          <p:spPr>
            <a:xfrm>
              <a:off x="4989269" y="4480534"/>
              <a:ext cx="3037668" cy="526943"/>
            </a:xfrm>
            <a:prstGeom prst="roundRect">
              <a:avLst>
                <a:gd name="adj" fmla="val 50000"/>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endParaRPr>
            </a:p>
          </p:txBody>
        </p:sp>
        <p:sp>
          <p:nvSpPr>
            <p:cNvPr id="5" name="文本框 4">
              <a:extLst>
                <a:ext uri="{FF2B5EF4-FFF2-40B4-BE49-F238E27FC236}">
                  <a16:creationId xmlns:a16="http://schemas.microsoft.com/office/drawing/2014/main" id="{24DE520D-6C2E-4ABF-945A-4C5C4268A316}"/>
                </a:ext>
              </a:extLst>
            </p:cNvPr>
            <p:cNvSpPr txBox="1"/>
            <p:nvPr/>
          </p:nvSpPr>
          <p:spPr>
            <a:xfrm>
              <a:off x="5700488" y="4428102"/>
              <a:ext cx="1615231" cy="689243"/>
            </a:xfrm>
            <a:prstGeom prst="rect">
              <a:avLst/>
            </a:prstGeom>
            <a:noFill/>
          </p:spPr>
          <p:txBody>
            <a:bodyPr wrap="none" rtlCol="0">
              <a:spAutoFit/>
            </a:bodyPr>
            <a:lstStyle/>
            <a:p>
              <a:pPr algn="ctr"/>
              <a:r>
                <a:rPr lang="en-US" altLang="zh-CN" sz="6600" b="1" dirty="0">
                  <a:solidFill>
                    <a:schemeClr val="bg1"/>
                  </a:solidFill>
                  <a:latin typeface="Fira sans" panose="020B0503050000020004" pitchFamily="34" charset="0"/>
                  <a:ea typeface="字魂27号-布丁体" panose="00000500000000000000" pitchFamily="2" charset="-122"/>
                </a:rPr>
                <a:t>2</a:t>
              </a:r>
              <a:endParaRPr lang="zh-CN" altLang="en-US" sz="6600" b="1" dirty="0">
                <a:solidFill>
                  <a:schemeClr val="bg1"/>
                </a:solidFill>
                <a:latin typeface="Fira sans" panose="020B0503050000020004" pitchFamily="34" charset="0"/>
                <a:ea typeface="字魂27号-布丁体" panose="00000500000000000000" pitchFamily="2" charset="-122"/>
              </a:endParaRPr>
            </a:p>
          </p:txBody>
        </p:sp>
      </p:grpSp>
    </p:spTree>
    <p:extLst>
      <p:ext uri="{BB962C8B-B14F-4D97-AF65-F5344CB8AC3E}">
        <p14:creationId xmlns:p14="http://schemas.microsoft.com/office/powerpoint/2010/main" val="55521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descr="e0f01d50e93b5be62aa78ca12bd19666">
            <a:extLst>
              <a:ext uri="{FF2B5EF4-FFF2-40B4-BE49-F238E27FC236}">
                <a16:creationId xmlns:a16="http://schemas.microsoft.com/office/drawing/2014/main" id="{6F58F90D-1697-4DC6-B4FF-BF0D76065DAF}"/>
              </a:ext>
            </a:extLst>
          </p:cNvPr>
          <p:cNvPicPr/>
          <p:nvPr/>
        </p:nvPicPr>
        <p:blipFill>
          <a:blip r:embed="rId2" cstate="screen">
            <a:extLst>
              <a:ext uri="{28A0092B-C50C-407E-A947-70E740481C1C}">
                <a14:useLocalDpi xmlns:a14="http://schemas.microsoft.com/office/drawing/2010/main"/>
              </a:ext>
            </a:extLst>
          </a:blip>
          <a:stretch>
            <a:fillRect/>
          </a:stretch>
        </p:blipFill>
        <p:spPr>
          <a:xfrm>
            <a:off x="834216" y="64134"/>
            <a:ext cx="3134882" cy="2137963"/>
          </a:xfrm>
          <a:prstGeom prst="rect">
            <a:avLst/>
          </a:prstGeom>
        </p:spPr>
      </p:pic>
      <p:grpSp>
        <p:nvGrpSpPr>
          <p:cNvPr id="5" name="Group 4">
            <a:extLst>
              <a:ext uri="{FF2B5EF4-FFF2-40B4-BE49-F238E27FC236}">
                <a16:creationId xmlns:a16="http://schemas.microsoft.com/office/drawing/2014/main" id="{E91B0FC9-A234-4EA0-B503-81F53082CD63}"/>
              </a:ext>
            </a:extLst>
          </p:cNvPr>
          <p:cNvGrpSpPr/>
          <p:nvPr/>
        </p:nvGrpSpPr>
        <p:grpSpPr>
          <a:xfrm>
            <a:off x="4149357" y="1957137"/>
            <a:ext cx="6812782" cy="3386294"/>
            <a:chOff x="2935374" y="1239622"/>
            <a:chExt cx="7976363" cy="2663530"/>
          </a:xfrm>
        </p:grpSpPr>
        <p:sp>
          <p:nvSpPr>
            <p:cNvPr id="3" name="Rectangle: Rounded Corners 2">
              <a:extLst>
                <a:ext uri="{FF2B5EF4-FFF2-40B4-BE49-F238E27FC236}">
                  <a16:creationId xmlns:a16="http://schemas.microsoft.com/office/drawing/2014/main" id="{99A0B3D6-298C-412A-9712-70EBFA1770E4}"/>
                </a:ext>
              </a:extLst>
            </p:cNvPr>
            <p:cNvSpPr/>
            <p:nvPr/>
          </p:nvSpPr>
          <p:spPr>
            <a:xfrm>
              <a:off x="2935374" y="1239622"/>
              <a:ext cx="7976363" cy="2663530"/>
            </a:xfrm>
            <a:custGeom>
              <a:avLst/>
              <a:gdLst>
                <a:gd name="connsiteX0" fmla="*/ 0 w 7976363"/>
                <a:gd name="connsiteY0" fmla="*/ 640899 h 2663530"/>
                <a:gd name="connsiteX1" fmla="*/ 640899 w 7976363"/>
                <a:gd name="connsiteY1" fmla="*/ 0 h 2663530"/>
                <a:gd name="connsiteX2" fmla="*/ 1265725 w 7976363"/>
                <a:gd name="connsiteY2" fmla="*/ 0 h 2663530"/>
                <a:gd name="connsiteX3" fmla="*/ 1756660 w 7976363"/>
                <a:gd name="connsiteY3" fmla="*/ 0 h 2663530"/>
                <a:gd name="connsiteX4" fmla="*/ 2448432 w 7976363"/>
                <a:gd name="connsiteY4" fmla="*/ 0 h 2663530"/>
                <a:gd name="connsiteX5" fmla="*/ 3140203 w 7976363"/>
                <a:gd name="connsiteY5" fmla="*/ 0 h 2663530"/>
                <a:gd name="connsiteX6" fmla="*/ 3765029 w 7976363"/>
                <a:gd name="connsiteY6" fmla="*/ 0 h 2663530"/>
                <a:gd name="connsiteX7" fmla="*/ 4456801 w 7976363"/>
                <a:gd name="connsiteY7" fmla="*/ 0 h 2663530"/>
                <a:gd name="connsiteX8" fmla="*/ 5148573 w 7976363"/>
                <a:gd name="connsiteY8" fmla="*/ 0 h 2663530"/>
                <a:gd name="connsiteX9" fmla="*/ 5505616 w 7976363"/>
                <a:gd name="connsiteY9" fmla="*/ 0 h 2663530"/>
                <a:gd name="connsiteX10" fmla="*/ 5929605 w 7976363"/>
                <a:gd name="connsiteY10" fmla="*/ 0 h 2663530"/>
                <a:gd name="connsiteX11" fmla="*/ 6420540 w 7976363"/>
                <a:gd name="connsiteY11" fmla="*/ 0 h 2663530"/>
                <a:gd name="connsiteX12" fmla="*/ 7335464 w 7976363"/>
                <a:gd name="connsiteY12" fmla="*/ 0 h 2663530"/>
                <a:gd name="connsiteX13" fmla="*/ 7976363 w 7976363"/>
                <a:gd name="connsiteY13" fmla="*/ 640899 h 2663530"/>
                <a:gd name="connsiteX14" fmla="*/ 7976363 w 7976363"/>
                <a:gd name="connsiteY14" fmla="*/ 1115294 h 2663530"/>
                <a:gd name="connsiteX15" fmla="*/ 7976363 w 7976363"/>
                <a:gd name="connsiteY15" fmla="*/ 1562054 h 2663530"/>
                <a:gd name="connsiteX16" fmla="*/ 7976363 w 7976363"/>
                <a:gd name="connsiteY16" fmla="*/ 2022631 h 2663530"/>
                <a:gd name="connsiteX17" fmla="*/ 7335464 w 7976363"/>
                <a:gd name="connsiteY17" fmla="*/ 2663530 h 2663530"/>
                <a:gd name="connsiteX18" fmla="*/ 6643692 w 7976363"/>
                <a:gd name="connsiteY18" fmla="*/ 2663530 h 2663530"/>
                <a:gd name="connsiteX19" fmla="*/ 6152758 w 7976363"/>
                <a:gd name="connsiteY19" fmla="*/ 2663530 h 2663530"/>
                <a:gd name="connsiteX20" fmla="*/ 5460986 w 7976363"/>
                <a:gd name="connsiteY20" fmla="*/ 2663530 h 2663530"/>
                <a:gd name="connsiteX21" fmla="*/ 5036997 w 7976363"/>
                <a:gd name="connsiteY21" fmla="*/ 2663530 h 2663530"/>
                <a:gd name="connsiteX22" fmla="*/ 4412171 w 7976363"/>
                <a:gd name="connsiteY22" fmla="*/ 2663530 h 2663530"/>
                <a:gd name="connsiteX23" fmla="*/ 3720399 w 7976363"/>
                <a:gd name="connsiteY23" fmla="*/ 2663530 h 2663530"/>
                <a:gd name="connsiteX24" fmla="*/ 3028627 w 7976363"/>
                <a:gd name="connsiteY24" fmla="*/ 2663530 h 2663530"/>
                <a:gd name="connsiteX25" fmla="*/ 2336855 w 7976363"/>
                <a:gd name="connsiteY25" fmla="*/ 2663530 h 2663530"/>
                <a:gd name="connsiteX26" fmla="*/ 1979812 w 7976363"/>
                <a:gd name="connsiteY26" fmla="*/ 2663530 h 2663530"/>
                <a:gd name="connsiteX27" fmla="*/ 1354986 w 7976363"/>
                <a:gd name="connsiteY27" fmla="*/ 2663530 h 2663530"/>
                <a:gd name="connsiteX28" fmla="*/ 640899 w 7976363"/>
                <a:gd name="connsiteY28" fmla="*/ 2663530 h 2663530"/>
                <a:gd name="connsiteX29" fmla="*/ 0 w 7976363"/>
                <a:gd name="connsiteY29" fmla="*/ 2022631 h 2663530"/>
                <a:gd name="connsiteX30" fmla="*/ 0 w 7976363"/>
                <a:gd name="connsiteY30" fmla="*/ 1603506 h 2663530"/>
                <a:gd name="connsiteX31" fmla="*/ 0 w 7976363"/>
                <a:gd name="connsiteY31" fmla="*/ 1115294 h 2663530"/>
                <a:gd name="connsiteX32" fmla="*/ 0 w 7976363"/>
                <a:gd name="connsiteY32" fmla="*/ 640899 h 266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76363" h="2663530" fill="none" extrusionOk="0">
                  <a:moveTo>
                    <a:pt x="0" y="640899"/>
                  </a:moveTo>
                  <a:cubicBezTo>
                    <a:pt x="11867" y="291561"/>
                    <a:pt x="272890" y="-46557"/>
                    <a:pt x="640899" y="0"/>
                  </a:cubicBezTo>
                  <a:cubicBezTo>
                    <a:pt x="940241" y="-43012"/>
                    <a:pt x="965061" y="51602"/>
                    <a:pt x="1265725" y="0"/>
                  </a:cubicBezTo>
                  <a:cubicBezTo>
                    <a:pt x="1566389" y="-51602"/>
                    <a:pt x="1529749" y="1663"/>
                    <a:pt x="1756660" y="0"/>
                  </a:cubicBezTo>
                  <a:cubicBezTo>
                    <a:pt x="1983572" y="-1663"/>
                    <a:pt x="2246881" y="68617"/>
                    <a:pt x="2448432" y="0"/>
                  </a:cubicBezTo>
                  <a:cubicBezTo>
                    <a:pt x="2649983" y="-68617"/>
                    <a:pt x="2971497" y="64903"/>
                    <a:pt x="3140203" y="0"/>
                  </a:cubicBezTo>
                  <a:cubicBezTo>
                    <a:pt x="3308909" y="-64903"/>
                    <a:pt x="3558420" y="30522"/>
                    <a:pt x="3765029" y="0"/>
                  </a:cubicBezTo>
                  <a:cubicBezTo>
                    <a:pt x="3971638" y="-30522"/>
                    <a:pt x="4262266" y="153"/>
                    <a:pt x="4456801" y="0"/>
                  </a:cubicBezTo>
                  <a:cubicBezTo>
                    <a:pt x="4651336" y="-153"/>
                    <a:pt x="4953046" y="38291"/>
                    <a:pt x="5148573" y="0"/>
                  </a:cubicBezTo>
                  <a:cubicBezTo>
                    <a:pt x="5344100" y="-38291"/>
                    <a:pt x="5434096" y="26748"/>
                    <a:pt x="5505616" y="0"/>
                  </a:cubicBezTo>
                  <a:cubicBezTo>
                    <a:pt x="5577136" y="-26748"/>
                    <a:pt x="5749944" y="29581"/>
                    <a:pt x="5929605" y="0"/>
                  </a:cubicBezTo>
                  <a:cubicBezTo>
                    <a:pt x="6109266" y="-29581"/>
                    <a:pt x="6255061" y="9862"/>
                    <a:pt x="6420540" y="0"/>
                  </a:cubicBezTo>
                  <a:cubicBezTo>
                    <a:pt x="6586020" y="-9862"/>
                    <a:pt x="7047551" y="7167"/>
                    <a:pt x="7335464" y="0"/>
                  </a:cubicBezTo>
                  <a:cubicBezTo>
                    <a:pt x="7708291" y="-27980"/>
                    <a:pt x="7965160" y="275454"/>
                    <a:pt x="7976363" y="640899"/>
                  </a:cubicBezTo>
                  <a:cubicBezTo>
                    <a:pt x="8025887" y="858352"/>
                    <a:pt x="7968179" y="960467"/>
                    <a:pt x="7976363" y="1115294"/>
                  </a:cubicBezTo>
                  <a:cubicBezTo>
                    <a:pt x="7984547" y="1270121"/>
                    <a:pt x="7968526" y="1341294"/>
                    <a:pt x="7976363" y="1562054"/>
                  </a:cubicBezTo>
                  <a:cubicBezTo>
                    <a:pt x="7984200" y="1782814"/>
                    <a:pt x="7961464" y="1923764"/>
                    <a:pt x="7976363" y="2022631"/>
                  </a:cubicBezTo>
                  <a:cubicBezTo>
                    <a:pt x="8023343" y="2386612"/>
                    <a:pt x="7745196" y="2586158"/>
                    <a:pt x="7335464" y="2663530"/>
                  </a:cubicBezTo>
                  <a:cubicBezTo>
                    <a:pt x="7040077" y="2745336"/>
                    <a:pt x="6881232" y="2586200"/>
                    <a:pt x="6643692" y="2663530"/>
                  </a:cubicBezTo>
                  <a:cubicBezTo>
                    <a:pt x="6406152" y="2740860"/>
                    <a:pt x="6384034" y="2621510"/>
                    <a:pt x="6152758" y="2663530"/>
                  </a:cubicBezTo>
                  <a:cubicBezTo>
                    <a:pt x="5921482" y="2705550"/>
                    <a:pt x="5636542" y="2586247"/>
                    <a:pt x="5460986" y="2663530"/>
                  </a:cubicBezTo>
                  <a:cubicBezTo>
                    <a:pt x="5285430" y="2740813"/>
                    <a:pt x="5202618" y="2661301"/>
                    <a:pt x="5036997" y="2663530"/>
                  </a:cubicBezTo>
                  <a:cubicBezTo>
                    <a:pt x="4871376" y="2665759"/>
                    <a:pt x="4713388" y="2635544"/>
                    <a:pt x="4412171" y="2663530"/>
                  </a:cubicBezTo>
                  <a:cubicBezTo>
                    <a:pt x="4110954" y="2691516"/>
                    <a:pt x="4002688" y="2631261"/>
                    <a:pt x="3720399" y="2663530"/>
                  </a:cubicBezTo>
                  <a:cubicBezTo>
                    <a:pt x="3438110" y="2695799"/>
                    <a:pt x="3238549" y="2656176"/>
                    <a:pt x="3028627" y="2663530"/>
                  </a:cubicBezTo>
                  <a:cubicBezTo>
                    <a:pt x="2818705" y="2670884"/>
                    <a:pt x="2512512" y="2651319"/>
                    <a:pt x="2336855" y="2663530"/>
                  </a:cubicBezTo>
                  <a:cubicBezTo>
                    <a:pt x="2161198" y="2675741"/>
                    <a:pt x="2152402" y="2662620"/>
                    <a:pt x="1979812" y="2663530"/>
                  </a:cubicBezTo>
                  <a:cubicBezTo>
                    <a:pt x="1807222" y="2664440"/>
                    <a:pt x="1572639" y="2657097"/>
                    <a:pt x="1354986" y="2663530"/>
                  </a:cubicBezTo>
                  <a:cubicBezTo>
                    <a:pt x="1137333" y="2669963"/>
                    <a:pt x="828973" y="2606106"/>
                    <a:pt x="640899" y="2663530"/>
                  </a:cubicBezTo>
                  <a:cubicBezTo>
                    <a:pt x="304510" y="2562611"/>
                    <a:pt x="-32149" y="2418044"/>
                    <a:pt x="0" y="2022631"/>
                  </a:cubicBezTo>
                  <a:cubicBezTo>
                    <a:pt x="-17505" y="1831264"/>
                    <a:pt x="4099" y="1768171"/>
                    <a:pt x="0" y="1603506"/>
                  </a:cubicBezTo>
                  <a:cubicBezTo>
                    <a:pt x="-4099" y="1438842"/>
                    <a:pt x="1991" y="1321866"/>
                    <a:pt x="0" y="1115294"/>
                  </a:cubicBezTo>
                  <a:cubicBezTo>
                    <a:pt x="-1991" y="908722"/>
                    <a:pt x="27647" y="804357"/>
                    <a:pt x="0" y="640899"/>
                  </a:cubicBezTo>
                  <a:close/>
                </a:path>
                <a:path w="7976363" h="2663530" stroke="0" extrusionOk="0">
                  <a:moveTo>
                    <a:pt x="0" y="640899"/>
                  </a:moveTo>
                  <a:cubicBezTo>
                    <a:pt x="-32171" y="273670"/>
                    <a:pt x="284877" y="62686"/>
                    <a:pt x="640899" y="0"/>
                  </a:cubicBezTo>
                  <a:cubicBezTo>
                    <a:pt x="930098" y="-37119"/>
                    <a:pt x="1116439" y="9736"/>
                    <a:pt x="1265725" y="0"/>
                  </a:cubicBezTo>
                  <a:cubicBezTo>
                    <a:pt x="1415011" y="-9736"/>
                    <a:pt x="1737250" y="15240"/>
                    <a:pt x="1890551" y="0"/>
                  </a:cubicBezTo>
                  <a:cubicBezTo>
                    <a:pt x="2043852" y="-15240"/>
                    <a:pt x="2143551" y="29306"/>
                    <a:pt x="2247595" y="0"/>
                  </a:cubicBezTo>
                  <a:cubicBezTo>
                    <a:pt x="2351639" y="-29306"/>
                    <a:pt x="2531473" y="3253"/>
                    <a:pt x="2805475" y="0"/>
                  </a:cubicBezTo>
                  <a:cubicBezTo>
                    <a:pt x="3079477" y="-3253"/>
                    <a:pt x="3136361" y="43474"/>
                    <a:pt x="3363355" y="0"/>
                  </a:cubicBezTo>
                  <a:cubicBezTo>
                    <a:pt x="3590349" y="-43474"/>
                    <a:pt x="3735634" y="47330"/>
                    <a:pt x="4055127" y="0"/>
                  </a:cubicBezTo>
                  <a:cubicBezTo>
                    <a:pt x="4374620" y="-47330"/>
                    <a:pt x="4294998" y="45238"/>
                    <a:pt x="4479116" y="0"/>
                  </a:cubicBezTo>
                  <a:cubicBezTo>
                    <a:pt x="4663234" y="-45238"/>
                    <a:pt x="4757329" y="38340"/>
                    <a:pt x="4903105" y="0"/>
                  </a:cubicBezTo>
                  <a:cubicBezTo>
                    <a:pt x="5048881" y="-38340"/>
                    <a:pt x="5270644" y="19905"/>
                    <a:pt x="5594877" y="0"/>
                  </a:cubicBezTo>
                  <a:cubicBezTo>
                    <a:pt x="5919110" y="-19905"/>
                    <a:pt x="5889376" y="30602"/>
                    <a:pt x="6152758" y="0"/>
                  </a:cubicBezTo>
                  <a:cubicBezTo>
                    <a:pt x="6416140" y="-30602"/>
                    <a:pt x="6414247" y="44652"/>
                    <a:pt x="6576747" y="0"/>
                  </a:cubicBezTo>
                  <a:cubicBezTo>
                    <a:pt x="6739247" y="-44652"/>
                    <a:pt x="6985634" y="65533"/>
                    <a:pt x="7335464" y="0"/>
                  </a:cubicBezTo>
                  <a:cubicBezTo>
                    <a:pt x="7701473" y="-7601"/>
                    <a:pt x="7934031" y="272675"/>
                    <a:pt x="7976363" y="640899"/>
                  </a:cubicBezTo>
                  <a:cubicBezTo>
                    <a:pt x="8030153" y="781312"/>
                    <a:pt x="7976285" y="951682"/>
                    <a:pt x="7976363" y="1101476"/>
                  </a:cubicBezTo>
                  <a:cubicBezTo>
                    <a:pt x="7976441" y="1251270"/>
                    <a:pt x="7950203" y="1321764"/>
                    <a:pt x="7976363" y="1520602"/>
                  </a:cubicBezTo>
                  <a:cubicBezTo>
                    <a:pt x="8002523" y="1719440"/>
                    <a:pt x="7975394" y="1890007"/>
                    <a:pt x="7976363" y="2022631"/>
                  </a:cubicBezTo>
                  <a:cubicBezTo>
                    <a:pt x="7992890" y="2382713"/>
                    <a:pt x="7616329" y="2654697"/>
                    <a:pt x="7335464" y="2663530"/>
                  </a:cubicBezTo>
                  <a:cubicBezTo>
                    <a:pt x="7100150" y="2669864"/>
                    <a:pt x="6829046" y="2599815"/>
                    <a:pt x="6643692" y="2663530"/>
                  </a:cubicBezTo>
                  <a:cubicBezTo>
                    <a:pt x="6458338" y="2727245"/>
                    <a:pt x="6320313" y="2645266"/>
                    <a:pt x="6152758" y="2663530"/>
                  </a:cubicBezTo>
                  <a:cubicBezTo>
                    <a:pt x="5985203" y="2681794"/>
                    <a:pt x="5962015" y="2658992"/>
                    <a:pt x="5795714" y="2663530"/>
                  </a:cubicBezTo>
                  <a:cubicBezTo>
                    <a:pt x="5629413" y="2668068"/>
                    <a:pt x="5263115" y="2613753"/>
                    <a:pt x="5103942" y="2663530"/>
                  </a:cubicBezTo>
                  <a:cubicBezTo>
                    <a:pt x="4944769" y="2713307"/>
                    <a:pt x="4784117" y="2620336"/>
                    <a:pt x="4613008" y="2663530"/>
                  </a:cubicBezTo>
                  <a:cubicBezTo>
                    <a:pt x="4441899" y="2706724"/>
                    <a:pt x="4115176" y="2629802"/>
                    <a:pt x="3921236" y="2663530"/>
                  </a:cubicBezTo>
                  <a:cubicBezTo>
                    <a:pt x="3727296" y="2697258"/>
                    <a:pt x="3443994" y="2635370"/>
                    <a:pt x="3296410" y="2663530"/>
                  </a:cubicBezTo>
                  <a:cubicBezTo>
                    <a:pt x="3148826" y="2691690"/>
                    <a:pt x="2856278" y="2615569"/>
                    <a:pt x="2738529" y="2663530"/>
                  </a:cubicBezTo>
                  <a:cubicBezTo>
                    <a:pt x="2620780" y="2711491"/>
                    <a:pt x="2365539" y="2630521"/>
                    <a:pt x="2180649" y="2663530"/>
                  </a:cubicBezTo>
                  <a:cubicBezTo>
                    <a:pt x="1995759" y="2696539"/>
                    <a:pt x="1826638" y="2632265"/>
                    <a:pt x="1488877" y="2663530"/>
                  </a:cubicBezTo>
                  <a:cubicBezTo>
                    <a:pt x="1151116" y="2694795"/>
                    <a:pt x="961194" y="2595620"/>
                    <a:pt x="640899" y="2663530"/>
                  </a:cubicBezTo>
                  <a:cubicBezTo>
                    <a:pt x="183410" y="2682063"/>
                    <a:pt x="18866" y="2421504"/>
                    <a:pt x="0" y="2022631"/>
                  </a:cubicBezTo>
                  <a:cubicBezTo>
                    <a:pt x="-16904" y="1860751"/>
                    <a:pt x="28177" y="1750169"/>
                    <a:pt x="0" y="1575871"/>
                  </a:cubicBezTo>
                  <a:cubicBezTo>
                    <a:pt x="-28177" y="1401573"/>
                    <a:pt x="42009" y="1342850"/>
                    <a:pt x="0" y="1115294"/>
                  </a:cubicBezTo>
                  <a:cubicBezTo>
                    <a:pt x="-42009" y="887738"/>
                    <a:pt x="2907" y="772122"/>
                    <a:pt x="0" y="640899"/>
                  </a:cubicBezTo>
                  <a:close/>
                </a:path>
              </a:pathLst>
            </a:custGeom>
            <a:solidFill>
              <a:schemeClr val="accent2">
                <a:lumMod val="60000"/>
                <a:lumOff val="40000"/>
              </a:schemeClr>
            </a:solidFill>
            <a:ln w="28575">
              <a:solidFill>
                <a:schemeClr val="accent2">
                  <a:lumMod val="75000"/>
                </a:schemeClr>
              </a:solidFill>
              <a:extLst>
                <a:ext uri="{C807C97D-BFC1-408E-A445-0C87EB9F89A2}">
                  <ask:lineSketchStyleProps xmlns:ask="http://schemas.microsoft.com/office/drawing/2018/sketchyshapes" sd="2954219196">
                    <a:prstGeom prst="roundRect">
                      <a:avLst>
                        <a:gd name="adj" fmla="val 24062"/>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0" name="TextBox 29">
              <a:extLst>
                <a:ext uri="{FF2B5EF4-FFF2-40B4-BE49-F238E27FC236}">
                  <a16:creationId xmlns:a16="http://schemas.microsoft.com/office/drawing/2014/main" id="{DDDCC3CC-321D-4F5D-A4C6-00D6D3C13895}"/>
                </a:ext>
              </a:extLst>
            </p:cNvPr>
            <p:cNvSpPr txBox="1"/>
            <p:nvPr/>
          </p:nvSpPr>
          <p:spPr>
            <a:xfrm>
              <a:off x="3329318" y="1358177"/>
              <a:ext cx="7170660" cy="23966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Cambria" panose="02040503050406030204" pitchFamily="18" charset="0"/>
                  <a:ea typeface="字魂70号-灵悦黑体" panose="00000500000000000000" pitchFamily="2" charset="-122"/>
                  <a:cs typeface="+mn-cs"/>
                </a:rPr>
                <a:t>Đọc thông tin và quan sát các hình 4, 5 trong SGK, sau đó, đóng vai hướng dẫn viên du lịch để mô tả và kể lại một số câu chuyện về các công trình tiêu biểu của Trung Quốc.</a:t>
              </a:r>
              <a:endParaRPr kumimoji="0" lang="en-US" sz="3200" b="0" i="0" u="none" strike="noStrike" kern="1200" cap="none" spc="0" normalizeH="0" baseline="0" noProof="0">
                <a:ln>
                  <a:noFill/>
                </a:ln>
                <a:solidFill>
                  <a:srgbClr val="002060"/>
                </a:solidFill>
                <a:effectLst/>
                <a:uLnTx/>
                <a:uFillTx/>
                <a:latin typeface="等线" panose="020F0502020204030204"/>
                <a:ea typeface="+mn-ea"/>
                <a:cs typeface="+mn-cs"/>
              </a:endParaRPr>
            </a:p>
          </p:txBody>
        </p:sp>
      </p:grpSp>
      <p:sp>
        <p:nvSpPr>
          <p:cNvPr id="32" name="文本框 1">
            <a:extLst>
              <a:ext uri="{FF2B5EF4-FFF2-40B4-BE49-F238E27FC236}">
                <a16:creationId xmlns:a16="http://schemas.microsoft.com/office/drawing/2014/main" id="{AA872012-9470-4BF9-A480-AB6AA6ED29E1}"/>
              </a:ext>
            </a:extLst>
          </p:cNvPr>
          <p:cNvSpPr txBox="1"/>
          <p:nvPr/>
        </p:nvSpPr>
        <p:spPr>
          <a:xfrm>
            <a:off x="3324684" y="697518"/>
            <a:ext cx="5542632" cy="646331"/>
          </a:xfrm>
          <a:prstGeom prst="rect">
            <a:avLst/>
          </a:prstGeom>
          <a:noFill/>
        </p:spPr>
        <p:txBody>
          <a:bodyPr wrap="square" rtlCol="0">
            <a:spAutoFit/>
          </a:bodyPr>
          <a:lstStyle/>
          <a:p>
            <a:pPr algn="ctr"/>
            <a:r>
              <a:rPr lang="en-US" altLang="zh-CN" sz="3600" b="1">
                <a:solidFill>
                  <a:schemeClr val="bg1"/>
                </a:solidFill>
                <a:latin typeface="Fira sans" panose="020B0503050000020004" pitchFamily="34" charset="0"/>
                <a:ea typeface="字魂27号-布丁体" panose="00000500000000000000" pitchFamily="2" charset="-122"/>
              </a:rPr>
              <a:t>Thảo luận nhóm</a:t>
            </a:r>
            <a:endParaRPr lang="zh-CN" altLang="en-US" sz="3600" b="1" dirty="0">
              <a:solidFill>
                <a:schemeClr val="bg1"/>
              </a:solidFill>
              <a:latin typeface="Fira sans" panose="020B0503050000020004" pitchFamily="34" charset="0"/>
              <a:ea typeface="字魂27号-布丁体" panose="00000500000000000000" pitchFamily="2" charset="-122"/>
            </a:endParaRPr>
          </a:p>
        </p:txBody>
      </p:sp>
      <p:grpSp>
        <p:nvGrpSpPr>
          <p:cNvPr id="33" name="组合 2">
            <a:extLst>
              <a:ext uri="{FF2B5EF4-FFF2-40B4-BE49-F238E27FC236}">
                <a16:creationId xmlns:a16="http://schemas.microsoft.com/office/drawing/2014/main" id="{529093D2-898D-42F1-878B-89A83B3CB42D}"/>
              </a:ext>
            </a:extLst>
          </p:cNvPr>
          <p:cNvGrpSpPr/>
          <p:nvPr/>
        </p:nvGrpSpPr>
        <p:grpSpPr>
          <a:xfrm>
            <a:off x="996769" y="2311973"/>
            <a:ext cx="2809776" cy="1207463"/>
            <a:chOff x="4646009" y="4514232"/>
            <a:chExt cx="7293169" cy="751118"/>
          </a:xfrm>
        </p:grpSpPr>
        <p:sp>
          <p:nvSpPr>
            <p:cNvPr id="34" name="矩形: 圆角 3">
              <a:extLst>
                <a:ext uri="{FF2B5EF4-FFF2-40B4-BE49-F238E27FC236}">
                  <a16:creationId xmlns:a16="http://schemas.microsoft.com/office/drawing/2014/main" id="{DA09C32E-D379-4FB8-BB3A-D48B62CE74AC}"/>
                </a:ext>
              </a:extLst>
            </p:cNvPr>
            <p:cNvSpPr/>
            <p:nvPr/>
          </p:nvSpPr>
          <p:spPr>
            <a:xfrm>
              <a:off x="5113897" y="4514232"/>
              <a:ext cx="6469375" cy="482158"/>
            </a:xfrm>
            <a:prstGeom prst="roundRect">
              <a:avLst>
                <a:gd name="adj" fmla="val 50000"/>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5" name="文本框 4">
              <a:extLst>
                <a:ext uri="{FF2B5EF4-FFF2-40B4-BE49-F238E27FC236}">
                  <a16:creationId xmlns:a16="http://schemas.microsoft.com/office/drawing/2014/main" id="{64CC4257-36EA-4E5E-89D9-561EF4831A63}"/>
                </a:ext>
              </a:extLst>
            </p:cNvPr>
            <p:cNvSpPr txBox="1"/>
            <p:nvPr/>
          </p:nvSpPr>
          <p:spPr>
            <a:xfrm>
              <a:off x="4646009" y="4595253"/>
              <a:ext cx="7293169" cy="670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Nhiệm vụ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solidFill>
                    <a:prstClr val="white"/>
                  </a:solidFill>
                  <a:latin typeface="Fira sans" panose="020B0503050000020004" pitchFamily="34" charset="0"/>
                  <a:ea typeface="字魂27号-布丁体" panose="00000500000000000000" pitchFamily="2" charset="-122"/>
                </a:rPr>
                <a:t>;</a:t>
              </a:r>
              <a:endParaRPr kumimoji="0" lang="zh-CN" altLang="en-US" sz="28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sp>
        <p:nvSpPr>
          <p:cNvPr id="36" name="Freeform 5">
            <a:extLst>
              <a:ext uri="{FF2B5EF4-FFF2-40B4-BE49-F238E27FC236}">
                <a16:creationId xmlns:a16="http://schemas.microsoft.com/office/drawing/2014/main" id="{D17830D4-36F1-41F0-86C8-B1DBC93313DD}"/>
              </a:ext>
            </a:extLst>
          </p:cNvPr>
          <p:cNvSpPr/>
          <p:nvPr/>
        </p:nvSpPr>
        <p:spPr>
          <a:xfrm>
            <a:off x="1332633" y="3329233"/>
            <a:ext cx="2465032" cy="2567354"/>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61770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descr="e0f01d50e93b5be62aa78ca12bd19666">
            <a:extLst>
              <a:ext uri="{FF2B5EF4-FFF2-40B4-BE49-F238E27FC236}">
                <a16:creationId xmlns:a16="http://schemas.microsoft.com/office/drawing/2014/main" id="{6F58F90D-1697-4DC6-B4FF-BF0D76065DAF}"/>
              </a:ext>
            </a:extLst>
          </p:cNvPr>
          <p:cNvPicPr/>
          <p:nvPr/>
        </p:nvPicPr>
        <p:blipFill>
          <a:blip r:embed="rId2" cstate="screen">
            <a:extLst>
              <a:ext uri="{28A0092B-C50C-407E-A947-70E740481C1C}">
                <a14:useLocalDpi xmlns:a14="http://schemas.microsoft.com/office/drawing/2010/main"/>
              </a:ext>
            </a:extLst>
          </a:blip>
          <a:stretch>
            <a:fillRect/>
          </a:stretch>
        </p:blipFill>
        <p:spPr>
          <a:xfrm>
            <a:off x="365624" y="-47519"/>
            <a:ext cx="2362342" cy="1815080"/>
          </a:xfrm>
          <a:prstGeom prst="rect">
            <a:avLst/>
          </a:prstGeom>
        </p:spPr>
      </p:pic>
      <p:grpSp>
        <p:nvGrpSpPr>
          <p:cNvPr id="17" name="组合 2">
            <a:extLst>
              <a:ext uri="{FF2B5EF4-FFF2-40B4-BE49-F238E27FC236}">
                <a16:creationId xmlns:a16="http://schemas.microsoft.com/office/drawing/2014/main" id="{DEFF6B1D-7EDA-4350-B073-31CB6D4253EB}"/>
              </a:ext>
            </a:extLst>
          </p:cNvPr>
          <p:cNvGrpSpPr/>
          <p:nvPr/>
        </p:nvGrpSpPr>
        <p:grpSpPr>
          <a:xfrm>
            <a:off x="2863527" y="720772"/>
            <a:ext cx="7458176" cy="719945"/>
            <a:chOff x="5145060" y="4514232"/>
            <a:chExt cx="19358746" cy="447851"/>
          </a:xfrm>
        </p:grpSpPr>
        <p:sp>
          <p:nvSpPr>
            <p:cNvPr id="18" name="矩形: 圆角 3">
              <a:extLst>
                <a:ext uri="{FF2B5EF4-FFF2-40B4-BE49-F238E27FC236}">
                  <a16:creationId xmlns:a16="http://schemas.microsoft.com/office/drawing/2014/main" id="{9166F4E5-5392-4821-AD47-229F8D5D6FCA}"/>
                </a:ext>
              </a:extLst>
            </p:cNvPr>
            <p:cNvSpPr/>
            <p:nvPr/>
          </p:nvSpPr>
          <p:spPr>
            <a:xfrm>
              <a:off x="5145060" y="4514232"/>
              <a:ext cx="19358746" cy="447851"/>
            </a:xfrm>
            <a:prstGeom prst="roundRect">
              <a:avLst>
                <a:gd name="adj" fmla="val 50000"/>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4">
              <a:extLst>
                <a:ext uri="{FF2B5EF4-FFF2-40B4-BE49-F238E27FC236}">
                  <a16:creationId xmlns:a16="http://schemas.microsoft.com/office/drawing/2014/main" id="{662C3A66-9888-4586-95E5-A5E9DEE22B7B}"/>
                </a:ext>
              </a:extLst>
            </p:cNvPr>
            <p:cNvSpPr txBox="1"/>
            <p:nvPr/>
          </p:nvSpPr>
          <p:spPr>
            <a:xfrm>
              <a:off x="5335912" y="4573425"/>
              <a:ext cx="19098998" cy="3637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Các nhóm thảo luận chuẩn bị đóng vai:</a:t>
              </a:r>
              <a:endParaRPr kumimoji="0" lang="zh-CN" altLang="en-US" sz="28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grpSp>
        <p:nvGrpSpPr>
          <p:cNvPr id="42" name="Group 41">
            <a:extLst>
              <a:ext uri="{FF2B5EF4-FFF2-40B4-BE49-F238E27FC236}">
                <a16:creationId xmlns:a16="http://schemas.microsoft.com/office/drawing/2014/main" id="{31226D66-265D-4A36-8B2E-FCB12BD3AD35}"/>
              </a:ext>
            </a:extLst>
          </p:cNvPr>
          <p:cNvGrpSpPr/>
          <p:nvPr/>
        </p:nvGrpSpPr>
        <p:grpSpPr>
          <a:xfrm>
            <a:off x="1873589" y="1815079"/>
            <a:ext cx="1855809" cy="4370967"/>
            <a:chOff x="1891928" y="1494461"/>
            <a:chExt cx="1855809" cy="4370967"/>
          </a:xfrm>
        </p:grpSpPr>
        <p:grpSp>
          <p:nvGrpSpPr>
            <p:cNvPr id="34" name="Group 33">
              <a:extLst>
                <a:ext uri="{FF2B5EF4-FFF2-40B4-BE49-F238E27FC236}">
                  <a16:creationId xmlns:a16="http://schemas.microsoft.com/office/drawing/2014/main" id="{77FC68F9-5D0F-43D3-92BE-335829DF5132}"/>
                </a:ext>
              </a:extLst>
            </p:cNvPr>
            <p:cNvGrpSpPr/>
            <p:nvPr/>
          </p:nvGrpSpPr>
          <p:grpSpPr>
            <a:xfrm>
              <a:off x="1891928" y="1494461"/>
              <a:ext cx="1731740" cy="4370967"/>
              <a:chOff x="368665" y="-1027769"/>
              <a:chExt cx="1731740" cy="4370967"/>
            </a:xfrm>
          </p:grpSpPr>
          <p:sp>
            <p:nvSpPr>
              <p:cNvPr id="31" name="Freeform 4">
                <a:extLst>
                  <a:ext uri="{FF2B5EF4-FFF2-40B4-BE49-F238E27FC236}">
                    <a16:creationId xmlns:a16="http://schemas.microsoft.com/office/drawing/2014/main" id="{78020033-6009-48FE-8F7F-01B786AD68B5}"/>
                  </a:ext>
                </a:extLst>
              </p:cNvPr>
              <p:cNvSpPr/>
              <p:nvPr/>
            </p:nvSpPr>
            <p:spPr>
              <a:xfrm>
                <a:off x="368665" y="-1027769"/>
                <a:ext cx="1731740" cy="4370967"/>
              </a:xfrm>
              <a:custGeom>
                <a:avLst/>
                <a:gdLst/>
                <a:ahLst/>
                <a:cxnLst/>
                <a:rect l="l" t="t" r="r" b="b"/>
                <a:pathLst>
                  <a:path w="8385548" h="4370967">
                    <a:moveTo>
                      <a:pt x="0" y="0"/>
                    </a:moveTo>
                    <a:lnTo>
                      <a:pt x="8385548" y="0"/>
                    </a:lnTo>
                    <a:lnTo>
                      <a:pt x="8385548" y="4370967"/>
                    </a:lnTo>
                    <a:lnTo>
                      <a:pt x="0" y="4370967"/>
                    </a:lnTo>
                    <a:lnTo>
                      <a:pt x="0" y="0"/>
                    </a:lnTo>
                    <a:close/>
                  </a:path>
                </a:pathLst>
              </a:custGeom>
              <a:blipFill>
                <a:blip r:embed="rId3"/>
                <a:stretch>
                  <a:fillRect r="-384227"/>
                </a:stretch>
              </a:blipFill>
              <a:ln>
                <a:noFill/>
              </a:ln>
            </p:spPr>
            <p:txBody>
              <a:bodyPr/>
              <a:lstStyle/>
              <a:p>
                <a:endParaRPr lang="en-US"/>
              </a:p>
            </p:txBody>
          </p:sp>
          <p:cxnSp>
            <p:nvCxnSpPr>
              <p:cNvPr id="33" name="Straight Connector 32">
                <a:extLst>
                  <a:ext uri="{FF2B5EF4-FFF2-40B4-BE49-F238E27FC236}">
                    <a16:creationId xmlns:a16="http://schemas.microsoft.com/office/drawing/2014/main" id="{2F113058-779B-4B50-8532-0BFC06ADFD86}"/>
                  </a:ext>
                </a:extLst>
              </p:cNvPr>
              <p:cNvCxnSpPr/>
              <p:nvPr/>
            </p:nvCxnSpPr>
            <p:spPr>
              <a:xfrm>
                <a:off x="2099261" y="854110"/>
                <a:ext cx="0" cy="2097349"/>
              </a:xfrm>
              <a:prstGeom prst="line">
                <a:avLst/>
              </a:prstGeom>
              <a:ln w="19050">
                <a:solidFill>
                  <a:srgbClr val="0A0909"/>
                </a:solidFill>
              </a:ln>
            </p:spPr>
            <p:style>
              <a:lnRef idx="1">
                <a:schemeClr val="accent1"/>
              </a:lnRef>
              <a:fillRef idx="0">
                <a:schemeClr val="accent1"/>
              </a:fillRef>
              <a:effectRef idx="0">
                <a:schemeClr val="accent1"/>
              </a:effectRef>
              <a:fontRef idx="minor">
                <a:schemeClr val="tx1"/>
              </a:fontRef>
            </p:style>
          </p:cxnSp>
        </p:grpSp>
        <p:sp>
          <p:nvSpPr>
            <p:cNvPr id="13" name="TextBox 61">
              <a:extLst>
                <a:ext uri="{FF2B5EF4-FFF2-40B4-BE49-F238E27FC236}">
                  <a16:creationId xmlns:a16="http://schemas.microsoft.com/office/drawing/2014/main" id="{E407610F-685E-41AE-90AD-BB766EF0479E}"/>
                </a:ext>
              </a:extLst>
            </p:cNvPr>
            <p:cNvSpPr txBox="1"/>
            <p:nvPr/>
          </p:nvSpPr>
          <p:spPr>
            <a:xfrm>
              <a:off x="2015996" y="3630277"/>
              <a:ext cx="1731741" cy="1589473"/>
            </a:xfrm>
            <a:prstGeom prst="rect">
              <a:avLst/>
            </a:prstGeom>
            <a:noFill/>
          </p:spPr>
          <p:txBody>
            <a:bodyPr wrap="square" rIns="157475" bIns="39369" numCol="1" spcCol="36000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800" b="1" i="0" u="none" strike="noStrike" kern="1200" cap="none" spc="0" normalizeH="0" baseline="0" noProof="0">
                  <a:ln>
                    <a:noFill/>
                  </a:ln>
                  <a:solidFill>
                    <a:prstClr val="black"/>
                  </a:solidFill>
                  <a:effectLst/>
                  <a:uLnTx/>
                  <a:uFillTx/>
                  <a:latin typeface="Cambria" panose="02040503050406030204" pitchFamily="18" charset="0"/>
                  <a:ea typeface="字魂70号-灵悦黑体" panose="00000500000000000000" pitchFamily="2" charset="-122"/>
                  <a:cs typeface="+mn-cs"/>
                </a:rPr>
                <a:t>Hướng dẫn viên du lịch.</a:t>
              </a:r>
              <a:endParaRPr kumimoji="0" lang="es-ES_tradnl"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grpSp>
        <p:nvGrpSpPr>
          <p:cNvPr id="43" name="Group 42">
            <a:extLst>
              <a:ext uri="{FF2B5EF4-FFF2-40B4-BE49-F238E27FC236}">
                <a16:creationId xmlns:a16="http://schemas.microsoft.com/office/drawing/2014/main" id="{32038FCD-C400-4E8F-8D46-F6DF52E550E3}"/>
              </a:ext>
            </a:extLst>
          </p:cNvPr>
          <p:cNvGrpSpPr/>
          <p:nvPr/>
        </p:nvGrpSpPr>
        <p:grpSpPr>
          <a:xfrm>
            <a:off x="5061440" y="1765411"/>
            <a:ext cx="1884806" cy="4370967"/>
            <a:chOff x="4732135" y="1494461"/>
            <a:chExt cx="1884806" cy="4370967"/>
          </a:xfrm>
        </p:grpSpPr>
        <p:grpSp>
          <p:nvGrpSpPr>
            <p:cNvPr id="38" name="Group 37">
              <a:extLst>
                <a:ext uri="{FF2B5EF4-FFF2-40B4-BE49-F238E27FC236}">
                  <a16:creationId xmlns:a16="http://schemas.microsoft.com/office/drawing/2014/main" id="{D9828398-519F-4D32-B3AD-5155921A495D}"/>
                </a:ext>
              </a:extLst>
            </p:cNvPr>
            <p:cNvGrpSpPr/>
            <p:nvPr/>
          </p:nvGrpSpPr>
          <p:grpSpPr>
            <a:xfrm>
              <a:off x="4766582" y="1494461"/>
              <a:ext cx="1680910" cy="4370967"/>
              <a:chOff x="3153194" y="-786179"/>
              <a:chExt cx="1680910" cy="4370967"/>
            </a:xfrm>
          </p:grpSpPr>
          <p:sp>
            <p:nvSpPr>
              <p:cNvPr id="35" name="Freeform 4">
                <a:extLst>
                  <a:ext uri="{FF2B5EF4-FFF2-40B4-BE49-F238E27FC236}">
                    <a16:creationId xmlns:a16="http://schemas.microsoft.com/office/drawing/2014/main" id="{C93D7997-8E62-4D13-9D10-4D9D14579694}"/>
                  </a:ext>
                </a:extLst>
              </p:cNvPr>
              <p:cNvSpPr/>
              <p:nvPr/>
            </p:nvSpPr>
            <p:spPr>
              <a:xfrm>
                <a:off x="3153194" y="-786179"/>
                <a:ext cx="1680910" cy="4370967"/>
              </a:xfrm>
              <a:custGeom>
                <a:avLst/>
                <a:gdLst/>
                <a:ahLst/>
                <a:cxnLst/>
                <a:rect l="l" t="t" r="r" b="b"/>
                <a:pathLst>
                  <a:path w="8385548" h="4370967">
                    <a:moveTo>
                      <a:pt x="0" y="0"/>
                    </a:moveTo>
                    <a:lnTo>
                      <a:pt x="8385548" y="0"/>
                    </a:lnTo>
                    <a:lnTo>
                      <a:pt x="8385548" y="4370967"/>
                    </a:lnTo>
                    <a:lnTo>
                      <a:pt x="0" y="4370967"/>
                    </a:lnTo>
                    <a:lnTo>
                      <a:pt x="0" y="0"/>
                    </a:lnTo>
                    <a:close/>
                  </a:path>
                </a:pathLst>
              </a:custGeom>
              <a:blipFill>
                <a:blip r:embed="rId3"/>
                <a:stretch>
                  <a:fillRect l="-103919" r="-294951"/>
                </a:stretch>
              </a:blipFill>
            </p:spPr>
            <p:txBody>
              <a:bodyPr/>
              <a:lstStyle/>
              <a:p>
                <a:endParaRPr lang="en-US"/>
              </a:p>
            </p:txBody>
          </p:sp>
          <p:cxnSp>
            <p:nvCxnSpPr>
              <p:cNvPr id="36" name="Straight Connector 35">
                <a:extLst>
                  <a:ext uri="{FF2B5EF4-FFF2-40B4-BE49-F238E27FC236}">
                    <a16:creationId xmlns:a16="http://schemas.microsoft.com/office/drawing/2014/main" id="{9A9C5C95-19D0-4516-89D9-54AAC15695F4}"/>
                  </a:ext>
                </a:extLst>
              </p:cNvPr>
              <p:cNvCxnSpPr/>
              <p:nvPr/>
            </p:nvCxnSpPr>
            <p:spPr>
              <a:xfrm>
                <a:off x="3153194" y="1099483"/>
                <a:ext cx="0" cy="2097349"/>
              </a:xfrm>
              <a:prstGeom prst="line">
                <a:avLst/>
              </a:prstGeom>
              <a:ln w="19050">
                <a:solidFill>
                  <a:srgbClr val="0A090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28496AE-0C37-473F-B0D9-295370C6D987}"/>
                  </a:ext>
                </a:extLst>
              </p:cNvPr>
              <p:cNvCxnSpPr/>
              <p:nvPr/>
            </p:nvCxnSpPr>
            <p:spPr>
              <a:xfrm>
                <a:off x="4834104" y="1096607"/>
                <a:ext cx="0" cy="2097349"/>
              </a:xfrm>
              <a:prstGeom prst="line">
                <a:avLst/>
              </a:prstGeom>
              <a:ln w="19050">
                <a:solidFill>
                  <a:srgbClr val="0A0909"/>
                </a:solidFill>
              </a:ln>
            </p:spPr>
            <p:style>
              <a:lnRef idx="1">
                <a:schemeClr val="accent1"/>
              </a:lnRef>
              <a:fillRef idx="0">
                <a:schemeClr val="accent1"/>
              </a:fillRef>
              <a:effectRef idx="0">
                <a:schemeClr val="accent1"/>
              </a:effectRef>
              <a:fontRef idx="minor">
                <a:schemeClr val="tx1"/>
              </a:fontRef>
            </p:style>
          </p:cxnSp>
        </p:grpSp>
        <p:sp>
          <p:nvSpPr>
            <p:cNvPr id="22" name="TextBox 61">
              <a:extLst>
                <a:ext uri="{FF2B5EF4-FFF2-40B4-BE49-F238E27FC236}">
                  <a16:creationId xmlns:a16="http://schemas.microsoft.com/office/drawing/2014/main" id="{FE68DF84-1B78-4641-B219-D0460C0797C3}"/>
                </a:ext>
              </a:extLst>
            </p:cNvPr>
            <p:cNvSpPr txBox="1"/>
            <p:nvPr/>
          </p:nvSpPr>
          <p:spPr>
            <a:xfrm>
              <a:off x="4732135" y="3556796"/>
              <a:ext cx="1884806" cy="1589473"/>
            </a:xfrm>
            <a:prstGeom prst="rect">
              <a:avLst/>
            </a:prstGeom>
            <a:noFill/>
          </p:spPr>
          <p:txBody>
            <a:bodyPr wrap="square" rIns="157475" bIns="39369" numCol="1" spcCol="36000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800" b="1" i="0" u="none" strike="noStrike" kern="1200" cap="none" spc="0" normalizeH="0" baseline="0" noProof="0">
                  <a:ln>
                    <a:noFill/>
                  </a:ln>
                  <a:solidFill>
                    <a:prstClr val="black"/>
                  </a:solidFill>
                  <a:effectLst/>
                  <a:uLnTx/>
                  <a:uFillTx/>
                  <a:latin typeface="Cambria" panose="02040503050406030204" pitchFamily="18" charset="0"/>
                  <a:ea typeface="字魂70号-灵悦黑体" panose="00000500000000000000" pitchFamily="2" charset="-122"/>
                  <a:cs typeface="+mn-cs"/>
                </a:rPr>
                <a:t>Người soạn nội dung</a:t>
              </a:r>
              <a:endParaRPr kumimoji="0" lang="es-ES_tradnl"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grpSp>
        <p:nvGrpSpPr>
          <p:cNvPr id="49" name="Group 48">
            <a:extLst>
              <a:ext uri="{FF2B5EF4-FFF2-40B4-BE49-F238E27FC236}">
                <a16:creationId xmlns:a16="http://schemas.microsoft.com/office/drawing/2014/main" id="{2C521EA2-E404-4FBE-9E2A-838788CD0A2F}"/>
              </a:ext>
            </a:extLst>
          </p:cNvPr>
          <p:cNvGrpSpPr/>
          <p:nvPr/>
        </p:nvGrpSpPr>
        <p:grpSpPr>
          <a:xfrm>
            <a:off x="8084463" y="1765410"/>
            <a:ext cx="2205786" cy="4370967"/>
            <a:chOff x="7439051" y="1536185"/>
            <a:chExt cx="2205786" cy="4370967"/>
          </a:xfrm>
        </p:grpSpPr>
        <p:grpSp>
          <p:nvGrpSpPr>
            <p:cNvPr id="41" name="Group 40">
              <a:extLst>
                <a:ext uri="{FF2B5EF4-FFF2-40B4-BE49-F238E27FC236}">
                  <a16:creationId xmlns:a16="http://schemas.microsoft.com/office/drawing/2014/main" id="{19C8F19A-2916-46FD-90CB-E6F128455A9E}"/>
                </a:ext>
              </a:extLst>
            </p:cNvPr>
            <p:cNvGrpSpPr/>
            <p:nvPr/>
          </p:nvGrpSpPr>
          <p:grpSpPr>
            <a:xfrm>
              <a:off x="7456836" y="1536185"/>
              <a:ext cx="2063933" cy="4370967"/>
              <a:chOff x="6326900" y="-769898"/>
              <a:chExt cx="1966116" cy="4370967"/>
            </a:xfrm>
          </p:grpSpPr>
          <p:sp>
            <p:nvSpPr>
              <p:cNvPr id="32" name="Freeform 4">
                <a:extLst>
                  <a:ext uri="{FF2B5EF4-FFF2-40B4-BE49-F238E27FC236}">
                    <a16:creationId xmlns:a16="http://schemas.microsoft.com/office/drawing/2014/main" id="{8C76E2D4-B9E4-4F83-A4D9-367BD71CA8C7}"/>
                  </a:ext>
                </a:extLst>
              </p:cNvPr>
              <p:cNvSpPr/>
              <p:nvPr/>
            </p:nvSpPr>
            <p:spPr>
              <a:xfrm>
                <a:off x="6326900" y="-769898"/>
                <a:ext cx="1601246" cy="4370967"/>
              </a:xfrm>
              <a:custGeom>
                <a:avLst/>
                <a:gdLst/>
                <a:ahLst/>
                <a:cxnLst/>
                <a:rect l="l" t="t" r="r" b="b"/>
                <a:pathLst>
                  <a:path w="8385548" h="4370967">
                    <a:moveTo>
                      <a:pt x="0" y="0"/>
                    </a:moveTo>
                    <a:lnTo>
                      <a:pt x="8385548" y="0"/>
                    </a:lnTo>
                    <a:lnTo>
                      <a:pt x="8385548" y="4370967"/>
                    </a:lnTo>
                    <a:lnTo>
                      <a:pt x="0" y="4370967"/>
                    </a:lnTo>
                    <a:lnTo>
                      <a:pt x="0" y="0"/>
                    </a:lnTo>
                    <a:close/>
                  </a:path>
                </a:pathLst>
              </a:custGeom>
              <a:blipFill>
                <a:blip r:embed="rId3"/>
                <a:stretch>
                  <a:fillRect l="-216274" r="-207416"/>
                </a:stretch>
              </a:blipFill>
            </p:spPr>
            <p:txBody>
              <a:bodyPr/>
              <a:lstStyle/>
              <a:p>
                <a:endParaRPr lang="en-US"/>
              </a:p>
            </p:txBody>
          </p:sp>
          <p:cxnSp>
            <p:nvCxnSpPr>
              <p:cNvPr id="39" name="Straight Connector 38">
                <a:extLst>
                  <a:ext uri="{FF2B5EF4-FFF2-40B4-BE49-F238E27FC236}">
                    <a16:creationId xmlns:a16="http://schemas.microsoft.com/office/drawing/2014/main" id="{7482BA96-4654-441F-AD64-850174C86B56}"/>
                  </a:ext>
                </a:extLst>
              </p:cNvPr>
              <p:cNvCxnSpPr>
                <a:cxnSpLocks/>
              </p:cNvCxnSpPr>
              <p:nvPr/>
            </p:nvCxnSpPr>
            <p:spPr>
              <a:xfrm>
                <a:off x="8293016" y="1122917"/>
                <a:ext cx="0" cy="2069192"/>
              </a:xfrm>
              <a:prstGeom prst="line">
                <a:avLst/>
              </a:prstGeom>
              <a:ln w="19050">
                <a:solidFill>
                  <a:srgbClr val="0A0909"/>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3CDFFED-96AE-41D2-AC44-E694DDBE9C6E}"/>
                  </a:ext>
                </a:extLst>
              </p:cNvPr>
              <p:cNvCxnSpPr/>
              <p:nvPr/>
            </p:nvCxnSpPr>
            <p:spPr>
              <a:xfrm>
                <a:off x="6326900" y="1094760"/>
                <a:ext cx="0" cy="2097349"/>
              </a:xfrm>
              <a:prstGeom prst="line">
                <a:avLst/>
              </a:prstGeom>
              <a:ln w="19050">
                <a:solidFill>
                  <a:srgbClr val="0A090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5A2B511-5B98-4B94-8552-525C9D144ADE}"/>
                  </a:ext>
                </a:extLst>
              </p:cNvPr>
              <p:cNvCxnSpPr>
                <a:cxnSpLocks/>
              </p:cNvCxnSpPr>
              <p:nvPr/>
            </p:nvCxnSpPr>
            <p:spPr>
              <a:xfrm>
                <a:off x="7928146" y="1122917"/>
                <a:ext cx="364870" cy="0"/>
              </a:xfrm>
              <a:prstGeom prst="line">
                <a:avLst/>
              </a:prstGeom>
              <a:ln w="19050">
                <a:solidFill>
                  <a:srgbClr val="0A090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F54FFE2-D0AF-4BF6-9361-F34BD1897F9C}"/>
                  </a:ext>
                </a:extLst>
              </p:cNvPr>
              <p:cNvCxnSpPr>
                <a:cxnSpLocks/>
              </p:cNvCxnSpPr>
              <p:nvPr/>
            </p:nvCxnSpPr>
            <p:spPr>
              <a:xfrm>
                <a:off x="7918574" y="3202157"/>
                <a:ext cx="364870" cy="0"/>
              </a:xfrm>
              <a:prstGeom prst="line">
                <a:avLst/>
              </a:prstGeom>
              <a:ln w="19050">
                <a:solidFill>
                  <a:srgbClr val="0A0909"/>
                </a:solidFill>
              </a:ln>
            </p:spPr>
            <p:style>
              <a:lnRef idx="1">
                <a:schemeClr val="accent1"/>
              </a:lnRef>
              <a:fillRef idx="0">
                <a:schemeClr val="accent1"/>
              </a:fillRef>
              <a:effectRef idx="0">
                <a:schemeClr val="accent1"/>
              </a:effectRef>
              <a:fontRef idx="minor">
                <a:schemeClr val="tx1"/>
              </a:fontRef>
            </p:style>
          </p:cxnSp>
        </p:grpSp>
        <p:sp>
          <p:nvSpPr>
            <p:cNvPr id="27" name="TextBox 61">
              <a:extLst>
                <a:ext uri="{FF2B5EF4-FFF2-40B4-BE49-F238E27FC236}">
                  <a16:creationId xmlns:a16="http://schemas.microsoft.com/office/drawing/2014/main" id="{6B50CF2B-8D90-488C-B712-D16FABC9DFFA}"/>
                </a:ext>
              </a:extLst>
            </p:cNvPr>
            <p:cNvSpPr txBox="1"/>
            <p:nvPr/>
          </p:nvSpPr>
          <p:spPr>
            <a:xfrm>
              <a:off x="7439051" y="3422888"/>
              <a:ext cx="2205786" cy="2106538"/>
            </a:xfrm>
            <a:prstGeom prst="rect">
              <a:avLst/>
            </a:prstGeom>
            <a:noFill/>
          </p:spPr>
          <p:txBody>
            <a:bodyPr wrap="square" rIns="157475" bIns="39369" numCol="1" spcCol="36000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800" b="1" i="0" u="none" strike="noStrike" kern="1200" cap="none" spc="0" normalizeH="0" baseline="0" noProof="0">
                  <a:ln>
                    <a:noFill/>
                  </a:ln>
                  <a:solidFill>
                    <a:prstClr val="black"/>
                  </a:solidFill>
                  <a:effectLst/>
                  <a:uLnTx/>
                  <a:uFillTx/>
                  <a:latin typeface="Cambria" panose="02040503050406030204" pitchFamily="18" charset="0"/>
                  <a:ea typeface="字魂70号-灵悦黑体" panose="00000500000000000000" pitchFamily="2" charset="-122"/>
                  <a:cs typeface="+mn-cs"/>
                </a:rPr>
                <a:t>Người sưu tầm tranh ảnh, các câu chuyện.</a:t>
              </a:r>
              <a:endParaRPr kumimoji="0" lang="es-ES_tradnl"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spTree>
    <p:extLst>
      <p:ext uri="{BB962C8B-B14F-4D97-AF65-F5344CB8AC3E}">
        <p14:creationId xmlns:p14="http://schemas.microsoft.com/office/powerpoint/2010/main" val="221668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1000" fill="hold"/>
                                        <p:tgtEl>
                                          <p:spTgt spid="43"/>
                                        </p:tgtEl>
                                        <p:attrNameLst>
                                          <p:attrName>ppt_w</p:attrName>
                                        </p:attrNameLst>
                                      </p:cBhvr>
                                      <p:tavLst>
                                        <p:tav tm="0">
                                          <p:val>
                                            <p:fltVal val="0"/>
                                          </p:val>
                                        </p:tav>
                                        <p:tav tm="100000">
                                          <p:val>
                                            <p:strVal val="#ppt_w"/>
                                          </p:val>
                                        </p:tav>
                                      </p:tavLst>
                                    </p:anim>
                                    <p:anim calcmode="lin" valueType="num">
                                      <p:cBhvr>
                                        <p:cTn id="20" dur="1000" fill="hold"/>
                                        <p:tgtEl>
                                          <p:spTgt spid="43"/>
                                        </p:tgtEl>
                                        <p:attrNameLst>
                                          <p:attrName>ppt_h</p:attrName>
                                        </p:attrNameLst>
                                      </p:cBhvr>
                                      <p:tavLst>
                                        <p:tav tm="0">
                                          <p:val>
                                            <p:fltVal val="0"/>
                                          </p:val>
                                        </p:tav>
                                        <p:tav tm="100000">
                                          <p:val>
                                            <p:strVal val="#ppt_h"/>
                                          </p:val>
                                        </p:tav>
                                      </p:tavLst>
                                    </p:anim>
                                    <p:anim calcmode="lin" valueType="num">
                                      <p:cBhvr>
                                        <p:cTn id="21" dur="1000" fill="hold"/>
                                        <p:tgtEl>
                                          <p:spTgt spid="43"/>
                                        </p:tgtEl>
                                        <p:attrNameLst>
                                          <p:attrName>style.rotation</p:attrName>
                                        </p:attrNameLst>
                                      </p:cBhvr>
                                      <p:tavLst>
                                        <p:tav tm="0">
                                          <p:val>
                                            <p:fltVal val="90"/>
                                          </p:val>
                                        </p:tav>
                                        <p:tav tm="100000">
                                          <p:val>
                                            <p:fltVal val="0"/>
                                          </p:val>
                                        </p:tav>
                                      </p:tavLst>
                                    </p:anim>
                                    <p:animEffect transition="in" filter="fade">
                                      <p:cBhvr>
                                        <p:cTn id="22" dur="10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p:cTn id="27" dur="1000" fill="hold"/>
                                        <p:tgtEl>
                                          <p:spTgt spid="49"/>
                                        </p:tgtEl>
                                        <p:attrNameLst>
                                          <p:attrName>ppt_w</p:attrName>
                                        </p:attrNameLst>
                                      </p:cBhvr>
                                      <p:tavLst>
                                        <p:tav tm="0">
                                          <p:val>
                                            <p:fltVal val="0"/>
                                          </p:val>
                                        </p:tav>
                                        <p:tav tm="100000">
                                          <p:val>
                                            <p:strVal val="#ppt_w"/>
                                          </p:val>
                                        </p:tav>
                                      </p:tavLst>
                                    </p:anim>
                                    <p:anim calcmode="lin" valueType="num">
                                      <p:cBhvr>
                                        <p:cTn id="28" dur="1000" fill="hold"/>
                                        <p:tgtEl>
                                          <p:spTgt spid="49"/>
                                        </p:tgtEl>
                                        <p:attrNameLst>
                                          <p:attrName>ppt_h</p:attrName>
                                        </p:attrNameLst>
                                      </p:cBhvr>
                                      <p:tavLst>
                                        <p:tav tm="0">
                                          <p:val>
                                            <p:fltVal val="0"/>
                                          </p:val>
                                        </p:tav>
                                        <p:tav tm="100000">
                                          <p:val>
                                            <p:strVal val="#ppt_h"/>
                                          </p:val>
                                        </p:tav>
                                      </p:tavLst>
                                    </p:anim>
                                    <p:anim calcmode="lin" valueType="num">
                                      <p:cBhvr>
                                        <p:cTn id="29" dur="1000" fill="hold"/>
                                        <p:tgtEl>
                                          <p:spTgt spid="49"/>
                                        </p:tgtEl>
                                        <p:attrNameLst>
                                          <p:attrName>style.rotation</p:attrName>
                                        </p:attrNameLst>
                                      </p:cBhvr>
                                      <p:tavLst>
                                        <p:tav tm="0">
                                          <p:val>
                                            <p:fltVal val="90"/>
                                          </p:val>
                                        </p:tav>
                                        <p:tav tm="100000">
                                          <p:val>
                                            <p:fltVal val="0"/>
                                          </p:val>
                                        </p:tav>
                                      </p:tavLst>
                                    </p:anim>
                                    <p:animEffect transition="in" filter="fade">
                                      <p:cBhvr>
                                        <p:cTn id="3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883719B-5830-40A6-B6B9-36DE72065A23}"/>
              </a:ext>
            </a:extLst>
          </p:cNvPr>
          <p:cNvSpPr txBox="1"/>
          <p:nvPr/>
        </p:nvSpPr>
        <p:spPr>
          <a:xfrm>
            <a:off x="3717578" y="723468"/>
            <a:ext cx="4748743" cy="523220"/>
          </a:xfrm>
          <a:prstGeom prst="rect">
            <a:avLst/>
          </a:prstGeom>
          <a:noFill/>
          <a:ln>
            <a:noFill/>
          </a:ln>
        </p:spPr>
        <p:txBody>
          <a:bodyPr wrap="square" rtlCol="0">
            <a:spAutoFit/>
          </a:bodyPr>
          <a:lstStyle/>
          <a:p>
            <a:pPr lvl="0" algn="ctr"/>
            <a:r>
              <a:rPr lang="vi-VN" sz="2700" b="1" kern="0">
                <a:solidFill>
                  <a:prstClr val="white"/>
                </a:solidFill>
                <a:latin typeface="Cambria" panose="02040503050406030204" pitchFamily="18" charset="0"/>
                <a:ea typeface="Cambria" panose="02040503050406030204" pitchFamily="18" charset="0"/>
                <a:sym typeface="Arial"/>
              </a:rPr>
              <a:t>Vạn Lý Trường Thành </a:t>
            </a: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F302202B-102E-49C7-B92C-BD15FDC44D5C}"/>
              </a:ext>
            </a:extLst>
          </p:cNvPr>
          <p:cNvSpPr txBox="1"/>
          <p:nvPr/>
        </p:nvSpPr>
        <p:spPr>
          <a:xfrm>
            <a:off x="852434" y="1521786"/>
            <a:ext cx="6285163" cy="3139321"/>
          </a:xfrm>
          <a:prstGeom prst="rect">
            <a:avLst/>
          </a:prstGeom>
          <a:noFill/>
        </p:spPr>
        <p:txBody>
          <a:bodyPr wrap="square" rtlCol="0">
            <a:spAutoFit/>
          </a:bodyPr>
          <a:lstStyle/>
          <a:p>
            <a:pPr lvl="0" algn="just"/>
            <a:r>
              <a:rPr lang="en-US" sz="2200">
                <a:solidFill>
                  <a:prstClr val="black"/>
                </a:solidFill>
              </a:rPr>
              <a:t>	</a:t>
            </a:r>
            <a:r>
              <a:rPr lang="vi-VN" sz="2200">
                <a:solidFill>
                  <a:prstClr val="black"/>
                </a:solidFill>
              </a:rPr>
              <a:t>Vạn Lý Trường Thành có nghĩa</a:t>
            </a:r>
            <a:r>
              <a:rPr lang="en-US" sz="2200">
                <a:solidFill>
                  <a:prstClr val="black"/>
                </a:solidFill>
              </a:rPr>
              <a:t> </a:t>
            </a:r>
            <a:r>
              <a:rPr lang="vi-VN" sz="2200">
                <a:solidFill>
                  <a:prstClr val="black"/>
                </a:solidFill>
              </a:rPr>
              <a:t>là bức tường dài vạn dặm. Đây là công trình phòng ngự nổi tiếng của Trung Quốc được xây dựng từ thời cổ đại. Trường thành dài hàng chục nghìn ki-lô-mét, đến nay còn lại khoảng 6 700 km. Công trình không chỉ là những dãy tường dài kiên cố mà còn có nhiều hào sâu và nhỏ, nhiều đường rộng cho lưu thông, các Hình 4. Một đoạn Vạn Lý Trường Thành trạm truyền tin, kho vũ khí,…</a:t>
            </a:r>
            <a:endParaRPr kumimoji="0" lang="en-US" sz="2200" b="0" i="0" u="none" strike="noStrike" kern="1200" cap="none" spc="0" normalizeH="0" baseline="0" noProof="0">
              <a:ln>
                <a:noFill/>
              </a:ln>
              <a:solidFill>
                <a:prstClr val="black"/>
              </a:solidFill>
              <a:effectLst/>
              <a:uLnTx/>
              <a:uFillTx/>
            </a:endParaRPr>
          </a:p>
        </p:txBody>
      </p:sp>
      <p:sp>
        <p:nvSpPr>
          <p:cNvPr id="8" name="TextBox 7">
            <a:extLst>
              <a:ext uri="{FF2B5EF4-FFF2-40B4-BE49-F238E27FC236}">
                <a16:creationId xmlns:a16="http://schemas.microsoft.com/office/drawing/2014/main" id="{C922A23B-C4C9-4E45-8049-2BD5655E10F9}"/>
              </a:ext>
            </a:extLst>
          </p:cNvPr>
          <p:cNvSpPr txBox="1"/>
          <p:nvPr/>
        </p:nvSpPr>
        <p:spPr>
          <a:xfrm>
            <a:off x="829267" y="4560477"/>
            <a:ext cx="10424887" cy="1446550"/>
          </a:xfrm>
          <a:prstGeom prst="rect">
            <a:avLst/>
          </a:prstGeom>
          <a:noFill/>
        </p:spPr>
        <p:txBody>
          <a:bodyPr wrap="square">
            <a:spAutoFit/>
          </a:bodyPr>
          <a:lstStyle/>
          <a:p>
            <a:pPr algn="just"/>
            <a:r>
              <a:rPr lang="vi-VN" sz="2200"/>
              <a:t>Nhìn tổng thể, trường thành như một con rồng uốn lượn, chạy xuyên qua nhiều vùng đồi núi, thung lũng, các vực sâu, có đoạn vượt qua sông và lấn ra biển. Ngày nay, Vạn Lý Trường Thành được xem là biểu tượng cho sức lao động bền bỉ và khả năng sáng tạo của người dân Trung Quốc.</a:t>
            </a:r>
            <a:endParaRPr lang="en-US" sz="2200"/>
          </a:p>
        </p:txBody>
      </p:sp>
      <p:grpSp>
        <p:nvGrpSpPr>
          <p:cNvPr id="12" name="Group 11">
            <a:extLst>
              <a:ext uri="{FF2B5EF4-FFF2-40B4-BE49-F238E27FC236}">
                <a16:creationId xmlns:a16="http://schemas.microsoft.com/office/drawing/2014/main" id="{384342BC-300A-46E2-931D-EFE49E0B9CAB}"/>
              </a:ext>
            </a:extLst>
          </p:cNvPr>
          <p:cNvGrpSpPr/>
          <p:nvPr/>
        </p:nvGrpSpPr>
        <p:grpSpPr>
          <a:xfrm>
            <a:off x="7137597" y="1441402"/>
            <a:ext cx="4305520" cy="3119075"/>
            <a:chOff x="7057213" y="1543797"/>
            <a:chExt cx="4305520" cy="3119075"/>
          </a:xfrm>
        </p:grpSpPr>
        <p:pic>
          <p:nvPicPr>
            <p:cNvPr id="9" name="Picture 8">
              <a:extLst>
                <a:ext uri="{FF2B5EF4-FFF2-40B4-BE49-F238E27FC236}">
                  <a16:creationId xmlns:a16="http://schemas.microsoft.com/office/drawing/2014/main" id="{A1BF1E86-7E0C-4D10-8994-BF7E9FA8F292}"/>
                </a:ext>
              </a:extLst>
            </p:cNvPr>
            <p:cNvPicPr>
              <a:picLocks noChangeAspect="1"/>
            </p:cNvPicPr>
            <p:nvPr/>
          </p:nvPicPr>
          <p:blipFill rotWithShape="1">
            <a:blip r:embed="rId2">
              <a:extLst>
                <a:ext uri="{28A0092B-C50C-407E-A947-70E740481C1C}">
                  <a14:useLocalDpi xmlns:a14="http://schemas.microsoft.com/office/drawing/2010/main" val="0"/>
                </a:ext>
              </a:extLst>
            </a:blip>
            <a:srcRect l="2142" t="5274" r="2478" b="2271"/>
            <a:stretch/>
          </p:blipFill>
          <p:spPr>
            <a:xfrm>
              <a:off x="7157236" y="1543797"/>
              <a:ext cx="3969099" cy="26363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TextBox 10">
              <a:extLst>
                <a:ext uri="{FF2B5EF4-FFF2-40B4-BE49-F238E27FC236}">
                  <a16:creationId xmlns:a16="http://schemas.microsoft.com/office/drawing/2014/main" id="{CDE39D4E-C7AA-4399-82DA-D98CBD5F7F07}"/>
                </a:ext>
              </a:extLst>
            </p:cNvPr>
            <p:cNvSpPr txBox="1"/>
            <p:nvPr/>
          </p:nvSpPr>
          <p:spPr>
            <a:xfrm>
              <a:off x="7057213" y="4293540"/>
              <a:ext cx="4305520" cy="369332"/>
            </a:xfrm>
            <a:prstGeom prst="rect">
              <a:avLst/>
            </a:prstGeom>
            <a:noFill/>
          </p:spPr>
          <p:txBody>
            <a:bodyPr wrap="square">
              <a:spAutoFit/>
            </a:bodyPr>
            <a:lstStyle/>
            <a:p>
              <a:r>
                <a:rPr lang="vi-VN"/>
                <a:t>Hình 4. Một đoạn Vạn Lý Trường Thành</a:t>
              </a:r>
              <a:endParaRPr lang="en-US"/>
            </a:p>
          </p:txBody>
        </p:sp>
      </p:grpSp>
    </p:spTree>
    <p:extLst>
      <p:ext uri="{BB962C8B-B14F-4D97-AF65-F5344CB8AC3E}">
        <p14:creationId xmlns:p14="http://schemas.microsoft.com/office/powerpoint/2010/main" val="230830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loud Frame Clipart Png, Transparent Png , Transparent Png Image - PNGitem">
            <a:extLst>
              <a:ext uri="{FF2B5EF4-FFF2-40B4-BE49-F238E27FC236}">
                <a16:creationId xmlns:a16="http://schemas.microsoft.com/office/drawing/2014/main" id="{66134AEA-A784-4C44-B502-4BBF2749815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0" y="113321"/>
            <a:ext cx="10032138" cy="5989702"/>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7C633D47-0A4C-4F2A-835E-6C2A631458E3}"/>
              </a:ext>
            </a:extLst>
          </p:cNvPr>
          <p:cNvSpPr txBox="1">
            <a:spLocks/>
          </p:cNvSpPr>
          <p:nvPr/>
        </p:nvSpPr>
        <p:spPr>
          <a:xfrm>
            <a:off x="1383323" y="1592583"/>
            <a:ext cx="7265492" cy="42552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vi-VN" sz="4800" b="1">
                <a:latin typeface="Fira Sans" panose="020B0803050000020004" pitchFamily="34" charset="0"/>
                <a:cs typeface="Arial" panose="020B0604020202020204" pitchFamily="34" charset="0"/>
              </a:rPr>
              <a:t>Bài 17:</a:t>
            </a:r>
            <a:r>
              <a:rPr lang="en-US" sz="4800" b="1">
                <a:latin typeface="Fira Sans" panose="020B0803050000020004" pitchFamily="34" charset="0"/>
                <a:cs typeface="Arial" panose="020B0604020202020204" pitchFamily="34" charset="0"/>
              </a:rPr>
              <a:t> (tiết1)</a:t>
            </a:r>
            <a:r>
              <a:rPr lang="vi-VN" sz="5400" b="1">
                <a:latin typeface="Fira Sans" panose="020B0803050000020004" pitchFamily="34" charset="0"/>
                <a:cs typeface="Arial" panose="020B0604020202020204" pitchFamily="34" charset="0"/>
              </a:rPr>
              <a:t> </a:t>
            </a:r>
            <a:endParaRPr lang="en-US" sz="5400" b="1">
              <a:latin typeface="Fira Sans" panose="020B0803050000020004" pitchFamily="34" charset="0"/>
              <a:cs typeface="Arial" panose="020B0604020202020204" pitchFamily="34" charset="0"/>
            </a:endParaRPr>
          </a:p>
          <a:p>
            <a:pPr lvl="0" algn="ctr">
              <a:lnSpc>
                <a:spcPct val="100000"/>
              </a:lnSpc>
            </a:pPr>
            <a:r>
              <a:rPr lang="vi-VN" sz="5400" b="1">
                <a:solidFill>
                  <a:srgbClr val="FF0066"/>
                </a:solidFill>
                <a:latin typeface="Fira Sans" panose="020B0803050000020004" pitchFamily="34" charset="0"/>
                <a:cs typeface="Arial" panose="020B0604020202020204" pitchFamily="34" charset="0"/>
              </a:rPr>
              <a:t>NƯỚC CỘNG HÒA NHÂN DÂN TRUNG HOA</a:t>
            </a:r>
            <a:endParaRPr kumimoji="0" lang="en-US" sz="5400" b="1" i="0" u="none" strike="noStrike" kern="1200" cap="none" spc="0" normalizeH="0" baseline="0" noProof="0" dirty="0">
              <a:ln>
                <a:noFill/>
              </a:ln>
              <a:solidFill>
                <a:srgbClr val="FF0066"/>
              </a:solidFill>
              <a:effectLst/>
              <a:uLnTx/>
              <a:uFillTx/>
              <a:latin typeface="Fira Sans" panose="020B0803050000020004" pitchFamily="34" charset="0"/>
              <a:cs typeface="Arial" panose="020B0604020202020204" pitchFamily="34" charset="0"/>
            </a:endParaRPr>
          </a:p>
        </p:txBody>
      </p:sp>
      <p:pic>
        <p:nvPicPr>
          <p:cNvPr id="27" name="图片 7">
            <a:extLst>
              <a:ext uri="{FF2B5EF4-FFF2-40B4-BE49-F238E27FC236}">
                <a16:creationId xmlns:a16="http://schemas.microsoft.com/office/drawing/2014/main" id="{ABAF6BD7-C112-4A4D-B643-F607984F2F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8301" y="3037951"/>
            <a:ext cx="3548883" cy="3548883"/>
          </a:xfrm>
          <a:prstGeom prst="rect">
            <a:avLst/>
          </a:prstGeom>
        </p:spPr>
      </p:pic>
      <p:sp>
        <p:nvSpPr>
          <p:cNvPr id="7" name="Title 1">
            <a:extLst>
              <a:ext uri="{FF2B5EF4-FFF2-40B4-BE49-F238E27FC236}">
                <a16:creationId xmlns:a16="http://schemas.microsoft.com/office/drawing/2014/main" id="{6BA89472-1BFC-46CA-8126-C81A3D801F6E}"/>
              </a:ext>
            </a:extLst>
          </p:cNvPr>
          <p:cNvSpPr txBox="1">
            <a:spLocks/>
          </p:cNvSpPr>
          <p:nvPr/>
        </p:nvSpPr>
        <p:spPr>
          <a:xfrm>
            <a:off x="281612" y="2985197"/>
            <a:ext cx="10962968" cy="1470025"/>
          </a:xfrm>
          <a:blipFill>
            <a:blip r:embed="rId5"/>
            <a:stretch>
              <a:fillRect/>
            </a:stretch>
          </a:blip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buSzPts val="5200"/>
            </a:pPr>
            <a:endParaRPr lang="en-US" sz="11500" b="1" dirty="0">
              <a:solidFill>
                <a:srgbClr val="FF0066"/>
              </a:solidFill>
              <a:latin typeface="Cambria"/>
              <a:ea typeface="Cambria"/>
              <a:cs typeface="Cambria"/>
              <a:sym typeface="Cambria"/>
            </a:endParaRPr>
          </a:p>
        </p:txBody>
      </p:sp>
    </p:spTree>
    <p:extLst>
      <p:ext uri="{BB962C8B-B14F-4D97-AF65-F5344CB8AC3E}">
        <p14:creationId xmlns:p14="http://schemas.microsoft.com/office/powerpoint/2010/main" val="47075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883719B-5830-40A6-B6B9-36DE72065A23}"/>
              </a:ext>
            </a:extLst>
          </p:cNvPr>
          <p:cNvSpPr txBox="1"/>
          <p:nvPr/>
        </p:nvSpPr>
        <p:spPr>
          <a:xfrm>
            <a:off x="4183853" y="704831"/>
            <a:ext cx="382429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bg1"/>
                </a:solidFill>
                <a:effectLst/>
                <a:uLnTx/>
                <a:uFillTx/>
                <a:latin typeface="Cambria" panose="02040503050406030204" pitchFamily="18" charset="0"/>
                <a:ea typeface="Cambria" panose="02040503050406030204" pitchFamily="18" charset="0"/>
                <a:cs typeface="+mn-cs"/>
                <a:sym typeface="Arial"/>
              </a:rPr>
              <a:t>Tìm</a:t>
            </a:r>
            <a:r>
              <a:rPr lang="en-US" sz="2800" b="1" kern="0">
                <a:solidFill>
                  <a:schemeClr val="bg1"/>
                </a:solidFill>
                <a:latin typeface="Cambria" panose="02040503050406030204" pitchFamily="18" charset="0"/>
                <a:ea typeface="Cambria" panose="02040503050406030204" pitchFamily="18" charset="0"/>
                <a:sym typeface="Arial"/>
              </a:rPr>
              <a:t> hiểu thêm</a:t>
            </a:r>
            <a:r>
              <a:rPr kumimoji="0" lang="vi-VN" sz="2800" b="1" i="0" u="none" strike="noStrike" kern="0" cap="none" spc="0" normalizeH="0" baseline="0" noProof="0">
                <a:ln>
                  <a:noFill/>
                </a:ln>
                <a:solidFill>
                  <a:schemeClr val="bg1"/>
                </a:solidFill>
                <a:effectLst/>
                <a:uLnTx/>
                <a:uFillTx/>
                <a:latin typeface="Cambria" panose="02040503050406030204" pitchFamily="18" charset="0"/>
                <a:ea typeface="Cambria" panose="02040503050406030204" pitchFamily="18" charset="0"/>
                <a:cs typeface="+mn-cs"/>
                <a:sym typeface="Arial"/>
              </a:rPr>
              <a:t> </a:t>
            </a:r>
            <a:endParaRPr kumimoji="0" lang="en-US" sz="28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302202B-102E-49C7-B92C-BD15FDC44D5C}"/>
              </a:ext>
            </a:extLst>
          </p:cNvPr>
          <p:cNvSpPr txBox="1"/>
          <p:nvPr/>
        </p:nvSpPr>
        <p:spPr>
          <a:xfrm>
            <a:off x="1008182" y="1972623"/>
            <a:ext cx="10225873" cy="3477875"/>
          </a:xfrm>
          <a:prstGeom prst="rect">
            <a:avLst/>
          </a:prstGeom>
          <a:noFill/>
        </p:spPr>
        <p:txBody>
          <a:bodyPr wrap="square" rtlCol="0">
            <a:spAutoFit/>
          </a:bodyPr>
          <a:lstStyle/>
          <a:p>
            <a:pPr lvl="0" algn="just"/>
            <a:r>
              <a:rPr lang="en-US" sz="2200">
                <a:solidFill>
                  <a:prstClr val="black"/>
                </a:solidFill>
              </a:rPr>
              <a:t>	</a:t>
            </a:r>
            <a:r>
              <a:rPr lang="vi-VN" sz="2200">
                <a:solidFill>
                  <a:prstClr val="black"/>
                </a:solidFill>
              </a:rPr>
              <a:t>Chuyện kể rằng, vào thời Tần Thuỷ Hoàng, có một đôi vợ chồng vừa thành hôn không bao lâu thì người chồng đã bị bắt đi xây dựng Vạn Lý Trường Thành. Người vợ tên là Mạnh Khương, vì nỗi nhớ nhung và lo lắng khi không nhận được tin tức của chồng, nàng đã quyết định lên đường tìm chồng. Trải qua chặng đường dài hiểm nguy và gian khổ, cuối cùng nàng đã đến được trường thành. Tuy nhiên, nàng nghe tin chồng đã mất, thân xác bị vùi dưới chân của bức tường thành. Quá đau buồn, nàng Mạnh Khương đã khóc liên tục ba ngày ba đêm khiến cho trời đất cảm động, làm cho một đoạn trường thành bị sụp đổ, lộ ra bộ hài cốt của chồng nàng. Sau khi chôn cất chồng, nàng đã gieo mình  xuống biển.</a:t>
            </a:r>
            <a:endParaRPr kumimoji="0" lang="en-US" sz="2200" b="0" i="0" u="none" strike="noStrike" kern="1200" cap="none" spc="0" normalizeH="0" baseline="0" noProof="0">
              <a:ln>
                <a:noFill/>
              </a:ln>
              <a:solidFill>
                <a:prstClr val="black"/>
              </a:solidFill>
              <a:effectLst/>
              <a:uLnTx/>
              <a:uFillTx/>
            </a:endParaRPr>
          </a:p>
        </p:txBody>
      </p:sp>
      <p:sp>
        <p:nvSpPr>
          <p:cNvPr id="8" name="TextBox 7">
            <a:extLst>
              <a:ext uri="{FF2B5EF4-FFF2-40B4-BE49-F238E27FC236}">
                <a16:creationId xmlns:a16="http://schemas.microsoft.com/office/drawing/2014/main" id="{C922A23B-C4C9-4E45-8049-2BD5655E10F9}"/>
              </a:ext>
            </a:extLst>
          </p:cNvPr>
          <p:cNvSpPr txBox="1"/>
          <p:nvPr/>
        </p:nvSpPr>
        <p:spPr>
          <a:xfrm>
            <a:off x="3401642" y="5150722"/>
            <a:ext cx="7832413" cy="1015663"/>
          </a:xfrm>
          <a:prstGeom prst="rect">
            <a:avLst/>
          </a:prstGeom>
          <a:noFill/>
        </p:spPr>
        <p:txBody>
          <a:bodyPr wrap="square">
            <a:spAutoFit/>
          </a:bodyPr>
          <a:lstStyle/>
          <a:p>
            <a:pPr lvl="0" algn="r"/>
            <a:r>
              <a:rPr lang="vi-VN" sz="2000">
                <a:solidFill>
                  <a:prstClr val="black"/>
                </a:solidFill>
              </a:rPr>
              <a:t>(Theo Lê Phụng Hoàng – Hà Bích Liên – Trần Hồng Ngọc, </a:t>
            </a:r>
            <a:r>
              <a:rPr lang="vi-VN" sz="2000" i="1">
                <a:solidFill>
                  <a:prstClr val="black"/>
                </a:solidFill>
              </a:rPr>
              <a:t>Các công trình kiến trúc  nổi tiếng trong lịch sử thế giới cổ – trung đại</a:t>
            </a:r>
            <a:r>
              <a:rPr lang="vi-VN" sz="2000">
                <a:solidFill>
                  <a:prstClr val="black"/>
                </a:solidFill>
              </a:rPr>
              <a:t>, NXB Giáo dục, Hà Nội, 2003)</a:t>
            </a:r>
            <a:endParaRPr kumimoji="0" lang="en-US" sz="2000" b="0" i="0" u="none" strike="noStrike" kern="1200" cap="none" spc="0" normalizeH="0" baseline="0" noProof="0">
              <a:ln>
                <a:noFill/>
              </a:ln>
              <a:solidFill>
                <a:prstClr val="black"/>
              </a:solidFill>
              <a:effectLst/>
              <a:uLnTx/>
              <a:uFillTx/>
              <a:latin typeface="等线" panose="020F0502020204030204"/>
            </a:endParaRPr>
          </a:p>
        </p:txBody>
      </p:sp>
      <p:sp>
        <p:nvSpPr>
          <p:cNvPr id="15" name="TextBox 14">
            <a:extLst>
              <a:ext uri="{FF2B5EF4-FFF2-40B4-BE49-F238E27FC236}">
                <a16:creationId xmlns:a16="http://schemas.microsoft.com/office/drawing/2014/main" id="{AFD38BD6-0A29-4956-9383-2A4FA47FBA0D}"/>
              </a:ext>
            </a:extLst>
          </p:cNvPr>
          <p:cNvSpPr txBox="1"/>
          <p:nvPr/>
        </p:nvSpPr>
        <p:spPr>
          <a:xfrm>
            <a:off x="1784946" y="1318043"/>
            <a:ext cx="8372727" cy="646331"/>
          </a:xfrm>
          <a:prstGeom prst="rect">
            <a:avLst/>
          </a:prstGeom>
          <a:noFill/>
        </p:spPr>
        <p:txBody>
          <a:bodyPr wrap="square" rtlCol="0">
            <a:spAutoFit/>
          </a:bodyPr>
          <a:lstStyle/>
          <a:p>
            <a:pPr algn="ctr">
              <a:buClr>
                <a:srgbClr val="000000"/>
              </a:buClr>
              <a:buFont typeface="Arial"/>
              <a:buNone/>
              <a:tabLst>
                <a:tab pos="5140325" algn="l"/>
              </a:tabLst>
              <a:defRPr/>
            </a:pPr>
            <a:r>
              <a:rPr lang="vi-VN" sz="3600" kern="0">
                <a:solidFill>
                  <a:srgbClr val="C00000"/>
                </a:solidFill>
                <a:latin typeface="SVN-Monday" pitchFamily="50" charset="0"/>
                <a:cs typeface="Arial"/>
                <a:sym typeface="Arial"/>
              </a:rPr>
              <a:t>Nàng Mạnh Khương khóc đổ trường thành</a:t>
            </a:r>
          </a:p>
        </p:txBody>
      </p:sp>
    </p:spTree>
    <p:extLst>
      <p:ext uri="{BB962C8B-B14F-4D97-AF65-F5344CB8AC3E}">
        <p14:creationId xmlns:p14="http://schemas.microsoft.com/office/powerpoint/2010/main" val="161113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8"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883719B-5830-40A6-B6B9-36DE72065A23}"/>
              </a:ext>
            </a:extLst>
          </p:cNvPr>
          <p:cNvSpPr txBox="1"/>
          <p:nvPr/>
        </p:nvSpPr>
        <p:spPr>
          <a:xfrm>
            <a:off x="1812831" y="722486"/>
            <a:ext cx="8586433" cy="523220"/>
          </a:xfrm>
          <a:prstGeom prst="rect">
            <a:avLst/>
          </a:prstGeom>
          <a:noFill/>
          <a:ln>
            <a:noFill/>
          </a:ln>
        </p:spPr>
        <p:txBody>
          <a:bodyPr wrap="square" rtlCol="0">
            <a:spAutoFit/>
          </a:bodyPr>
          <a:lstStyle/>
          <a:p>
            <a:pPr lvl="0" algn="ctr"/>
            <a:r>
              <a:rPr lang="vi-VN" sz="2800" b="1" kern="0">
                <a:solidFill>
                  <a:prstClr val="white"/>
                </a:solidFill>
                <a:latin typeface="Cambria" panose="02040503050406030204" pitchFamily="18" charset="0"/>
                <a:ea typeface="Cambria" panose="02040503050406030204" pitchFamily="18" charset="0"/>
                <a:sym typeface="Arial"/>
              </a:rPr>
              <a:t>Cố cung Bắc Kinh </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302202B-102E-49C7-B92C-BD15FDC44D5C}"/>
              </a:ext>
            </a:extLst>
          </p:cNvPr>
          <p:cNvSpPr txBox="1"/>
          <p:nvPr/>
        </p:nvSpPr>
        <p:spPr>
          <a:xfrm>
            <a:off x="932821" y="1451447"/>
            <a:ext cx="4523431" cy="4493538"/>
          </a:xfrm>
          <a:prstGeom prst="rect">
            <a:avLst/>
          </a:prstGeom>
          <a:noFill/>
        </p:spPr>
        <p:txBody>
          <a:bodyPr wrap="square" rtlCol="0">
            <a:spAutoFit/>
          </a:bodyPr>
          <a:lstStyle/>
          <a:p>
            <a:pPr lvl="0" algn="just"/>
            <a:r>
              <a:rPr kumimoji="0" lang="en-US" sz="2200" b="0" i="0" u="none" strike="noStrike" kern="1200" cap="none" spc="0" normalizeH="0" baseline="0" noProof="0">
                <a:ln>
                  <a:noFill/>
                </a:ln>
                <a:solidFill>
                  <a:prstClr val="black"/>
                </a:solidFill>
                <a:effectLst/>
                <a:uLnTx/>
                <a:uFillTx/>
                <a:latin typeface="等线" panose="020F0502020204030204"/>
                <a:ea typeface="+mn-ea"/>
                <a:cs typeface="+mn-cs"/>
              </a:rPr>
              <a:t>	</a:t>
            </a:r>
            <a:r>
              <a:rPr lang="vi-VN" sz="2200">
                <a:solidFill>
                  <a:prstClr val="black"/>
                </a:solidFill>
              </a:rPr>
              <a:t>Cố cung Bắc Kinh được xây dựng dưới Triều Minh và Thanh trên một khu đất rộng hơn 700 000 m2. Các ngôi nhà có mái cong lượn thoai thoải, lợp ngói hoàng lưu li. Các bức tường, thân cột và cửa ra vào hầu hết được sơn màu đỏ. Điện Thái Hoà là điện lớn nhất, cao 36 m, có hơn 12 000 con rồng uốn lượn theo các tư thế khác nhau. Cố cung là công trình mang giá trị lịch sử và văn hoá cao của Trung Quốc.</a:t>
            </a:r>
            <a:endParaRPr kumimoji="0" lang="en-US" sz="2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5" name="Group 4">
            <a:extLst>
              <a:ext uri="{FF2B5EF4-FFF2-40B4-BE49-F238E27FC236}">
                <a16:creationId xmlns:a16="http://schemas.microsoft.com/office/drawing/2014/main" id="{10F263EF-0010-437F-8954-20614B4823BF}"/>
              </a:ext>
            </a:extLst>
          </p:cNvPr>
          <p:cNvGrpSpPr/>
          <p:nvPr/>
        </p:nvGrpSpPr>
        <p:grpSpPr>
          <a:xfrm>
            <a:off x="5496444" y="1830476"/>
            <a:ext cx="5927751" cy="3781817"/>
            <a:chOff x="5456252" y="1830476"/>
            <a:chExt cx="5927751" cy="3781817"/>
          </a:xfrm>
        </p:grpSpPr>
        <p:pic>
          <p:nvPicPr>
            <p:cNvPr id="4" name="Picture 3">
              <a:extLst>
                <a:ext uri="{FF2B5EF4-FFF2-40B4-BE49-F238E27FC236}">
                  <a16:creationId xmlns:a16="http://schemas.microsoft.com/office/drawing/2014/main" id="{0AB82E2E-ADF3-4A2E-A523-B927CB8FA2E5}"/>
                </a:ext>
              </a:extLst>
            </p:cNvPr>
            <p:cNvPicPr>
              <a:picLocks noChangeAspect="1"/>
            </p:cNvPicPr>
            <p:nvPr/>
          </p:nvPicPr>
          <p:blipFill rotWithShape="1">
            <a:blip r:embed="rId2">
              <a:extLst>
                <a:ext uri="{28A0092B-C50C-407E-A947-70E740481C1C}">
                  <a14:useLocalDpi xmlns:a14="http://schemas.microsoft.com/office/drawing/2010/main" val="0"/>
                </a:ext>
              </a:extLst>
            </a:blip>
            <a:srcRect l="1896" t="1121" r="4560" b="864"/>
            <a:stretch/>
          </p:blipFill>
          <p:spPr>
            <a:xfrm>
              <a:off x="5456252" y="1830476"/>
              <a:ext cx="5737608" cy="3197047"/>
            </a:xfrm>
            <a:prstGeom prst="rect">
              <a:avLst/>
            </a:prstGeom>
          </p:spPr>
        </p:pic>
        <p:sp>
          <p:nvSpPr>
            <p:cNvPr id="13" name="TextBox 12">
              <a:extLst>
                <a:ext uri="{FF2B5EF4-FFF2-40B4-BE49-F238E27FC236}">
                  <a16:creationId xmlns:a16="http://schemas.microsoft.com/office/drawing/2014/main" id="{F08729CC-A8FB-4193-BA2A-3560C2516926}"/>
                </a:ext>
              </a:extLst>
            </p:cNvPr>
            <p:cNvSpPr txBox="1"/>
            <p:nvPr/>
          </p:nvSpPr>
          <p:spPr>
            <a:xfrm>
              <a:off x="6860572" y="5181406"/>
              <a:ext cx="4523431" cy="430887"/>
            </a:xfrm>
            <a:prstGeom prst="rect">
              <a:avLst/>
            </a:prstGeom>
            <a:noFill/>
          </p:spPr>
          <p:txBody>
            <a:bodyPr wrap="square" rtlCol="0">
              <a:spAutoFit/>
            </a:bodyPr>
            <a:lstStyle/>
            <a:p>
              <a:pPr lvl="0" algn="just"/>
              <a:r>
                <a:rPr lang="en-US" sz="2200">
                  <a:solidFill>
                    <a:prstClr val="black"/>
                  </a:solidFill>
                  <a:latin typeface="Arial" panose="020B0604020202020204" pitchFamily="34" charset="0"/>
                  <a:cs typeface="Arial" panose="020B0604020202020204" pitchFamily="34" charset="0"/>
                </a:rPr>
                <a:t>Hình 5. Cố cung Bắc Kinh</a:t>
              </a:r>
              <a:endParaRPr kumimoji="0" lang="en-US"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3203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C68E1-0D6B-4407-B6BD-3DC794C1B3DC}"/>
              </a:ext>
            </a:extLst>
          </p:cNvPr>
          <p:cNvGrpSpPr/>
          <p:nvPr/>
        </p:nvGrpSpPr>
        <p:grpSpPr>
          <a:xfrm>
            <a:off x="1252461" y="1241428"/>
            <a:ext cx="9300427" cy="4771201"/>
            <a:chOff x="1362993" y="1712871"/>
            <a:chExt cx="9300427" cy="4771201"/>
          </a:xfrm>
        </p:grpSpPr>
        <p:sp>
          <p:nvSpPr>
            <p:cNvPr id="4" name="Rectangle: Rounded Corners 3">
              <a:extLst>
                <a:ext uri="{FF2B5EF4-FFF2-40B4-BE49-F238E27FC236}">
                  <a16:creationId xmlns:a16="http://schemas.microsoft.com/office/drawing/2014/main" id="{50E74280-5ED8-44F9-9C8A-A6BF4E000107}"/>
                </a:ext>
              </a:extLst>
            </p:cNvPr>
            <p:cNvSpPr/>
            <p:nvPr/>
          </p:nvSpPr>
          <p:spPr>
            <a:xfrm>
              <a:off x="2082127" y="2454683"/>
              <a:ext cx="8581293" cy="4029389"/>
            </a:xfrm>
            <a:prstGeom prst="roundRect">
              <a:avLst/>
            </a:prstGeom>
            <a:solidFill>
              <a:schemeClr val="accent4">
                <a:lumMod val="40000"/>
                <a:lumOff val="6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ownload Cartoon cute bee wearing glasses carrying an red education book  for free">
              <a:extLst>
                <a:ext uri="{FF2B5EF4-FFF2-40B4-BE49-F238E27FC236}">
                  <a16:creationId xmlns:a16="http://schemas.microsoft.com/office/drawing/2014/main" id="{B72784B7-2976-4600-926B-6BD257B18FE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949" b="92321" l="3369" r="96277">
                          <a14:foregroundMark x1="31915" y1="10410" x2="26241" y2="8191"/>
                          <a14:foregroundMark x1="48404" y1="9556" x2="53191" y2="4949"/>
                          <a14:foregroundMark x1="50177" y1="24232" x2="53191" y2="37372"/>
                          <a14:foregroundMark x1="35106" y1="26792" x2="32624" y2="40102"/>
                          <a14:foregroundMark x1="31560" y1="25427" x2="38830" y2="35324"/>
                          <a14:foregroundMark x1="38830" y1="35324" x2="48227" y2="39249"/>
                          <a14:foregroundMark x1="55142" y1="28157" x2="57624" y2="41809"/>
                          <a14:foregroundMark x1="51418" y1="28157" x2="52660" y2="37713"/>
                          <a14:foregroundMark x1="48936" y1="25256" x2="48404" y2="38055"/>
                          <a14:foregroundMark x1="40957" y1="25256" x2="44326" y2="32935"/>
                          <a14:foregroundMark x1="32447" y1="26792" x2="31383" y2="34812"/>
                          <a14:foregroundMark x1="27482" y1="20307" x2="28014" y2="37884"/>
                          <a14:foregroundMark x1="32270" y1="30717" x2="33156" y2="43174"/>
                          <a14:foregroundMark x1="51596" y1="38908" x2="56915" y2="52560"/>
                          <a14:foregroundMark x1="42021" y1="46246" x2="40603" y2="60751"/>
                          <a14:foregroundMark x1="35993" y1="51536" x2="25887" y2="69113"/>
                          <a14:foregroundMark x1="32270" y1="57850" x2="26950" y2="65017"/>
                          <a14:foregroundMark x1="29433" y1="56997" x2="21454" y2="64846"/>
                          <a14:foregroundMark x1="32447" y1="57509" x2="22163" y2="63652"/>
                          <a14:foregroundMark x1="6738" y1="59386" x2="12411" y2="63140"/>
                          <a14:foregroundMark x1="13475" y1="57850" x2="19504" y2="69283"/>
                          <a14:foregroundMark x1="13298" y1="56997" x2="24291" y2="67406"/>
                          <a14:foregroundMark x1="13298" y1="56143" x2="9220" y2="57679"/>
                          <a14:foregroundMark x1="11170" y1="56485" x2="4255" y2="58874"/>
                          <a14:foregroundMark x1="12234" y1="56314" x2="7092" y2="57679"/>
                          <a14:foregroundMark x1="12057" y1="55461" x2="6915" y2="56997"/>
                          <a14:foregroundMark x1="10993" y1="54266" x2="4610" y2="58362"/>
                          <a14:foregroundMark x1="10461" y1="54778" x2="3369" y2="59386"/>
                          <a14:foregroundMark x1="13475" y1="56143" x2="26241" y2="68089"/>
                          <a14:foregroundMark x1="31560" y1="72355" x2="40603" y2="83788"/>
                          <a14:foregroundMark x1="35993" y1="61092" x2="37411" y2="75085"/>
                          <a14:foregroundMark x1="39894" y1="64846" x2="43262" y2="73720"/>
                          <a14:foregroundMark x1="41489" y1="60239" x2="45390" y2="72355"/>
                          <a14:foregroundMark x1="48582" y1="66553" x2="50887" y2="71502"/>
                          <a14:foregroundMark x1="51064" y1="77986" x2="42376" y2="92321"/>
                          <a14:foregroundMark x1="41667" y1="67918" x2="44858" y2="76621"/>
                          <a14:foregroundMark x1="56383" y1="43857" x2="65248" y2="53242"/>
                          <a14:foregroundMark x1="93085" y1="52730" x2="92376" y2="52901"/>
                          <a14:foregroundMark x1="95567" y1="51365" x2="95567" y2="51365"/>
                          <a14:foregroundMark x1="96277" y1="52048" x2="96277" y2="5204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2993" y="1712871"/>
              <a:ext cx="2326870" cy="21603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B229316-26B8-4F5E-A6D3-609A44D74207}"/>
                </a:ext>
              </a:extLst>
            </p:cNvPr>
            <p:cNvSpPr txBox="1"/>
            <p:nvPr/>
          </p:nvSpPr>
          <p:spPr>
            <a:xfrm>
              <a:off x="3275535" y="2553552"/>
              <a:ext cx="3824294" cy="76944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sym typeface="Arial"/>
                </a:rPr>
                <a:t>Em</a:t>
              </a:r>
              <a:r>
                <a:rPr kumimoji="0" lang="en-US" sz="4400" b="1" i="0" u="none" strike="noStrike" kern="0" cap="none" spc="0" normalizeH="0" noProof="0">
                  <a:ln>
                    <a:noFill/>
                  </a:ln>
                  <a:solidFill>
                    <a:srgbClr val="C00000"/>
                  </a:solidFill>
                  <a:effectLst/>
                  <a:uLnTx/>
                  <a:uFillTx/>
                  <a:latin typeface="Cambria" panose="02040503050406030204" pitchFamily="18" charset="0"/>
                  <a:ea typeface="Cambria" panose="02040503050406030204" pitchFamily="18" charset="0"/>
                  <a:cs typeface="+mn-cs"/>
                  <a:sym typeface="Arial"/>
                </a:rPr>
                <a:t> có biết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5B7CC50D-81DF-49A4-B57D-24554ECDA121}"/>
              </a:ext>
            </a:extLst>
          </p:cNvPr>
          <p:cNvSpPr txBox="1"/>
          <p:nvPr/>
        </p:nvSpPr>
        <p:spPr>
          <a:xfrm>
            <a:off x="2182828" y="2793554"/>
            <a:ext cx="8216436" cy="3108543"/>
          </a:xfrm>
          <a:prstGeom prst="rect">
            <a:avLst/>
          </a:prstGeom>
          <a:noFill/>
        </p:spPr>
        <p:txBody>
          <a:bodyPr wrap="square" rtlCol="0">
            <a:spAutoFit/>
          </a:bodyPr>
          <a:lstStyle/>
          <a:p>
            <a:pPr algn="just"/>
            <a:r>
              <a:rPr lang="en-US" sz="2800"/>
              <a:t>	</a:t>
            </a:r>
            <a:r>
              <a:rPr lang="vi-VN" sz="2800"/>
              <a:t>Khi nhà Minh thống trị nước ta, Nguyễn An và nhiều người Việt khác bị bắt về Trung Quốc. Ông là người giản dị, cứng rắn, liêm khiết, giỏi về tính toán, có sở trường về xây dựng. Do đó, ông được tham gia thiết kế, tuyển chọn và đào tạo lực lượng xây dựng cũng như thi công và giám sát công trình cố cung Bắc Kinh.</a:t>
            </a:r>
            <a:endParaRPr lang="en-US" sz="2800"/>
          </a:p>
        </p:txBody>
      </p:sp>
      <p:sp>
        <p:nvSpPr>
          <p:cNvPr id="13" name="TextBox 12">
            <a:extLst>
              <a:ext uri="{FF2B5EF4-FFF2-40B4-BE49-F238E27FC236}">
                <a16:creationId xmlns:a16="http://schemas.microsoft.com/office/drawing/2014/main" id="{94EF87E3-70DE-409C-A6CF-CF1528FFDD55}"/>
              </a:ext>
            </a:extLst>
          </p:cNvPr>
          <p:cNvSpPr txBox="1"/>
          <p:nvPr/>
        </p:nvSpPr>
        <p:spPr>
          <a:xfrm>
            <a:off x="1812831" y="722486"/>
            <a:ext cx="8586433" cy="523220"/>
          </a:xfrm>
          <a:prstGeom prst="rect">
            <a:avLst/>
          </a:prstGeom>
          <a:noFill/>
          <a:ln>
            <a:noFill/>
          </a:ln>
        </p:spPr>
        <p:txBody>
          <a:bodyPr wrap="square" rtlCol="0">
            <a:spAutoFit/>
          </a:bodyPr>
          <a:lstStyle/>
          <a:p>
            <a:pPr lvl="0" algn="ctr"/>
            <a:r>
              <a:rPr lang="vi-VN" sz="2800" b="1" kern="0">
                <a:solidFill>
                  <a:prstClr val="white"/>
                </a:solidFill>
                <a:latin typeface="Cambria" panose="02040503050406030204" pitchFamily="18" charset="0"/>
                <a:ea typeface="Cambria" panose="02040503050406030204" pitchFamily="18" charset="0"/>
                <a:sym typeface="Arial"/>
              </a:rPr>
              <a:t>Cố cung Bắc Kinh </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080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descr="e0f01d50e93b5be62aa78ca12bd19666">
            <a:extLst>
              <a:ext uri="{FF2B5EF4-FFF2-40B4-BE49-F238E27FC236}">
                <a16:creationId xmlns:a16="http://schemas.microsoft.com/office/drawing/2014/main" id="{6F58F90D-1697-4DC6-B4FF-BF0D76065DAF}"/>
              </a:ext>
            </a:extLst>
          </p:cNvPr>
          <p:cNvPicPr/>
          <p:nvPr/>
        </p:nvPicPr>
        <p:blipFill>
          <a:blip r:embed="rId2" cstate="screen">
            <a:extLst>
              <a:ext uri="{28A0092B-C50C-407E-A947-70E740481C1C}">
                <a14:useLocalDpi xmlns:a14="http://schemas.microsoft.com/office/drawing/2010/main"/>
              </a:ext>
            </a:extLst>
          </a:blip>
          <a:stretch>
            <a:fillRect/>
          </a:stretch>
        </p:blipFill>
        <p:spPr>
          <a:xfrm>
            <a:off x="834216" y="64134"/>
            <a:ext cx="3134882" cy="2137963"/>
          </a:xfrm>
          <a:prstGeom prst="rect">
            <a:avLst/>
          </a:prstGeom>
        </p:spPr>
      </p:pic>
      <p:sp>
        <p:nvSpPr>
          <p:cNvPr id="32" name="文本框 1">
            <a:extLst>
              <a:ext uri="{FF2B5EF4-FFF2-40B4-BE49-F238E27FC236}">
                <a16:creationId xmlns:a16="http://schemas.microsoft.com/office/drawing/2014/main" id="{AA872012-9470-4BF9-A480-AB6AA6ED29E1}"/>
              </a:ext>
            </a:extLst>
          </p:cNvPr>
          <p:cNvSpPr txBox="1"/>
          <p:nvPr/>
        </p:nvSpPr>
        <p:spPr>
          <a:xfrm>
            <a:off x="3324684" y="745130"/>
            <a:ext cx="55426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white"/>
                </a:solidFill>
                <a:latin typeface="Fira sans" panose="020B0503050000020004" pitchFamily="34" charset="0"/>
                <a:ea typeface="字魂27号-布丁体" panose="00000500000000000000" pitchFamily="2" charset="-122"/>
              </a:rPr>
              <a:t>Cách trình bày</a:t>
            </a:r>
            <a:endParaRPr kumimoji="0" lang="zh-CN" altLang="en-US" sz="36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sp>
        <p:nvSpPr>
          <p:cNvPr id="36" name="Freeform 5">
            <a:extLst>
              <a:ext uri="{FF2B5EF4-FFF2-40B4-BE49-F238E27FC236}">
                <a16:creationId xmlns:a16="http://schemas.microsoft.com/office/drawing/2014/main" id="{D17830D4-36F1-41F0-86C8-B1DBC93313DD}"/>
              </a:ext>
            </a:extLst>
          </p:cNvPr>
          <p:cNvSpPr/>
          <p:nvPr/>
        </p:nvSpPr>
        <p:spPr>
          <a:xfrm>
            <a:off x="573246" y="2340334"/>
            <a:ext cx="2465032" cy="2567354"/>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1" name="Group 10">
            <a:extLst>
              <a:ext uri="{FF2B5EF4-FFF2-40B4-BE49-F238E27FC236}">
                <a16:creationId xmlns:a16="http://schemas.microsoft.com/office/drawing/2014/main" id="{ED982193-F4F6-410E-A04D-60F53636B3A4}"/>
              </a:ext>
            </a:extLst>
          </p:cNvPr>
          <p:cNvGrpSpPr/>
          <p:nvPr/>
        </p:nvGrpSpPr>
        <p:grpSpPr>
          <a:xfrm>
            <a:off x="4265164" y="1511908"/>
            <a:ext cx="6687412" cy="1589473"/>
            <a:chOff x="-3503939" y="3738261"/>
            <a:chExt cx="7819929" cy="1589473"/>
          </a:xfrm>
        </p:grpSpPr>
        <p:grpSp>
          <p:nvGrpSpPr>
            <p:cNvPr id="12" name="Group 7">
              <a:extLst>
                <a:ext uri="{FF2B5EF4-FFF2-40B4-BE49-F238E27FC236}">
                  <a16:creationId xmlns:a16="http://schemas.microsoft.com/office/drawing/2014/main" id="{AB758036-6CF1-4EB4-B1C5-5C47AF259A5C}"/>
                </a:ext>
              </a:extLst>
            </p:cNvPr>
            <p:cNvGrpSpPr/>
            <p:nvPr/>
          </p:nvGrpSpPr>
          <p:grpSpPr>
            <a:xfrm rot="20772994">
              <a:off x="-3503939" y="4158069"/>
              <a:ext cx="820551" cy="829946"/>
              <a:chOff x="192396" y="2433128"/>
              <a:chExt cx="1064819" cy="1263407"/>
            </a:xfrm>
          </p:grpSpPr>
          <p:sp>
            <p:nvSpPr>
              <p:cNvPr id="14" name="Rounded Rectangle 8">
                <a:extLst>
                  <a:ext uri="{FF2B5EF4-FFF2-40B4-BE49-F238E27FC236}">
                    <a16:creationId xmlns:a16="http://schemas.microsoft.com/office/drawing/2014/main" id="{CE6EC512-DFEA-4E1A-9C3B-F22B3817D4DD}"/>
                  </a:ext>
                </a:extLst>
              </p:cNvPr>
              <p:cNvSpPr>
                <a:spLocks noChangeArrowheads="1"/>
              </p:cNvSpPr>
              <p:nvPr/>
            </p:nvSpPr>
            <p:spPr bwMode="auto">
              <a:xfrm rot="827006">
                <a:off x="192396" y="2538761"/>
                <a:ext cx="1064819" cy="1052144"/>
              </a:xfrm>
              <a:prstGeom prst="roundRect">
                <a:avLst>
                  <a:gd name="adj" fmla="val 9375"/>
                </a:avLst>
              </a:prstGeom>
              <a:solidFill>
                <a:srgbClr val="FFC000"/>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algn="ctr">
                  <a:lnSpc>
                    <a:spcPct val="130000"/>
                  </a:lnSpc>
                </a:pPr>
                <a:endParaRPr lang="id-ID" altLang="id-ID" sz="1600" kern="0" dirty="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sp>
            <p:nvSpPr>
              <p:cNvPr id="15" name="TextBox 22">
                <a:extLst>
                  <a:ext uri="{FF2B5EF4-FFF2-40B4-BE49-F238E27FC236}">
                    <a16:creationId xmlns:a16="http://schemas.microsoft.com/office/drawing/2014/main" id="{0F2E8A22-7B40-49A1-8820-DE87AA52B6C9}"/>
                  </a:ext>
                </a:extLst>
              </p:cNvPr>
              <p:cNvSpPr txBox="1">
                <a:spLocks noChangeArrowheads="1"/>
              </p:cNvSpPr>
              <p:nvPr/>
            </p:nvSpPr>
            <p:spPr bwMode="auto">
              <a:xfrm rot="827006">
                <a:off x="338941" y="2433128"/>
                <a:ext cx="771728" cy="1263407"/>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r>
                  <a:rPr lang="nb-NO" altLang="id-ID" sz="3600" b="1">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rPr>
                  <a:t>1</a:t>
                </a:r>
                <a:endParaRPr lang="nb-NO" altLang="id-ID" sz="3600" b="1" dirty="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grpSp>
        <p:sp>
          <p:nvSpPr>
            <p:cNvPr id="13" name="TextBox 61">
              <a:extLst>
                <a:ext uri="{FF2B5EF4-FFF2-40B4-BE49-F238E27FC236}">
                  <a16:creationId xmlns:a16="http://schemas.microsoft.com/office/drawing/2014/main" id="{72589359-E63D-4E50-95E0-E8CAC0B18BD0}"/>
                </a:ext>
              </a:extLst>
            </p:cNvPr>
            <p:cNvSpPr txBox="1"/>
            <p:nvPr/>
          </p:nvSpPr>
          <p:spPr>
            <a:xfrm>
              <a:off x="-2570460" y="3738261"/>
              <a:ext cx="6886450" cy="1589473"/>
            </a:xfrm>
            <a:prstGeom prst="rect">
              <a:avLst/>
            </a:prstGeom>
            <a:noFill/>
          </p:spPr>
          <p:txBody>
            <a:bodyPr wrap="square" rIns="157475" bIns="39369" numCol="1" spcCol="360000">
              <a:spAutoFit/>
            </a:bodyPr>
            <a:lstStyle/>
            <a:p>
              <a:pPr algn="just">
                <a:lnSpc>
                  <a:spcPct val="120000"/>
                </a:lnSpc>
                <a:defRPr/>
              </a:pPr>
              <a:r>
                <a:rPr lang="en-US" altLang="zh-CN" sz="2800" b="1">
                  <a:latin typeface="Cambria" panose="02040503050406030204" pitchFamily="18" charset="0"/>
                  <a:ea typeface="字魂70号-灵悦黑体" panose="00000500000000000000" pitchFamily="2" charset="-122"/>
                </a:rPr>
                <a:t> Một số công trình tiêu biểu của Trung Quốc: </a:t>
              </a:r>
              <a:r>
                <a:rPr lang="vi-VN" altLang="zh-CN" sz="2800" b="1">
                  <a:solidFill>
                    <a:srgbClr val="FF0000"/>
                  </a:solidFill>
                  <a:latin typeface="Cambria" panose="02040503050406030204" pitchFamily="18" charset="0"/>
                  <a:ea typeface="字魂70号-灵悦黑体" panose="00000500000000000000" pitchFamily="2" charset="-122"/>
                </a:rPr>
                <a:t>Vạn Lý Trường Thành, Cố cung Bắc Kinh. </a:t>
              </a:r>
              <a:endParaRPr lang="es-ES_tradnl" altLang="zh-CN" sz="2800" b="1" dirty="0">
                <a:solidFill>
                  <a:srgbClr val="FF0000"/>
                </a:solidFill>
                <a:latin typeface="Cambria" panose="02040503050406030204" pitchFamily="18" charset="0"/>
                <a:ea typeface="Cambria" panose="02040503050406030204" pitchFamily="18" charset="0"/>
                <a:sym typeface="Arial" panose="020B0604020202020204" pitchFamily="34" charset="0"/>
              </a:endParaRPr>
            </a:p>
          </p:txBody>
        </p:sp>
      </p:grpSp>
      <p:grpSp>
        <p:nvGrpSpPr>
          <p:cNvPr id="16" name="Group 15">
            <a:extLst>
              <a:ext uri="{FF2B5EF4-FFF2-40B4-BE49-F238E27FC236}">
                <a16:creationId xmlns:a16="http://schemas.microsoft.com/office/drawing/2014/main" id="{C194B0CF-B517-433C-BE1C-5C88AB5C47B4}"/>
              </a:ext>
            </a:extLst>
          </p:cNvPr>
          <p:cNvGrpSpPr/>
          <p:nvPr/>
        </p:nvGrpSpPr>
        <p:grpSpPr>
          <a:xfrm>
            <a:off x="3038278" y="3139647"/>
            <a:ext cx="8154445" cy="3278118"/>
            <a:chOff x="-3717030" y="3786676"/>
            <a:chExt cx="9535406" cy="3278118"/>
          </a:xfrm>
        </p:grpSpPr>
        <p:grpSp>
          <p:nvGrpSpPr>
            <p:cNvPr id="17" name="Group 7">
              <a:extLst>
                <a:ext uri="{FF2B5EF4-FFF2-40B4-BE49-F238E27FC236}">
                  <a16:creationId xmlns:a16="http://schemas.microsoft.com/office/drawing/2014/main" id="{01FC59E4-F83D-4343-A09C-A3952F2334E3}"/>
                </a:ext>
              </a:extLst>
            </p:cNvPr>
            <p:cNvGrpSpPr/>
            <p:nvPr/>
          </p:nvGrpSpPr>
          <p:grpSpPr>
            <a:xfrm rot="20772994">
              <a:off x="-3717030" y="3786676"/>
              <a:ext cx="820550" cy="829946"/>
              <a:chOff x="38660" y="1806762"/>
              <a:chExt cx="1064818" cy="1263408"/>
            </a:xfrm>
          </p:grpSpPr>
          <p:sp>
            <p:nvSpPr>
              <p:cNvPr id="19" name="Rounded Rectangle 8">
                <a:extLst>
                  <a:ext uri="{FF2B5EF4-FFF2-40B4-BE49-F238E27FC236}">
                    <a16:creationId xmlns:a16="http://schemas.microsoft.com/office/drawing/2014/main" id="{E636D528-760C-4777-9CEF-5567F49A354C}"/>
                  </a:ext>
                </a:extLst>
              </p:cNvPr>
              <p:cNvSpPr>
                <a:spLocks noChangeArrowheads="1"/>
              </p:cNvSpPr>
              <p:nvPr/>
            </p:nvSpPr>
            <p:spPr bwMode="auto">
              <a:xfrm rot="827006">
                <a:off x="38660" y="1912394"/>
                <a:ext cx="1064818" cy="1052144"/>
              </a:xfrm>
              <a:prstGeom prst="roundRect">
                <a:avLst>
                  <a:gd name="adj" fmla="val 9375"/>
                </a:avLst>
              </a:prstGeom>
              <a:solidFill>
                <a:srgbClr val="FF0066"/>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algn="ctr">
                  <a:lnSpc>
                    <a:spcPct val="130000"/>
                  </a:lnSpc>
                </a:pPr>
                <a:endParaRPr lang="id-ID" altLang="id-ID" sz="1600" kern="0" dirty="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sp>
            <p:nvSpPr>
              <p:cNvPr id="20" name="TextBox 22">
                <a:extLst>
                  <a:ext uri="{FF2B5EF4-FFF2-40B4-BE49-F238E27FC236}">
                    <a16:creationId xmlns:a16="http://schemas.microsoft.com/office/drawing/2014/main" id="{D2AA7B38-9F6F-45D4-922C-46216F2DEACD}"/>
                  </a:ext>
                </a:extLst>
              </p:cNvPr>
              <p:cNvSpPr txBox="1">
                <a:spLocks noChangeArrowheads="1"/>
              </p:cNvSpPr>
              <p:nvPr/>
            </p:nvSpPr>
            <p:spPr bwMode="auto">
              <a:xfrm rot="827006">
                <a:off x="185205" y="1806762"/>
                <a:ext cx="771728" cy="1263408"/>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r>
                  <a:rPr lang="nb-NO" altLang="id-ID" sz="3600" b="1">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rPr>
                  <a:t>2</a:t>
                </a:r>
                <a:endParaRPr lang="nb-NO" altLang="id-ID" sz="3600" b="1" dirty="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grpSp>
        <p:sp>
          <p:nvSpPr>
            <p:cNvPr id="18" name="TextBox 61">
              <a:extLst>
                <a:ext uri="{FF2B5EF4-FFF2-40B4-BE49-F238E27FC236}">
                  <a16:creationId xmlns:a16="http://schemas.microsoft.com/office/drawing/2014/main" id="{981EAFC8-F19D-4EAA-8BE6-F6A3034E5B66}"/>
                </a:ext>
              </a:extLst>
            </p:cNvPr>
            <p:cNvSpPr txBox="1"/>
            <p:nvPr/>
          </p:nvSpPr>
          <p:spPr>
            <a:xfrm>
              <a:off x="-2898906" y="3924127"/>
              <a:ext cx="8717282" cy="3140667"/>
            </a:xfrm>
            <a:prstGeom prst="rect">
              <a:avLst/>
            </a:prstGeom>
            <a:noFill/>
          </p:spPr>
          <p:txBody>
            <a:bodyPr wrap="square" rIns="157475" bIns="39369" numCol="1" spcCol="360000">
              <a:spAutoFit/>
            </a:bodyPr>
            <a:lstStyle/>
            <a:p>
              <a:pPr algn="just">
                <a:lnSpc>
                  <a:spcPct val="120000"/>
                </a:lnSpc>
                <a:defRPr/>
              </a:pPr>
              <a:r>
                <a:rPr lang="en-US" altLang="zh-CN" sz="2800" b="1">
                  <a:latin typeface="Cambria" panose="02040503050406030204" pitchFamily="18" charset="0"/>
                  <a:ea typeface="字魂70号-灵悦黑体" panose="00000500000000000000" pitchFamily="2" charset="-122"/>
                </a:rPr>
                <a:t> Mô tả công trình tiêu biểu của Trung Quốc: </a:t>
              </a:r>
            </a:p>
            <a:p>
              <a:pPr algn="just">
                <a:lnSpc>
                  <a:spcPct val="120000"/>
                </a:lnSpc>
                <a:defRPr/>
              </a:pPr>
              <a:r>
                <a:rPr lang="es-ES_tradnl" altLang="zh-CN" sz="2800" b="1">
                  <a:latin typeface="Cambria" panose="02040503050406030204" pitchFamily="18" charset="0"/>
                  <a:ea typeface="Cambria" panose="02040503050406030204" pitchFamily="18" charset="0"/>
                  <a:sym typeface="Arial" panose="020B0604020202020204" pitchFamily="34" charset="0"/>
                </a:rPr>
                <a:t>   + Thời gian xây dựng công trình.</a:t>
              </a:r>
            </a:p>
            <a:p>
              <a:pPr algn="just">
                <a:lnSpc>
                  <a:spcPct val="120000"/>
                </a:lnSpc>
                <a:defRPr/>
              </a:pPr>
              <a:r>
                <a:rPr lang="es-ES_tradnl" altLang="zh-CN" sz="2800" b="1">
                  <a:latin typeface="Cambria" panose="02040503050406030204" pitchFamily="18" charset="0"/>
                  <a:ea typeface="Cambria" panose="02040503050406030204" pitchFamily="18" charset="0"/>
                  <a:sym typeface="Arial" panose="020B0604020202020204" pitchFamily="34" charset="0"/>
                </a:rPr>
                <a:t>   + Giới thiệu một số nét tiêu biểu của công trình.</a:t>
              </a:r>
            </a:p>
            <a:p>
              <a:pPr algn="just">
                <a:lnSpc>
                  <a:spcPct val="120000"/>
                </a:lnSpc>
                <a:defRPr/>
              </a:pPr>
              <a:r>
                <a:rPr lang="es-ES_tradnl" altLang="zh-CN" sz="2800" b="1">
                  <a:latin typeface="Cambria" panose="02040503050406030204" pitchFamily="18" charset="0"/>
                  <a:ea typeface="Cambria" panose="02040503050406030204" pitchFamily="18" charset="0"/>
                  <a:sym typeface="Arial" panose="020B0604020202020204" pitchFamily="34" charset="0"/>
                </a:rPr>
                <a:t>   + Ý nghĩa hoặc giá trị lịch sử của công trình.</a:t>
              </a:r>
            </a:p>
            <a:p>
              <a:pPr algn="just">
                <a:lnSpc>
                  <a:spcPct val="120000"/>
                </a:lnSpc>
                <a:defRPr/>
              </a:pPr>
              <a:endParaRPr lang="es-ES_tradnl" altLang="zh-CN" sz="2800" b="1" dirty="0">
                <a:latin typeface="Cambria" panose="02040503050406030204" pitchFamily="18" charset="0"/>
                <a:ea typeface="Cambria" panose="02040503050406030204" pitchFamily="18" charset="0"/>
                <a:sym typeface="Arial" panose="020B0604020202020204" pitchFamily="34" charset="0"/>
              </a:endParaRPr>
            </a:p>
          </p:txBody>
        </p:sp>
      </p:grpSp>
    </p:spTree>
    <p:extLst>
      <p:ext uri="{BB962C8B-B14F-4D97-AF65-F5344CB8AC3E}">
        <p14:creationId xmlns:p14="http://schemas.microsoft.com/office/powerpoint/2010/main" val="7586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6"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descr="e0f01d50e93b5be62aa78ca12bd19666">
            <a:extLst>
              <a:ext uri="{FF2B5EF4-FFF2-40B4-BE49-F238E27FC236}">
                <a16:creationId xmlns:a16="http://schemas.microsoft.com/office/drawing/2014/main" id="{6F58F90D-1697-4DC6-B4FF-BF0D76065DAF}"/>
              </a:ext>
            </a:extLst>
          </p:cNvPr>
          <p:cNvPicPr/>
          <p:nvPr/>
        </p:nvPicPr>
        <p:blipFill>
          <a:blip r:embed="rId2" cstate="screen">
            <a:extLst>
              <a:ext uri="{28A0092B-C50C-407E-A947-70E740481C1C}">
                <a14:useLocalDpi xmlns:a14="http://schemas.microsoft.com/office/drawing/2010/main"/>
              </a:ext>
            </a:extLst>
          </a:blip>
          <a:stretch>
            <a:fillRect/>
          </a:stretch>
        </p:blipFill>
        <p:spPr>
          <a:xfrm>
            <a:off x="834216" y="64134"/>
            <a:ext cx="3134882" cy="2137963"/>
          </a:xfrm>
          <a:prstGeom prst="rect">
            <a:avLst/>
          </a:prstGeom>
        </p:spPr>
      </p:pic>
      <p:sp>
        <p:nvSpPr>
          <p:cNvPr id="32" name="文本框 1">
            <a:extLst>
              <a:ext uri="{FF2B5EF4-FFF2-40B4-BE49-F238E27FC236}">
                <a16:creationId xmlns:a16="http://schemas.microsoft.com/office/drawing/2014/main" id="{AA872012-9470-4BF9-A480-AB6AA6ED29E1}"/>
              </a:ext>
            </a:extLst>
          </p:cNvPr>
          <p:cNvSpPr txBox="1"/>
          <p:nvPr/>
        </p:nvSpPr>
        <p:spPr>
          <a:xfrm>
            <a:off x="3324684" y="745130"/>
            <a:ext cx="55426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Cách trình bày</a:t>
            </a:r>
            <a:endParaRPr kumimoji="0" lang="zh-CN" altLang="en-US" sz="36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sp>
        <p:nvSpPr>
          <p:cNvPr id="36" name="Freeform 5">
            <a:extLst>
              <a:ext uri="{FF2B5EF4-FFF2-40B4-BE49-F238E27FC236}">
                <a16:creationId xmlns:a16="http://schemas.microsoft.com/office/drawing/2014/main" id="{D17830D4-36F1-41F0-86C8-B1DBC93313DD}"/>
              </a:ext>
            </a:extLst>
          </p:cNvPr>
          <p:cNvSpPr/>
          <p:nvPr/>
        </p:nvSpPr>
        <p:spPr>
          <a:xfrm>
            <a:off x="921673" y="2722963"/>
            <a:ext cx="2465032" cy="2567354"/>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1" name="Group 10">
            <a:extLst>
              <a:ext uri="{FF2B5EF4-FFF2-40B4-BE49-F238E27FC236}">
                <a16:creationId xmlns:a16="http://schemas.microsoft.com/office/drawing/2014/main" id="{ED982193-F4F6-410E-A04D-60F53636B3A4}"/>
              </a:ext>
            </a:extLst>
          </p:cNvPr>
          <p:cNvGrpSpPr/>
          <p:nvPr/>
        </p:nvGrpSpPr>
        <p:grpSpPr>
          <a:xfrm>
            <a:off x="3802940" y="2307990"/>
            <a:ext cx="7055121" cy="3804880"/>
            <a:chOff x="-3503939" y="4158069"/>
            <a:chExt cx="8249909" cy="3804880"/>
          </a:xfrm>
        </p:grpSpPr>
        <p:grpSp>
          <p:nvGrpSpPr>
            <p:cNvPr id="12" name="Group 7">
              <a:extLst>
                <a:ext uri="{FF2B5EF4-FFF2-40B4-BE49-F238E27FC236}">
                  <a16:creationId xmlns:a16="http://schemas.microsoft.com/office/drawing/2014/main" id="{AB758036-6CF1-4EB4-B1C5-5C47AF259A5C}"/>
                </a:ext>
              </a:extLst>
            </p:cNvPr>
            <p:cNvGrpSpPr/>
            <p:nvPr/>
          </p:nvGrpSpPr>
          <p:grpSpPr>
            <a:xfrm rot="20772994">
              <a:off x="-3503939" y="4158069"/>
              <a:ext cx="820551" cy="829946"/>
              <a:chOff x="192396" y="2433128"/>
              <a:chExt cx="1064819" cy="1263407"/>
            </a:xfrm>
          </p:grpSpPr>
          <p:sp>
            <p:nvSpPr>
              <p:cNvPr id="14" name="Rounded Rectangle 8">
                <a:extLst>
                  <a:ext uri="{FF2B5EF4-FFF2-40B4-BE49-F238E27FC236}">
                    <a16:creationId xmlns:a16="http://schemas.microsoft.com/office/drawing/2014/main" id="{CE6EC512-DFEA-4E1A-9C3B-F22B3817D4DD}"/>
                  </a:ext>
                </a:extLst>
              </p:cNvPr>
              <p:cNvSpPr>
                <a:spLocks noChangeArrowheads="1"/>
              </p:cNvSpPr>
              <p:nvPr/>
            </p:nvSpPr>
            <p:spPr bwMode="auto">
              <a:xfrm rot="827006">
                <a:off x="192396" y="2538761"/>
                <a:ext cx="1064819" cy="1052144"/>
              </a:xfrm>
              <a:prstGeom prst="roundRect">
                <a:avLst>
                  <a:gd name="adj" fmla="val 9375"/>
                </a:avLst>
              </a:prstGeom>
              <a:solidFill>
                <a:srgbClr val="00B0F0"/>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id-ID" altLang="id-ID" sz="1600" b="0"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15" name="TextBox 22">
                <a:extLst>
                  <a:ext uri="{FF2B5EF4-FFF2-40B4-BE49-F238E27FC236}">
                    <a16:creationId xmlns:a16="http://schemas.microsoft.com/office/drawing/2014/main" id="{0F2E8A22-7B40-49A1-8820-DE87AA52B6C9}"/>
                  </a:ext>
                </a:extLst>
              </p:cNvPr>
              <p:cNvSpPr txBox="1">
                <a:spLocks noChangeArrowheads="1"/>
              </p:cNvSpPr>
              <p:nvPr/>
            </p:nvSpPr>
            <p:spPr bwMode="auto">
              <a:xfrm rot="827006">
                <a:off x="338941" y="2433128"/>
                <a:ext cx="771728" cy="1263407"/>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nb-NO" altLang="id-ID" sz="3600" b="1" i="0" u="none" strike="noStrike" kern="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rPr>
                  <a:t>3</a:t>
                </a:r>
                <a:endParaRPr kumimoji="0" lang="nb-NO" altLang="id-ID" sz="3600" b="1"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grpSp>
        <p:sp>
          <p:nvSpPr>
            <p:cNvPr id="13" name="TextBox 61">
              <a:extLst>
                <a:ext uri="{FF2B5EF4-FFF2-40B4-BE49-F238E27FC236}">
                  <a16:creationId xmlns:a16="http://schemas.microsoft.com/office/drawing/2014/main" id="{72589359-E63D-4E50-95E0-E8CAC0B18BD0}"/>
                </a:ext>
              </a:extLst>
            </p:cNvPr>
            <p:cNvSpPr txBox="1"/>
            <p:nvPr/>
          </p:nvSpPr>
          <p:spPr>
            <a:xfrm>
              <a:off x="-2528381" y="4385817"/>
              <a:ext cx="7274351" cy="3577132"/>
            </a:xfrm>
            <a:prstGeom prst="rect">
              <a:avLst/>
            </a:prstGeom>
            <a:noFill/>
          </p:spPr>
          <p:txBody>
            <a:bodyPr wrap="square" rIns="157475" bIns="39369" numCol="1" spcCol="36000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Cambria" panose="02040503050406030204" pitchFamily="18" charset="0"/>
                  <a:ea typeface="字魂70号-灵悦黑体" panose="00000500000000000000" pitchFamily="2" charset="-122"/>
                  <a:cs typeface="+mn-cs"/>
                </a:rPr>
                <a:t> Một số câu chuyện về các công trình tiêu biểu của Trung Quốc:</a:t>
              </a:r>
            </a:p>
            <a:p>
              <a:pPr marL="0" marR="0" lvl="0" indent="0" algn="just" defTabSz="914400" rtl="0" eaLnBrk="1" fontAlgn="auto" latinLnBrk="0" hangingPunct="1">
                <a:lnSpc>
                  <a:spcPct val="120000"/>
                </a:lnSpc>
                <a:spcBef>
                  <a:spcPts val="0"/>
                </a:spcBef>
                <a:spcAft>
                  <a:spcPts val="0"/>
                </a:spcAft>
                <a:buClrTx/>
                <a:buSzTx/>
                <a:buFontTx/>
                <a:buNone/>
                <a:tabLst/>
                <a:defRPr/>
              </a:pPr>
              <a:r>
                <a:rPr lang="en-US" altLang="zh-CN" sz="3200" b="1">
                  <a:solidFill>
                    <a:prstClr val="black"/>
                  </a:solidFill>
                  <a:latin typeface="Cambria" panose="02040503050406030204" pitchFamily="18" charset="0"/>
                  <a:ea typeface="字魂70号-灵悦黑体" panose="00000500000000000000" pitchFamily="2" charset="-122"/>
                  <a:sym typeface="Arial" panose="020B0604020202020204" pitchFamily="34" charset="0"/>
                </a:rPr>
                <a:t>    +Tên nhân vật.</a:t>
              </a:r>
            </a:p>
            <a:p>
              <a:pPr marL="0" marR="0" lvl="0" indent="0" algn="just" defTabSz="914400" rtl="0" eaLnBrk="1" fontAlgn="auto" latinLnBrk="0" hangingPunct="1">
                <a:lnSpc>
                  <a:spcPct val="120000"/>
                </a:lnSpc>
                <a:spcBef>
                  <a:spcPts val="0"/>
                </a:spcBef>
                <a:spcAft>
                  <a:spcPts val="0"/>
                </a:spcAft>
                <a:buClrTx/>
                <a:buSzTx/>
                <a:buFontTx/>
                <a:buNone/>
                <a:tabLst/>
                <a:defRPr/>
              </a:pPr>
              <a:r>
                <a:rPr lang="en-US" altLang="zh-CN" sz="3200" b="1">
                  <a:solidFill>
                    <a:prstClr val="black"/>
                  </a:solidFill>
                  <a:latin typeface="Cambria" panose="02040503050406030204" pitchFamily="18" charset="0"/>
                  <a:ea typeface="字魂70号-灵悦黑体" panose="00000500000000000000" pitchFamily="2" charset="-122"/>
                  <a:sym typeface="Arial" panose="020B0604020202020204" pitchFamily="34" charset="0"/>
                </a:rPr>
                <a:t>    + Khái quát nội dung câu chuyện về nhân vật đó.</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s-ES_tradnl"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spTree>
    <p:extLst>
      <p:ext uri="{BB962C8B-B14F-4D97-AF65-F5344CB8AC3E}">
        <p14:creationId xmlns:p14="http://schemas.microsoft.com/office/powerpoint/2010/main" val="290289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C007F-168C-4384-A950-C5506F4B390F}"/>
              </a:ext>
            </a:extLst>
          </p:cNvPr>
          <p:cNvPicPr>
            <a:picLocks noChangeAspect="1"/>
          </p:cNvPicPr>
          <p:nvPr/>
        </p:nvPicPr>
        <p:blipFill>
          <a:blip r:embed="rId2"/>
          <a:stretch>
            <a:fillRect/>
          </a:stretch>
        </p:blipFill>
        <p:spPr>
          <a:xfrm>
            <a:off x="1352511" y="1558435"/>
            <a:ext cx="5821288" cy="4373254"/>
          </a:xfrm>
          <a:prstGeom prst="rect">
            <a:avLst/>
          </a:prstGeom>
        </p:spPr>
      </p:pic>
      <p:sp>
        <p:nvSpPr>
          <p:cNvPr id="14" name="文本框 1">
            <a:extLst>
              <a:ext uri="{FF2B5EF4-FFF2-40B4-BE49-F238E27FC236}">
                <a16:creationId xmlns:a16="http://schemas.microsoft.com/office/drawing/2014/main" id="{28B58281-8F4E-439B-8CB9-57807F5B062E}"/>
              </a:ext>
            </a:extLst>
          </p:cNvPr>
          <p:cNvSpPr txBox="1"/>
          <p:nvPr/>
        </p:nvSpPr>
        <p:spPr>
          <a:xfrm>
            <a:off x="7173799" y="1343871"/>
            <a:ext cx="3777472"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a:noFill/>
                </a:ln>
                <a:solidFill>
                  <a:srgbClr val="7030A0"/>
                </a:solidFill>
                <a:effectLst/>
                <a:uLnTx/>
                <a:uFillTx/>
                <a:latin typeface="Fira sans" panose="020B0503050000020004" pitchFamily="34" charset="0"/>
                <a:ea typeface="字魂27号-布丁体" panose="00000500000000000000" pitchFamily="2" charset="-122"/>
                <a:cs typeface="+mn-cs"/>
              </a:rPr>
              <a:t>Trình bày  trước lớp</a:t>
            </a:r>
            <a:endParaRPr kumimoji="0" lang="zh-CN" altLang="en-US" sz="7200" b="1" i="0" u="none" strike="noStrike" kern="1200" cap="none" spc="0" normalizeH="0" baseline="0" noProof="0" dirty="0">
              <a:ln>
                <a:noFill/>
              </a:ln>
              <a:solidFill>
                <a:srgbClr val="7030A0"/>
              </a:solidFill>
              <a:effectLst/>
              <a:uLnTx/>
              <a:uFillTx/>
              <a:latin typeface="Fira sans" panose="020B0503050000020004" pitchFamily="34" charset="0"/>
              <a:ea typeface="字魂27号-布丁体" panose="00000500000000000000" pitchFamily="2" charset="-122"/>
              <a:cs typeface="+mn-cs"/>
            </a:endParaRPr>
          </a:p>
        </p:txBody>
      </p:sp>
    </p:spTree>
    <p:extLst>
      <p:ext uri="{BB962C8B-B14F-4D97-AF65-F5344CB8AC3E}">
        <p14:creationId xmlns:p14="http://schemas.microsoft.com/office/powerpoint/2010/main" val="355402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4A16141-3D8C-445D-B72F-7646A646063F}"/>
              </a:ext>
            </a:extLst>
          </p:cNvPr>
          <p:cNvSpPr txBox="1"/>
          <p:nvPr/>
        </p:nvSpPr>
        <p:spPr>
          <a:xfrm>
            <a:off x="4539181" y="773056"/>
            <a:ext cx="3049233" cy="523220"/>
          </a:xfrm>
          <a:prstGeom prst="rect">
            <a:avLst/>
          </a:prstGeom>
          <a:noFill/>
        </p:spPr>
        <p:txBody>
          <a:bodyPr wrap="none" rtlCol="0">
            <a:spAutoFit/>
          </a:bodyPr>
          <a:lstStyle/>
          <a:p>
            <a:pPr algn="ctr"/>
            <a:r>
              <a:rPr lang="en-US" altLang="zh-CN" sz="2800" b="1" spc="300">
                <a:solidFill>
                  <a:schemeClr val="bg1"/>
                </a:solidFill>
                <a:latin typeface="Fira sans" panose="020B0503050000020004" pitchFamily="34" charset="0"/>
                <a:ea typeface="字魂27号-布丁体" panose="00000500000000000000" pitchFamily="2" charset="-122"/>
              </a:rPr>
              <a:t>Cùng Đánh Giá</a:t>
            </a:r>
            <a:endParaRPr lang="zh-CN" altLang="en-US" sz="2800" b="1" spc="300" dirty="0">
              <a:solidFill>
                <a:schemeClr val="bg1"/>
              </a:solidFill>
              <a:latin typeface="Fira sans" panose="020B0503050000020004" pitchFamily="34" charset="0"/>
              <a:ea typeface="字魂27号-布丁体" panose="00000500000000000000" pitchFamily="2" charset="-122"/>
            </a:endParaRPr>
          </a:p>
        </p:txBody>
      </p:sp>
      <p:grpSp>
        <p:nvGrpSpPr>
          <p:cNvPr id="48" name="组合 36">
            <a:extLst>
              <a:ext uri="{FF2B5EF4-FFF2-40B4-BE49-F238E27FC236}">
                <a16:creationId xmlns:a16="http://schemas.microsoft.com/office/drawing/2014/main" id="{5A31DE3D-F6DC-45B1-8BD2-0DE80B6AB758}"/>
              </a:ext>
            </a:extLst>
          </p:cNvPr>
          <p:cNvGrpSpPr/>
          <p:nvPr/>
        </p:nvGrpSpPr>
        <p:grpSpPr>
          <a:xfrm>
            <a:off x="1768121" y="1470370"/>
            <a:ext cx="4060583" cy="2418168"/>
            <a:chOff x="971600" y="941948"/>
            <a:chExt cx="3424346" cy="2076302"/>
          </a:xfrm>
        </p:grpSpPr>
        <p:sp>
          <p:nvSpPr>
            <p:cNvPr id="49" name="圆角矩形 1">
              <a:extLst>
                <a:ext uri="{FF2B5EF4-FFF2-40B4-BE49-F238E27FC236}">
                  <a16:creationId xmlns:a16="http://schemas.microsoft.com/office/drawing/2014/main" id="{934BE13C-EAC1-4597-B32E-70D8BBA562E9}"/>
                </a:ext>
              </a:extLst>
            </p:cNvPr>
            <p:cNvSpPr/>
            <p:nvPr/>
          </p:nvSpPr>
          <p:spPr>
            <a:xfrm rot="627836">
              <a:off x="1115616" y="1318596"/>
              <a:ext cx="3168352"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gradFill flip="none" rotWithShape="1">
              <a:gsLst>
                <a:gs pos="0">
                  <a:schemeClr val="tx1">
                    <a:alpha val="76000"/>
                  </a:schemeClr>
                </a:gs>
                <a:gs pos="100000">
                  <a:schemeClr val="tx1">
                    <a:alpha val="0"/>
                  </a:schemeClr>
                </a:gs>
              </a:gsLst>
              <a:lin ang="0" scaled="1"/>
              <a:tileRect/>
            </a:gradFill>
            <a:ln w="25400" cap="flat" cmpd="sng" algn="ctr">
              <a:noFill/>
              <a:prstDash val="solid"/>
            </a:ln>
            <a:effectLst>
              <a:softEdge rad="127000"/>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0" name="圆角矩形 1">
              <a:extLst>
                <a:ext uri="{FF2B5EF4-FFF2-40B4-BE49-F238E27FC236}">
                  <a16:creationId xmlns:a16="http://schemas.microsoft.com/office/drawing/2014/main" id="{889DACB1-AB76-4627-ADA3-B7394DC8C1D7}"/>
                </a:ext>
              </a:extLst>
            </p:cNvPr>
            <p:cNvSpPr/>
            <p:nvPr/>
          </p:nvSpPr>
          <p:spPr>
            <a:xfrm>
              <a:off x="971600" y="941948"/>
              <a:ext cx="3424346"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solidFill>
              <a:srgbClr val="7030A0"/>
            </a:solidFill>
            <a:ln w="12700" cap="flat" cmpd="sng" algn="ctr">
              <a:solidFill>
                <a:sysClr val="window" lastClr="FFFFFF"/>
              </a:solidFill>
              <a:prstDash val="solid"/>
            </a:ln>
            <a:effectLst>
              <a:outerShdw blurRad="279400" algn="ctr" rotWithShape="0">
                <a:prstClr val="black">
                  <a:alpha val="11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3" name="TextBox 39">
              <a:extLst>
                <a:ext uri="{FF2B5EF4-FFF2-40B4-BE49-F238E27FC236}">
                  <a16:creationId xmlns:a16="http://schemas.microsoft.com/office/drawing/2014/main" id="{479EDD4E-12D5-4E24-BC92-6885CF6489AF}"/>
                </a:ext>
              </a:extLst>
            </p:cNvPr>
            <p:cNvSpPr txBox="1"/>
            <p:nvPr/>
          </p:nvSpPr>
          <p:spPr>
            <a:xfrm>
              <a:off x="1139368" y="1309419"/>
              <a:ext cx="2914804" cy="1185835"/>
            </a:xfrm>
            <a:prstGeom prst="rect">
              <a:avLst/>
            </a:prstGeom>
            <a:noFill/>
          </p:spPr>
          <p:txBody>
            <a:bodyPr wrap="square" rtlCol="0">
              <a:spAutoFit/>
            </a:bodyPr>
            <a:lstStyle/>
            <a:p>
              <a:pPr algn="ctr">
                <a:lnSpc>
                  <a:spcPct val="120000"/>
                </a:lnSpc>
              </a:pPr>
              <a:r>
                <a:rPr lang="en-US" altLang="zh-CN" sz="2400" b="1">
                  <a:solidFill>
                    <a:schemeClr val="bg1"/>
                  </a:solidFill>
                  <a:latin typeface="Cambria" panose="02040503050406030204" pitchFamily="18" charset="0"/>
                  <a:ea typeface="字魂70号-灵悦黑体" panose="00000500000000000000" pitchFamily="2" charset="-122"/>
                  <a:cs typeface="+mn-ea"/>
                  <a:sym typeface="+mn-lt"/>
                </a:rPr>
                <a:t>Các thành viên trong nhóm có tham gia hoạt động đầy đủ không?</a:t>
              </a:r>
              <a:endParaRPr lang="en-US" altLang="zh-CN" sz="2400" b="1" dirty="0">
                <a:solidFill>
                  <a:schemeClr val="bg1"/>
                </a:solidFill>
                <a:latin typeface="Cambria" panose="02040503050406030204" pitchFamily="18" charset="0"/>
                <a:ea typeface="Cambria" panose="02040503050406030204" pitchFamily="18" charset="0"/>
                <a:cs typeface="+mn-ea"/>
                <a:sym typeface="+mn-lt"/>
              </a:endParaRPr>
            </a:p>
          </p:txBody>
        </p:sp>
      </p:grpSp>
      <p:grpSp>
        <p:nvGrpSpPr>
          <p:cNvPr id="54" name="组合 42">
            <a:extLst>
              <a:ext uri="{FF2B5EF4-FFF2-40B4-BE49-F238E27FC236}">
                <a16:creationId xmlns:a16="http://schemas.microsoft.com/office/drawing/2014/main" id="{7B47C16A-EBD8-41CE-B882-4DD88A9D60E0}"/>
              </a:ext>
            </a:extLst>
          </p:cNvPr>
          <p:cNvGrpSpPr/>
          <p:nvPr/>
        </p:nvGrpSpPr>
        <p:grpSpPr>
          <a:xfrm>
            <a:off x="6582269" y="1426560"/>
            <a:ext cx="3841610" cy="2419442"/>
            <a:chOff x="4623884" y="1046598"/>
            <a:chExt cx="3679631" cy="2017278"/>
          </a:xfrm>
        </p:grpSpPr>
        <p:sp>
          <p:nvSpPr>
            <p:cNvPr id="55" name="圆角矩形 1">
              <a:extLst>
                <a:ext uri="{FF2B5EF4-FFF2-40B4-BE49-F238E27FC236}">
                  <a16:creationId xmlns:a16="http://schemas.microsoft.com/office/drawing/2014/main" id="{B4822BE3-DF9E-4A7E-990B-517CE8B1047A}"/>
                </a:ext>
              </a:extLst>
            </p:cNvPr>
            <p:cNvSpPr/>
            <p:nvPr/>
          </p:nvSpPr>
          <p:spPr>
            <a:xfrm rot="627836">
              <a:off x="4876051" y="1364222"/>
              <a:ext cx="3168352"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gradFill flip="none" rotWithShape="1">
              <a:gsLst>
                <a:gs pos="0">
                  <a:schemeClr val="tx1">
                    <a:alpha val="76000"/>
                  </a:schemeClr>
                </a:gs>
                <a:gs pos="100000">
                  <a:schemeClr val="tx1">
                    <a:alpha val="0"/>
                  </a:schemeClr>
                </a:gs>
              </a:gsLst>
              <a:lin ang="0" scaled="1"/>
              <a:tileRect/>
            </a:gradFill>
            <a:ln w="25400" cap="flat" cmpd="sng" algn="ctr">
              <a:noFill/>
              <a:prstDash val="solid"/>
            </a:ln>
            <a:effectLst>
              <a:softEdge rad="127000"/>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6" name="圆角矩形 1">
              <a:extLst>
                <a:ext uri="{FF2B5EF4-FFF2-40B4-BE49-F238E27FC236}">
                  <a16:creationId xmlns:a16="http://schemas.microsoft.com/office/drawing/2014/main" id="{775EEEF3-5505-4228-9786-EFBA29601D1C}"/>
                </a:ext>
              </a:extLst>
            </p:cNvPr>
            <p:cNvSpPr/>
            <p:nvPr/>
          </p:nvSpPr>
          <p:spPr>
            <a:xfrm>
              <a:off x="4623884" y="1046598"/>
              <a:ext cx="3679631"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solidFill>
              <a:schemeClr val="accent2"/>
            </a:solidFill>
            <a:ln w="12700" cap="flat" cmpd="sng" algn="ctr">
              <a:solidFill>
                <a:sysClr val="window" lastClr="FFFFFF"/>
              </a:solidFill>
              <a:prstDash val="solid"/>
            </a:ln>
            <a:effectLst>
              <a:outerShdw blurRad="279400" algn="ctr" rotWithShape="0">
                <a:prstClr val="black">
                  <a:alpha val="11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59" name="TextBox 45">
              <a:extLst>
                <a:ext uri="{FF2B5EF4-FFF2-40B4-BE49-F238E27FC236}">
                  <a16:creationId xmlns:a16="http://schemas.microsoft.com/office/drawing/2014/main" id="{48D16D5D-12AA-436A-8452-4E84A4B25314}"/>
                </a:ext>
              </a:extLst>
            </p:cNvPr>
            <p:cNvSpPr txBox="1"/>
            <p:nvPr/>
          </p:nvSpPr>
          <p:spPr>
            <a:xfrm>
              <a:off x="4833240" y="1443864"/>
              <a:ext cx="3470275" cy="1151518"/>
            </a:xfrm>
            <a:prstGeom prst="rect">
              <a:avLst/>
            </a:prstGeom>
            <a:noFill/>
          </p:spPr>
          <p:txBody>
            <a:bodyPr wrap="square" rtlCol="0">
              <a:spAutoFit/>
            </a:bodyPr>
            <a:lstStyle/>
            <a:p>
              <a:pPr algn="ctr">
                <a:lnSpc>
                  <a:spcPct val="120000"/>
                </a:lnSpc>
              </a:pPr>
              <a:r>
                <a:rPr lang="vi-VN" altLang="zh-CN" sz="2400" b="1">
                  <a:solidFill>
                    <a:schemeClr val="bg1"/>
                  </a:solidFill>
                  <a:latin typeface="Cambria" panose="02040503050406030204" pitchFamily="18" charset="0"/>
                  <a:ea typeface="字魂70号-灵悦黑体" panose="00000500000000000000" pitchFamily="2" charset="-122"/>
                  <a:cs typeface="+mn-ea"/>
                  <a:sym typeface="+mn-lt"/>
                </a:rPr>
                <a:t>Thành viên trong nhóm có được phân công nhiệm vụ cụ thể không?</a:t>
              </a:r>
              <a:endParaRPr lang="en-US" altLang="zh-CN" sz="2400" b="1" dirty="0">
                <a:solidFill>
                  <a:schemeClr val="bg1"/>
                </a:solidFill>
                <a:latin typeface="Cambria" panose="02040503050406030204" pitchFamily="18" charset="0"/>
                <a:ea typeface="Cambria" panose="02040503050406030204" pitchFamily="18" charset="0"/>
                <a:cs typeface="+mn-ea"/>
                <a:sym typeface="+mn-lt"/>
              </a:endParaRPr>
            </a:p>
          </p:txBody>
        </p:sp>
      </p:grpSp>
      <p:grpSp>
        <p:nvGrpSpPr>
          <p:cNvPr id="60" name="组合 42">
            <a:extLst>
              <a:ext uri="{FF2B5EF4-FFF2-40B4-BE49-F238E27FC236}">
                <a16:creationId xmlns:a16="http://schemas.microsoft.com/office/drawing/2014/main" id="{6ECDABA7-1078-4138-B8C2-42319455DC98}"/>
              </a:ext>
            </a:extLst>
          </p:cNvPr>
          <p:cNvGrpSpPr/>
          <p:nvPr/>
        </p:nvGrpSpPr>
        <p:grpSpPr>
          <a:xfrm>
            <a:off x="1937355" y="3650303"/>
            <a:ext cx="4203614" cy="2672661"/>
            <a:chOff x="4732034" y="614423"/>
            <a:chExt cx="3387049" cy="2449453"/>
          </a:xfrm>
        </p:grpSpPr>
        <p:sp>
          <p:nvSpPr>
            <p:cNvPr id="61" name="圆角矩形 1">
              <a:extLst>
                <a:ext uri="{FF2B5EF4-FFF2-40B4-BE49-F238E27FC236}">
                  <a16:creationId xmlns:a16="http://schemas.microsoft.com/office/drawing/2014/main" id="{484DD015-0494-4595-A9CD-F3CC2164FC4E}"/>
                </a:ext>
              </a:extLst>
            </p:cNvPr>
            <p:cNvSpPr/>
            <p:nvPr/>
          </p:nvSpPr>
          <p:spPr>
            <a:xfrm rot="627836">
              <a:off x="4876051" y="1364222"/>
              <a:ext cx="3168352"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gradFill flip="none" rotWithShape="1">
              <a:gsLst>
                <a:gs pos="0">
                  <a:schemeClr val="tx1">
                    <a:alpha val="76000"/>
                  </a:schemeClr>
                </a:gs>
                <a:gs pos="100000">
                  <a:schemeClr val="tx1">
                    <a:alpha val="0"/>
                  </a:schemeClr>
                </a:gs>
              </a:gsLst>
              <a:lin ang="0" scaled="1"/>
              <a:tileRect/>
            </a:gradFill>
            <a:ln w="25400" cap="flat" cmpd="sng" algn="ctr">
              <a:noFill/>
              <a:prstDash val="solid"/>
            </a:ln>
            <a:effectLst>
              <a:softEdge rad="127000"/>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2" name="圆角矩形 1">
              <a:extLst>
                <a:ext uri="{FF2B5EF4-FFF2-40B4-BE49-F238E27FC236}">
                  <a16:creationId xmlns:a16="http://schemas.microsoft.com/office/drawing/2014/main" id="{DC98760F-BB65-48C9-8A9B-3CA9F8F8A594}"/>
                </a:ext>
              </a:extLst>
            </p:cNvPr>
            <p:cNvSpPr/>
            <p:nvPr/>
          </p:nvSpPr>
          <p:spPr>
            <a:xfrm>
              <a:off x="4732035" y="614423"/>
              <a:ext cx="3387048" cy="2072806"/>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solidFill>
              <a:srgbClr val="E71F19"/>
            </a:solidFill>
            <a:ln w="12700" cap="flat" cmpd="sng" algn="ctr">
              <a:solidFill>
                <a:sysClr val="window" lastClr="FFFFFF"/>
              </a:solidFill>
              <a:prstDash val="solid"/>
            </a:ln>
            <a:effectLst>
              <a:outerShdw blurRad="279400" algn="ctr" rotWithShape="0">
                <a:prstClr val="black">
                  <a:alpha val="11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4" name="TextBox 44">
              <a:extLst>
                <a:ext uri="{FF2B5EF4-FFF2-40B4-BE49-F238E27FC236}">
                  <a16:creationId xmlns:a16="http://schemas.microsoft.com/office/drawing/2014/main" id="{725DA335-6C55-4AAF-A814-87F3029C9FAF}"/>
                </a:ext>
              </a:extLst>
            </p:cNvPr>
            <p:cNvSpPr txBox="1"/>
            <p:nvPr/>
          </p:nvSpPr>
          <p:spPr>
            <a:xfrm flipH="1">
              <a:off x="5322825" y="1150153"/>
              <a:ext cx="840572" cy="57408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ctr" defTabSz="1218804" rtl="0" eaLnBrk="1" fontAlgn="auto" latinLnBrk="0" hangingPunct="1">
                <a:lnSpc>
                  <a:spcPct val="80000"/>
                </a:lnSpc>
                <a:spcBef>
                  <a:spcPts val="0"/>
                </a:spcBef>
                <a:spcAft>
                  <a:spcPts val="0"/>
                </a:spcAft>
                <a:buClrTx/>
                <a:buSzTx/>
                <a:buFontTx/>
                <a:buNone/>
                <a:tabLst/>
                <a:defRPr/>
              </a:pPr>
              <a:r>
                <a:rPr lang="en-US" altLang="zh-CN" sz="5332" dirty="0">
                  <a:ln>
                    <a:noFill/>
                  </a:ln>
                  <a:solidFill>
                    <a:srgbClr val="E71F19"/>
                  </a:solidFill>
                  <a:latin typeface="Calibri Light"/>
                  <a:cs typeface="Times New Roman" panose="02020603050405020304" pitchFamily="18" charset="0"/>
                </a:rPr>
                <a:t>3</a:t>
              </a:r>
              <a:endParaRPr kumimoji="0" lang="zh-CN" altLang="en-US" sz="5332" b="1" i="0" u="none" strike="noStrike" kern="0" cap="none" spc="0" normalizeH="0" baseline="0" noProof="0" dirty="0">
                <a:ln>
                  <a:noFill/>
                </a:ln>
                <a:solidFill>
                  <a:srgbClr val="E71F19"/>
                </a:solidFill>
                <a:effectLst/>
                <a:uLnTx/>
                <a:uFillTx/>
                <a:latin typeface="Calibri Light"/>
                <a:ea typeface="微软雅黑" panose="020B0503020204020204" pitchFamily="34" charset="-122"/>
                <a:cs typeface="Times New Roman" panose="02020603050405020304" pitchFamily="18" charset="0"/>
              </a:endParaRPr>
            </a:p>
          </p:txBody>
        </p:sp>
        <p:sp>
          <p:nvSpPr>
            <p:cNvPr id="65" name="TextBox 45">
              <a:extLst>
                <a:ext uri="{FF2B5EF4-FFF2-40B4-BE49-F238E27FC236}">
                  <a16:creationId xmlns:a16="http://schemas.microsoft.com/office/drawing/2014/main" id="{B847085D-C2F2-437B-85E0-C2DC9749C87C}"/>
                </a:ext>
              </a:extLst>
            </p:cNvPr>
            <p:cNvSpPr txBox="1"/>
            <p:nvPr/>
          </p:nvSpPr>
          <p:spPr>
            <a:xfrm>
              <a:off x="4732034" y="939112"/>
              <a:ext cx="3314120" cy="1671927"/>
            </a:xfrm>
            <a:prstGeom prst="rect">
              <a:avLst/>
            </a:prstGeom>
            <a:noFill/>
          </p:spPr>
          <p:txBody>
            <a:bodyPr wrap="square" rtlCol="0">
              <a:spAutoFit/>
            </a:bodyPr>
            <a:lstStyle/>
            <a:p>
              <a:pPr algn="ctr">
                <a:lnSpc>
                  <a:spcPct val="120000"/>
                </a:lnSpc>
              </a:pPr>
              <a:r>
                <a:rPr lang="vi-VN" altLang="zh-CN" sz="2400" b="1">
                  <a:solidFill>
                    <a:schemeClr val="bg1"/>
                  </a:solidFill>
                  <a:latin typeface="Cambria" panose="02040503050406030204" pitchFamily="18" charset="0"/>
                  <a:ea typeface="字魂70号-灵悦黑体" panose="00000500000000000000" pitchFamily="2" charset="-122"/>
                  <a:cs typeface="+mn-ea"/>
                  <a:sym typeface="+mn-lt"/>
                </a:rPr>
                <a:t>Các thành viên </a:t>
              </a:r>
              <a:endParaRPr lang="en-US" altLang="zh-CN" sz="2400" b="1">
                <a:solidFill>
                  <a:schemeClr val="bg1"/>
                </a:solidFill>
                <a:latin typeface="Cambria" panose="02040503050406030204" pitchFamily="18" charset="0"/>
                <a:ea typeface="字魂70号-灵悦黑体" panose="00000500000000000000" pitchFamily="2" charset="-122"/>
                <a:cs typeface="+mn-ea"/>
                <a:sym typeface="+mn-lt"/>
              </a:endParaRPr>
            </a:p>
            <a:p>
              <a:pPr algn="ctr">
                <a:lnSpc>
                  <a:spcPct val="120000"/>
                </a:lnSpc>
              </a:pPr>
              <a:r>
                <a:rPr lang="vi-VN" altLang="zh-CN" sz="2400" b="1">
                  <a:solidFill>
                    <a:schemeClr val="bg1"/>
                  </a:solidFill>
                  <a:latin typeface="Cambria" panose="02040503050406030204" pitchFamily="18" charset="0"/>
                  <a:ea typeface="字魂70号-灵悦黑体" panose="00000500000000000000" pitchFamily="2" charset="-122"/>
                  <a:cs typeface="+mn-ea"/>
                  <a:sym typeface="+mn-lt"/>
                </a:rPr>
                <a:t>trong nhóm có hoạt động tích cực và thực hiện nhiệm vụ được giao không?</a:t>
              </a:r>
              <a:endParaRPr lang="en-US" altLang="zh-CN" sz="2400" b="1" dirty="0">
                <a:solidFill>
                  <a:schemeClr val="bg1"/>
                </a:solidFill>
                <a:latin typeface="Cambria" panose="02040503050406030204" pitchFamily="18" charset="0"/>
                <a:ea typeface="Cambria" panose="02040503050406030204" pitchFamily="18" charset="0"/>
                <a:cs typeface="+mn-ea"/>
                <a:sym typeface="+mn-lt"/>
              </a:endParaRPr>
            </a:p>
          </p:txBody>
        </p:sp>
      </p:grpSp>
      <p:grpSp>
        <p:nvGrpSpPr>
          <p:cNvPr id="28" name="组合 36">
            <a:extLst>
              <a:ext uri="{FF2B5EF4-FFF2-40B4-BE49-F238E27FC236}">
                <a16:creationId xmlns:a16="http://schemas.microsoft.com/office/drawing/2014/main" id="{3065EEF5-68D1-4E51-942F-110C9375536D}"/>
              </a:ext>
            </a:extLst>
          </p:cNvPr>
          <p:cNvGrpSpPr/>
          <p:nvPr/>
        </p:nvGrpSpPr>
        <p:grpSpPr>
          <a:xfrm>
            <a:off x="6655811" y="3873106"/>
            <a:ext cx="4060583" cy="2418168"/>
            <a:chOff x="971600" y="941948"/>
            <a:chExt cx="3424346" cy="2076302"/>
          </a:xfrm>
        </p:grpSpPr>
        <p:sp>
          <p:nvSpPr>
            <p:cNvPr id="29" name="圆角矩形 1">
              <a:extLst>
                <a:ext uri="{FF2B5EF4-FFF2-40B4-BE49-F238E27FC236}">
                  <a16:creationId xmlns:a16="http://schemas.microsoft.com/office/drawing/2014/main" id="{74A2C34D-493E-408F-AF6B-F1F65D03487A}"/>
                </a:ext>
              </a:extLst>
            </p:cNvPr>
            <p:cNvSpPr/>
            <p:nvPr/>
          </p:nvSpPr>
          <p:spPr>
            <a:xfrm rot="627836">
              <a:off x="1115616" y="1318596"/>
              <a:ext cx="3168352"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gradFill flip="none" rotWithShape="1">
              <a:gsLst>
                <a:gs pos="0">
                  <a:schemeClr val="tx1">
                    <a:alpha val="76000"/>
                  </a:schemeClr>
                </a:gs>
                <a:gs pos="100000">
                  <a:schemeClr val="tx1">
                    <a:alpha val="0"/>
                  </a:schemeClr>
                </a:gs>
              </a:gsLst>
              <a:lin ang="0" scaled="1"/>
              <a:tileRect/>
            </a:gradFill>
            <a:ln w="25400" cap="flat" cmpd="sng" algn="ctr">
              <a:noFill/>
              <a:prstDash val="solid"/>
            </a:ln>
            <a:effectLst>
              <a:softEdge rad="127000"/>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0" name="圆角矩形 1">
              <a:extLst>
                <a:ext uri="{FF2B5EF4-FFF2-40B4-BE49-F238E27FC236}">
                  <a16:creationId xmlns:a16="http://schemas.microsoft.com/office/drawing/2014/main" id="{2AC7D729-82AD-48BB-BCE8-157116659E05}"/>
                </a:ext>
              </a:extLst>
            </p:cNvPr>
            <p:cNvSpPr/>
            <p:nvPr/>
          </p:nvSpPr>
          <p:spPr>
            <a:xfrm>
              <a:off x="971600" y="941948"/>
              <a:ext cx="3424346"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solidFill>
              <a:srgbClr val="00B0F0"/>
            </a:solidFill>
            <a:ln w="12700" cap="flat" cmpd="sng" algn="ctr">
              <a:solidFill>
                <a:sysClr val="window" lastClr="FFFFFF"/>
              </a:solidFill>
              <a:prstDash val="solid"/>
            </a:ln>
            <a:effectLst>
              <a:outerShdw blurRad="279400" algn="ctr" rotWithShape="0">
                <a:prstClr val="black">
                  <a:alpha val="11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1" name="TextBox 39">
              <a:extLst>
                <a:ext uri="{FF2B5EF4-FFF2-40B4-BE49-F238E27FC236}">
                  <a16:creationId xmlns:a16="http://schemas.microsoft.com/office/drawing/2014/main" id="{BEAD6596-7596-4205-84A2-43CC39A69C36}"/>
                </a:ext>
              </a:extLst>
            </p:cNvPr>
            <p:cNvSpPr txBox="1"/>
            <p:nvPr/>
          </p:nvSpPr>
          <p:spPr>
            <a:xfrm>
              <a:off x="1123995" y="1299559"/>
              <a:ext cx="3166908" cy="1185835"/>
            </a:xfrm>
            <a:prstGeom prst="rect">
              <a:avLst/>
            </a:prstGeom>
            <a:noFill/>
          </p:spPr>
          <p:txBody>
            <a:bodyPr wrap="square" rtlCol="0">
              <a:spAutoFit/>
            </a:bodyPr>
            <a:lstStyle/>
            <a:p>
              <a:pPr algn="ctr">
                <a:lnSpc>
                  <a:spcPct val="120000"/>
                </a:lnSpc>
              </a:pPr>
              <a:r>
                <a:rPr lang="en-US" altLang="zh-CN" sz="2400" b="1">
                  <a:solidFill>
                    <a:schemeClr val="bg1"/>
                  </a:solidFill>
                  <a:latin typeface="Cambria" panose="02040503050406030204" pitchFamily="18" charset="0"/>
                  <a:ea typeface="字魂70号-灵悦黑体" panose="00000500000000000000" pitchFamily="2" charset="-122"/>
                  <a:cs typeface="+mn-ea"/>
                  <a:sym typeface="+mn-lt"/>
                </a:rPr>
                <a:t>Các thành viên trong nhóm có thống nhất về nội dung trình bày không?</a:t>
              </a:r>
              <a:endParaRPr lang="en-US" altLang="zh-CN" sz="2400" b="1" dirty="0">
                <a:solidFill>
                  <a:schemeClr val="bg1"/>
                </a:solidFill>
                <a:latin typeface="Cambria" panose="02040503050406030204" pitchFamily="18" charset="0"/>
                <a:ea typeface="Cambria" panose="02040503050406030204" pitchFamily="18" charset="0"/>
                <a:cs typeface="+mn-ea"/>
                <a:sym typeface="+mn-lt"/>
              </a:endParaRPr>
            </a:p>
          </p:txBody>
        </p:sp>
      </p:grpSp>
    </p:spTree>
    <p:extLst>
      <p:ext uri="{BB962C8B-B14F-4D97-AF65-F5344CB8AC3E}">
        <p14:creationId xmlns:p14="http://schemas.microsoft.com/office/powerpoint/2010/main" val="75254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0-#ppt_w/2"/>
                                          </p:val>
                                        </p:tav>
                                        <p:tav tm="100000">
                                          <p:val>
                                            <p:strVal val="#ppt_x"/>
                                          </p:val>
                                        </p:tav>
                                      </p:tavLst>
                                    </p:anim>
                                    <p:anim calcmode="lin" valueType="num">
                                      <p:cBhvr additive="base">
                                        <p:cTn id="13"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additive="base">
                                        <p:cTn id="18" dur="500" fill="hold"/>
                                        <p:tgtEl>
                                          <p:spTgt spid="54"/>
                                        </p:tgtEl>
                                        <p:attrNameLst>
                                          <p:attrName>ppt_x</p:attrName>
                                        </p:attrNameLst>
                                      </p:cBhvr>
                                      <p:tavLst>
                                        <p:tav tm="0">
                                          <p:val>
                                            <p:strVal val="1+#ppt_w/2"/>
                                          </p:val>
                                        </p:tav>
                                        <p:tav tm="100000">
                                          <p:val>
                                            <p:strVal val="#ppt_x"/>
                                          </p:val>
                                        </p:tav>
                                      </p:tavLst>
                                    </p:anim>
                                    <p:anim calcmode="lin" valueType="num">
                                      <p:cBhvr additive="base">
                                        <p:cTn id="19"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additive="base">
                                        <p:cTn id="24" dur="500" fill="hold"/>
                                        <p:tgtEl>
                                          <p:spTgt spid="60"/>
                                        </p:tgtEl>
                                        <p:attrNameLst>
                                          <p:attrName>ppt_x</p:attrName>
                                        </p:attrNameLst>
                                      </p:cBhvr>
                                      <p:tavLst>
                                        <p:tav tm="0">
                                          <p:val>
                                            <p:strVal val="1+#ppt_w/2"/>
                                          </p:val>
                                        </p:tav>
                                        <p:tav tm="100000">
                                          <p:val>
                                            <p:strVal val="#ppt_x"/>
                                          </p:val>
                                        </p:tav>
                                      </p:tavLst>
                                    </p:anim>
                                    <p:anim calcmode="lin" valueType="num">
                                      <p:cBhvr additive="base">
                                        <p:cTn id="25"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descr="e0f01d50e93b5be62aa78ca12bd19666">
            <a:extLst>
              <a:ext uri="{FF2B5EF4-FFF2-40B4-BE49-F238E27FC236}">
                <a16:creationId xmlns:a16="http://schemas.microsoft.com/office/drawing/2014/main" id="{6F58F90D-1697-4DC6-B4FF-BF0D76065DAF}"/>
              </a:ext>
            </a:extLst>
          </p:cNvPr>
          <p:cNvPicPr/>
          <p:nvPr/>
        </p:nvPicPr>
        <p:blipFill>
          <a:blip r:embed="rId2" cstate="screen">
            <a:extLst>
              <a:ext uri="{28A0092B-C50C-407E-A947-70E740481C1C}">
                <a14:useLocalDpi xmlns:a14="http://schemas.microsoft.com/office/drawing/2010/main"/>
              </a:ext>
            </a:extLst>
          </a:blip>
          <a:stretch>
            <a:fillRect/>
          </a:stretch>
        </p:blipFill>
        <p:spPr>
          <a:xfrm>
            <a:off x="680426" y="191449"/>
            <a:ext cx="2170430" cy="1573929"/>
          </a:xfrm>
          <a:prstGeom prst="rect">
            <a:avLst/>
          </a:prstGeom>
        </p:spPr>
      </p:pic>
      <p:sp>
        <p:nvSpPr>
          <p:cNvPr id="10" name="TextBox 9">
            <a:extLst>
              <a:ext uri="{FF2B5EF4-FFF2-40B4-BE49-F238E27FC236}">
                <a16:creationId xmlns:a16="http://schemas.microsoft.com/office/drawing/2014/main" id="{B883719B-5830-40A6-B6B9-36DE72065A23}"/>
              </a:ext>
            </a:extLst>
          </p:cNvPr>
          <p:cNvSpPr txBox="1"/>
          <p:nvPr/>
        </p:nvSpPr>
        <p:spPr>
          <a:xfrm>
            <a:off x="5019600" y="655247"/>
            <a:ext cx="2152799" cy="646331"/>
          </a:xfrm>
          <a:prstGeom prst="rect">
            <a:avLst/>
          </a:prstGeom>
          <a:noFill/>
          <a:ln>
            <a:noFill/>
          </a:ln>
        </p:spPr>
        <p:txBody>
          <a:bodyPr wrap="square" rtlCol="0">
            <a:spAutoFit/>
          </a:bodyPr>
          <a:lstStyle/>
          <a:p>
            <a:r>
              <a:rPr lang="en-US" sz="3600" b="1" kern="0">
                <a:solidFill>
                  <a:schemeClr val="bg1"/>
                </a:solidFill>
                <a:latin typeface="Cambria" panose="02040503050406030204" pitchFamily="18" charset="0"/>
                <a:ea typeface="Cambria" panose="02040503050406030204" pitchFamily="18" charset="0"/>
                <a:sym typeface="Arial"/>
              </a:rPr>
              <a:t>Kết luận</a:t>
            </a:r>
            <a:endParaRPr lang="en-US" sz="3600" dirty="0">
              <a:solidFill>
                <a:schemeClr val="bg1"/>
              </a:solidFill>
              <a:latin typeface="Cambria" panose="02040503050406030204" pitchFamily="18" charset="0"/>
              <a:ea typeface="Cambria" panose="02040503050406030204" pitchFamily="18" charset="0"/>
            </a:endParaRPr>
          </a:p>
        </p:txBody>
      </p:sp>
      <p:sp>
        <p:nvSpPr>
          <p:cNvPr id="14" name="文本框 13">
            <a:extLst>
              <a:ext uri="{FF2B5EF4-FFF2-40B4-BE49-F238E27FC236}">
                <a16:creationId xmlns:a16="http://schemas.microsoft.com/office/drawing/2014/main" id="{6C6B9F32-1C98-4FBB-9D24-5AA98765B310}"/>
              </a:ext>
            </a:extLst>
          </p:cNvPr>
          <p:cNvSpPr txBox="1"/>
          <p:nvPr/>
        </p:nvSpPr>
        <p:spPr>
          <a:xfrm>
            <a:off x="1042910" y="1511769"/>
            <a:ext cx="10106180" cy="4230902"/>
          </a:xfrm>
          <a:prstGeom prst="rect">
            <a:avLst/>
          </a:prstGeom>
          <a:noFill/>
        </p:spPr>
        <p:txBody>
          <a:bodyPr wrap="square" rtlCol="0">
            <a:spAutoFit/>
          </a:bodyPr>
          <a:lstStyle/>
          <a:p>
            <a:pPr algn="just">
              <a:lnSpc>
                <a:spcPct val="130000"/>
              </a:lnSpc>
            </a:pPr>
            <a:r>
              <a:rPr lang="en-US" sz="3000" b="1" i="1">
                <a:solidFill>
                  <a:srgbClr val="0070C0"/>
                </a:solidFill>
                <a:latin typeface="Cambria" panose="02040503050406030204" pitchFamily="18" charset="0"/>
                <a:ea typeface="Cambria" panose="02040503050406030204" pitchFamily="18" charset="0"/>
              </a:rPr>
              <a:t>	</a:t>
            </a:r>
            <a:r>
              <a:rPr lang="vi-VN" sz="3000" b="1" i="1">
                <a:solidFill>
                  <a:srgbClr val="0070C0"/>
                </a:solidFill>
                <a:latin typeface="Cambria" panose="02040503050406030204" pitchFamily="18" charset="0"/>
                <a:ea typeface="Cambria" panose="02040503050406030204" pitchFamily="18" charset="0"/>
              </a:rPr>
              <a:t>Hoạt động đóng vai trên đã giúp chúng ta được tham quan Vạn Lý Trường Thành và Cố cung Bắc Kinh. Các bạn HS không chỉ truyền đạt thông tin về kiến trúc và lịch sử một cách sinh động mà còn cung cấp thêm giá trị văn hoá ở những công trình này. Việc kết hợp những thông tin mô tả các công trình với những câu chuyện đặc sắc đã làm cho chuyến tham quan trở nên hấp dẫn.</a:t>
            </a:r>
            <a:endParaRPr lang="zh-CN" altLang="en-US" sz="3000" dirty="0">
              <a:solidFill>
                <a:srgbClr val="0070C0"/>
              </a:solidFill>
              <a:latin typeface="Cambria" panose="02040503050406030204" pitchFamily="18" charset="0"/>
              <a:ea typeface="字魂27号-布丁体" panose="00000505000000000000" pitchFamily="2" charset="-122"/>
            </a:endParaRPr>
          </a:p>
        </p:txBody>
      </p:sp>
    </p:spTree>
    <p:extLst>
      <p:ext uri="{BB962C8B-B14F-4D97-AF65-F5344CB8AC3E}">
        <p14:creationId xmlns:p14="http://schemas.microsoft.com/office/powerpoint/2010/main" val="206984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夏日欢快轻松口哨尤克里里">
            <a:hlinkClick r:id="" action="ppaction://media"/>
            <a:extLst>
              <a:ext uri="{FF2B5EF4-FFF2-40B4-BE49-F238E27FC236}">
                <a16:creationId xmlns:a16="http://schemas.microsoft.com/office/drawing/2014/main" id="{3B4F21F2-FF80-4014-ADF0-7EF977F4FC3A}"/>
              </a:ext>
            </a:extLst>
          </p:cNvPr>
          <p:cNvPicPr>
            <a:picLocks noChangeAspect="1"/>
          </p:cNvPicPr>
          <p:nvPr>
            <a:audioFile r:link="rId2"/>
            <p:extLst>
              <p:ext uri="{DAA4B4D4-6D71-4841-9C94-3DE7FCFB9230}">
                <p14:media xmlns:p14="http://schemas.microsoft.com/office/powerpoint/2010/main" r:embed="rId1">
                  <p14:fade in="500"/>
                </p14:media>
              </p:ext>
            </p:extLst>
          </p:nvPr>
        </p:nvPicPr>
        <p:blipFill>
          <a:blip r:embed="rId5"/>
          <a:stretch>
            <a:fillRect/>
          </a:stretch>
        </p:blipFill>
        <p:spPr>
          <a:xfrm>
            <a:off x="11582400" y="7123793"/>
            <a:ext cx="609600" cy="609600"/>
          </a:xfrm>
          <a:prstGeom prst="rect">
            <a:avLst/>
          </a:prstGeom>
        </p:spPr>
      </p:pic>
      <p:sp>
        <p:nvSpPr>
          <p:cNvPr id="10" name="文本框 1">
            <a:extLst>
              <a:ext uri="{FF2B5EF4-FFF2-40B4-BE49-F238E27FC236}">
                <a16:creationId xmlns:a16="http://schemas.microsoft.com/office/drawing/2014/main" id="{9F1665AC-69DA-4E3B-8F9A-0C6AAF0A5A7A}"/>
              </a:ext>
            </a:extLst>
          </p:cNvPr>
          <p:cNvSpPr txBox="1"/>
          <p:nvPr/>
        </p:nvSpPr>
        <p:spPr>
          <a:xfrm>
            <a:off x="3518212" y="2234768"/>
            <a:ext cx="5155579"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a:solidFill>
                  <a:srgbClr val="548235"/>
                </a:solidFill>
                <a:latin typeface="Fira sans" panose="020B0503050000020004" pitchFamily="34" charset="0"/>
                <a:ea typeface="字魂27号-布丁体" panose="00000500000000000000" pitchFamily="2" charset="-122"/>
              </a:rPr>
              <a:t>CỦNG CỐ</a:t>
            </a:r>
            <a:endParaRPr kumimoji="0" lang="zh-CN" altLang="en-US" sz="9600" b="1" i="0" u="none" strike="noStrike" kern="1200" cap="none" spc="0" normalizeH="0" baseline="0" noProof="0" dirty="0">
              <a:ln>
                <a:noFill/>
              </a:ln>
              <a:solidFill>
                <a:srgbClr val="548235"/>
              </a:solidFill>
              <a:effectLst/>
              <a:uLnTx/>
              <a:uFillTx/>
              <a:latin typeface="Fira sans" panose="020B0503050000020004" pitchFamily="34" charset="0"/>
              <a:ea typeface="字魂27号-布丁体" panose="00000500000000000000" pitchFamily="2" charset="-122"/>
              <a:cs typeface="+mn-cs"/>
            </a:endParaRPr>
          </a:p>
        </p:txBody>
      </p:sp>
    </p:spTree>
    <p:extLst>
      <p:ext uri="{BB962C8B-B14F-4D97-AF65-F5344CB8AC3E}">
        <p14:creationId xmlns:p14="http://schemas.microsoft.com/office/powerpoint/2010/main" val="368774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remove"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4A16141-3D8C-445D-B72F-7646A646063F}"/>
              </a:ext>
            </a:extLst>
          </p:cNvPr>
          <p:cNvSpPr txBox="1"/>
          <p:nvPr/>
        </p:nvSpPr>
        <p:spPr>
          <a:xfrm>
            <a:off x="4933624" y="748942"/>
            <a:ext cx="226376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spc="300" noProof="0">
                <a:solidFill>
                  <a:prstClr val="white"/>
                </a:solidFill>
                <a:latin typeface="Fira sans" panose="020B0503050000020004" pitchFamily="34" charset="0"/>
                <a:ea typeface="字魂27号-布丁体" panose="00000500000000000000" pitchFamily="2" charset="-122"/>
              </a:rPr>
              <a:t>Tổng kết</a:t>
            </a:r>
            <a:r>
              <a:rPr kumimoji="0" lang="en-US" altLang="zh-CN" sz="3200" b="1" i="0" u="none" strike="noStrike" kern="1200" cap="none" spc="30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 </a:t>
            </a:r>
            <a:endParaRPr kumimoji="0" lang="zh-CN" altLang="en-US" sz="3200" b="1" i="0" u="none" strike="noStrike" kern="1200" cap="none" spc="30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nvGrpSpPr>
          <p:cNvPr id="35" name="Group 42">
            <a:extLst>
              <a:ext uri="{FF2B5EF4-FFF2-40B4-BE49-F238E27FC236}">
                <a16:creationId xmlns:a16="http://schemas.microsoft.com/office/drawing/2014/main" id="{A7F1B217-71B2-4CB5-8B67-66DB27CF1E97}"/>
              </a:ext>
            </a:extLst>
          </p:cNvPr>
          <p:cNvGrpSpPr/>
          <p:nvPr/>
        </p:nvGrpSpPr>
        <p:grpSpPr>
          <a:xfrm>
            <a:off x="5926184" y="4905723"/>
            <a:ext cx="542062" cy="283130"/>
            <a:chOff x="5516563" y="84138"/>
            <a:chExt cx="1414463" cy="1081087"/>
          </a:xfrm>
          <a:solidFill>
            <a:schemeClr val="bg1"/>
          </a:solidFill>
        </p:grpSpPr>
        <p:sp>
          <p:nvSpPr>
            <p:cNvPr id="36" name="Freeform 13">
              <a:extLst>
                <a:ext uri="{FF2B5EF4-FFF2-40B4-BE49-F238E27FC236}">
                  <a16:creationId xmlns:a16="http://schemas.microsoft.com/office/drawing/2014/main" id="{D5CDF28A-6C02-4372-8EA4-C8BD5E232BC5}"/>
                </a:ext>
              </a:extLst>
            </p:cNvPr>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37" name="Freeform 14">
              <a:extLst>
                <a:ext uri="{FF2B5EF4-FFF2-40B4-BE49-F238E27FC236}">
                  <a16:creationId xmlns:a16="http://schemas.microsoft.com/office/drawing/2014/main" id="{84576A5D-E7F5-44CE-9E64-F249B25DB3C6}"/>
                </a:ext>
              </a:extLst>
            </p:cNvPr>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38" name="Freeform 15">
              <a:extLst>
                <a:ext uri="{FF2B5EF4-FFF2-40B4-BE49-F238E27FC236}">
                  <a16:creationId xmlns:a16="http://schemas.microsoft.com/office/drawing/2014/main" id="{07A7A009-A26A-4798-BF95-D3D894A85605}"/>
                </a:ext>
              </a:extLst>
            </p:cNvPr>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39" name="Freeform 16">
              <a:extLst>
                <a:ext uri="{FF2B5EF4-FFF2-40B4-BE49-F238E27FC236}">
                  <a16:creationId xmlns:a16="http://schemas.microsoft.com/office/drawing/2014/main" id="{B6B2996D-7952-465F-8AA0-16C066F9D374}"/>
                </a:ext>
              </a:extLst>
            </p:cNvPr>
            <p:cNvSpPr>
              <a:spLocks/>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40" name="Freeform 17">
              <a:extLst>
                <a:ext uri="{FF2B5EF4-FFF2-40B4-BE49-F238E27FC236}">
                  <a16:creationId xmlns:a16="http://schemas.microsoft.com/office/drawing/2014/main" id="{DB93596C-4BB8-4EEB-A47E-9100259FB7E9}"/>
                </a:ext>
              </a:extLst>
            </p:cNvPr>
            <p:cNvSpPr>
              <a:spLocks/>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41" name="Freeform 18">
              <a:extLst>
                <a:ext uri="{FF2B5EF4-FFF2-40B4-BE49-F238E27FC236}">
                  <a16:creationId xmlns:a16="http://schemas.microsoft.com/office/drawing/2014/main" id="{F5B1DB08-0D3A-4D18-BD36-003703DDE8F6}"/>
                </a:ext>
              </a:extLst>
            </p:cNvPr>
            <p:cNvSpPr>
              <a:spLocks/>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42" name="Freeform 19">
              <a:extLst>
                <a:ext uri="{FF2B5EF4-FFF2-40B4-BE49-F238E27FC236}">
                  <a16:creationId xmlns:a16="http://schemas.microsoft.com/office/drawing/2014/main" id="{2CB75BBF-5FC6-42C4-B58E-F6E479688181}"/>
                </a:ext>
              </a:extLst>
            </p:cNvPr>
            <p:cNvSpPr>
              <a:spLocks/>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grpSp>
      <p:grpSp>
        <p:nvGrpSpPr>
          <p:cNvPr id="43" name="Group 50">
            <a:extLst>
              <a:ext uri="{FF2B5EF4-FFF2-40B4-BE49-F238E27FC236}">
                <a16:creationId xmlns:a16="http://schemas.microsoft.com/office/drawing/2014/main" id="{D4588202-32A4-44B4-B60B-C6D67A0C3567}"/>
              </a:ext>
            </a:extLst>
          </p:cNvPr>
          <p:cNvGrpSpPr/>
          <p:nvPr/>
        </p:nvGrpSpPr>
        <p:grpSpPr>
          <a:xfrm>
            <a:off x="3098908" y="4052385"/>
            <a:ext cx="410387" cy="305936"/>
            <a:chOff x="2727325" y="-39687"/>
            <a:chExt cx="1463675" cy="1260475"/>
          </a:xfrm>
          <a:solidFill>
            <a:schemeClr val="bg1"/>
          </a:solidFill>
        </p:grpSpPr>
        <p:sp>
          <p:nvSpPr>
            <p:cNvPr id="44" name="Freeform 20">
              <a:extLst>
                <a:ext uri="{FF2B5EF4-FFF2-40B4-BE49-F238E27FC236}">
                  <a16:creationId xmlns:a16="http://schemas.microsoft.com/office/drawing/2014/main" id="{4865C9FE-E4BC-4512-ACAF-FD443C99FBAA}"/>
                </a:ext>
              </a:extLst>
            </p:cNvPr>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45" name="Freeform 21">
              <a:extLst>
                <a:ext uri="{FF2B5EF4-FFF2-40B4-BE49-F238E27FC236}">
                  <a16:creationId xmlns:a16="http://schemas.microsoft.com/office/drawing/2014/main" id="{0B16A254-51BE-4121-9217-3841FBE16221}"/>
                </a:ext>
              </a:extLst>
            </p:cNvPr>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grpSp>
      <p:sp>
        <p:nvSpPr>
          <p:cNvPr id="46" name="Freeform 13">
            <a:extLst>
              <a:ext uri="{FF2B5EF4-FFF2-40B4-BE49-F238E27FC236}">
                <a16:creationId xmlns:a16="http://schemas.microsoft.com/office/drawing/2014/main" id="{A310095A-7052-491E-B1C0-49586346F9A9}"/>
              </a:ext>
            </a:extLst>
          </p:cNvPr>
          <p:cNvSpPr>
            <a:spLocks noChangeAspect="1" noEditPoints="1"/>
          </p:cNvSpPr>
          <p:nvPr/>
        </p:nvSpPr>
        <p:spPr bwMode="auto">
          <a:xfrm>
            <a:off x="7099125" y="4680721"/>
            <a:ext cx="384304" cy="255757"/>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grpSp>
        <p:nvGrpSpPr>
          <p:cNvPr id="31" name="Group 38">
            <a:extLst>
              <a:ext uri="{FF2B5EF4-FFF2-40B4-BE49-F238E27FC236}">
                <a16:creationId xmlns:a16="http://schemas.microsoft.com/office/drawing/2014/main" id="{3DD3F652-1DA3-46BD-A087-7A4DA8361618}"/>
              </a:ext>
            </a:extLst>
          </p:cNvPr>
          <p:cNvGrpSpPr>
            <a:grpSpLocks noChangeAspect="1"/>
          </p:cNvGrpSpPr>
          <p:nvPr/>
        </p:nvGrpSpPr>
        <p:grpSpPr>
          <a:xfrm>
            <a:off x="6425222" y="2482816"/>
            <a:ext cx="550297" cy="374007"/>
            <a:chOff x="-2669357" y="108900"/>
            <a:chExt cx="567660" cy="740604"/>
          </a:xfrm>
          <a:solidFill>
            <a:schemeClr val="bg1"/>
          </a:solidFill>
        </p:grpSpPr>
        <p:sp>
          <p:nvSpPr>
            <p:cNvPr id="32" name="Freeform 19">
              <a:extLst>
                <a:ext uri="{FF2B5EF4-FFF2-40B4-BE49-F238E27FC236}">
                  <a16:creationId xmlns:a16="http://schemas.microsoft.com/office/drawing/2014/main" id="{DD8B4AF3-A5A3-47C2-BF7D-50332DE21D10}"/>
                </a:ext>
              </a:extLst>
            </p:cNvPr>
            <p:cNvSpPr>
              <a:spLocks noEditPoints="1"/>
            </p:cNvSpPr>
            <p:nvPr/>
          </p:nvSpPr>
          <p:spPr bwMode="auto">
            <a:xfrm>
              <a:off x="-2669357" y="108900"/>
              <a:ext cx="567660" cy="740604"/>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33" name="Freeform 20">
              <a:extLst>
                <a:ext uri="{FF2B5EF4-FFF2-40B4-BE49-F238E27FC236}">
                  <a16:creationId xmlns:a16="http://schemas.microsoft.com/office/drawing/2014/main" id="{5507B990-FC2D-4566-9186-42EF30E03E66}"/>
                </a:ext>
              </a:extLst>
            </p:cNvPr>
            <p:cNvSpPr>
              <a:spLocks noEditPoints="1"/>
            </p:cNvSpPr>
            <p:nvPr/>
          </p:nvSpPr>
          <p:spPr bwMode="auto">
            <a:xfrm>
              <a:off x="-2538413" y="300037"/>
              <a:ext cx="285750" cy="352054"/>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34" name="Freeform 21">
              <a:extLst>
                <a:ext uri="{FF2B5EF4-FFF2-40B4-BE49-F238E27FC236}">
                  <a16:creationId xmlns:a16="http://schemas.microsoft.com/office/drawing/2014/main" id="{0E77BE47-679C-49A3-AD69-F0BAD007BD64}"/>
                </a:ext>
              </a:extLst>
            </p:cNvPr>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grpSp>
      <p:sp>
        <p:nvSpPr>
          <p:cNvPr id="68" name="TextBox 61">
            <a:extLst>
              <a:ext uri="{FF2B5EF4-FFF2-40B4-BE49-F238E27FC236}">
                <a16:creationId xmlns:a16="http://schemas.microsoft.com/office/drawing/2014/main" id="{B4CE5096-975E-4926-8DAD-9296570D4D0F}"/>
              </a:ext>
            </a:extLst>
          </p:cNvPr>
          <p:cNvSpPr txBox="1"/>
          <p:nvPr/>
        </p:nvSpPr>
        <p:spPr>
          <a:xfrm>
            <a:off x="1034982" y="1422233"/>
            <a:ext cx="7506118" cy="4013534"/>
          </a:xfrm>
          <a:prstGeom prst="rect">
            <a:avLst/>
          </a:prstGeom>
          <a:noFill/>
        </p:spPr>
        <p:txBody>
          <a:bodyPr wrap="square" rIns="157475" bIns="39369" numCol="1" spcCol="360000">
            <a:spAutoFit/>
          </a:bodyPr>
          <a:lstStyle/>
          <a:p>
            <a:pPr lvl="0" algn="just">
              <a:lnSpc>
                <a:spcPct val="120000"/>
              </a:lnSpc>
              <a:defRPr/>
            </a:pPr>
            <a:r>
              <a:rPr lang="en-US" altLang="zh-CN" sz="3600" b="1">
                <a:solidFill>
                  <a:schemeClr val="accent2">
                    <a:lumMod val="75000"/>
                  </a:schemeClr>
                </a:solidFill>
                <a:latin typeface="Cambria" panose="02040503050406030204" pitchFamily="18" charset="0"/>
                <a:ea typeface="字魂70号-灵悦黑体" panose="00000500000000000000" pitchFamily="2" charset="-122"/>
              </a:rPr>
              <a:t>	</a:t>
            </a:r>
            <a:r>
              <a:rPr lang="vi-VN" altLang="zh-CN" sz="3600" b="1">
                <a:solidFill>
                  <a:schemeClr val="accent2">
                    <a:lumMod val="75000"/>
                  </a:schemeClr>
                </a:solidFill>
                <a:latin typeface="Cambria" panose="02040503050406030204" pitchFamily="18" charset="0"/>
                <a:ea typeface="字魂70号-灵悦黑体" panose="00000500000000000000" pitchFamily="2" charset="-122"/>
              </a:rPr>
              <a:t>Bài học ở hoạt động này là thể hiện sự tôn trọng trong việc tìm hiểu và gìn giữ di sản văn hoá, lịch sử của một dân tộc; đồng thời, tạo ra những trải nghiệm du lịch có ý nghĩa cho những người tham gia.</a:t>
            </a:r>
            <a:endParaRPr kumimoji="0" lang="es-ES_tradnl" altLang="zh-CN"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Arial" panose="020B0604020202020204" pitchFamily="34" charset="0"/>
            </a:endParaRPr>
          </a:p>
        </p:txBody>
      </p:sp>
      <p:pic>
        <p:nvPicPr>
          <p:cNvPr id="2050" name="Picture 2" descr="Chữ gi">
            <a:extLst>
              <a:ext uri="{FF2B5EF4-FFF2-40B4-BE49-F238E27FC236}">
                <a16:creationId xmlns:a16="http://schemas.microsoft.com/office/drawing/2014/main" id="{8E08BB01-F621-425C-8047-9D521A758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668039" y="1055968"/>
            <a:ext cx="2715399" cy="5374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06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68">
                                            <p:txEl>
                                              <p:pRg st="0" end="0"/>
                                            </p:txEl>
                                          </p:spTgt>
                                        </p:tgtEl>
                                        <p:attrNameLst>
                                          <p:attrName>style.visibility</p:attrName>
                                        </p:attrNameLst>
                                      </p:cBhvr>
                                      <p:to>
                                        <p:strVal val="visible"/>
                                      </p:to>
                                    </p:set>
                                    <p:animEffect transition="in" filter="barn(inVertical)">
                                      <p:cBhvr>
                                        <p:cTn id="18"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4A16141-3D8C-445D-B72F-7646A646063F}"/>
              </a:ext>
            </a:extLst>
          </p:cNvPr>
          <p:cNvSpPr txBox="1"/>
          <p:nvPr/>
        </p:nvSpPr>
        <p:spPr>
          <a:xfrm>
            <a:off x="4659476" y="748942"/>
            <a:ext cx="2812052" cy="584775"/>
          </a:xfrm>
          <a:prstGeom prst="rect">
            <a:avLst/>
          </a:prstGeom>
          <a:noFill/>
        </p:spPr>
        <p:txBody>
          <a:bodyPr wrap="none" rtlCol="0">
            <a:spAutoFit/>
          </a:bodyPr>
          <a:lstStyle/>
          <a:p>
            <a:pPr algn="ctr"/>
            <a:r>
              <a:rPr lang="en-US" altLang="zh-CN" sz="3200" b="1" spc="300">
                <a:solidFill>
                  <a:schemeClr val="bg1"/>
                </a:solidFill>
                <a:latin typeface="Fira sans" panose="020B0503050000020004" pitchFamily="34" charset="0"/>
                <a:ea typeface="字魂27号-布丁体" panose="00000500000000000000" pitchFamily="2" charset="-122"/>
              </a:rPr>
              <a:t>Trung Quốc </a:t>
            </a:r>
            <a:endParaRPr lang="zh-CN" altLang="en-US" sz="3200" b="1" spc="300" dirty="0">
              <a:solidFill>
                <a:schemeClr val="bg1"/>
              </a:solidFill>
              <a:latin typeface="Fira sans" panose="020B0503050000020004" pitchFamily="34" charset="0"/>
              <a:ea typeface="字魂27号-布丁体" panose="00000500000000000000" pitchFamily="2" charset="-122"/>
            </a:endParaRPr>
          </a:p>
        </p:txBody>
      </p:sp>
      <p:grpSp>
        <p:nvGrpSpPr>
          <p:cNvPr id="35" name="Group 42">
            <a:extLst>
              <a:ext uri="{FF2B5EF4-FFF2-40B4-BE49-F238E27FC236}">
                <a16:creationId xmlns:a16="http://schemas.microsoft.com/office/drawing/2014/main" id="{A7F1B217-71B2-4CB5-8B67-66DB27CF1E97}"/>
              </a:ext>
            </a:extLst>
          </p:cNvPr>
          <p:cNvGrpSpPr/>
          <p:nvPr/>
        </p:nvGrpSpPr>
        <p:grpSpPr>
          <a:xfrm>
            <a:off x="5926184" y="4905723"/>
            <a:ext cx="542062" cy="283130"/>
            <a:chOff x="5516563" y="84138"/>
            <a:chExt cx="1414463" cy="1081087"/>
          </a:xfrm>
          <a:solidFill>
            <a:schemeClr val="bg1"/>
          </a:solidFill>
        </p:grpSpPr>
        <p:sp>
          <p:nvSpPr>
            <p:cNvPr id="36" name="Freeform 13">
              <a:extLst>
                <a:ext uri="{FF2B5EF4-FFF2-40B4-BE49-F238E27FC236}">
                  <a16:creationId xmlns:a16="http://schemas.microsoft.com/office/drawing/2014/main" id="{D5CDF28A-6C02-4372-8EA4-C8BD5E232BC5}"/>
                </a:ext>
              </a:extLst>
            </p:cNvPr>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a:lnSpc>
                  <a:spcPct val="130000"/>
                </a:lnSpc>
              </a:pPr>
              <a:endParaRPr lang="id-ID" sz="140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sp>
          <p:nvSpPr>
            <p:cNvPr id="37" name="Freeform 14">
              <a:extLst>
                <a:ext uri="{FF2B5EF4-FFF2-40B4-BE49-F238E27FC236}">
                  <a16:creationId xmlns:a16="http://schemas.microsoft.com/office/drawing/2014/main" id="{84576A5D-E7F5-44CE-9E64-F249B25DB3C6}"/>
                </a:ext>
              </a:extLst>
            </p:cNvPr>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a:lnSpc>
                  <a:spcPct val="130000"/>
                </a:lnSpc>
              </a:pPr>
              <a:endParaRPr lang="id-ID" sz="140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sp>
          <p:nvSpPr>
            <p:cNvPr id="38" name="Freeform 15">
              <a:extLst>
                <a:ext uri="{FF2B5EF4-FFF2-40B4-BE49-F238E27FC236}">
                  <a16:creationId xmlns:a16="http://schemas.microsoft.com/office/drawing/2014/main" id="{07A7A009-A26A-4798-BF95-D3D894A85605}"/>
                </a:ext>
              </a:extLst>
            </p:cNvPr>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a:lnSpc>
                  <a:spcPct val="130000"/>
                </a:lnSpc>
              </a:pPr>
              <a:endParaRPr lang="id-ID" sz="140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sp>
          <p:nvSpPr>
            <p:cNvPr id="39" name="Freeform 16">
              <a:extLst>
                <a:ext uri="{FF2B5EF4-FFF2-40B4-BE49-F238E27FC236}">
                  <a16:creationId xmlns:a16="http://schemas.microsoft.com/office/drawing/2014/main" id="{B6B2996D-7952-465F-8AA0-16C066F9D374}"/>
                </a:ext>
              </a:extLst>
            </p:cNvPr>
            <p:cNvSpPr>
              <a:spLocks/>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a:lnSpc>
                  <a:spcPct val="130000"/>
                </a:lnSpc>
              </a:pPr>
              <a:endParaRPr lang="id-ID" sz="140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sp>
          <p:nvSpPr>
            <p:cNvPr id="40" name="Freeform 17">
              <a:extLst>
                <a:ext uri="{FF2B5EF4-FFF2-40B4-BE49-F238E27FC236}">
                  <a16:creationId xmlns:a16="http://schemas.microsoft.com/office/drawing/2014/main" id="{DB93596C-4BB8-4EEB-A47E-9100259FB7E9}"/>
                </a:ext>
              </a:extLst>
            </p:cNvPr>
            <p:cNvSpPr>
              <a:spLocks/>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a:lnSpc>
                  <a:spcPct val="130000"/>
                </a:lnSpc>
              </a:pPr>
              <a:endParaRPr lang="id-ID" sz="140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sp>
          <p:nvSpPr>
            <p:cNvPr id="41" name="Freeform 18">
              <a:extLst>
                <a:ext uri="{FF2B5EF4-FFF2-40B4-BE49-F238E27FC236}">
                  <a16:creationId xmlns:a16="http://schemas.microsoft.com/office/drawing/2014/main" id="{F5B1DB08-0D3A-4D18-BD36-003703DDE8F6}"/>
                </a:ext>
              </a:extLst>
            </p:cNvPr>
            <p:cNvSpPr>
              <a:spLocks/>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a:lnSpc>
                  <a:spcPct val="130000"/>
                </a:lnSpc>
              </a:pPr>
              <a:endParaRPr lang="id-ID" sz="140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sp>
          <p:nvSpPr>
            <p:cNvPr id="42" name="Freeform 19">
              <a:extLst>
                <a:ext uri="{FF2B5EF4-FFF2-40B4-BE49-F238E27FC236}">
                  <a16:creationId xmlns:a16="http://schemas.microsoft.com/office/drawing/2014/main" id="{2CB75BBF-5FC6-42C4-B58E-F6E479688181}"/>
                </a:ext>
              </a:extLst>
            </p:cNvPr>
            <p:cNvSpPr>
              <a:spLocks/>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a:lnSpc>
                  <a:spcPct val="130000"/>
                </a:lnSpc>
              </a:pPr>
              <a:endParaRPr lang="id-ID" sz="140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grpSp>
      <p:grpSp>
        <p:nvGrpSpPr>
          <p:cNvPr id="43" name="Group 50">
            <a:extLst>
              <a:ext uri="{FF2B5EF4-FFF2-40B4-BE49-F238E27FC236}">
                <a16:creationId xmlns:a16="http://schemas.microsoft.com/office/drawing/2014/main" id="{D4588202-32A4-44B4-B60B-C6D67A0C3567}"/>
              </a:ext>
            </a:extLst>
          </p:cNvPr>
          <p:cNvGrpSpPr/>
          <p:nvPr/>
        </p:nvGrpSpPr>
        <p:grpSpPr>
          <a:xfrm>
            <a:off x="3098908" y="4052385"/>
            <a:ext cx="410387" cy="305936"/>
            <a:chOff x="2727325" y="-39687"/>
            <a:chExt cx="1463675" cy="1260475"/>
          </a:xfrm>
          <a:solidFill>
            <a:schemeClr val="bg1"/>
          </a:solidFill>
        </p:grpSpPr>
        <p:sp>
          <p:nvSpPr>
            <p:cNvPr id="44" name="Freeform 20">
              <a:extLst>
                <a:ext uri="{FF2B5EF4-FFF2-40B4-BE49-F238E27FC236}">
                  <a16:creationId xmlns:a16="http://schemas.microsoft.com/office/drawing/2014/main" id="{4865C9FE-E4BC-4512-ACAF-FD443C99FBAA}"/>
                </a:ext>
              </a:extLst>
            </p:cNvPr>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a:lnSpc>
                  <a:spcPct val="130000"/>
                </a:lnSpc>
              </a:pPr>
              <a:endParaRPr lang="id-ID" sz="140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sp>
          <p:nvSpPr>
            <p:cNvPr id="45" name="Freeform 21">
              <a:extLst>
                <a:ext uri="{FF2B5EF4-FFF2-40B4-BE49-F238E27FC236}">
                  <a16:creationId xmlns:a16="http://schemas.microsoft.com/office/drawing/2014/main" id="{0B16A254-51BE-4121-9217-3841FBE16221}"/>
                </a:ext>
              </a:extLst>
            </p:cNvPr>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a:lnSpc>
                  <a:spcPct val="130000"/>
                </a:lnSpc>
              </a:pPr>
              <a:endParaRPr lang="id-ID" sz="140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grpSp>
      <p:sp>
        <p:nvSpPr>
          <p:cNvPr id="46" name="Freeform 13">
            <a:extLst>
              <a:ext uri="{FF2B5EF4-FFF2-40B4-BE49-F238E27FC236}">
                <a16:creationId xmlns:a16="http://schemas.microsoft.com/office/drawing/2014/main" id="{A310095A-7052-491E-B1C0-49586346F9A9}"/>
              </a:ext>
            </a:extLst>
          </p:cNvPr>
          <p:cNvSpPr>
            <a:spLocks noChangeAspect="1" noEditPoints="1"/>
          </p:cNvSpPr>
          <p:nvPr/>
        </p:nvSpPr>
        <p:spPr bwMode="auto">
          <a:xfrm>
            <a:off x="7099125" y="4680721"/>
            <a:ext cx="384304" cy="255757"/>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9998" tIns="49998" rIns="99998" bIns="49998" numCol="1" anchor="t" anchorCtr="0" compatLnSpc="1">
            <a:prstTxWarp prst="textNoShape">
              <a:avLst/>
            </a:prstTxWarp>
          </a:bodyPr>
          <a:lstStyle/>
          <a:p>
            <a:pPr>
              <a:lnSpc>
                <a:spcPct val="130000"/>
              </a:lnSpc>
            </a:pPr>
            <a:endParaRPr lang="id-ID" sz="140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grpSp>
        <p:nvGrpSpPr>
          <p:cNvPr id="31" name="Group 38">
            <a:extLst>
              <a:ext uri="{FF2B5EF4-FFF2-40B4-BE49-F238E27FC236}">
                <a16:creationId xmlns:a16="http://schemas.microsoft.com/office/drawing/2014/main" id="{3DD3F652-1DA3-46BD-A087-7A4DA8361618}"/>
              </a:ext>
            </a:extLst>
          </p:cNvPr>
          <p:cNvGrpSpPr>
            <a:grpSpLocks noChangeAspect="1"/>
          </p:cNvGrpSpPr>
          <p:nvPr/>
        </p:nvGrpSpPr>
        <p:grpSpPr>
          <a:xfrm>
            <a:off x="6425222" y="2482816"/>
            <a:ext cx="550297" cy="374007"/>
            <a:chOff x="-2669357" y="108900"/>
            <a:chExt cx="567660" cy="740604"/>
          </a:xfrm>
          <a:solidFill>
            <a:schemeClr val="bg1"/>
          </a:solidFill>
        </p:grpSpPr>
        <p:sp>
          <p:nvSpPr>
            <p:cNvPr id="32" name="Freeform 19">
              <a:extLst>
                <a:ext uri="{FF2B5EF4-FFF2-40B4-BE49-F238E27FC236}">
                  <a16:creationId xmlns:a16="http://schemas.microsoft.com/office/drawing/2014/main" id="{DD8B4AF3-A5A3-47C2-BF7D-50332DE21D10}"/>
                </a:ext>
              </a:extLst>
            </p:cNvPr>
            <p:cNvSpPr>
              <a:spLocks noEditPoints="1"/>
            </p:cNvSpPr>
            <p:nvPr/>
          </p:nvSpPr>
          <p:spPr bwMode="auto">
            <a:xfrm>
              <a:off x="-2669357" y="108900"/>
              <a:ext cx="567660" cy="740604"/>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a:lnSpc>
                  <a:spcPct val="130000"/>
                </a:lnSpc>
              </a:pPr>
              <a:endParaRPr lang="id-ID" sz="140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sp>
          <p:nvSpPr>
            <p:cNvPr id="33" name="Freeform 20">
              <a:extLst>
                <a:ext uri="{FF2B5EF4-FFF2-40B4-BE49-F238E27FC236}">
                  <a16:creationId xmlns:a16="http://schemas.microsoft.com/office/drawing/2014/main" id="{5507B990-FC2D-4566-9186-42EF30E03E66}"/>
                </a:ext>
              </a:extLst>
            </p:cNvPr>
            <p:cNvSpPr>
              <a:spLocks noEditPoints="1"/>
            </p:cNvSpPr>
            <p:nvPr/>
          </p:nvSpPr>
          <p:spPr bwMode="auto">
            <a:xfrm>
              <a:off x="-2538413" y="300037"/>
              <a:ext cx="285750" cy="352054"/>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a:lnSpc>
                  <a:spcPct val="130000"/>
                </a:lnSpc>
              </a:pPr>
              <a:endParaRPr lang="id-ID" sz="140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sp>
          <p:nvSpPr>
            <p:cNvPr id="34" name="Freeform 21">
              <a:extLst>
                <a:ext uri="{FF2B5EF4-FFF2-40B4-BE49-F238E27FC236}">
                  <a16:creationId xmlns:a16="http://schemas.microsoft.com/office/drawing/2014/main" id="{0E77BE47-679C-49A3-AD69-F0BAD007BD64}"/>
                </a:ext>
              </a:extLst>
            </p:cNvPr>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a:lnSpc>
                  <a:spcPct val="130000"/>
                </a:lnSpc>
              </a:pPr>
              <a:endParaRPr lang="id-ID" sz="1400">
                <a:solidFill>
                  <a:schemeClr val="bg1"/>
                </a:solidFill>
                <a:latin typeface="字魂70号-灵悦黑体" panose="00000500000000000000" pitchFamily="2" charset="-122"/>
                <a:ea typeface="字魂70号-灵悦黑体" panose="00000500000000000000" pitchFamily="2" charset="-122"/>
                <a:sym typeface="Arial" panose="020B0604020202020204" pitchFamily="34" charset="0"/>
              </a:endParaRPr>
            </a:p>
          </p:txBody>
        </p:sp>
      </p:grpSp>
      <p:sp>
        <p:nvSpPr>
          <p:cNvPr id="68" name="TextBox 61">
            <a:extLst>
              <a:ext uri="{FF2B5EF4-FFF2-40B4-BE49-F238E27FC236}">
                <a16:creationId xmlns:a16="http://schemas.microsoft.com/office/drawing/2014/main" id="{B4CE5096-975E-4926-8DAD-9296570D4D0F}"/>
              </a:ext>
            </a:extLst>
          </p:cNvPr>
          <p:cNvSpPr txBox="1"/>
          <p:nvPr/>
        </p:nvSpPr>
        <p:spPr>
          <a:xfrm>
            <a:off x="5856187" y="2156587"/>
            <a:ext cx="5510819" cy="4013534"/>
          </a:xfrm>
          <a:prstGeom prst="rect">
            <a:avLst/>
          </a:prstGeom>
          <a:noFill/>
        </p:spPr>
        <p:txBody>
          <a:bodyPr wrap="square" rIns="157475" bIns="39369" numCol="1" spcCol="360000">
            <a:spAutoFit/>
          </a:bodyPr>
          <a:lstStyle/>
          <a:p>
            <a:pPr algn="just">
              <a:lnSpc>
                <a:spcPct val="120000"/>
              </a:lnSpc>
              <a:defRPr/>
            </a:pPr>
            <a:r>
              <a:rPr lang="en-US" altLang="zh-CN" sz="3600" b="1">
                <a:latin typeface="Cambria" panose="02040503050406030204" pitchFamily="18" charset="0"/>
                <a:ea typeface="字魂70号-灵悦黑体" panose="00000500000000000000" pitchFamily="2" charset="-122"/>
              </a:rPr>
              <a:t>- </a:t>
            </a:r>
            <a:r>
              <a:rPr lang="vi-VN" altLang="zh-CN" sz="3600" b="1">
                <a:latin typeface="Cambria" panose="02040503050406030204" pitchFamily="18" charset="0"/>
                <a:ea typeface="字魂70号-灵悦黑体" panose="00000500000000000000" pitchFamily="2" charset="-122"/>
              </a:rPr>
              <a:t>Thủ đô: Bắc Kinh</a:t>
            </a:r>
            <a:endParaRPr lang="en-US" altLang="zh-CN" sz="3600" b="1">
              <a:latin typeface="Cambria" panose="02040503050406030204" pitchFamily="18" charset="0"/>
              <a:ea typeface="字魂70号-灵悦黑体" panose="00000500000000000000" pitchFamily="2" charset="-122"/>
            </a:endParaRPr>
          </a:p>
          <a:p>
            <a:pPr algn="just">
              <a:lnSpc>
                <a:spcPct val="120000"/>
              </a:lnSpc>
              <a:defRPr/>
            </a:pPr>
            <a:r>
              <a:rPr lang="en-US" altLang="zh-CN" sz="3600" b="1">
                <a:latin typeface="Cambria" panose="02040503050406030204" pitchFamily="18" charset="0"/>
                <a:ea typeface="字魂70号-灵悦黑体" panose="00000500000000000000" pitchFamily="2" charset="-122"/>
              </a:rPr>
              <a:t>- </a:t>
            </a:r>
            <a:r>
              <a:rPr lang="vi-VN" altLang="zh-CN" sz="3600" b="1">
                <a:latin typeface="Cambria" panose="02040503050406030204" pitchFamily="18" charset="0"/>
                <a:ea typeface="字魂70号-灵悦黑体" panose="00000500000000000000" pitchFamily="2" charset="-122"/>
              </a:rPr>
              <a:t>Diện tích: 9,6 triệu km2 </a:t>
            </a:r>
            <a:endParaRPr lang="en-US" altLang="zh-CN" sz="3600" b="1">
              <a:latin typeface="Cambria" panose="02040503050406030204" pitchFamily="18" charset="0"/>
              <a:ea typeface="字魂70号-灵悦黑体" panose="00000500000000000000" pitchFamily="2" charset="-122"/>
            </a:endParaRPr>
          </a:p>
          <a:p>
            <a:pPr algn="just">
              <a:lnSpc>
                <a:spcPct val="120000"/>
              </a:lnSpc>
              <a:defRPr/>
            </a:pPr>
            <a:r>
              <a:rPr lang="en-US" altLang="zh-CN" sz="3600" b="1">
                <a:latin typeface="Cambria" panose="02040503050406030204" pitchFamily="18" charset="0"/>
                <a:ea typeface="字魂70号-灵悦黑体" panose="00000500000000000000" pitchFamily="2" charset="-122"/>
              </a:rPr>
              <a:t>- </a:t>
            </a:r>
            <a:r>
              <a:rPr lang="vi-VN" altLang="zh-CN" sz="3600" b="1">
                <a:latin typeface="Cambria" panose="02040503050406030204" pitchFamily="18" charset="0"/>
                <a:ea typeface="字魂70号-灵悦黑体" panose="00000500000000000000" pitchFamily="2" charset="-122"/>
              </a:rPr>
              <a:t>Số dân: 1 425 triệu người  (năm 2021)</a:t>
            </a:r>
            <a:endParaRPr lang="es-ES_tradnl" altLang="zh-CN" sz="3600" b="1" dirty="0">
              <a:latin typeface="Cambria" panose="02040503050406030204" pitchFamily="18" charset="0"/>
              <a:ea typeface="Cambria" panose="02040503050406030204" pitchFamily="18" charset="0"/>
              <a:sym typeface="Arial" panose="020B0604020202020204" pitchFamily="34" charset="0"/>
            </a:endParaRPr>
          </a:p>
        </p:txBody>
      </p:sp>
      <p:pic>
        <p:nvPicPr>
          <p:cNvPr id="1026" name="Picture 2" descr="Cờ Trung Quốc (Quốc kỳ): Lịch sử, ý nghĩa và những điều bạn ...">
            <a:extLst>
              <a:ext uri="{FF2B5EF4-FFF2-40B4-BE49-F238E27FC236}">
                <a16:creationId xmlns:a16="http://schemas.microsoft.com/office/drawing/2014/main" id="{02CDB57A-30B2-4E4A-B9C4-D560BC9C0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782" y="2016384"/>
            <a:ext cx="4777731" cy="3176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91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8">
                                            <p:txEl>
                                              <p:pRg st="0" end="0"/>
                                            </p:txEl>
                                          </p:spTgt>
                                        </p:tgtEl>
                                        <p:attrNameLst>
                                          <p:attrName>style.visibility</p:attrName>
                                        </p:attrNameLst>
                                      </p:cBhvr>
                                      <p:to>
                                        <p:strVal val="visible"/>
                                      </p:to>
                                    </p:set>
                                    <p:animEffect transition="in" filter="barn(inVertical)">
                                      <p:cBhvr>
                                        <p:cTn id="17" dur="500"/>
                                        <p:tgtEl>
                                          <p:spTgt spid="6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8">
                                            <p:txEl>
                                              <p:pRg st="1" end="1"/>
                                            </p:txEl>
                                          </p:spTgt>
                                        </p:tgtEl>
                                        <p:attrNameLst>
                                          <p:attrName>style.visibility</p:attrName>
                                        </p:attrNameLst>
                                      </p:cBhvr>
                                      <p:to>
                                        <p:strVal val="visible"/>
                                      </p:to>
                                    </p:set>
                                    <p:animEffect transition="in" filter="barn(inVertical)">
                                      <p:cBhvr>
                                        <p:cTn id="22" dur="500"/>
                                        <p:tgtEl>
                                          <p:spTgt spid="6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8">
                                            <p:txEl>
                                              <p:pRg st="2" end="2"/>
                                            </p:txEl>
                                          </p:spTgt>
                                        </p:tgtEl>
                                        <p:attrNameLst>
                                          <p:attrName>style.visibility</p:attrName>
                                        </p:attrNameLst>
                                      </p:cBhvr>
                                      <p:to>
                                        <p:strVal val="visible"/>
                                      </p:to>
                                    </p:set>
                                    <p:animEffect transition="in" filter="barn(inVertical)">
                                      <p:cBhvr>
                                        <p:cTn id="27"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loud Frame Clipart Png, Transparent Png , Transparent Png Image - PNGitem">
            <a:extLst>
              <a:ext uri="{FF2B5EF4-FFF2-40B4-BE49-F238E27FC236}">
                <a16:creationId xmlns:a16="http://schemas.microsoft.com/office/drawing/2014/main" id="{66134AEA-A784-4C44-B502-4BBF2749815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578274" y="0"/>
            <a:ext cx="10032138" cy="5989702"/>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7C633D47-0A4C-4F2A-835E-6C2A631458E3}"/>
              </a:ext>
            </a:extLst>
          </p:cNvPr>
          <p:cNvSpPr txBox="1">
            <a:spLocks/>
          </p:cNvSpPr>
          <p:nvPr/>
        </p:nvSpPr>
        <p:spPr>
          <a:xfrm>
            <a:off x="4380365" y="1400836"/>
            <a:ext cx="3015255" cy="763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err="1">
                <a:solidFill>
                  <a:srgbClr val="C00000"/>
                </a:solidFill>
                <a:latin typeface="Fira Sans" panose="020B0803050000020004" pitchFamily="34" charset="0"/>
                <a:cs typeface="Arial" panose="020B0604020202020204" pitchFamily="34" charset="0"/>
              </a:rPr>
              <a:t>Dặn</a:t>
            </a:r>
            <a:r>
              <a:rPr lang="en-US" sz="6000" b="1" dirty="0">
                <a:solidFill>
                  <a:srgbClr val="C00000"/>
                </a:solidFill>
                <a:latin typeface="Fira Sans" panose="020B0803050000020004" pitchFamily="34" charset="0"/>
                <a:cs typeface="Arial" panose="020B0604020202020204" pitchFamily="34" charset="0"/>
              </a:rPr>
              <a:t> </a:t>
            </a:r>
            <a:r>
              <a:rPr lang="en-US" sz="6000" b="1" dirty="0" err="1">
                <a:solidFill>
                  <a:srgbClr val="C00000"/>
                </a:solidFill>
                <a:latin typeface="Fira Sans" panose="020B0803050000020004" pitchFamily="34" charset="0"/>
                <a:cs typeface="Arial" panose="020B0604020202020204" pitchFamily="34" charset="0"/>
              </a:rPr>
              <a:t>dò</a:t>
            </a:r>
            <a:endParaRPr lang="en-US" sz="6000" b="1" dirty="0">
              <a:solidFill>
                <a:srgbClr val="C00000"/>
              </a:solidFill>
              <a:latin typeface="Fira Sans" panose="020B0803050000020004" pitchFamily="34" charset="0"/>
              <a:cs typeface="Arial" panose="020B0604020202020204" pitchFamily="34" charset="0"/>
            </a:endParaRPr>
          </a:p>
        </p:txBody>
      </p:sp>
      <p:sp>
        <p:nvSpPr>
          <p:cNvPr id="19" name="Text Box 8">
            <a:extLst>
              <a:ext uri="{FF2B5EF4-FFF2-40B4-BE49-F238E27FC236}">
                <a16:creationId xmlns:a16="http://schemas.microsoft.com/office/drawing/2014/main" id="{0B9F65A0-3916-4BB9-82FA-919C2EBCB9F7}"/>
              </a:ext>
            </a:extLst>
          </p:cNvPr>
          <p:cNvSpPr txBox="1">
            <a:spLocks noChangeArrowheads="1"/>
          </p:cNvSpPr>
          <p:nvPr/>
        </p:nvSpPr>
        <p:spPr bwMode="auto">
          <a:xfrm>
            <a:off x="2584902" y="2467442"/>
            <a:ext cx="76471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a:solidFill>
                  <a:schemeClr val="tx1">
                    <a:lumMod val="95000"/>
                    <a:lumOff val="5000"/>
                  </a:schemeClr>
                </a:solidFill>
                <a:cs typeface="Arial" panose="020B0604020202020204" pitchFamily="34" charset="0"/>
              </a:rPr>
              <a:t> </a:t>
            </a:r>
            <a:r>
              <a:rPr lang="en-US" altLang="en-US" sz="4000">
                <a:solidFill>
                  <a:schemeClr val="tx1">
                    <a:lumMod val="95000"/>
                    <a:lumOff val="5000"/>
                  </a:schemeClr>
                </a:solidFill>
                <a:latin typeface="Calibri" panose="020F0502020204030204" pitchFamily="34" charset="0"/>
                <a:cs typeface="Calibri" panose="020F0502020204030204" pitchFamily="34" charset="0"/>
              </a:rPr>
              <a:t>- ..............</a:t>
            </a:r>
            <a:endParaRPr lang="en-US" altLang="en-US" sz="3200"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20" name="Text Box 8">
            <a:extLst>
              <a:ext uri="{FF2B5EF4-FFF2-40B4-BE49-F238E27FC236}">
                <a16:creationId xmlns:a16="http://schemas.microsoft.com/office/drawing/2014/main" id="{14FB45D1-4C02-4A0D-AB6C-E0ADAB66FA61}"/>
              </a:ext>
            </a:extLst>
          </p:cNvPr>
          <p:cNvSpPr txBox="1">
            <a:spLocks noChangeArrowheads="1"/>
          </p:cNvSpPr>
          <p:nvPr/>
        </p:nvSpPr>
        <p:spPr bwMode="auto">
          <a:xfrm>
            <a:off x="2476324" y="3429000"/>
            <a:ext cx="76471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a:solidFill>
                  <a:schemeClr val="tx1">
                    <a:lumMod val="95000"/>
                    <a:lumOff val="5000"/>
                  </a:schemeClr>
                </a:solidFill>
                <a:cs typeface="Arial" panose="020B0604020202020204" pitchFamily="34" charset="0"/>
              </a:rPr>
              <a:t> </a:t>
            </a:r>
            <a:r>
              <a:rPr lang="en-US" altLang="en-US" sz="4000">
                <a:solidFill>
                  <a:schemeClr val="tx1">
                    <a:lumMod val="95000"/>
                    <a:lumOff val="5000"/>
                  </a:schemeClr>
                </a:solidFill>
                <a:latin typeface="Calibri" panose="020F0502020204030204" pitchFamily="34" charset="0"/>
                <a:cs typeface="Calibri" panose="020F0502020204030204" pitchFamily="34" charset="0"/>
              </a:rPr>
              <a:t>- ...................</a:t>
            </a:r>
            <a:endParaRPr lang="en-US" altLang="en-US" sz="3200" dirty="0">
              <a:solidFill>
                <a:schemeClr val="tx1">
                  <a:lumMod val="95000"/>
                  <a:lumOff val="5000"/>
                </a:schemeClr>
              </a:solidFill>
              <a:latin typeface="Calibri" panose="020F0502020204030204" pitchFamily="34" charset="0"/>
              <a:cs typeface="Calibri" panose="020F0502020204030204" pitchFamily="34" charset="0"/>
            </a:endParaRPr>
          </a:p>
        </p:txBody>
      </p:sp>
      <p:pic>
        <p:nvPicPr>
          <p:cNvPr id="27" name="图片 7">
            <a:extLst>
              <a:ext uri="{FF2B5EF4-FFF2-40B4-BE49-F238E27FC236}">
                <a16:creationId xmlns:a16="http://schemas.microsoft.com/office/drawing/2014/main" id="{ABAF6BD7-C112-4A4D-B643-F607984F2F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828" y="2616995"/>
            <a:ext cx="4127684" cy="4127684"/>
          </a:xfrm>
          <a:prstGeom prst="rect">
            <a:avLst/>
          </a:prstGeom>
        </p:spPr>
      </p:pic>
    </p:spTree>
    <p:extLst>
      <p:ext uri="{BB962C8B-B14F-4D97-AF65-F5344CB8AC3E}">
        <p14:creationId xmlns:p14="http://schemas.microsoft.com/office/powerpoint/2010/main" val="245640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amond(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amond(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185D039-C63E-4ADF-A02B-BD772FB15798}"/>
              </a:ext>
            </a:extLst>
          </p:cNvPr>
          <p:cNvSpPr/>
          <p:nvPr/>
        </p:nvSpPr>
        <p:spPr>
          <a:xfrm>
            <a:off x="1102485" y="3766429"/>
            <a:ext cx="9987029" cy="1015663"/>
          </a:xfrm>
          <a:prstGeom prst="rect">
            <a:avLst/>
          </a:prstGeom>
        </p:spPr>
        <p:txBody>
          <a:bodyPr wrap="none">
            <a:spAutoFit/>
          </a:bodyPr>
          <a:lstStyle/>
          <a:p>
            <a:r>
              <a:rPr lang="en-US" altLang="zh-CN" sz="6000" dirty="0">
                <a:solidFill>
                  <a:schemeClr val="accent6">
                    <a:lumMod val="75000"/>
                  </a:schemeClr>
                </a:solidFill>
                <a:latin typeface="Fira Sans" panose="020B0803050000020004" pitchFamily="34" charset="0"/>
                <a:ea typeface="字魂27号-布丁体" panose="00000500000000000000" pitchFamily="2" charset="-122"/>
              </a:rPr>
              <a:t>CHÚC CÁC EM HỌC TỐT NHÉ !</a:t>
            </a:r>
            <a:endParaRPr lang="zh-CN" altLang="zh-CN" sz="6000" dirty="0">
              <a:solidFill>
                <a:schemeClr val="accent6">
                  <a:lumMod val="75000"/>
                </a:schemeClr>
              </a:solidFill>
              <a:latin typeface="Fira Sans" panose="020B0803050000020004" pitchFamily="34" charset="0"/>
              <a:ea typeface="字魂27号-布丁体" panose="00000500000000000000" pitchFamily="2" charset="-122"/>
            </a:endParaRPr>
          </a:p>
        </p:txBody>
      </p:sp>
      <p:pic>
        <p:nvPicPr>
          <p:cNvPr id="5" name="Picture 2">
            <a:extLst>
              <a:ext uri="{FF2B5EF4-FFF2-40B4-BE49-F238E27FC236}">
                <a16:creationId xmlns:a16="http://schemas.microsoft.com/office/drawing/2014/main" id="{6D9B16EE-834F-408A-A482-0F35180C1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749" y="-250770"/>
            <a:ext cx="474345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04311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3142;p2">
            <a:extLst>
              <a:ext uri="{FF2B5EF4-FFF2-40B4-BE49-F238E27FC236}">
                <a16:creationId xmlns:a16="http://schemas.microsoft.com/office/drawing/2014/main" id="{A81D7418-8350-4F4D-BF50-7A8F7BB7741D}"/>
              </a:ext>
            </a:extLst>
          </p:cNvPr>
          <p:cNvSpPr txBox="1">
            <a:spLocks/>
          </p:cNvSpPr>
          <p:nvPr/>
        </p:nvSpPr>
        <p:spPr>
          <a:xfrm>
            <a:off x="4378968" y="28344"/>
            <a:ext cx="4009506" cy="572700"/>
          </a:xfrm>
          <a:prstGeom prst="rect">
            <a:avLst/>
          </a:prstGeom>
          <a:noFill/>
          <a:ln>
            <a:noFill/>
          </a:ln>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600"/>
            </a:pPr>
            <a:r>
              <a:rPr lang="en-US" sz="6600" b="1" dirty="0" err="1">
                <a:solidFill>
                  <a:srgbClr val="548235"/>
                </a:solidFill>
                <a:latin typeface="Cambria" panose="02040503050406030204" pitchFamily="18" charset="0"/>
                <a:ea typeface="Cambria" panose="02040503050406030204" pitchFamily="18" charset="0"/>
                <a:cs typeface="Didact Gothic"/>
                <a:sym typeface="Didact Gothic"/>
              </a:rPr>
              <a:t>Mục</a:t>
            </a:r>
            <a:r>
              <a:rPr lang="en-US" sz="6600" b="1" dirty="0">
                <a:solidFill>
                  <a:srgbClr val="548235"/>
                </a:solidFill>
                <a:latin typeface="Cambria" panose="02040503050406030204" pitchFamily="18" charset="0"/>
                <a:ea typeface="Cambria" panose="02040503050406030204" pitchFamily="18" charset="0"/>
                <a:cs typeface="Didact Gothic"/>
                <a:sym typeface="Didact Gothic"/>
              </a:rPr>
              <a:t> </a:t>
            </a:r>
            <a:r>
              <a:rPr lang="en-US" sz="6600" b="1" dirty="0" err="1">
                <a:solidFill>
                  <a:srgbClr val="548235"/>
                </a:solidFill>
                <a:latin typeface="Cambria" panose="02040503050406030204" pitchFamily="18" charset="0"/>
                <a:ea typeface="Cambria" panose="02040503050406030204" pitchFamily="18" charset="0"/>
                <a:cs typeface="Didact Gothic"/>
                <a:sym typeface="Didact Gothic"/>
              </a:rPr>
              <a:t>tiêu</a:t>
            </a:r>
            <a:endParaRPr lang="en-US" sz="6600" b="1" dirty="0">
              <a:solidFill>
                <a:srgbClr val="548235"/>
              </a:solidFill>
              <a:latin typeface="Cambria" panose="02040503050406030204" pitchFamily="18" charset="0"/>
              <a:ea typeface="Cambria" panose="02040503050406030204" pitchFamily="18" charset="0"/>
              <a:cs typeface="Didact Gothic"/>
              <a:sym typeface="Didact Gothic"/>
            </a:endParaRPr>
          </a:p>
        </p:txBody>
      </p:sp>
      <p:grpSp>
        <p:nvGrpSpPr>
          <p:cNvPr id="6" name="Group 5">
            <a:extLst>
              <a:ext uri="{FF2B5EF4-FFF2-40B4-BE49-F238E27FC236}">
                <a16:creationId xmlns:a16="http://schemas.microsoft.com/office/drawing/2014/main" id="{C0DF0E16-9CFF-43A4-8456-7859024EFE5A}"/>
              </a:ext>
            </a:extLst>
          </p:cNvPr>
          <p:cNvGrpSpPr/>
          <p:nvPr/>
        </p:nvGrpSpPr>
        <p:grpSpPr>
          <a:xfrm>
            <a:off x="387732" y="1248849"/>
            <a:ext cx="8931389" cy="944563"/>
            <a:chOff x="393708" y="1362230"/>
            <a:chExt cx="8931389" cy="944563"/>
          </a:xfrm>
        </p:grpSpPr>
        <p:grpSp>
          <p:nvGrpSpPr>
            <p:cNvPr id="4" name="Group 3">
              <a:extLst>
                <a:ext uri="{FF2B5EF4-FFF2-40B4-BE49-F238E27FC236}">
                  <a16:creationId xmlns:a16="http://schemas.microsoft.com/office/drawing/2014/main" id="{BA3A1618-F1DE-48CA-B44E-6B8FEFB6CF27}"/>
                </a:ext>
              </a:extLst>
            </p:cNvPr>
            <p:cNvGrpSpPr/>
            <p:nvPr/>
          </p:nvGrpSpPr>
          <p:grpSpPr>
            <a:xfrm>
              <a:off x="393708" y="1362230"/>
              <a:ext cx="8931389" cy="944563"/>
              <a:chOff x="577747" y="1190402"/>
              <a:chExt cx="9779027" cy="968447"/>
            </a:xfrm>
          </p:grpSpPr>
          <p:grpSp>
            <p:nvGrpSpPr>
              <p:cNvPr id="14" name="Google Shape;3500;p2">
                <a:extLst>
                  <a:ext uri="{FF2B5EF4-FFF2-40B4-BE49-F238E27FC236}">
                    <a16:creationId xmlns:a16="http://schemas.microsoft.com/office/drawing/2014/main" id="{FFB25515-F167-4EEA-BA87-8FD015F15301}"/>
                  </a:ext>
                </a:extLst>
              </p:cNvPr>
              <p:cNvGrpSpPr/>
              <p:nvPr/>
            </p:nvGrpSpPr>
            <p:grpSpPr>
              <a:xfrm>
                <a:off x="577747" y="1250302"/>
                <a:ext cx="1008673" cy="848649"/>
                <a:chOff x="6959342" y="2343493"/>
                <a:chExt cx="1409126" cy="1152386"/>
              </a:xfrm>
            </p:grpSpPr>
            <p:sp>
              <p:nvSpPr>
                <p:cNvPr id="15" name="Google Shape;3501;p2">
                  <a:extLst>
                    <a:ext uri="{FF2B5EF4-FFF2-40B4-BE49-F238E27FC236}">
                      <a16:creationId xmlns:a16="http://schemas.microsoft.com/office/drawing/2014/main" id="{F2126B4B-E656-47B5-B2BB-3E1844430BF7}"/>
                    </a:ext>
                  </a:extLst>
                </p:cNvPr>
                <p:cNvSpPr/>
                <p:nvPr/>
              </p:nvSpPr>
              <p:spPr>
                <a:xfrm rot="21134272">
                  <a:off x="6959342" y="2343493"/>
                  <a:ext cx="1409126" cy="1152386"/>
                </a:xfrm>
                <a:custGeom>
                  <a:avLst/>
                  <a:gdLst/>
                  <a:ahLst/>
                  <a:cxnLst/>
                  <a:rect l="l" t="t" r="r" b="b"/>
                  <a:pathLst>
                    <a:path w="918524" h="923906" extrusionOk="0">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C000"/>
                </a:solidFill>
                <a:ln>
                  <a:noFill/>
                </a:ln>
                <a:effectLst>
                  <a:outerShdw blurRad="190500" dist="63500" dir="5400000" algn="t" rotWithShape="0">
                    <a:srgbClr val="000000">
                      <a:alpha val="20000"/>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 name="Google Shape;3502;p2">
                  <a:extLst>
                    <a:ext uri="{FF2B5EF4-FFF2-40B4-BE49-F238E27FC236}">
                      <a16:creationId xmlns:a16="http://schemas.microsoft.com/office/drawing/2014/main" id="{9F0B78AF-E2AF-4CB9-A080-4296176C3D71}"/>
                    </a:ext>
                  </a:extLst>
                </p:cNvPr>
                <p:cNvSpPr txBox="1"/>
                <p:nvPr/>
              </p:nvSpPr>
              <p:spPr>
                <a:xfrm>
                  <a:off x="7321103" y="2539633"/>
                  <a:ext cx="685602" cy="87760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600" b="0" i="0" u="none" strike="noStrike" cap="none" dirty="0">
                      <a:solidFill>
                        <a:schemeClr val="bg1"/>
                      </a:solidFill>
                      <a:latin typeface="Arial"/>
                      <a:ea typeface="Arial"/>
                      <a:cs typeface="Arial"/>
                      <a:sym typeface="Arial"/>
                    </a:rPr>
                    <a:t>1</a:t>
                  </a:r>
                  <a:endParaRPr sz="3600" b="0" i="0" u="none" strike="noStrike" cap="none" dirty="0">
                    <a:solidFill>
                      <a:schemeClr val="bg1"/>
                    </a:solidFill>
                    <a:latin typeface="Arial"/>
                    <a:ea typeface="Arial"/>
                    <a:cs typeface="Arial"/>
                    <a:sym typeface="Arial"/>
                  </a:endParaRPr>
                </a:p>
              </p:txBody>
            </p:sp>
          </p:grpSp>
          <p:sp>
            <p:nvSpPr>
              <p:cNvPr id="17" name="Google Shape;3143;p2">
                <a:extLst>
                  <a:ext uri="{FF2B5EF4-FFF2-40B4-BE49-F238E27FC236}">
                    <a16:creationId xmlns:a16="http://schemas.microsoft.com/office/drawing/2014/main" id="{DE02F781-6A58-4FC0-8F25-AE97F8BB1F55}"/>
                  </a:ext>
                </a:extLst>
              </p:cNvPr>
              <p:cNvSpPr txBox="1">
                <a:spLocks/>
              </p:cNvSpPr>
              <p:nvPr/>
            </p:nvSpPr>
            <p:spPr>
              <a:xfrm>
                <a:off x="1691797" y="1190402"/>
                <a:ext cx="8664977" cy="968447"/>
              </a:xfrm>
              <a:prstGeom prst="roundRect">
                <a:avLst>
                  <a:gd name="adj" fmla="val 50000"/>
                </a:avLst>
              </a:prstGeom>
              <a:solidFill>
                <a:schemeClr val="accent4">
                  <a:lumMod val="40000"/>
                  <a:lumOff val="60000"/>
                </a:schemeClr>
              </a:solidFill>
              <a:ln>
                <a:noFill/>
              </a:ln>
            </p:spPr>
            <p:txBody>
              <a:bodyPr spcFirstLastPara="1" wrap="square" lIns="0" tIns="0" rIns="0" bIns="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0"/>
                  </a:spcBef>
                  <a:buSzPts val="2400"/>
                </a:pPr>
                <a:endParaRPr lang="vi-VN" sz="2400" b="1" dirty="0" err="1">
                  <a:solidFill>
                    <a:srgbClr val="1F00B2"/>
                  </a:solidFill>
                  <a:latin typeface="Cambria" panose="02040503050406030204" pitchFamily="18" charset="0"/>
                  <a:ea typeface="Cambria" panose="02040503050406030204" pitchFamily="18" charset="0"/>
                  <a:cs typeface="Cambria"/>
                  <a:sym typeface="Cambria"/>
                </a:endParaRPr>
              </a:p>
            </p:txBody>
          </p:sp>
        </p:grpSp>
        <p:sp>
          <p:nvSpPr>
            <p:cNvPr id="5" name="TextBox 4">
              <a:extLst>
                <a:ext uri="{FF2B5EF4-FFF2-40B4-BE49-F238E27FC236}">
                  <a16:creationId xmlns:a16="http://schemas.microsoft.com/office/drawing/2014/main" id="{74AE09CE-8434-4BE1-AA9D-1BAD2684B8D5}"/>
                </a:ext>
              </a:extLst>
            </p:cNvPr>
            <p:cNvSpPr txBox="1"/>
            <p:nvPr/>
          </p:nvSpPr>
          <p:spPr>
            <a:xfrm>
              <a:off x="1613527" y="1426826"/>
              <a:ext cx="7624727" cy="830997"/>
            </a:xfrm>
            <a:prstGeom prst="rect">
              <a:avLst/>
            </a:prstGeom>
            <a:noFill/>
          </p:spPr>
          <p:txBody>
            <a:bodyPr wrap="square" rtlCol="0">
              <a:spAutoFit/>
            </a:bodyPr>
            <a:lstStyle/>
            <a:p>
              <a:r>
                <a:rPr lang="vi-VN" sz="2400"/>
                <a:t>Xác định được vị trí địa lí của Trung Quốc trên bản đồ hoặc lược đồ.</a:t>
              </a:r>
            </a:p>
          </p:txBody>
        </p:sp>
      </p:grpSp>
      <p:grpSp>
        <p:nvGrpSpPr>
          <p:cNvPr id="27" name="Group 26">
            <a:extLst>
              <a:ext uri="{FF2B5EF4-FFF2-40B4-BE49-F238E27FC236}">
                <a16:creationId xmlns:a16="http://schemas.microsoft.com/office/drawing/2014/main" id="{9C6649F8-7E85-4D59-856E-DC7E3C22A779}"/>
              </a:ext>
            </a:extLst>
          </p:cNvPr>
          <p:cNvGrpSpPr/>
          <p:nvPr/>
        </p:nvGrpSpPr>
        <p:grpSpPr>
          <a:xfrm>
            <a:off x="1780627" y="2596777"/>
            <a:ext cx="8931389" cy="944562"/>
            <a:chOff x="393708" y="1362233"/>
            <a:chExt cx="8931389" cy="944562"/>
          </a:xfrm>
        </p:grpSpPr>
        <p:grpSp>
          <p:nvGrpSpPr>
            <p:cNvPr id="28" name="Group 27">
              <a:extLst>
                <a:ext uri="{FF2B5EF4-FFF2-40B4-BE49-F238E27FC236}">
                  <a16:creationId xmlns:a16="http://schemas.microsoft.com/office/drawing/2014/main" id="{12B795AC-5596-4E70-8930-0E2534E0F87E}"/>
                </a:ext>
              </a:extLst>
            </p:cNvPr>
            <p:cNvGrpSpPr/>
            <p:nvPr/>
          </p:nvGrpSpPr>
          <p:grpSpPr>
            <a:xfrm>
              <a:off x="393708" y="1362233"/>
              <a:ext cx="8931389" cy="944562"/>
              <a:chOff x="577747" y="1190405"/>
              <a:chExt cx="9779027" cy="968446"/>
            </a:xfrm>
          </p:grpSpPr>
          <p:grpSp>
            <p:nvGrpSpPr>
              <p:cNvPr id="30" name="Google Shape;3500;p2">
                <a:extLst>
                  <a:ext uri="{FF2B5EF4-FFF2-40B4-BE49-F238E27FC236}">
                    <a16:creationId xmlns:a16="http://schemas.microsoft.com/office/drawing/2014/main" id="{D678036D-B2AF-4057-98C9-C87EAC204A7D}"/>
                  </a:ext>
                </a:extLst>
              </p:cNvPr>
              <p:cNvGrpSpPr/>
              <p:nvPr/>
            </p:nvGrpSpPr>
            <p:grpSpPr>
              <a:xfrm>
                <a:off x="577747" y="1250302"/>
                <a:ext cx="1008673" cy="848649"/>
                <a:chOff x="6959342" y="2343493"/>
                <a:chExt cx="1409126" cy="1152386"/>
              </a:xfrm>
            </p:grpSpPr>
            <p:sp>
              <p:nvSpPr>
                <p:cNvPr id="32" name="Google Shape;3501;p2">
                  <a:extLst>
                    <a:ext uri="{FF2B5EF4-FFF2-40B4-BE49-F238E27FC236}">
                      <a16:creationId xmlns:a16="http://schemas.microsoft.com/office/drawing/2014/main" id="{285DD893-D0A2-4C35-9888-D8A5FEDCAFC2}"/>
                    </a:ext>
                  </a:extLst>
                </p:cNvPr>
                <p:cNvSpPr/>
                <p:nvPr/>
              </p:nvSpPr>
              <p:spPr>
                <a:xfrm rot="21134272">
                  <a:off x="6959342" y="2343493"/>
                  <a:ext cx="1409126" cy="1152386"/>
                </a:xfrm>
                <a:custGeom>
                  <a:avLst/>
                  <a:gdLst/>
                  <a:ahLst/>
                  <a:cxnLst/>
                  <a:rect l="l" t="t" r="r" b="b"/>
                  <a:pathLst>
                    <a:path w="918524" h="923906" extrusionOk="0">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00B050"/>
                </a:solidFill>
                <a:ln>
                  <a:noFill/>
                </a:ln>
                <a:effectLst>
                  <a:outerShdw blurRad="190500" dist="63500" dir="5400000" algn="t" rotWithShape="0">
                    <a:srgbClr val="000000">
                      <a:alpha val="20000"/>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 name="Google Shape;3502;p2">
                  <a:extLst>
                    <a:ext uri="{FF2B5EF4-FFF2-40B4-BE49-F238E27FC236}">
                      <a16:creationId xmlns:a16="http://schemas.microsoft.com/office/drawing/2014/main" id="{1D353DF7-ACF8-4D50-B404-B920EA6C57FA}"/>
                    </a:ext>
                  </a:extLst>
                </p:cNvPr>
                <p:cNvSpPr txBox="1"/>
                <p:nvPr/>
              </p:nvSpPr>
              <p:spPr>
                <a:xfrm>
                  <a:off x="7321103" y="2539633"/>
                  <a:ext cx="685602" cy="89979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600" b="0" i="0" u="none" strike="noStrike" cap="none">
                      <a:solidFill>
                        <a:schemeClr val="bg1"/>
                      </a:solidFill>
                      <a:latin typeface="Arial"/>
                      <a:ea typeface="Arial"/>
                      <a:cs typeface="Arial"/>
                      <a:sym typeface="Arial"/>
                    </a:rPr>
                    <a:t>2</a:t>
                  </a:r>
                  <a:endParaRPr sz="3600" b="0" i="0" u="none" strike="noStrike" cap="none" dirty="0">
                    <a:solidFill>
                      <a:schemeClr val="bg1"/>
                    </a:solidFill>
                    <a:latin typeface="Arial"/>
                    <a:ea typeface="Arial"/>
                    <a:cs typeface="Arial"/>
                    <a:sym typeface="Arial"/>
                  </a:endParaRPr>
                </a:p>
              </p:txBody>
            </p:sp>
          </p:grpSp>
          <p:sp>
            <p:nvSpPr>
              <p:cNvPr id="31" name="Google Shape;3143;p2">
                <a:extLst>
                  <a:ext uri="{FF2B5EF4-FFF2-40B4-BE49-F238E27FC236}">
                    <a16:creationId xmlns:a16="http://schemas.microsoft.com/office/drawing/2014/main" id="{46A04210-12D3-4B30-BE8E-08DFA4E5DED9}"/>
                  </a:ext>
                </a:extLst>
              </p:cNvPr>
              <p:cNvSpPr txBox="1">
                <a:spLocks/>
              </p:cNvSpPr>
              <p:nvPr/>
            </p:nvSpPr>
            <p:spPr>
              <a:xfrm>
                <a:off x="1691797" y="1190405"/>
                <a:ext cx="8664977" cy="968446"/>
              </a:xfrm>
              <a:prstGeom prst="roundRect">
                <a:avLst>
                  <a:gd name="adj" fmla="val 50000"/>
                </a:avLst>
              </a:prstGeom>
              <a:solidFill>
                <a:srgbClr val="92D050"/>
              </a:solidFill>
              <a:ln>
                <a:noFill/>
              </a:ln>
            </p:spPr>
            <p:txBody>
              <a:bodyPr spcFirstLastPara="1" wrap="square" lIns="0" tIns="0" rIns="0" bIns="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0"/>
                  </a:spcBef>
                  <a:buSzPts val="2400"/>
                </a:pPr>
                <a:endParaRPr lang="vi-VN" sz="2400" b="1" dirty="0" err="1">
                  <a:solidFill>
                    <a:srgbClr val="1F00B2"/>
                  </a:solidFill>
                  <a:latin typeface="Cambria" panose="02040503050406030204" pitchFamily="18" charset="0"/>
                  <a:ea typeface="Cambria" panose="02040503050406030204" pitchFamily="18" charset="0"/>
                  <a:cs typeface="Cambria"/>
                  <a:sym typeface="Cambria"/>
                </a:endParaRPr>
              </a:p>
            </p:txBody>
          </p:sp>
        </p:grpSp>
        <p:sp>
          <p:nvSpPr>
            <p:cNvPr id="29" name="TextBox 28">
              <a:extLst>
                <a:ext uri="{FF2B5EF4-FFF2-40B4-BE49-F238E27FC236}">
                  <a16:creationId xmlns:a16="http://schemas.microsoft.com/office/drawing/2014/main" id="{85DDC07A-8DB9-4436-A8AE-837E17A0AF12}"/>
                </a:ext>
              </a:extLst>
            </p:cNvPr>
            <p:cNvSpPr txBox="1"/>
            <p:nvPr/>
          </p:nvSpPr>
          <p:spPr>
            <a:xfrm>
              <a:off x="1574099" y="1412130"/>
              <a:ext cx="7624727" cy="830997"/>
            </a:xfrm>
            <a:prstGeom prst="rect">
              <a:avLst/>
            </a:prstGeom>
            <a:noFill/>
          </p:spPr>
          <p:txBody>
            <a:bodyPr wrap="square" rtlCol="0">
              <a:spAutoFit/>
            </a:bodyPr>
            <a:lstStyle/>
            <a:p>
              <a:r>
                <a:rPr lang="vi-VN" sz="2400"/>
                <a:t>Nêu được một số đặc điểm cơ bản về tự nhiên và dân cư của Trung Quốc.</a:t>
              </a:r>
            </a:p>
          </p:txBody>
        </p:sp>
      </p:grpSp>
      <p:grpSp>
        <p:nvGrpSpPr>
          <p:cNvPr id="34" name="Group 33">
            <a:extLst>
              <a:ext uri="{FF2B5EF4-FFF2-40B4-BE49-F238E27FC236}">
                <a16:creationId xmlns:a16="http://schemas.microsoft.com/office/drawing/2014/main" id="{6E58D887-8CDF-44A1-B9F5-D358FCDA5BE9}"/>
              </a:ext>
            </a:extLst>
          </p:cNvPr>
          <p:cNvGrpSpPr/>
          <p:nvPr/>
        </p:nvGrpSpPr>
        <p:grpSpPr>
          <a:xfrm>
            <a:off x="848352" y="3864014"/>
            <a:ext cx="10882469" cy="1348092"/>
            <a:chOff x="393708" y="1279346"/>
            <a:chExt cx="10882469" cy="1348092"/>
          </a:xfrm>
        </p:grpSpPr>
        <p:grpSp>
          <p:nvGrpSpPr>
            <p:cNvPr id="35" name="Group 34">
              <a:extLst>
                <a:ext uri="{FF2B5EF4-FFF2-40B4-BE49-F238E27FC236}">
                  <a16:creationId xmlns:a16="http://schemas.microsoft.com/office/drawing/2014/main" id="{3A7FDC9C-B2EF-4B04-A6FC-BB5AFEAD9140}"/>
                </a:ext>
              </a:extLst>
            </p:cNvPr>
            <p:cNvGrpSpPr/>
            <p:nvPr/>
          </p:nvGrpSpPr>
          <p:grpSpPr>
            <a:xfrm>
              <a:off x="393708" y="1279346"/>
              <a:ext cx="10882469" cy="1348092"/>
              <a:chOff x="577747" y="1105421"/>
              <a:chExt cx="11915275" cy="1382180"/>
            </a:xfrm>
          </p:grpSpPr>
          <p:grpSp>
            <p:nvGrpSpPr>
              <p:cNvPr id="37" name="Google Shape;3500;p2">
                <a:extLst>
                  <a:ext uri="{FF2B5EF4-FFF2-40B4-BE49-F238E27FC236}">
                    <a16:creationId xmlns:a16="http://schemas.microsoft.com/office/drawing/2014/main" id="{89849E17-2E14-4C30-9688-CE794A486B5D}"/>
                  </a:ext>
                </a:extLst>
              </p:cNvPr>
              <p:cNvGrpSpPr/>
              <p:nvPr/>
            </p:nvGrpSpPr>
            <p:grpSpPr>
              <a:xfrm>
                <a:off x="577747" y="1250302"/>
                <a:ext cx="1008673" cy="848649"/>
                <a:chOff x="6959342" y="2343493"/>
                <a:chExt cx="1409126" cy="1152386"/>
              </a:xfrm>
            </p:grpSpPr>
            <p:sp>
              <p:nvSpPr>
                <p:cNvPr id="39" name="Google Shape;3501;p2">
                  <a:extLst>
                    <a:ext uri="{FF2B5EF4-FFF2-40B4-BE49-F238E27FC236}">
                      <a16:creationId xmlns:a16="http://schemas.microsoft.com/office/drawing/2014/main" id="{D9C373E1-1F24-42DC-B6F9-1FFAF34C9916}"/>
                    </a:ext>
                  </a:extLst>
                </p:cNvPr>
                <p:cNvSpPr/>
                <p:nvPr/>
              </p:nvSpPr>
              <p:spPr>
                <a:xfrm rot="21134272">
                  <a:off x="6959342" y="2343493"/>
                  <a:ext cx="1409126" cy="1152386"/>
                </a:xfrm>
                <a:custGeom>
                  <a:avLst/>
                  <a:gdLst/>
                  <a:ahLst/>
                  <a:cxnLst/>
                  <a:rect l="l" t="t" r="r" b="b"/>
                  <a:pathLst>
                    <a:path w="918524" h="923906" extrusionOk="0">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accent2">
                    <a:lumMod val="75000"/>
                  </a:schemeClr>
                </a:solidFill>
                <a:ln>
                  <a:noFill/>
                </a:ln>
                <a:effectLst>
                  <a:outerShdw blurRad="190500" dist="63500" dir="5400000" algn="t" rotWithShape="0">
                    <a:srgbClr val="000000">
                      <a:alpha val="20000"/>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 name="Google Shape;3502;p2">
                  <a:extLst>
                    <a:ext uri="{FF2B5EF4-FFF2-40B4-BE49-F238E27FC236}">
                      <a16:creationId xmlns:a16="http://schemas.microsoft.com/office/drawing/2014/main" id="{7CF7C2DB-0946-4269-9D65-8EB8671144BF}"/>
                    </a:ext>
                  </a:extLst>
                </p:cNvPr>
                <p:cNvSpPr txBox="1"/>
                <p:nvPr/>
              </p:nvSpPr>
              <p:spPr>
                <a:xfrm>
                  <a:off x="7321103" y="2539633"/>
                  <a:ext cx="685602" cy="89979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600" b="0" i="0" u="none" strike="noStrike" cap="none">
                      <a:solidFill>
                        <a:schemeClr val="bg1"/>
                      </a:solidFill>
                      <a:latin typeface="Arial"/>
                      <a:ea typeface="Arial"/>
                      <a:cs typeface="Arial"/>
                      <a:sym typeface="Arial"/>
                    </a:rPr>
                    <a:t>3</a:t>
                  </a:r>
                  <a:endParaRPr sz="3600" b="0" i="0" u="none" strike="noStrike" cap="none" dirty="0">
                    <a:solidFill>
                      <a:schemeClr val="bg1"/>
                    </a:solidFill>
                    <a:latin typeface="Arial"/>
                    <a:ea typeface="Arial"/>
                    <a:cs typeface="Arial"/>
                    <a:sym typeface="Arial"/>
                  </a:endParaRPr>
                </a:p>
              </p:txBody>
            </p:sp>
          </p:grpSp>
          <p:sp>
            <p:nvSpPr>
              <p:cNvPr id="38" name="Google Shape;3143;p2">
                <a:extLst>
                  <a:ext uri="{FF2B5EF4-FFF2-40B4-BE49-F238E27FC236}">
                    <a16:creationId xmlns:a16="http://schemas.microsoft.com/office/drawing/2014/main" id="{16F2E93A-AB25-4B28-9871-FEAC2BBA6223}"/>
                  </a:ext>
                </a:extLst>
              </p:cNvPr>
              <p:cNvSpPr txBox="1">
                <a:spLocks/>
              </p:cNvSpPr>
              <p:nvPr/>
            </p:nvSpPr>
            <p:spPr>
              <a:xfrm>
                <a:off x="1598500" y="1105421"/>
                <a:ext cx="10894522" cy="1382180"/>
              </a:xfrm>
              <a:prstGeom prst="roundRect">
                <a:avLst>
                  <a:gd name="adj" fmla="val 50000"/>
                </a:avLst>
              </a:prstGeom>
              <a:solidFill>
                <a:schemeClr val="accent2">
                  <a:lumMod val="60000"/>
                  <a:lumOff val="40000"/>
                </a:schemeClr>
              </a:solidFill>
              <a:ln>
                <a:noFill/>
              </a:ln>
            </p:spPr>
            <p:txBody>
              <a:bodyPr spcFirstLastPara="1" wrap="square" lIns="0" tIns="0" rIns="0" bIns="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0"/>
                  </a:spcBef>
                  <a:buSzPts val="2400"/>
                </a:pPr>
                <a:endParaRPr lang="vi-VN" sz="2400" b="1" dirty="0" err="1">
                  <a:solidFill>
                    <a:srgbClr val="1F00B2"/>
                  </a:solidFill>
                  <a:latin typeface="Cambria" panose="02040503050406030204" pitchFamily="18" charset="0"/>
                  <a:ea typeface="Cambria" panose="02040503050406030204" pitchFamily="18" charset="0"/>
                  <a:cs typeface="Cambria"/>
                  <a:sym typeface="Cambria"/>
                </a:endParaRPr>
              </a:p>
            </p:txBody>
          </p:sp>
        </p:grpSp>
        <p:sp>
          <p:nvSpPr>
            <p:cNvPr id="36" name="TextBox 35">
              <a:extLst>
                <a:ext uri="{FF2B5EF4-FFF2-40B4-BE49-F238E27FC236}">
                  <a16:creationId xmlns:a16="http://schemas.microsoft.com/office/drawing/2014/main" id="{51582925-8C12-4D92-B20B-2A9CAEFC7874}"/>
                </a:ext>
              </a:extLst>
            </p:cNvPr>
            <p:cNvSpPr txBox="1"/>
            <p:nvPr/>
          </p:nvSpPr>
          <p:spPr>
            <a:xfrm>
              <a:off x="1564939" y="1427109"/>
              <a:ext cx="9476460" cy="1200329"/>
            </a:xfrm>
            <a:prstGeom prst="rect">
              <a:avLst/>
            </a:prstGeom>
            <a:noFill/>
          </p:spPr>
          <p:txBody>
            <a:bodyPr wrap="square" rtlCol="0">
              <a:spAutoFit/>
            </a:bodyPr>
            <a:lstStyle/>
            <a:p>
              <a:pPr algn="just"/>
              <a:r>
                <a:rPr lang="en-US" sz="2400">
                  <a:latin typeface="Arial" panose="020B0604020202020204" pitchFamily="34" charset="0"/>
                  <a:cs typeface="Arial" panose="020B0604020202020204" pitchFamily="34" charset="0"/>
                </a:rPr>
                <a:t>S</a:t>
              </a:r>
              <a:r>
                <a:rPr lang="vi-VN" sz="2400"/>
                <a:t>ưu tầm một số tư liệu (tranh ảnh, câu chuyện lịch sử,...), tìm hiểu và mô tả</a:t>
              </a:r>
              <a:r>
                <a:rPr lang="en-US" sz="2400"/>
                <a:t> </a:t>
              </a:r>
              <a:r>
                <a:rPr lang="vi-VN" sz="2400"/>
                <a:t>được một số công trình tiêu biểu của Trung Quốc: Vạn Lý Trường</a:t>
              </a:r>
              <a:r>
                <a:rPr lang="en-US" sz="2400"/>
                <a:t> </a:t>
              </a:r>
              <a:r>
                <a:rPr lang="vi-VN" sz="2400"/>
                <a:t>Thành  và Cố cung Bắc Kinh,...</a:t>
              </a:r>
            </a:p>
          </p:txBody>
        </p:sp>
      </p:grpSp>
      <p:grpSp>
        <p:nvGrpSpPr>
          <p:cNvPr id="41" name="Group 40">
            <a:extLst>
              <a:ext uri="{FF2B5EF4-FFF2-40B4-BE49-F238E27FC236}">
                <a16:creationId xmlns:a16="http://schemas.microsoft.com/office/drawing/2014/main" id="{40C5E8C0-02E2-4949-B5E5-657A27ECD1FA}"/>
              </a:ext>
            </a:extLst>
          </p:cNvPr>
          <p:cNvGrpSpPr/>
          <p:nvPr/>
        </p:nvGrpSpPr>
        <p:grpSpPr>
          <a:xfrm>
            <a:off x="1687622" y="5544555"/>
            <a:ext cx="9064859" cy="1064445"/>
            <a:chOff x="841833" y="1219778"/>
            <a:chExt cx="9064859" cy="1064445"/>
          </a:xfrm>
        </p:grpSpPr>
        <p:grpSp>
          <p:nvGrpSpPr>
            <p:cNvPr id="42" name="Group 41">
              <a:extLst>
                <a:ext uri="{FF2B5EF4-FFF2-40B4-BE49-F238E27FC236}">
                  <a16:creationId xmlns:a16="http://schemas.microsoft.com/office/drawing/2014/main" id="{D3DE42BD-032D-4483-B0F5-76AF0D65FA5C}"/>
                </a:ext>
              </a:extLst>
            </p:cNvPr>
            <p:cNvGrpSpPr/>
            <p:nvPr/>
          </p:nvGrpSpPr>
          <p:grpSpPr>
            <a:xfrm>
              <a:off x="841833" y="1219778"/>
              <a:ext cx="9064859" cy="1064445"/>
              <a:chOff x="1068402" y="1044348"/>
              <a:chExt cx="9925164" cy="1091361"/>
            </a:xfrm>
          </p:grpSpPr>
          <p:grpSp>
            <p:nvGrpSpPr>
              <p:cNvPr id="44" name="Google Shape;3500;p2">
                <a:extLst>
                  <a:ext uri="{FF2B5EF4-FFF2-40B4-BE49-F238E27FC236}">
                    <a16:creationId xmlns:a16="http://schemas.microsoft.com/office/drawing/2014/main" id="{59CA39B4-A788-4113-9915-CB796A024684}"/>
                  </a:ext>
                </a:extLst>
              </p:cNvPr>
              <p:cNvGrpSpPr/>
              <p:nvPr/>
            </p:nvGrpSpPr>
            <p:grpSpPr>
              <a:xfrm>
                <a:off x="1068402" y="1044348"/>
                <a:ext cx="1008673" cy="848650"/>
                <a:chOff x="7644791" y="2063823"/>
                <a:chExt cx="1409126" cy="1152386"/>
              </a:xfrm>
            </p:grpSpPr>
            <p:sp>
              <p:nvSpPr>
                <p:cNvPr id="46" name="Google Shape;3501;p2">
                  <a:extLst>
                    <a:ext uri="{FF2B5EF4-FFF2-40B4-BE49-F238E27FC236}">
                      <a16:creationId xmlns:a16="http://schemas.microsoft.com/office/drawing/2014/main" id="{6C685855-7D7F-49B2-A08A-62298DE2D294}"/>
                    </a:ext>
                  </a:extLst>
                </p:cNvPr>
                <p:cNvSpPr/>
                <p:nvPr/>
              </p:nvSpPr>
              <p:spPr>
                <a:xfrm rot="21134272">
                  <a:off x="7644791" y="2063823"/>
                  <a:ext cx="1409126" cy="1152386"/>
                </a:xfrm>
                <a:custGeom>
                  <a:avLst/>
                  <a:gdLst/>
                  <a:ahLst/>
                  <a:cxnLst/>
                  <a:rect l="l" t="t" r="r" b="b"/>
                  <a:pathLst>
                    <a:path w="918524" h="923906" extrusionOk="0">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0070C0"/>
                </a:solidFill>
                <a:ln>
                  <a:noFill/>
                </a:ln>
                <a:effectLst>
                  <a:outerShdw blurRad="190500" dist="63500" dir="5400000" algn="t" rotWithShape="0">
                    <a:srgbClr val="000000">
                      <a:alpha val="20000"/>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 name="Google Shape;3502;p2">
                  <a:extLst>
                    <a:ext uri="{FF2B5EF4-FFF2-40B4-BE49-F238E27FC236}">
                      <a16:creationId xmlns:a16="http://schemas.microsoft.com/office/drawing/2014/main" id="{1ACD41F0-0859-4639-8B79-F2FC6AED1F47}"/>
                    </a:ext>
                  </a:extLst>
                </p:cNvPr>
                <p:cNvSpPr txBox="1"/>
                <p:nvPr/>
              </p:nvSpPr>
              <p:spPr>
                <a:xfrm>
                  <a:off x="8006552" y="2230733"/>
                  <a:ext cx="685602" cy="8997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600" b="0" i="0" u="none" strike="noStrike" cap="none">
                      <a:solidFill>
                        <a:schemeClr val="bg1"/>
                      </a:solidFill>
                      <a:latin typeface="Arial"/>
                      <a:ea typeface="Arial"/>
                      <a:cs typeface="Arial"/>
                      <a:sym typeface="Arial"/>
                    </a:rPr>
                    <a:t>4</a:t>
                  </a:r>
                  <a:endParaRPr sz="3600" b="0" i="0" u="none" strike="noStrike" cap="none" dirty="0">
                    <a:solidFill>
                      <a:schemeClr val="bg1"/>
                    </a:solidFill>
                    <a:latin typeface="Arial"/>
                    <a:ea typeface="Arial"/>
                    <a:cs typeface="Arial"/>
                    <a:sym typeface="Arial"/>
                  </a:endParaRPr>
                </a:p>
              </p:txBody>
            </p:sp>
          </p:grpSp>
          <p:sp>
            <p:nvSpPr>
              <p:cNvPr id="45" name="Google Shape;3143;p2">
                <a:extLst>
                  <a:ext uri="{FF2B5EF4-FFF2-40B4-BE49-F238E27FC236}">
                    <a16:creationId xmlns:a16="http://schemas.microsoft.com/office/drawing/2014/main" id="{71852098-36AD-43CD-9D42-D06ABAC2620D}"/>
                  </a:ext>
                </a:extLst>
              </p:cNvPr>
              <p:cNvSpPr txBox="1">
                <a:spLocks/>
              </p:cNvSpPr>
              <p:nvPr/>
            </p:nvSpPr>
            <p:spPr>
              <a:xfrm>
                <a:off x="2197228" y="1167266"/>
                <a:ext cx="8796338" cy="968443"/>
              </a:xfrm>
              <a:prstGeom prst="roundRect">
                <a:avLst>
                  <a:gd name="adj" fmla="val 50000"/>
                </a:avLst>
              </a:prstGeom>
              <a:solidFill>
                <a:schemeClr val="accent5">
                  <a:lumMod val="60000"/>
                  <a:lumOff val="40000"/>
                </a:schemeClr>
              </a:solidFill>
              <a:ln>
                <a:noFill/>
              </a:ln>
            </p:spPr>
            <p:txBody>
              <a:bodyPr spcFirstLastPara="1" wrap="square" lIns="0" tIns="0" rIns="0" bIns="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0"/>
                  </a:spcBef>
                  <a:buSzPts val="2400"/>
                </a:pPr>
                <a:endParaRPr lang="vi-VN" sz="2400" b="1" dirty="0" err="1">
                  <a:solidFill>
                    <a:srgbClr val="1F00B2"/>
                  </a:solidFill>
                  <a:latin typeface="Cambria" panose="02040503050406030204" pitchFamily="18" charset="0"/>
                  <a:ea typeface="Cambria" panose="02040503050406030204" pitchFamily="18" charset="0"/>
                  <a:cs typeface="Cambria"/>
                  <a:sym typeface="Cambria"/>
                </a:endParaRPr>
              </a:p>
            </p:txBody>
          </p:sp>
        </p:grpSp>
        <p:sp>
          <p:nvSpPr>
            <p:cNvPr id="43" name="TextBox 42">
              <a:extLst>
                <a:ext uri="{FF2B5EF4-FFF2-40B4-BE49-F238E27FC236}">
                  <a16:creationId xmlns:a16="http://schemas.microsoft.com/office/drawing/2014/main" id="{8BAEE2C4-CB00-4FCC-92F9-4913141CA90A}"/>
                </a:ext>
              </a:extLst>
            </p:cNvPr>
            <p:cNvSpPr txBox="1"/>
            <p:nvPr/>
          </p:nvSpPr>
          <p:spPr>
            <a:xfrm>
              <a:off x="2102935" y="1396088"/>
              <a:ext cx="7784883" cy="830997"/>
            </a:xfrm>
            <a:prstGeom prst="rect">
              <a:avLst/>
            </a:prstGeom>
            <a:noFill/>
          </p:spPr>
          <p:txBody>
            <a:bodyPr wrap="square" rtlCol="0">
              <a:spAutoFit/>
            </a:bodyPr>
            <a:lstStyle/>
            <a:p>
              <a:pPr algn="just"/>
              <a:r>
                <a:rPr lang="vi-VN" sz="2400">
                  <a:latin typeface="Arial" panose="020B0604020202020204" pitchFamily="34" charset="0"/>
                  <a:cs typeface="Arial" panose="020B0604020202020204" pitchFamily="34" charset="0"/>
                </a:rPr>
                <a:t>Sưu tầm và kể lại một số câu chuyện về Vạn Lý Trường Thành, kiến trúc sư</a:t>
              </a: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Nguyễn An và Cố cung Bắc Kinh,...</a:t>
              </a:r>
              <a:endParaRPr lang="vi-VN" sz="2400"/>
            </a:p>
          </p:txBody>
        </p:sp>
      </p:grpSp>
    </p:spTree>
    <p:extLst>
      <p:ext uri="{BB962C8B-B14F-4D97-AF65-F5344CB8AC3E}">
        <p14:creationId xmlns:p14="http://schemas.microsoft.com/office/powerpoint/2010/main" val="123260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夏日欢快轻松口哨尤克里里">
            <a:hlinkClick r:id="" action="ppaction://media"/>
            <a:extLst>
              <a:ext uri="{FF2B5EF4-FFF2-40B4-BE49-F238E27FC236}">
                <a16:creationId xmlns:a16="http://schemas.microsoft.com/office/drawing/2014/main" id="{3B4F21F2-FF80-4014-ADF0-7EF977F4FC3A}"/>
              </a:ext>
            </a:extLst>
          </p:cNvPr>
          <p:cNvPicPr>
            <a:picLocks noChangeAspect="1"/>
          </p:cNvPicPr>
          <p:nvPr>
            <a:audioFile r:link="rId2"/>
            <p:extLst>
              <p:ext uri="{DAA4B4D4-6D71-4841-9C94-3DE7FCFB9230}">
                <p14:media xmlns:p14="http://schemas.microsoft.com/office/powerpoint/2010/main" r:embed="rId1">
                  <p14:fade in="500"/>
                </p14:media>
              </p:ext>
            </p:extLst>
          </p:nvPr>
        </p:nvPicPr>
        <p:blipFill>
          <a:blip r:embed="rId5"/>
          <a:stretch>
            <a:fillRect/>
          </a:stretch>
        </p:blipFill>
        <p:spPr>
          <a:xfrm>
            <a:off x="11582400" y="7123793"/>
            <a:ext cx="609600" cy="609600"/>
          </a:xfrm>
          <a:prstGeom prst="rect">
            <a:avLst/>
          </a:prstGeom>
        </p:spPr>
      </p:pic>
      <p:sp>
        <p:nvSpPr>
          <p:cNvPr id="10" name="文本框 1">
            <a:extLst>
              <a:ext uri="{FF2B5EF4-FFF2-40B4-BE49-F238E27FC236}">
                <a16:creationId xmlns:a16="http://schemas.microsoft.com/office/drawing/2014/main" id="{9F1665AC-69DA-4E3B-8F9A-0C6AAF0A5A7A}"/>
              </a:ext>
            </a:extLst>
          </p:cNvPr>
          <p:cNvSpPr txBox="1"/>
          <p:nvPr/>
        </p:nvSpPr>
        <p:spPr>
          <a:xfrm>
            <a:off x="2798462" y="2234768"/>
            <a:ext cx="6595075" cy="1569660"/>
          </a:xfrm>
          <a:prstGeom prst="rect">
            <a:avLst/>
          </a:prstGeom>
          <a:noFill/>
        </p:spPr>
        <p:txBody>
          <a:bodyPr wrap="none" rtlCol="0">
            <a:spAutoFit/>
          </a:bodyPr>
          <a:lstStyle/>
          <a:p>
            <a:pPr algn="ctr"/>
            <a:r>
              <a:rPr lang="en-US" altLang="zh-CN" sz="9600" b="1">
                <a:solidFill>
                  <a:srgbClr val="548235"/>
                </a:solidFill>
                <a:latin typeface="Fira sans" panose="020B0503050000020004" pitchFamily="34" charset="0"/>
                <a:ea typeface="字魂27号-布丁体" panose="00000500000000000000" pitchFamily="2" charset="-122"/>
              </a:rPr>
              <a:t>KHỞI ĐỘNG</a:t>
            </a:r>
            <a:endParaRPr lang="zh-CN" altLang="en-US" sz="9600" b="1" dirty="0">
              <a:solidFill>
                <a:srgbClr val="548235"/>
              </a:solidFill>
              <a:latin typeface="Fira sans" panose="020B0503050000020004" pitchFamily="34" charset="0"/>
              <a:ea typeface="字魂27号-布丁体" panose="00000500000000000000" pitchFamily="2" charset="-122"/>
            </a:endParaRPr>
          </a:p>
        </p:txBody>
      </p:sp>
    </p:spTree>
    <p:extLst>
      <p:ext uri="{BB962C8B-B14F-4D97-AF65-F5344CB8AC3E}">
        <p14:creationId xmlns:p14="http://schemas.microsoft.com/office/powerpoint/2010/main" val="166991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remove"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2802F9E-6D9E-4A10-8C15-FFFE1AEFDC0B}"/>
              </a:ext>
            </a:extLst>
          </p:cNvPr>
          <p:cNvGrpSpPr/>
          <p:nvPr/>
        </p:nvGrpSpPr>
        <p:grpSpPr>
          <a:xfrm>
            <a:off x="2360662" y="592851"/>
            <a:ext cx="8875570" cy="1155561"/>
            <a:chOff x="506033" y="188602"/>
            <a:chExt cx="11198288" cy="903486"/>
          </a:xfrm>
        </p:grpSpPr>
        <p:sp>
          <p:nvSpPr>
            <p:cNvPr id="8" name="Arrow: Chevron 7">
              <a:extLst>
                <a:ext uri="{FF2B5EF4-FFF2-40B4-BE49-F238E27FC236}">
                  <a16:creationId xmlns:a16="http://schemas.microsoft.com/office/drawing/2014/main" id="{66231834-791F-4723-834A-BF18AEB544F5}"/>
                </a:ext>
              </a:extLst>
            </p:cNvPr>
            <p:cNvSpPr/>
            <p:nvPr/>
          </p:nvSpPr>
          <p:spPr>
            <a:xfrm>
              <a:off x="506033" y="188602"/>
              <a:ext cx="11198288" cy="903486"/>
            </a:xfrm>
            <a:prstGeom prst="chevron">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a:ln w="22225">
                  <a:solidFill>
                    <a:srgbClr val="ED7D31"/>
                  </a:solidFill>
                  <a:prstDash val="solid"/>
                </a:ln>
                <a:solidFill>
                  <a:srgbClr val="ED7D31">
                    <a:lumMod val="40000"/>
                    <a:lumOff val="60000"/>
                  </a:srgbClr>
                </a:solidFill>
              </a:endParaRPr>
            </a:p>
          </p:txBody>
        </p:sp>
        <p:sp>
          <p:nvSpPr>
            <p:cNvPr id="9" name="Arrow: Chevron 8">
              <a:extLst>
                <a:ext uri="{FF2B5EF4-FFF2-40B4-BE49-F238E27FC236}">
                  <a16:creationId xmlns:a16="http://schemas.microsoft.com/office/drawing/2014/main" id="{90E838BE-2487-4E42-867B-96C81DC4AEC4}"/>
                </a:ext>
              </a:extLst>
            </p:cNvPr>
            <p:cNvSpPr/>
            <p:nvPr/>
          </p:nvSpPr>
          <p:spPr>
            <a:xfrm>
              <a:off x="806077" y="259665"/>
              <a:ext cx="10743457" cy="746208"/>
            </a:xfrm>
            <a:prstGeom prst="chevr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a:ln w="22225">
                  <a:solidFill>
                    <a:srgbClr val="ED7D31"/>
                  </a:solidFill>
                  <a:prstDash val="solid"/>
                </a:ln>
                <a:solidFill>
                  <a:srgbClr val="ED7D31">
                    <a:lumMod val="40000"/>
                    <a:lumOff val="60000"/>
                  </a:srgbClr>
                </a:solidFill>
              </a:endParaRPr>
            </a:p>
          </p:txBody>
        </p:sp>
      </p:grpSp>
      <p:sp>
        <p:nvSpPr>
          <p:cNvPr id="10" name="TextBox 9">
            <a:extLst>
              <a:ext uri="{FF2B5EF4-FFF2-40B4-BE49-F238E27FC236}">
                <a16:creationId xmlns:a16="http://schemas.microsoft.com/office/drawing/2014/main" id="{B883719B-5830-40A6-B6B9-36DE72065A23}"/>
              </a:ext>
            </a:extLst>
          </p:cNvPr>
          <p:cNvSpPr txBox="1"/>
          <p:nvPr/>
        </p:nvSpPr>
        <p:spPr>
          <a:xfrm>
            <a:off x="3021993" y="681743"/>
            <a:ext cx="7739793" cy="954107"/>
          </a:xfrm>
          <a:prstGeom prst="rect">
            <a:avLst/>
          </a:prstGeom>
          <a:noFill/>
          <a:ln>
            <a:noFill/>
          </a:ln>
        </p:spPr>
        <p:txBody>
          <a:bodyPr wrap="square" rtlCol="0">
            <a:spAutoFit/>
          </a:bodyPr>
          <a:lstStyle/>
          <a:p>
            <a:pPr algn="just"/>
            <a:r>
              <a:rPr lang="en-US" sz="2800" b="1" kern="0">
                <a:solidFill>
                  <a:srgbClr val="282520"/>
                </a:solidFill>
                <a:latin typeface="Cambria" panose="02040503050406030204" pitchFamily="18" charset="0"/>
                <a:ea typeface="Cambria" panose="02040503050406030204" pitchFamily="18" charset="0"/>
                <a:sym typeface="Arial"/>
              </a:rPr>
              <a:t>Quan sát hình 1, em hãy chia sẻ những hiểu biết của em về địa danh này.</a:t>
            </a:r>
            <a:endParaRPr lang="en-US" sz="2800" dirty="0">
              <a:solidFill>
                <a:prstClr val="white"/>
              </a:solidFill>
              <a:latin typeface="Cambria" panose="02040503050406030204" pitchFamily="18" charset="0"/>
              <a:ea typeface="Cambria" panose="02040503050406030204" pitchFamily="18" charset="0"/>
            </a:endParaRPr>
          </a:p>
        </p:txBody>
      </p:sp>
      <p:pic>
        <p:nvPicPr>
          <p:cNvPr id="12" name="图片 3" descr="e0f01d50e93b5be62aa78ca12bd19666">
            <a:extLst>
              <a:ext uri="{FF2B5EF4-FFF2-40B4-BE49-F238E27FC236}">
                <a16:creationId xmlns:a16="http://schemas.microsoft.com/office/drawing/2014/main" id="{F65AF997-CEC4-4B89-9C15-082BAAA5E027}"/>
              </a:ext>
            </a:extLst>
          </p:cNvPr>
          <p:cNvPicPr/>
          <p:nvPr/>
        </p:nvPicPr>
        <p:blipFill>
          <a:blip r:embed="rId2" cstate="screen">
            <a:extLst>
              <a:ext uri="{28A0092B-C50C-407E-A947-70E740481C1C}">
                <a14:useLocalDpi xmlns:a14="http://schemas.microsoft.com/office/drawing/2010/main"/>
              </a:ext>
            </a:extLst>
          </a:blip>
          <a:stretch>
            <a:fillRect/>
          </a:stretch>
        </p:blipFill>
        <p:spPr>
          <a:xfrm>
            <a:off x="377117" y="170909"/>
            <a:ext cx="2170430" cy="1573929"/>
          </a:xfrm>
          <a:prstGeom prst="rect">
            <a:avLst/>
          </a:prstGeom>
        </p:spPr>
      </p:pic>
      <p:grpSp>
        <p:nvGrpSpPr>
          <p:cNvPr id="5" name="Group 4">
            <a:extLst>
              <a:ext uri="{FF2B5EF4-FFF2-40B4-BE49-F238E27FC236}">
                <a16:creationId xmlns:a16="http://schemas.microsoft.com/office/drawing/2014/main" id="{A0B03EA8-3B8E-4AB5-8BB6-50EB8627BC11}"/>
              </a:ext>
            </a:extLst>
          </p:cNvPr>
          <p:cNvGrpSpPr/>
          <p:nvPr/>
        </p:nvGrpSpPr>
        <p:grpSpPr>
          <a:xfrm>
            <a:off x="1658665" y="1969965"/>
            <a:ext cx="9294039" cy="4092756"/>
            <a:chOff x="1588327" y="1889578"/>
            <a:chExt cx="9294039" cy="4092756"/>
          </a:xfrm>
        </p:grpSpPr>
        <p:pic>
          <p:nvPicPr>
            <p:cNvPr id="3" name="Picture 2">
              <a:extLst>
                <a:ext uri="{FF2B5EF4-FFF2-40B4-BE49-F238E27FC236}">
                  <a16:creationId xmlns:a16="http://schemas.microsoft.com/office/drawing/2014/main" id="{048D538B-9CF8-4442-8EBC-967BAABD0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327" y="1889578"/>
              <a:ext cx="8761476" cy="3634665"/>
            </a:xfrm>
            <a:prstGeom prst="rect">
              <a:avLst/>
            </a:prstGeom>
          </p:spPr>
        </p:pic>
        <p:sp>
          <p:nvSpPr>
            <p:cNvPr id="4" name="TextBox 3">
              <a:extLst>
                <a:ext uri="{FF2B5EF4-FFF2-40B4-BE49-F238E27FC236}">
                  <a16:creationId xmlns:a16="http://schemas.microsoft.com/office/drawing/2014/main" id="{3138E3B3-CE6E-47D3-86E5-B2A4FC735050}"/>
                </a:ext>
              </a:extLst>
            </p:cNvPr>
            <p:cNvSpPr txBox="1"/>
            <p:nvPr/>
          </p:nvSpPr>
          <p:spPr>
            <a:xfrm>
              <a:off x="2120890" y="5520669"/>
              <a:ext cx="8761476" cy="461665"/>
            </a:xfrm>
            <a:prstGeom prst="rect">
              <a:avLst/>
            </a:prstGeom>
            <a:noFill/>
          </p:spPr>
          <p:txBody>
            <a:bodyPr wrap="square" rtlCol="0">
              <a:spAutoFit/>
            </a:bodyPr>
            <a:lstStyle/>
            <a:p>
              <a:r>
                <a:rPr lang="vi-VN" sz="2400"/>
                <a:t>Hình 1. Phượng Hoàng Cổ Trấn (Hồ Nam, Trung Quốc)</a:t>
              </a:r>
              <a:endParaRPr lang="en-US" sz="2400"/>
            </a:p>
          </p:txBody>
        </p:sp>
      </p:grpSp>
    </p:spTree>
    <p:extLst>
      <p:ext uri="{BB962C8B-B14F-4D97-AF65-F5344CB8AC3E}">
        <p14:creationId xmlns:p14="http://schemas.microsoft.com/office/powerpoint/2010/main" val="174073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4A16141-3D8C-445D-B72F-7646A646063F}"/>
              </a:ext>
            </a:extLst>
          </p:cNvPr>
          <p:cNvSpPr txBox="1"/>
          <p:nvPr/>
        </p:nvSpPr>
        <p:spPr>
          <a:xfrm>
            <a:off x="4740500" y="786782"/>
            <a:ext cx="271100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spc="300" noProof="0">
                <a:solidFill>
                  <a:prstClr val="white"/>
                </a:solidFill>
                <a:latin typeface="Fira sans" panose="020B0503050000020004" pitchFamily="34" charset="0"/>
                <a:ea typeface="字魂27号-布丁体" panose="00000500000000000000" pitchFamily="2" charset="-122"/>
              </a:rPr>
              <a:t>TRUNG QUỐC</a:t>
            </a:r>
            <a:endParaRPr kumimoji="0" lang="zh-CN" altLang="en-US" sz="2800" b="1" i="0" u="none" strike="noStrike" kern="1200" cap="none" spc="30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nvGrpSpPr>
          <p:cNvPr id="35" name="Group 42">
            <a:extLst>
              <a:ext uri="{FF2B5EF4-FFF2-40B4-BE49-F238E27FC236}">
                <a16:creationId xmlns:a16="http://schemas.microsoft.com/office/drawing/2014/main" id="{A7F1B217-71B2-4CB5-8B67-66DB27CF1E97}"/>
              </a:ext>
            </a:extLst>
          </p:cNvPr>
          <p:cNvGrpSpPr/>
          <p:nvPr/>
        </p:nvGrpSpPr>
        <p:grpSpPr>
          <a:xfrm>
            <a:off x="5926184" y="4905723"/>
            <a:ext cx="542062" cy="283130"/>
            <a:chOff x="5516563" y="84138"/>
            <a:chExt cx="1414463" cy="1081087"/>
          </a:xfrm>
          <a:solidFill>
            <a:schemeClr val="bg1"/>
          </a:solidFill>
        </p:grpSpPr>
        <p:sp>
          <p:nvSpPr>
            <p:cNvPr id="36" name="Freeform 13">
              <a:extLst>
                <a:ext uri="{FF2B5EF4-FFF2-40B4-BE49-F238E27FC236}">
                  <a16:creationId xmlns:a16="http://schemas.microsoft.com/office/drawing/2014/main" id="{D5CDF28A-6C02-4372-8EA4-C8BD5E232BC5}"/>
                </a:ext>
              </a:extLst>
            </p:cNvPr>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37" name="Freeform 14">
              <a:extLst>
                <a:ext uri="{FF2B5EF4-FFF2-40B4-BE49-F238E27FC236}">
                  <a16:creationId xmlns:a16="http://schemas.microsoft.com/office/drawing/2014/main" id="{84576A5D-E7F5-44CE-9E64-F249B25DB3C6}"/>
                </a:ext>
              </a:extLst>
            </p:cNvPr>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38" name="Freeform 15">
              <a:extLst>
                <a:ext uri="{FF2B5EF4-FFF2-40B4-BE49-F238E27FC236}">
                  <a16:creationId xmlns:a16="http://schemas.microsoft.com/office/drawing/2014/main" id="{07A7A009-A26A-4798-BF95-D3D894A85605}"/>
                </a:ext>
              </a:extLst>
            </p:cNvPr>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39" name="Freeform 16">
              <a:extLst>
                <a:ext uri="{FF2B5EF4-FFF2-40B4-BE49-F238E27FC236}">
                  <a16:creationId xmlns:a16="http://schemas.microsoft.com/office/drawing/2014/main" id="{B6B2996D-7952-465F-8AA0-16C066F9D374}"/>
                </a:ext>
              </a:extLst>
            </p:cNvPr>
            <p:cNvSpPr>
              <a:spLocks/>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40" name="Freeform 17">
              <a:extLst>
                <a:ext uri="{FF2B5EF4-FFF2-40B4-BE49-F238E27FC236}">
                  <a16:creationId xmlns:a16="http://schemas.microsoft.com/office/drawing/2014/main" id="{DB93596C-4BB8-4EEB-A47E-9100259FB7E9}"/>
                </a:ext>
              </a:extLst>
            </p:cNvPr>
            <p:cNvSpPr>
              <a:spLocks/>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41" name="Freeform 18">
              <a:extLst>
                <a:ext uri="{FF2B5EF4-FFF2-40B4-BE49-F238E27FC236}">
                  <a16:creationId xmlns:a16="http://schemas.microsoft.com/office/drawing/2014/main" id="{F5B1DB08-0D3A-4D18-BD36-003703DDE8F6}"/>
                </a:ext>
              </a:extLst>
            </p:cNvPr>
            <p:cNvSpPr>
              <a:spLocks/>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42" name="Freeform 19">
              <a:extLst>
                <a:ext uri="{FF2B5EF4-FFF2-40B4-BE49-F238E27FC236}">
                  <a16:creationId xmlns:a16="http://schemas.microsoft.com/office/drawing/2014/main" id="{2CB75BBF-5FC6-42C4-B58E-F6E479688181}"/>
                </a:ext>
              </a:extLst>
            </p:cNvPr>
            <p:cNvSpPr>
              <a:spLocks/>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grpSp>
      <p:grpSp>
        <p:nvGrpSpPr>
          <p:cNvPr id="43" name="Group 50">
            <a:extLst>
              <a:ext uri="{FF2B5EF4-FFF2-40B4-BE49-F238E27FC236}">
                <a16:creationId xmlns:a16="http://schemas.microsoft.com/office/drawing/2014/main" id="{D4588202-32A4-44B4-B60B-C6D67A0C3567}"/>
              </a:ext>
            </a:extLst>
          </p:cNvPr>
          <p:cNvGrpSpPr/>
          <p:nvPr/>
        </p:nvGrpSpPr>
        <p:grpSpPr>
          <a:xfrm>
            <a:off x="3098908" y="4052385"/>
            <a:ext cx="410387" cy="305936"/>
            <a:chOff x="2727325" y="-39687"/>
            <a:chExt cx="1463675" cy="1260475"/>
          </a:xfrm>
          <a:solidFill>
            <a:schemeClr val="bg1"/>
          </a:solidFill>
        </p:grpSpPr>
        <p:sp>
          <p:nvSpPr>
            <p:cNvPr id="44" name="Freeform 20">
              <a:extLst>
                <a:ext uri="{FF2B5EF4-FFF2-40B4-BE49-F238E27FC236}">
                  <a16:creationId xmlns:a16="http://schemas.microsoft.com/office/drawing/2014/main" id="{4865C9FE-E4BC-4512-ACAF-FD443C99FBAA}"/>
                </a:ext>
              </a:extLst>
            </p:cNvPr>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45" name="Freeform 21">
              <a:extLst>
                <a:ext uri="{FF2B5EF4-FFF2-40B4-BE49-F238E27FC236}">
                  <a16:creationId xmlns:a16="http://schemas.microsoft.com/office/drawing/2014/main" id="{0B16A254-51BE-4121-9217-3841FBE16221}"/>
                </a:ext>
              </a:extLst>
            </p:cNvPr>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998" tIns="49998" rIns="99998" bIns="49998" numCol="1" anchor="t" anchorCtr="0" compatLnSpc="1">
              <a:prstTxWarp prst="textNoShape">
                <a:avLst/>
              </a:prstTxWarp>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grpSp>
      <p:sp>
        <p:nvSpPr>
          <p:cNvPr id="54" name="TextBox 61">
            <a:extLst>
              <a:ext uri="{FF2B5EF4-FFF2-40B4-BE49-F238E27FC236}">
                <a16:creationId xmlns:a16="http://schemas.microsoft.com/office/drawing/2014/main" id="{6E9DEE35-2680-4345-8519-5349E6EAD142}"/>
              </a:ext>
            </a:extLst>
          </p:cNvPr>
          <p:cNvSpPr txBox="1"/>
          <p:nvPr/>
        </p:nvSpPr>
        <p:spPr>
          <a:xfrm>
            <a:off x="6539908" y="2836102"/>
            <a:ext cx="4682857" cy="1589473"/>
          </a:xfrm>
          <a:prstGeom prst="rect">
            <a:avLst/>
          </a:prstGeom>
          <a:noFill/>
        </p:spPr>
        <p:txBody>
          <a:bodyPr wrap="square" rIns="157475" bIns="39369" numCol="1" spcCol="360000">
            <a:spAutoFit/>
          </a:bodyPr>
          <a:lstStyle/>
          <a:p>
            <a:pPr lvl="0" algn="just">
              <a:lnSpc>
                <a:spcPct val="120000"/>
              </a:lnSpc>
              <a:defRPr/>
            </a:pPr>
            <a:r>
              <a:rPr kumimoji="0" lang="en-US" altLang="zh-CN" sz="2800" b="1" i="0" u="none" strike="noStrike" kern="1200" cap="none" spc="0" normalizeH="0" baseline="0" noProof="0">
                <a:ln>
                  <a:noFill/>
                </a:ln>
                <a:solidFill>
                  <a:prstClr val="black"/>
                </a:solidFill>
                <a:effectLst/>
                <a:uLnTx/>
                <a:uFillTx/>
                <a:latin typeface="Cambria" panose="02040503050406030204" pitchFamily="18" charset="0"/>
                <a:ea typeface="字魂70号-灵悦黑体" panose="00000500000000000000" pitchFamily="2" charset="-122"/>
              </a:rPr>
              <a:t>- </a:t>
            </a:r>
            <a:r>
              <a:rPr lang="vi-VN" altLang="zh-CN" sz="2800" b="1">
                <a:solidFill>
                  <a:prstClr val="black"/>
                </a:solidFill>
                <a:latin typeface="Cambria" panose="02040503050406030204" pitchFamily="18" charset="0"/>
                <a:ea typeface="字魂70号-灵悦黑体" panose="00000500000000000000" pitchFamily="2" charset="-122"/>
              </a:rPr>
              <a:t> Nơi đây nổi tiếng với vẻ đẹp trầm mặc dọc theo con sông Trường Giang.</a:t>
            </a:r>
            <a:endParaRPr kumimoji="0" lang="es-ES_tradnl"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pitchFamily="34" charset="0"/>
            </a:endParaRPr>
          </a:p>
        </p:txBody>
      </p:sp>
      <p:sp>
        <p:nvSpPr>
          <p:cNvPr id="65" name="TextBox 61">
            <a:extLst>
              <a:ext uri="{FF2B5EF4-FFF2-40B4-BE49-F238E27FC236}">
                <a16:creationId xmlns:a16="http://schemas.microsoft.com/office/drawing/2014/main" id="{FD58B206-D55A-4BBE-85E1-EF2E9FCE2D6E}"/>
              </a:ext>
            </a:extLst>
          </p:cNvPr>
          <p:cNvSpPr txBox="1"/>
          <p:nvPr/>
        </p:nvSpPr>
        <p:spPr>
          <a:xfrm>
            <a:off x="1062362" y="1472487"/>
            <a:ext cx="8865409" cy="1589473"/>
          </a:xfrm>
          <a:prstGeom prst="rect">
            <a:avLst/>
          </a:prstGeom>
          <a:noFill/>
        </p:spPr>
        <p:txBody>
          <a:bodyPr wrap="square" rIns="157475" bIns="39369" numCol="1" spcCol="36000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vi-VN" altLang="zh-CN" sz="2800" b="1" i="0" u="none" strike="noStrike" kern="1200" cap="none" spc="0" normalizeH="0" baseline="0" noProof="0">
                <a:ln>
                  <a:noFill/>
                </a:ln>
                <a:solidFill>
                  <a:prstClr val="black"/>
                </a:solidFill>
                <a:effectLst/>
                <a:uLnTx/>
                <a:uFillTx/>
                <a:latin typeface="Cambria" panose="02040503050406030204" pitchFamily="18" charset="0"/>
                <a:ea typeface="字魂70号-灵悦黑体" panose="00000500000000000000" pitchFamily="2" charset="-122"/>
                <a:cs typeface="+mn-cs"/>
              </a:rPr>
              <a:t>Phượng Hoàng Cổ Trấn là một địa điểm du lịch được rất nhiều người yêu thích khi nhắc đến du lịch Trung Quốc</a:t>
            </a:r>
            <a:endParaRPr kumimoji="0" lang="es-ES_tradnl"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48" name="Picture 47">
            <a:extLst>
              <a:ext uri="{FF2B5EF4-FFF2-40B4-BE49-F238E27FC236}">
                <a16:creationId xmlns:a16="http://schemas.microsoft.com/office/drawing/2014/main" id="{4EC40096-C97F-4A50-BCBA-ED8EAAAE3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5782" y="4057955"/>
            <a:ext cx="1466844" cy="2147879"/>
          </a:xfrm>
          <a:prstGeom prst="rect">
            <a:avLst/>
          </a:prstGeom>
        </p:spPr>
      </p:pic>
      <p:pic>
        <p:nvPicPr>
          <p:cNvPr id="3" name="Picture 2">
            <a:extLst>
              <a:ext uri="{FF2B5EF4-FFF2-40B4-BE49-F238E27FC236}">
                <a16:creationId xmlns:a16="http://schemas.microsoft.com/office/drawing/2014/main" id="{E7D652EB-6624-4254-ACF7-678E78549937}"/>
              </a:ext>
            </a:extLst>
          </p:cNvPr>
          <p:cNvPicPr>
            <a:picLocks noChangeAspect="1"/>
          </p:cNvPicPr>
          <p:nvPr/>
        </p:nvPicPr>
        <p:blipFill rotWithShape="1">
          <a:blip r:embed="rId3"/>
          <a:srcRect l="2095" r="1559" b="3134"/>
          <a:stretch/>
        </p:blipFill>
        <p:spPr>
          <a:xfrm>
            <a:off x="1062362" y="3095163"/>
            <a:ext cx="5405884" cy="2976055"/>
          </a:xfrm>
          <a:prstGeom prst="rect">
            <a:avLst/>
          </a:prstGeom>
        </p:spPr>
      </p:pic>
    </p:spTree>
    <p:extLst>
      <p:ext uri="{BB962C8B-B14F-4D97-AF65-F5344CB8AC3E}">
        <p14:creationId xmlns:p14="http://schemas.microsoft.com/office/powerpoint/2010/main" val="75448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barn(inVertical)">
                                      <p:cBhvr>
                                        <p:cTn id="18" dur="500"/>
                                        <p:tgtEl>
                                          <p:spTgt spid="6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barn(inVertical)">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4" grpId="0"/>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夏日欢快轻松口哨尤克里里">
            <a:hlinkClick r:id="" action="ppaction://media"/>
            <a:extLst>
              <a:ext uri="{FF2B5EF4-FFF2-40B4-BE49-F238E27FC236}">
                <a16:creationId xmlns:a16="http://schemas.microsoft.com/office/drawing/2014/main" id="{3B4F21F2-FF80-4014-ADF0-7EF977F4FC3A}"/>
              </a:ext>
            </a:extLst>
          </p:cNvPr>
          <p:cNvPicPr>
            <a:picLocks noChangeAspect="1"/>
          </p:cNvPicPr>
          <p:nvPr>
            <a:audioFile r:link="rId2"/>
            <p:extLst>
              <p:ext uri="{DAA4B4D4-6D71-4841-9C94-3DE7FCFB9230}">
                <p14:media xmlns:p14="http://schemas.microsoft.com/office/powerpoint/2010/main" r:embed="rId1">
                  <p14:fade in="500"/>
                </p14:media>
              </p:ext>
            </p:extLst>
          </p:nvPr>
        </p:nvPicPr>
        <p:blipFill>
          <a:blip r:embed="rId5"/>
          <a:stretch>
            <a:fillRect/>
          </a:stretch>
        </p:blipFill>
        <p:spPr>
          <a:xfrm>
            <a:off x="11582400" y="7123793"/>
            <a:ext cx="609600" cy="609600"/>
          </a:xfrm>
          <a:prstGeom prst="rect">
            <a:avLst/>
          </a:prstGeom>
        </p:spPr>
      </p:pic>
      <p:sp>
        <p:nvSpPr>
          <p:cNvPr id="10" name="文本框 1">
            <a:extLst>
              <a:ext uri="{FF2B5EF4-FFF2-40B4-BE49-F238E27FC236}">
                <a16:creationId xmlns:a16="http://schemas.microsoft.com/office/drawing/2014/main" id="{9F1665AC-69DA-4E3B-8F9A-0C6AAF0A5A7A}"/>
              </a:ext>
            </a:extLst>
          </p:cNvPr>
          <p:cNvSpPr txBox="1"/>
          <p:nvPr/>
        </p:nvSpPr>
        <p:spPr>
          <a:xfrm>
            <a:off x="3065363" y="2234768"/>
            <a:ext cx="6061275"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a:ln>
                  <a:noFill/>
                </a:ln>
                <a:solidFill>
                  <a:srgbClr val="548235"/>
                </a:solidFill>
                <a:effectLst/>
                <a:uLnTx/>
                <a:uFillTx/>
                <a:latin typeface="Fira sans" panose="020B0503050000020004" pitchFamily="34" charset="0"/>
                <a:ea typeface="字魂27号-布丁体" panose="00000500000000000000" pitchFamily="2" charset="-122"/>
                <a:cs typeface="+mn-cs"/>
              </a:rPr>
              <a:t>KHÁM</a:t>
            </a:r>
            <a:r>
              <a:rPr kumimoji="0" lang="en-US" altLang="zh-CN" sz="9600" b="1" i="0" u="none" strike="noStrike" kern="1200" cap="none" spc="0" normalizeH="0" noProof="0">
                <a:ln>
                  <a:noFill/>
                </a:ln>
                <a:solidFill>
                  <a:srgbClr val="548235"/>
                </a:solidFill>
                <a:effectLst/>
                <a:uLnTx/>
                <a:uFillTx/>
                <a:latin typeface="Fira sans" panose="020B0503050000020004" pitchFamily="34" charset="0"/>
                <a:ea typeface="字魂27号-布丁体" panose="00000500000000000000" pitchFamily="2" charset="-122"/>
                <a:cs typeface="+mn-cs"/>
              </a:rPr>
              <a:t> PHÁ</a:t>
            </a:r>
            <a:endParaRPr kumimoji="0" lang="zh-CN" altLang="en-US" sz="9600" b="1" i="0" u="none" strike="noStrike" kern="1200" cap="none" spc="0" normalizeH="0" baseline="0" noProof="0" dirty="0">
              <a:ln>
                <a:noFill/>
              </a:ln>
              <a:solidFill>
                <a:srgbClr val="548235"/>
              </a:solidFill>
              <a:effectLst/>
              <a:uLnTx/>
              <a:uFillTx/>
              <a:latin typeface="Fira sans" panose="020B0503050000020004" pitchFamily="34" charset="0"/>
              <a:ea typeface="字魂27号-布丁体" panose="00000500000000000000" pitchFamily="2" charset="-122"/>
              <a:cs typeface="+mn-cs"/>
            </a:endParaRPr>
          </a:p>
        </p:txBody>
      </p:sp>
    </p:spTree>
    <p:extLst>
      <p:ext uri="{BB962C8B-B14F-4D97-AF65-F5344CB8AC3E}">
        <p14:creationId xmlns:p14="http://schemas.microsoft.com/office/powerpoint/2010/main" val="275968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remove"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196971D-D497-493F-91BF-10069D118BCA}"/>
              </a:ext>
            </a:extLst>
          </p:cNvPr>
          <p:cNvSpPr txBox="1"/>
          <p:nvPr/>
        </p:nvSpPr>
        <p:spPr>
          <a:xfrm>
            <a:off x="2183409" y="2147083"/>
            <a:ext cx="7825181" cy="2123658"/>
          </a:xfrm>
          <a:prstGeom prst="rect">
            <a:avLst/>
          </a:prstGeom>
          <a:noFill/>
        </p:spPr>
        <p:txBody>
          <a:bodyPr wrap="square" rtlCol="0">
            <a:spAutoFit/>
          </a:bodyPr>
          <a:lstStyle/>
          <a:p>
            <a:pPr algn="ctr"/>
            <a:r>
              <a:rPr lang="vi-VN" altLang="zh-CN" sz="4400" b="1">
                <a:solidFill>
                  <a:srgbClr val="FF0066"/>
                </a:solidFill>
                <a:latin typeface="Fira sans" panose="020B0503050000020004" pitchFamily="34" charset="0"/>
                <a:ea typeface="字魂27号-布丁体" panose="00000500000000000000" pitchFamily="2" charset="-122"/>
              </a:rPr>
              <a:t>Tìm hiểu về vị trí địa lí, đặc điểm tự nhiên và dân cư Trung Quốc</a:t>
            </a:r>
            <a:endParaRPr lang="zh-CN" altLang="en-US" sz="4400" b="1" dirty="0">
              <a:solidFill>
                <a:srgbClr val="FF0066"/>
              </a:solidFill>
              <a:latin typeface="Fira sans" panose="020B0503050000020004" pitchFamily="34" charset="0"/>
              <a:ea typeface="字魂27号-布丁体" panose="00000500000000000000" pitchFamily="2" charset="-122"/>
            </a:endParaRPr>
          </a:p>
        </p:txBody>
      </p:sp>
      <p:grpSp>
        <p:nvGrpSpPr>
          <p:cNvPr id="3" name="组合 2">
            <a:extLst>
              <a:ext uri="{FF2B5EF4-FFF2-40B4-BE49-F238E27FC236}">
                <a16:creationId xmlns:a16="http://schemas.microsoft.com/office/drawing/2014/main" id="{4AA3EA32-6C21-40CC-BF88-516BA8CE414B}"/>
              </a:ext>
            </a:extLst>
          </p:cNvPr>
          <p:cNvGrpSpPr/>
          <p:nvPr/>
        </p:nvGrpSpPr>
        <p:grpSpPr>
          <a:xfrm>
            <a:off x="5378179" y="959199"/>
            <a:ext cx="1170296" cy="1015663"/>
            <a:chOff x="4989269" y="4428102"/>
            <a:chExt cx="3037668" cy="631806"/>
          </a:xfrm>
        </p:grpSpPr>
        <p:sp>
          <p:nvSpPr>
            <p:cNvPr id="4" name="矩形: 圆角 3">
              <a:extLst>
                <a:ext uri="{FF2B5EF4-FFF2-40B4-BE49-F238E27FC236}">
                  <a16:creationId xmlns:a16="http://schemas.microsoft.com/office/drawing/2014/main" id="{D47DC3E5-220B-496F-A140-EFF731B88557}"/>
                </a:ext>
              </a:extLst>
            </p:cNvPr>
            <p:cNvSpPr/>
            <p:nvPr/>
          </p:nvSpPr>
          <p:spPr>
            <a:xfrm>
              <a:off x="4989269" y="4480534"/>
              <a:ext cx="3037668" cy="526943"/>
            </a:xfrm>
            <a:prstGeom prst="roundRect">
              <a:avLst>
                <a:gd name="adj" fmla="val 50000"/>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 name="文本框 4">
              <a:extLst>
                <a:ext uri="{FF2B5EF4-FFF2-40B4-BE49-F238E27FC236}">
                  <a16:creationId xmlns:a16="http://schemas.microsoft.com/office/drawing/2014/main" id="{24DE520D-6C2E-4ABF-945A-4C5C4268A316}"/>
                </a:ext>
              </a:extLst>
            </p:cNvPr>
            <p:cNvSpPr txBox="1"/>
            <p:nvPr/>
          </p:nvSpPr>
          <p:spPr>
            <a:xfrm>
              <a:off x="5804508" y="4428102"/>
              <a:ext cx="1407190" cy="631806"/>
            </a:xfrm>
            <a:prstGeom prst="rect">
              <a:avLst/>
            </a:prstGeom>
            <a:noFill/>
          </p:spPr>
          <p:txBody>
            <a:bodyPr wrap="none" rtlCol="0">
              <a:spAutoFit/>
            </a:bodyPr>
            <a:lstStyle/>
            <a:p>
              <a:pPr algn="ctr"/>
              <a:r>
                <a:rPr lang="en-US" altLang="zh-CN" sz="6000" b="1" dirty="0">
                  <a:solidFill>
                    <a:schemeClr val="bg1"/>
                  </a:solidFill>
                  <a:latin typeface="Fira sans" panose="020B0503050000020004" pitchFamily="34" charset="0"/>
                  <a:ea typeface="字魂27号-布丁体" panose="00000500000000000000" pitchFamily="2" charset="-122"/>
                </a:rPr>
                <a:t>1</a:t>
              </a:r>
              <a:endParaRPr lang="zh-CN" altLang="en-US" sz="6000" b="1" dirty="0">
                <a:solidFill>
                  <a:schemeClr val="bg1"/>
                </a:solidFill>
                <a:latin typeface="Fira sans" panose="020B0503050000020004" pitchFamily="34" charset="0"/>
                <a:ea typeface="字魂27号-布丁体" panose="00000500000000000000" pitchFamily="2" charset="-122"/>
              </a:endParaRPr>
            </a:p>
          </p:txBody>
        </p:sp>
      </p:grpSp>
    </p:spTree>
    <p:extLst>
      <p:ext uri="{BB962C8B-B14F-4D97-AF65-F5344CB8AC3E}">
        <p14:creationId xmlns:p14="http://schemas.microsoft.com/office/powerpoint/2010/main" val="189937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1307</TotalTime>
  <Words>1798</Words>
  <Application>Microsoft Office PowerPoint</Application>
  <PresentationFormat>Widescreen</PresentationFormat>
  <Paragraphs>116</Paragraphs>
  <Slides>31</Slides>
  <Notes>5</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等线</vt:lpstr>
      <vt:lpstr>Arial</vt:lpstr>
      <vt:lpstr>Calibri</vt:lpstr>
      <vt:lpstr>Calibri Light</vt:lpstr>
      <vt:lpstr>Cambria</vt:lpstr>
      <vt:lpstr>Fira sans</vt:lpstr>
      <vt:lpstr>Fira sans</vt:lpstr>
      <vt:lpstr>SVN-Monday</vt:lpstr>
      <vt:lpstr>字魂27号-布丁体</vt:lpstr>
      <vt:lpstr>字魂70号-灵悦黑体</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huong</dc:creator>
  <dc:description>9Slide.vn</dc:description>
  <cp:lastModifiedBy>Administrator</cp:lastModifiedBy>
  <cp:revision>181</cp:revision>
  <dcterms:created xsi:type="dcterms:W3CDTF">2019-05-21T17:26:33Z</dcterms:created>
  <dcterms:modified xsi:type="dcterms:W3CDTF">2025-03-24T15:13:50Z</dcterms:modified>
  <cp:category>9Slide.vn</cp:category>
</cp:coreProperties>
</file>