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70" r:id="rId2"/>
    <p:sldId id="256" r:id="rId3"/>
    <p:sldId id="264" r:id="rId4"/>
    <p:sldId id="257" r:id="rId5"/>
    <p:sldId id="258" r:id="rId6"/>
    <p:sldId id="259" r:id="rId7"/>
    <p:sldId id="297" r:id="rId8"/>
    <p:sldId id="298" r:id="rId9"/>
    <p:sldId id="299" r:id="rId10"/>
    <p:sldId id="265" r:id="rId11"/>
    <p:sldId id="300" r:id="rId12"/>
    <p:sldId id="301" r:id="rId13"/>
    <p:sldId id="266" r:id="rId14"/>
    <p:sldId id="462" r:id="rId15"/>
    <p:sldId id="463" r:id="rId16"/>
    <p:sldId id="464" r:id="rId17"/>
    <p:sldId id="465" r:id="rId18"/>
    <p:sldId id="467" r:id="rId19"/>
    <p:sldId id="468" r:id="rId20"/>
    <p:sldId id="469" r:id="rId21"/>
    <p:sldId id="294" r:id="rId22"/>
    <p:sldId id="296" r:id="rId23"/>
  </p:sldIdLst>
  <p:sldSz cx="9144000" cy="5143500" type="screen16x9"/>
  <p:notesSz cx="6858000" cy="9144000"/>
  <p:embeddedFontLst>
    <p:embeddedFont>
      <p:font typeface="Bungee" panose="020B0604020202020204" charset="0"/>
      <p:regular r:id="rId25"/>
    </p:embeddedFont>
    <p:embeddedFont>
      <p:font typeface="Krona One" panose="020B0604020202020204" charset="0"/>
      <p:regular r:id="rId26"/>
    </p:embeddedFont>
    <p:embeddedFont>
      <p:font typeface="Pattaya" panose="020B0604020202020204" charset="-34"/>
      <p:regular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hv48ZzXwFp3ZPXdLcRGNF5WqubR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2CCBAE-0E04-46CB-A9A2-B7A230E0C2DF}">
  <a:tblStyle styleId="{7B2CCBAE-0E04-46CB-A9A2-B7A230E0C2DF}"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EDEA"/>
          </a:solidFill>
        </a:fill>
      </a:tcStyle>
    </a:wholeTbl>
    <a:band1H>
      <a:tcTxStyle/>
      <a:tcStyle>
        <a:tcBdr/>
        <a:fill>
          <a:solidFill>
            <a:srgbClr val="FED8D2"/>
          </a:solidFill>
        </a:fill>
      </a:tcStyle>
    </a:band1H>
    <a:band2H>
      <a:tcTxStyle/>
      <a:tcStyle>
        <a:tcBdr/>
      </a:tcStyle>
    </a:band2H>
    <a:band1V>
      <a:tcTxStyle/>
      <a:tcStyle>
        <a:tcBdr/>
        <a:fill>
          <a:solidFill>
            <a:srgbClr val="FED8D2"/>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6" autoAdjust="0"/>
    <p:restoredTop sz="88090" autoAdjust="0"/>
  </p:normalViewPr>
  <p:slideViewPr>
    <p:cSldViewPr snapToGrid="0">
      <p:cViewPr varScale="1">
        <p:scale>
          <a:sx n="151" d="100"/>
          <a:sy n="151" d="100"/>
        </p:scale>
        <p:origin x="486"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63"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7979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830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4565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5050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331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478496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2760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62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1" name="Google Shape;110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5" name="Google Shape;114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Click vào các mảnh ghép số để đi đến câu hỏi</a:t>
            </a:r>
            <a:endParaRPr/>
          </a:p>
          <a:p>
            <a:pPr marL="457200" lvl="0" indent="-298450" algn="l" rtl="0">
              <a:lnSpc>
                <a:spcPct val="100000"/>
              </a:lnSpc>
              <a:spcBef>
                <a:spcPts val="0"/>
              </a:spcBef>
              <a:spcAft>
                <a:spcPts val="0"/>
              </a:spcAft>
              <a:buSzPts val="1100"/>
              <a:buChar char="●"/>
            </a:pPr>
            <a:r>
              <a:rPr lang="en-US"/>
              <a:t>Sau khi mở được bức ảnh ẩn chứa bên dưới các mảnh ghép, GV click vào cô bé để hiện câu hỏi, click vào cô bé lần nữa để có câu trả lời.</a:t>
            </a:r>
            <a:endParaRPr/>
          </a:p>
          <a:p>
            <a:pPr marL="457200" lvl="0" indent="-298450" algn="l" rtl="0">
              <a:lnSpc>
                <a:spcPct val="100000"/>
              </a:lnSpc>
              <a:spcBef>
                <a:spcPts val="0"/>
              </a:spcBef>
              <a:spcAft>
                <a:spcPts val="0"/>
              </a:spcAft>
              <a:buSzPts val="1100"/>
              <a:buChar char="●"/>
            </a:pPr>
            <a:r>
              <a:rPr lang="en-US"/>
              <a:t>Dẫn dắt vào bài. </a:t>
            </a:r>
            <a:endParaRPr/>
          </a:p>
          <a:p>
            <a:pPr marL="457200" lvl="0" indent="-298450" algn="l" rtl="0">
              <a:lnSpc>
                <a:spcPct val="100000"/>
              </a:lnSpc>
              <a:spcBef>
                <a:spcPts val="0"/>
              </a:spcBef>
              <a:spcAft>
                <a:spcPts val="0"/>
              </a:spcAft>
              <a:buSzPts val="1100"/>
              <a:buChar char="●"/>
            </a:pPr>
            <a:r>
              <a:rPr lang="en-US"/>
              <a:t>Bấm vào máy bay để qua slide tựa bài</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Click để hiện câu hỏi, đáp án</a:t>
            </a:r>
            <a:endParaRPr/>
          </a:p>
          <a:p>
            <a:pPr marL="457200" lvl="0" indent="-298450" algn="l" rtl="0">
              <a:lnSpc>
                <a:spcPct val="100000"/>
              </a:lnSpc>
              <a:spcBef>
                <a:spcPts val="0"/>
              </a:spcBef>
              <a:spcAft>
                <a:spcPts val="0"/>
              </a:spcAft>
              <a:buSzPts val="1100"/>
              <a:buChar char="●"/>
            </a:pPr>
            <a:r>
              <a:rPr lang="en-US"/>
              <a:t>Click lần nữa hiện đáp án đúng và sticker cô giáo, bấm vào sticker cô giáo để trở về slide chính, mở khoá mảnh ghép.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Click để hiện câu hỏi, đáp án</a:t>
            </a:r>
            <a:endParaRPr/>
          </a:p>
          <a:p>
            <a:pPr marL="457200" lvl="0" indent="-298450" algn="l" rtl="0">
              <a:lnSpc>
                <a:spcPct val="100000"/>
              </a:lnSpc>
              <a:spcBef>
                <a:spcPts val="0"/>
              </a:spcBef>
              <a:spcAft>
                <a:spcPts val="0"/>
              </a:spcAft>
              <a:buSzPts val="1100"/>
              <a:buChar char="●"/>
            </a:pPr>
            <a:r>
              <a:rPr lang="en-US"/>
              <a:t>Click lần nữa hiện đáp án đúng và sticker cô giáo, bấm vào sticker cô giáo để trở về slide chính, mở khoá mảnh ghép. </a:t>
            </a:r>
            <a:endParaRPr/>
          </a:p>
        </p:txBody>
      </p:sp>
    </p:spTree>
    <p:extLst>
      <p:ext uri="{BB962C8B-B14F-4D97-AF65-F5344CB8AC3E}">
        <p14:creationId xmlns:p14="http://schemas.microsoft.com/office/powerpoint/2010/main" val="417198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Click để hiện câu hỏi, đáp án</a:t>
            </a:r>
            <a:endParaRPr/>
          </a:p>
          <a:p>
            <a:pPr marL="457200" lvl="0" indent="-298450" algn="l" rtl="0">
              <a:lnSpc>
                <a:spcPct val="100000"/>
              </a:lnSpc>
              <a:spcBef>
                <a:spcPts val="0"/>
              </a:spcBef>
              <a:spcAft>
                <a:spcPts val="0"/>
              </a:spcAft>
              <a:buSzPts val="1100"/>
              <a:buChar char="●"/>
            </a:pPr>
            <a:r>
              <a:rPr lang="en-US"/>
              <a:t>Click lần nữa hiện đáp án đúng và sticker cô giáo, bấm vào sticker cô giáo để trở về slide chính, mở khoá mảnh ghép. </a:t>
            </a:r>
            <a:endParaRPr/>
          </a:p>
        </p:txBody>
      </p:sp>
    </p:spTree>
    <p:extLst>
      <p:ext uri="{BB962C8B-B14F-4D97-AF65-F5344CB8AC3E}">
        <p14:creationId xmlns:p14="http://schemas.microsoft.com/office/powerpoint/2010/main" val="3598626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Click để hiện câu hỏi, đáp án</a:t>
            </a:r>
            <a:endParaRPr/>
          </a:p>
          <a:p>
            <a:pPr marL="457200" lvl="0" indent="-298450" algn="l" rtl="0">
              <a:lnSpc>
                <a:spcPct val="100000"/>
              </a:lnSpc>
              <a:spcBef>
                <a:spcPts val="0"/>
              </a:spcBef>
              <a:spcAft>
                <a:spcPts val="0"/>
              </a:spcAft>
              <a:buSzPts val="1100"/>
              <a:buChar char="●"/>
            </a:pPr>
            <a:r>
              <a:rPr lang="en-US"/>
              <a:t>Click lần nữa hiện đáp án đúng và sticker cô giáo, bấm vào sticker cô giáo để trở về slide chính, mở khoá mảnh ghép. </a:t>
            </a:r>
            <a:endParaRPr/>
          </a:p>
        </p:txBody>
      </p:sp>
    </p:spTree>
    <p:extLst>
      <p:ext uri="{BB962C8B-B14F-4D97-AF65-F5344CB8AC3E}">
        <p14:creationId xmlns:p14="http://schemas.microsoft.com/office/powerpoint/2010/main" val="415246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3"/>
          <p:cNvSpPr txBox="1">
            <a:spLocks noGrp="1"/>
          </p:cNvSpPr>
          <p:nvPr>
            <p:ph type="ctrTitle"/>
          </p:nvPr>
        </p:nvSpPr>
        <p:spPr>
          <a:xfrm>
            <a:off x="638900" y="458800"/>
            <a:ext cx="7866300" cy="137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191919"/>
              </a:buClr>
              <a:buSzPts val="5200"/>
              <a:buNone/>
              <a:defRPr sz="8500" b="1">
                <a:solidFill>
                  <a:srgbClr val="191919"/>
                </a:solidFil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43"/>
          <p:cNvSpPr/>
          <p:nvPr/>
        </p:nvSpPr>
        <p:spPr>
          <a:xfrm rot="5400000">
            <a:off x="5486350" y="2457450"/>
            <a:ext cx="1548000" cy="1548000"/>
          </a:xfrm>
          <a:prstGeom prst="pie">
            <a:avLst>
              <a:gd name="adj1" fmla="val 5400444"/>
              <a:gd name="adj2" fmla="val 1620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43"/>
          <p:cNvSpPr/>
          <p:nvPr/>
        </p:nvSpPr>
        <p:spPr>
          <a:xfrm>
            <a:off x="-56450" y="2733675"/>
            <a:ext cx="9197768" cy="2692147"/>
          </a:xfrm>
          <a:custGeom>
            <a:avLst/>
            <a:gdLst/>
            <a:ahLst/>
            <a:cxnLst/>
            <a:rect l="l" t="t" r="r" b="b"/>
            <a:pathLst>
              <a:path w="159386" h="45898" extrusionOk="0">
                <a:moveTo>
                  <a:pt x="73890" y="0"/>
                </a:moveTo>
                <a:cubicBezTo>
                  <a:pt x="72986" y="0"/>
                  <a:pt x="72064" y="112"/>
                  <a:pt x="71213" y="174"/>
                </a:cubicBezTo>
                <a:cubicBezTo>
                  <a:pt x="68995" y="335"/>
                  <a:pt x="66830" y="328"/>
                  <a:pt x="64642" y="794"/>
                </a:cubicBezTo>
                <a:cubicBezTo>
                  <a:pt x="63759" y="983"/>
                  <a:pt x="62729" y="1098"/>
                  <a:pt x="61894" y="1434"/>
                </a:cubicBezTo>
                <a:cubicBezTo>
                  <a:pt x="61427" y="1621"/>
                  <a:pt x="60978" y="1696"/>
                  <a:pt x="60533" y="1696"/>
                </a:cubicBezTo>
                <a:cubicBezTo>
                  <a:pt x="59839" y="1696"/>
                  <a:pt x="59156" y="1514"/>
                  <a:pt x="58436" y="1293"/>
                </a:cubicBezTo>
                <a:cubicBezTo>
                  <a:pt x="57566" y="1025"/>
                  <a:pt x="56787" y="808"/>
                  <a:pt x="56016" y="808"/>
                </a:cubicBezTo>
                <a:cubicBezTo>
                  <a:pt x="55375" y="808"/>
                  <a:pt x="54739" y="958"/>
                  <a:pt x="54060" y="1353"/>
                </a:cubicBezTo>
                <a:cubicBezTo>
                  <a:pt x="53281" y="1807"/>
                  <a:pt x="52561" y="2382"/>
                  <a:pt x="51708" y="2710"/>
                </a:cubicBezTo>
                <a:cubicBezTo>
                  <a:pt x="51323" y="2857"/>
                  <a:pt x="50962" y="2917"/>
                  <a:pt x="50607" y="2917"/>
                </a:cubicBezTo>
                <a:cubicBezTo>
                  <a:pt x="50011" y="2917"/>
                  <a:pt x="49433" y="2749"/>
                  <a:pt x="48788" y="2549"/>
                </a:cubicBezTo>
                <a:cubicBezTo>
                  <a:pt x="48438" y="2441"/>
                  <a:pt x="48077" y="2394"/>
                  <a:pt x="47712" y="2394"/>
                </a:cubicBezTo>
                <a:cubicBezTo>
                  <a:pt x="46462" y="2394"/>
                  <a:pt x="45167" y="2943"/>
                  <a:pt x="44098" y="3432"/>
                </a:cubicBezTo>
                <a:cubicBezTo>
                  <a:pt x="42381" y="4218"/>
                  <a:pt x="40597" y="4647"/>
                  <a:pt x="38705" y="4647"/>
                </a:cubicBezTo>
                <a:cubicBezTo>
                  <a:pt x="38517" y="4647"/>
                  <a:pt x="38327" y="4642"/>
                  <a:pt x="38137" y="4634"/>
                </a:cubicBezTo>
                <a:cubicBezTo>
                  <a:pt x="36389" y="4555"/>
                  <a:pt x="34520" y="4038"/>
                  <a:pt x="32727" y="4038"/>
                </a:cubicBezTo>
                <a:cubicBezTo>
                  <a:pt x="31520" y="4038"/>
                  <a:pt x="30347" y="4272"/>
                  <a:pt x="29270" y="5034"/>
                </a:cubicBezTo>
                <a:cubicBezTo>
                  <a:pt x="27988" y="5940"/>
                  <a:pt x="26544" y="6467"/>
                  <a:pt x="24953" y="6467"/>
                </a:cubicBezTo>
                <a:cubicBezTo>
                  <a:pt x="24689" y="6467"/>
                  <a:pt x="24416" y="6450"/>
                  <a:pt x="24145" y="6450"/>
                </a:cubicBezTo>
                <a:cubicBezTo>
                  <a:pt x="23797" y="6450"/>
                  <a:pt x="23452" y="6477"/>
                  <a:pt x="23130" y="6603"/>
                </a:cubicBezTo>
                <a:cubicBezTo>
                  <a:pt x="21389" y="7284"/>
                  <a:pt x="19360" y="7415"/>
                  <a:pt x="17505" y="7692"/>
                </a:cubicBezTo>
                <a:cubicBezTo>
                  <a:pt x="16639" y="7822"/>
                  <a:pt x="15355" y="8196"/>
                  <a:pt x="14039" y="8432"/>
                </a:cubicBezTo>
                <a:lnTo>
                  <a:pt x="10594" y="8432"/>
                </a:lnTo>
                <a:cubicBezTo>
                  <a:pt x="9823" y="8176"/>
                  <a:pt x="9232" y="7651"/>
                  <a:pt x="8980" y="6700"/>
                </a:cubicBezTo>
                <a:cubicBezTo>
                  <a:pt x="8942" y="6555"/>
                  <a:pt x="8817" y="6468"/>
                  <a:pt x="8688" y="6468"/>
                </a:cubicBezTo>
                <a:cubicBezTo>
                  <a:pt x="8606" y="6468"/>
                  <a:pt x="8522" y="6504"/>
                  <a:pt x="8458" y="6583"/>
                </a:cubicBezTo>
                <a:cubicBezTo>
                  <a:pt x="7740" y="7480"/>
                  <a:pt x="6780" y="7678"/>
                  <a:pt x="5753" y="7678"/>
                </a:cubicBezTo>
                <a:cubicBezTo>
                  <a:pt x="4938" y="7678"/>
                  <a:pt x="4080" y="7554"/>
                  <a:pt x="3267" y="7554"/>
                </a:cubicBezTo>
                <a:cubicBezTo>
                  <a:pt x="2903" y="7554"/>
                  <a:pt x="2549" y="7578"/>
                  <a:pt x="2210" y="7651"/>
                </a:cubicBezTo>
                <a:cubicBezTo>
                  <a:pt x="1522" y="7799"/>
                  <a:pt x="752" y="8084"/>
                  <a:pt x="1" y="8161"/>
                </a:cubicBezTo>
                <a:lnTo>
                  <a:pt x="1" y="45898"/>
                </a:lnTo>
                <a:lnTo>
                  <a:pt x="159385" y="45898"/>
                </a:lnTo>
                <a:lnTo>
                  <a:pt x="159385" y="12086"/>
                </a:lnTo>
                <a:lnTo>
                  <a:pt x="151362" y="8432"/>
                </a:lnTo>
                <a:cubicBezTo>
                  <a:pt x="151082" y="8271"/>
                  <a:pt x="150797" y="8106"/>
                  <a:pt x="150483" y="7960"/>
                </a:cubicBezTo>
                <a:cubicBezTo>
                  <a:pt x="149939" y="7707"/>
                  <a:pt x="148328" y="7611"/>
                  <a:pt x="148056" y="7190"/>
                </a:cubicBezTo>
                <a:cubicBezTo>
                  <a:pt x="147989" y="7087"/>
                  <a:pt x="147886" y="7036"/>
                  <a:pt x="147786" y="7036"/>
                </a:cubicBezTo>
                <a:cubicBezTo>
                  <a:pt x="147659" y="7036"/>
                  <a:pt x="147537" y="7119"/>
                  <a:pt x="147506" y="7281"/>
                </a:cubicBezTo>
                <a:cubicBezTo>
                  <a:pt x="147391" y="7867"/>
                  <a:pt x="146720" y="8257"/>
                  <a:pt x="146025" y="8432"/>
                </a:cubicBezTo>
                <a:lnTo>
                  <a:pt x="144568" y="8432"/>
                </a:lnTo>
                <a:cubicBezTo>
                  <a:pt x="143975" y="8219"/>
                  <a:pt x="143423" y="8152"/>
                  <a:pt x="142781" y="8152"/>
                </a:cubicBezTo>
                <a:cubicBezTo>
                  <a:pt x="142164" y="8152"/>
                  <a:pt x="141551" y="8175"/>
                  <a:pt x="140942" y="8175"/>
                </a:cubicBezTo>
                <a:cubicBezTo>
                  <a:pt x="139979" y="8175"/>
                  <a:pt x="139028" y="8119"/>
                  <a:pt x="138101" y="7829"/>
                </a:cubicBezTo>
                <a:cubicBezTo>
                  <a:pt x="137751" y="7720"/>
                  <a:pt x="137432" y="7678"/>
                  <a:pt x="137131" y="7678"/>
                </a:cubicBezTo>
                <a:cubicBezTo>
                  <a:pt x="136120" y="7678"/>
                  <a:pt x="135309" y="8153"/>
                  <a:pt x="134152" y="8153"/>
                </a:cubicBezTo>
                <a:cubicBezTo>
                  <a:pt x="134111" y="8153"/>
                  <a:pt x="134071" y="8152"/>
                  <a:pt x="134030" y="8151"/>
                </a:cubicBezTo>
                <a:cubicBezTo>
                  <a:pt x="132999" y="8122"/>
                  <a:pt x="132415" y="7680"/>
                  <a:pt x="131567" y="7186"/>
                </a:cubicBezTo>
                <a:cubicBezTo>
                  <a:pt x="131323" y="7044"/>
                  <a:pt x="131085" y="6958"/>
                  <a:pt x="130805" y="6945"/>
                </a:cubicBezTo>
                <a:cubicBezTo>
                  <a:pt x="130796" y="6945"/>
                  <a:pt x="130787" y="6944"/>
                  <a:pt x="130777" y="6944"/>
                </a:cubicBezTo>
                <a:cubicBezTo>
                  <a:pt x="130452" y="6944"/>
                  <a:pt x="130150" y="7196"/>
                  <a:pt x="129872" y="7319"/>
                </a:cubicBezTo>
                <a:cubicBezTo>
                  <a:pt x="129149" y="7639"/>
                  <a:pt x="128401" y="7934"/>
                  <a:pt x="127605" y="8024"/>
                </a:cubicBezTo>
                <a:cubicBezTo>
                  <a:pt x="126048" y="8201"/>
                  <a:pt x="124489" y="8096"/>
                  <a:pt x="122928" y="8166"/>
                </a:cubicBezTo>
                <a:cubicBezTo>
                  <a:pt x="122305" y="8196"/>
                  <a:pt x="121687" y="8284"/>
                  <a:pt x="121080" y="8432"/>
                </a:cubicBezTo>
                <a:lnTo>
                  <a:pt x="96107" y="8432"/>
                </a:lnTo>
                <a:cubicBezTo>
                  <a:pt x="95433" y="8145"/>
                  <a:pt x="94720" y="7965"/>
                  <a:pt x="94043" y="7907"/>
                </a:cubicBezTo>
                <a:cubicBezTo>
                  <a:pt x="92514" y="7780"/>
                  <a:pt x="90816" y="7804"/>
                  <a:pt x="89403" y="7155"/>
                </a:cubicBezTo>
                <a:cubicBezTo>
                  <a:pt x="88400" y="6695"/>
                  <a:pt x="87927" y="6110"/>
                  <a:pt x="87326" y="5263"/>
                </a:cubicBezTo>
                <a:cubicBezTo>
                  <a:pt x="87110" y="4957"/>
                  <a:pt x="86856" y="4478"/>
                  <a:pt x="86527" y="4270"/>
                </a:cubicBezTo>
                <a:cubicBezTo>
                  <a:pt x="85852" y="3843"/>
                  <a:pt x="85233" y="4042"/>
                  <a:pt x="84470" y="3915"/>
                </a:cubicBezTo>
                <a:cubicBezTo>
                  <a:pt x="83184" y="3703"/>
                  <a:pt x="83060" y="3121"/>
                  <a:pt x="82367" y="2310"/>
                </a:cubicBezTo>
                <a:cubicBezTo>
                  <a:pt x="81611" y="1426"/>
                  <a:pt x="80777" y="1409"/>
                  <a:pt x="79651" y="1409"/>
                </a:cubicBezTo>
                <a:cubicBezTo>
                  <a:pt x="78579" y="1409"/>
                  <a:pt x="78192" y="1368"/>
                  <a:pt x="77347" y="804"/>
                </a:cubicBezTo>
                <a:cubicBezTo>
                  <a:pt x="76794" y="435"/>
                  <a:pt x="76324" y="383"/>
                  <a:pt x="75689" y="209"/>
                </a:cubicBezTo>
                <a:cubicBezTo>
                  <a:pt x="75118" y="53"/>
                  <a:pt x="74508" y="0"/>
                  <a:pt x="73890" y="0"/>
                </a:cubicBezTo>
                <a:close/>
              </a:path>
            </a:pathLst>
          </a:custGeom>
          <a:solidFill>
            <a:srgbClr val="D83737">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43"/>
          <p:cNvSpPr/>
          <p:nvPr/>
        </p:nvSpPr>
        <p:spPr>
          <a:xfrm>
            <a:off x="-99450" y="3143250"/>
            <a:ext cx="9414859" cy="2998520"/>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43"/>
          <p:cNvSpPr/>
          <p:nvPr/>
        </p:nvSpPr>
        <p:spPr>
          <a:xfrm>
            <a:off x="-285725" y="3552825"/>
            <a:ext cx="9531086" cy="2807870"/>
          </a:xfrm>
          <a:custGeom>
            <a:avLst/>
            <a:gdLst/>
            <a:ahLst/>
            <a:cxnLst/>
            <a:rect l="l" t="t" r="r" b="b"/>
            <a:pathLst>
              <a:path w="165162" h="49807" extrusionOk="0">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 name="Google Shape;15;p43"/>
          <p:cNvGrpSpPr/>
          <p:nvPr/>
        </p:nvGrpSpPr>
        <p:grpSpPr>
          <a:xfrm>
            <a:off x="-53703" y="2857799"/>
            <a:ext cx="9245479" cy="2352322"/>
            <a:chOff x="1739375" y="522325"/>
            <a:chExt cx="3873750" cy="993925"/>
          </a:xfrm>
        </p:grpSpPr>
        <p:sp>
          <p:nvSpPr>
            <p:cNvPr id="16" name="Google Shape;16;p43"/>
            <p:cNvSpPr/>
            <p:nvPr/>
          </p:nvSpPr>
          <p:spPr>
            <a:xfrm>
              <a:off x="3524450" y="782200"/>
              <a:ext cx="36800" cy="638700"/>
            </a:xfrm>
            <a:custGeom>
              <a:avLst/>
              <a:gdLst/>
              <a:ahLst/>
              <a:cxnLst/>
              <a:rect l="l" t="t" r="r" b="b"/>
              <a:pathLst>
                <a:path w="1472" h="25548" extrusionOk="0">
                  <a:moveTo>
                    <a:pt x="732" y="0"/>
                  </a:moveTo>
                  <a:lnTo>
                    <a:pt x="0" y="4849"/>
                  </a:lnTo>
                  <a:lnTo>
                    <a:pt x="0" y="25547"/>
                  </a:lnTo>
                  <a:lnTo>
                    <a:pt x="1471" y="25547"/>
                  </a:lnTo>
                  <a:lnTo>
                    <a:pt x="1471" y="4849"/>
                  </a:lnTo>
                  <a:lnTo>
                    <a:pt x="1463" y="4849"/>
                  </a:lnTo>
                  <a:lnTo>
                    <a:pt x="73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43"/>
            <p:cNvSpPr/>
            <p:nvPr/>
          </p:nvSpPr>
          <p:spPr>
            <a:xfrm>
              <a:off x="3519625" y="896450"/>
              <a:ext cx="45975" cy="18625"/>
            </a:xfrm>
            <a:custGeom>
              <a:avLst/>
              <a:gdLst/>
              <a:ahLst/>
              <a:cxnLst/>
              <a:rect l="l" t="t" r="r" b="b"/>
              <a:pathLst>
                <a:path w="1839" h="745" extrusionOk="0">
                  <a:moveTo>
                    <a:pt x="919" y="0"/>
                  </a:moveTo>
                  <a:cubicBezTo>
                    <a:pt x="412" y="0"/>
                    <a:pt x="1" y="166"/>
                    <a:pt x="1" y="372"/>
                  </a:cubicBezTo>
                  <a:cubicBezTo>
                    <a:pt x="1" y="578"/>
                    <a:pt x="412" y="744"/>
                    <a:pt x="919" y="744"/>
                  </a:cubicBezTo>
                  <a:cubicBezTo>
                    <a:pt x="1426" y="744"/>
                    <a:pt x="1838" y="578"/>
                    <a:pt x="1838" y="372"/>
                  </a:cubicBezTo>
                  <a:cubicBezTo>
                    <a:pt x="1838" y="166"/>
                    <a:pt x="1426" y="0"/>
                    <a:pt x="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43"/>
            <p:cNvSpPr/>
            <p:nvPr/>
          </p:nvSpPr>
          <p:spPr>
            <a:xfrm>
              <a:off x="3519625" y="993175"/>
              <a:ext cx="45975" cy="18650"/>
            </a:xfrm>
            <a:custGeom>
              <a:avLst/>
              <a:gdLst/>
              <a:ahLst/>
              <a:cxnLst/>
              <a:rect l="l" t="t" r="r" b="b"/>
              <a:pathLst>
                <a:path w="1839" h="746" extrusionOk="0">
                  <a:moveTo>
                    <a:pt x="919" y="1"/>
                  </a:moveTo>
                  <a:cubicBezTo>
                    <a:pt x="412" y="1"/>
                    <a:pt x="1" y="168"/>
                    <a:pt x="1" y="373"/>
                  </a:cubicBezTo>
                  <a:cubicBezTo>
                    <a:pt x="1" y="578"/>
                    <a:pt x="412" y="745"/>
                    <a:pt x="919" y="745"/>
                  </a:cubicBezTo>
                  <a:cubicBezTo>
                    <a:pt x="1426" y="745"/>
                    <a:pt x="1838" y="578"/>
                    <a:pt x="1838" y="373"/>
                  </a:cubicBezTo>
                  <a:cubicBezTo>
                    <a:pt x="1838" y="167"/>
                    <a:pt x="1426" y="1"/>
                    <a:pt x="9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43"/>
            <p:cNvSpPr/>
            <p:nvPr/>
          </p:nvSpPr>
          <p:spPr>
            <a:xfrm>
              <a:off x="3519625" y="1007075"/>
              <a:ext cx="45975" cy="18625"/>
            </a:xfrm>
            <a:custGeom>
              <a:avLst/>
              <a:gdLst/>
              <a:ahLst/>
              <a:cxnLst/>
              <a:rect l="l" t="t" r="r" b="b"/>
              <a:pathLst>
                <a:path w="1839" h="745" extrusionOk="0">
                  <a:moveTo>
                    <a:pt x="919" y="0"/>
                  </a:moveTo>
                  <a:cubicBezTo>
                    <a:pt x="412" y="0"/>
                    <a:pt x="1" y="167"/>
                    <a:pt x="1" y="372"/>
                  </a:cubicBezTo>
                  <a:cubicBezTo>
                    <a:pt x="1" y="579"/>
                    <a:pt x="412" y="744"/>
                    <a:pt x="919" y="744"/>
                  </a:cubicBezTo>
                  <a:cubicBezTo>
                    <a:pt x="1426" y="744"/>
                    <a:pt x="1838" y="579"/>
                    <a:pt x="1838" y="372"/>
                  </a:cubicBezTo>
                  <a:cubicBezTo>
                    <a:pt x="1838" y="167"/>
                    <a:pt x="1426" y="0"/>
                    <a:pt x="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43"/>
            <p:cNvSpPr/>
            <p:nvPr/>
          </p:nvSpPr>
          <p:spPr>
            <a:xfrm>
              <a:off x="3515800" y="1291950"/>
              <a:ext cx="53600" cy="128950"/>
            </a:xfrm>
            <a:custGeom>
              <a:avLst/>
              <a:gdLst/>
              <a:ahLst/>
              <a:cxnLst/>
              <a:rect l="l" t="t" r="r" b="b"/>
              <a:pathLst>
                <a:path w="2144" h="5158" extrusionOk="0">
                  <a:moveTo>
                    <a:pt x="1" y="1"/>
                  </a:moveTo>
                  <a:lnTo>
                    <a:pt x="1" y="5157"/>
                  </a:lnTo>
                  <a:lnTo>
                    <a:pt x="2144" y="5157"/>
                  </a:lnTo>
                  <a:lnTo>
                    <a:pt x="21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43"/>
            <p:cNvSpPr/>
            <p:nvPr/>
          </p:nvSpPr>
          <p:spPr>
            <a:xfrm>
              <a:off x="3515800" y="1214400"/>
              <a:ext cx="53650" cy="77575"/>
            </a:xfrm>
            <a:custGeom>
              <a:avLst/>
              <a:gdLst/>
              <a:ahLst/>
              <a:cxnLst/>
              <a:rect l="l" t="t" r="r" b="b"/>
              <a:pathLst>
                <a:path w="2146" h="3103" extrusionOk="0">
                  <a:moveTo>
                    <a:pt x="346" y="1"/>
                  </a:moveTo>
                  <a:lnTo>
                    <a:pt x="1" y="3103"/>
                  </a:lnTo>
                  <a:lnTo>
                    <a:pt x="2145" y="3103"/>
                  </a:lnTo>
                  <a:lnTo>
                    <a:pt x="180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43"/>
            <p:cNvSpPr/>
            <p:nvPr/>
          </p:nvSpPr>
          <p:spPr>
            <a:xfrm>
              <a:off x="3631325" y="630250"/>
              <a:ext cx="45525" cy="790650"/>
            </a:xfrm>
            <a:custGeom>
              <a:avLst/>
              <a:gdLst/>
              <a:ahLst/>
              <a:cxnLst/>
              <a:rect l="l" t="t" r="r" b="b"/>
              <a:pathLst>
                <a:path w="1821" h="31626" extrusionOk="0">
                  <a:moveTo>
                    <a:pt x="906" y="0"/>
                  </a:moveTo>
                  <a:lnTo>
                    <a:pt x="1" y="6003"/>
                  </a:lnTo>
                  <a:lnTo>
                    <a:pt x="1" y="31625"/>
                  </a:lnTo>
                  <a:lnTo>
                    <a:pt x="1821" y="31625"/>
                  </a:lnTo>
                  <a:lnTo>
                    <a:pt x="1821" y="6003"/>
                  </a:lnTo>
                  <a:lnTo>
                    <a:pt x="1813" y="6003"/>
                  </a:lnTo>
                  <a:lnTo>
                    <a:pt x="90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43"/>
            <p:cNvSpPr/>
            <p:nvPr/>
          </p:nvSpPr>
          <p:spPr>
            <a:xfrm>
              <a:off x="3625350" y="771675"/>
              <a:ext cx="56900" cy="23025"/>
            </a:xfrm>
            <a:custGeom>
              <a:avLst/>
              <a:gdLst/>
              <a:ahLst/>
              <a:cxnLst/>
              <a:rect l="l" t="t" r="r" b="b"/>
              <a:pathLst>
                <a:path w="2276" h="921" extrusionOk="0">
                  <a:moveTo>
                    <a:pt x="1138" y="0"/>
                  </a:moveTo>
                  <a:cubicBezTo>
                    <a:pt x="510" y="0"/>
                    <a:pt x="1" y="206"/>
                    <a:pt x="1" y="460"/>
                  </a:cubicBezTo>
                  <a:cubicBezTo>
                    <a:pt x="1" y="714"/>
                    <a:pt x="510" y="921"/>
                    <a:pt x="1138" y="921"/>
                  </a:cubicBezTo>
                  <a:cubicBezTo>
                    <a:pt x="1767" y="921"/>
                    <a:pt x="2276" y="715"/>
                    <a:pt x="2276" y="460"/>
                  </a:cubicBezTo>
                  <a:cubicBezTo>
                    <a:pt x="2276" y="206"/>
                    <a:pt x="1767" y="0"/>
                    <a:pt x="11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43"/>
            <p:cNvSpPr/>
            <p:nvPr/>
          </p:nvSpPr>
          <p:spPr>
            <a:xfrm>
              <a:off x="3625350" y="891425"/>
              <a:ext cx="56900" cy="23075"/>
            </a:xfrm>
            <a:custGeom>
              <a:avLst/>
              <a:gdLst/>
              <a:ahLst/>
              <a:cxnLst/>
              <a:rect l="l" t="t" r="r" b="b"/>
              <a:pathLst>
                <a:path w="2276" h="923" extrusionOk="0">
                  <a:moveTo>
                    <a:pt x="1138" y="1"/>
                  </a:moveTo>
                  <a:cubicBezTo>
                    <a:pt x="510" y="1"/>
                    <a:pt x="1" y="207"/>
                    <a:pt x="1" y="461"/>
                  </a:cubicBezTo>
                  <a:cubicBezTo>
                    <a:pt x="1" y="716"/>
                    <a:pt x="510" y="922"/>
                    <a:pt x="1138" y="922"/>
                  </a:cubicBezTo>
                  <a:cubicBezTo>
                    <a:pt x="1767" y="922"/>
                    <a:pt x="2276" y="716"/>
                    <a:pt x="2276" y="461"/>
                  </a:cubicBezTo>
                  <a:cubicBezTo>
                    <a:pt x="2276" y="206"/>
                    <a:pt x="1767" y="1"/>
                    <a:pt x="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43"/>
            <p:cNvSpPr/>
            <p:nvPr/>
          </p:nvSpPr>
          <p:spPr>
            <a:xfrm>
              <a:off x="3625350" y="908625"/>
              <a:ext cx="56900" cy="23075"/>
            </a:xfrm>
            <a:custGeom>
              <a:avLst/>
              <a:gdLst/>
              <a:ahLst/>
              <a:cxnLst/>
              <a:rect l="l" t="t" r="r" b="b"/>
              <a:pathLst>
                <a:path w="2276" h="923" extrusionOk="0">
                  <a:moveTo>
                    <a:pt x="1138" y="1"/>
                  </a:moveTo>
                  <a:cubicBezTo>
                    <a:pt x="510" y="1"/>
                    <a:pt x="1" y="207"/>
                    <a:pt x="1" y="462"/>
                  </a:cubicBezTo>
                  <a:cubicBezTo>
                    <a:pt x="1" y="716"/>
                    <a:pt x="510" y="922"/>
                    <a:pt x="1138" y="922"/>
                  </a:cubicBezTo>
                  <a:cubicBezTo>
                    <a:pt x="1767" y="922"/>
                    <a:pt x="2276" y="716"/>
                    <a:pt x="2276" y="462"/>
                  </a:cubicBezTo>
                  <a:cubicBezTo>
                    <a:pt x="2276" y="207"/>
                    <a:pt x="1767" y="1"/>
                    <a:pt x="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43"/>
            <p:cNvSpPr/>
            <p:nvPr/>
          </p:nvSpPr>
          <p:spPr>
            <a:xfrm>
              <a:off x="3620625" y="1261275"/>
              <a:ext cx="66375" cy="159625"/>
            </a:xfrm>
            <a:custGeom>
              <a:avLst/>
              <a:gdLst/>
              <a:ahLst/>
              <a:cxnLst/>
              <a:rect l="l" t="t" r="r" b="b"/>
              <a:pathLst>
                <a:path w="2655" h="6385" extrusionOk="0">
                  <a:moveTo>
                    <a:pt x="1" y="1"/>
                  </a:moveTo>
                  <a:lnTo>
                    <a:pt x="1" y="6384"/>
                  </a:lnTo>
                  <a:lnTo>
                    <a:pt x="2655" y="6384"/>
                  </a:lnTo>
                  <a:lnTo>
                    <a:pt x="265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43"/>
            <p:cNvSpPr/>
            <p:nvPr/>
          </p:nvSpPr>
          <p:spPr>
            <a:xfrm>
              <a:off x="3620625" y="1165300"/>
              <a:ext cx="66375" cy="96000"/>
            </a:xfrm>
            <a:custGeom>
              <a:avLst/>
              <a:gdLst/>
              <a:ahLst/>
              <a:cxnLst/>
              <a:rect l="l" t="t" r="r" b="b"/>
              <a:pathLst>
                <a:path w="2655" h="3840" extrusionOk="0">
                  <a:moveTo>
                    <a:pt x="429" y="0"/>
                  </a:moveTo>
                  <a:lnTo>
                    <a:pt x="1" y="3840"/>
                  </a:lnTo>
                  <a:lnTo>
                    <a:pt x="2655" y="3840"/>
                  </a:lnTo>
                  <a:lnTo>
                    <a:pt x="2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3"/>
            <p:cNvSpPr/>
            <p:nvPr/>
          </p:nvSpPr>
          <p:spPr>
            <a:xfrm>
              <a:off x="2844025" y="782200"/>
              <a:ext cx="36825" cy="638700"/>
            </a:xfrm>
            <a:custGeom>
              <a:avLst/>
              <a:gdLst/>
              <a:ahLst/>
              <a:cxnLst/>
              <a:rect l="l" t="t" r="r" b="b"/>
              <a:pathLst>
                <a:path w="1473" h="25548" extrusionOk="0">
                  <a:moveTo>
                    <a:pt x="741" y="0"/>
                  </a:moveTo>
                  <a:lnTo>
                    <a:pt x="8" y="4849"/>
                  </a:lnTo>
                  <a:lnTo>
                    <a:pt x="1" y="4849"/>
                  </a:lnTo>
                  <a:lnTo>
                    <a:pt x="1" y="25547"/>
                  </a:lnTo>
                  <a:lnTo>
                    <a:pt x="1472" y="25547"/>
                  </a:lnTo>
                  <a:lnTo>
                    <a:pt x="1472" y="4849"/>
                  </a:lnTo>
                  <a:lnTo>
                    <a:pt x="74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43"/>
            <p:cNvSpPr/>
            <p:nvPr/>
          </p:nvSpPr>
          <p:spPr>
            <a:xfrm>
              <a:off x="2839700" y="896450"/>
              <a:ext cx="45950" cy="18625"/>
            </a:xfrm>
            <a:custGeom>
              <a:avLst/>
              <a:gdLst/>
              <a:ahLst/>
              <a:cxnLst/>
              <a:rect l="l" t="t" r="r" b="b"/>
              <a:pathLst>
                <a:path w="1838" h="745" extrusionOk="0">
                  <a:moveTo>
                    <a:pt x="918" y="0"/>
                  </a:moveTo>
                  <a:cubicBezTo>
                    <a:pt x="412" y="0"/>
                    <a:pt x="0" y="166"/>
                    <a:pt x="0" y="372"/>
                  </a:cubicBezTo>
                  <a:cubicBezTo>
                    <a:pt x="0" y="578"/>
                    <a:pt x="412" y="744"/>
                    <a:pt x="918" y="744"/>
                  </a:cubicBezTo>
                  <a:cubicBezTo>
                    <a:pt x="1426" y="744"/>
                    <a:pt x="1838" y="578"/>
                    <a:pt x="1838" y="372"/>
                  </a:cubicBezTo>
                  <a:cubicBezTo>
                    <a:pt x="1838" y="166"/>
                    <a:pt x="1426" y="0"/>
                    <a:pt x="91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43"/>
            <p:cNvSpPr/>
            <p:nvPr/>
          </p:nvSpPr>
          <p:spPr>
            <a:xfrm>
              <a:off x="2839650" y="993175"/>
              <a:ext cx="46000" cy="18650"/>
            </a:xfrm>
            <a:custGeom>
              <a:avLst/>
              <a:gdLst/>
              <a:ahLst/>
              <a:cxnLst/>
              <a:rect l="l" t="t" r="r" b="b"/>
              <a:pathLst>
                <a:path w="1840" h="746" extrusionOk="0">
                  <a:moveTo>
                    <a:pt x="920" y="1"/>
                  </a:moveTo>
                  <a:cubicBezTo>
                    <a:pt x="413" y="1"/>
                    <a:pt x="1" y="168"/>
                    <a:pt x="1" y="373"/>
                  </a:cubicBezTo>
                  <a:cubicBezTo>
                    <a:pt x="1" y="578"/>
                    <a:pt x="413" y="745"/>
                    <a:pt x="920" y="745"/>
                  </a:cubicBezTo>
                  <a:cubicBezTo>
                    <a:pt x="1428" y="745"/>
                    <a:pt x="1840" y="578"/>
                    <a:pt x="1840" y="373"/>
                  </a:cubicBezTo>
                  <a:cubicBezTo>
                    <a:pt x="1840" y="168"/>
                    <a:pt x="1428" y="1"/>
                    <a:pt x="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43"/>
            <p:cNvSpPr/>
            <p:nvPr/>
          </p:nvSpPr>
          <p:spPr>
            <a:xfrm>
              <a:off x="2839700" y="1007075"/>
              <a:ext cx="45950" cy="18625"/>
            </a:xfrm>
            <a:custGeom>
              <a:avLst/>
              <a:gdLst/>
              <a:ahLst/>
              <a:cxnLst/>
              <a:rect l="l" t="t" r="r" b="b"/>
              <a:pathLst>
                <a:path w="1838" h="745" extrusionOk="0">
                  <a:moveTo>
                    <a:pt x="918" y="0"/>
                  </a:moveTo>
                  <a:cubicBezTo>
                    <a:pt x="412" y="0"/>
                    <a:pt x="0" y="167"/>
                    <a:pt x="0" y="372"/>
                  </a:cubicBezTo>
                  <a:cubicBezTo>
                    <a:pt x="0" y="579"/>
                    <a:pt x="412" y="744"/>
                    <a:pt x="918" y="744"/>
                  </a:cubicBezTo>
                  <a:cubicBezTo>
                    <a:pt x="1426" y="744"/>
                    <a:pt x="1838" y="579"/>
                    <a:pt x="1838" y="372"/>
                  </a:cubicBezTo>
                  <a:cubicBezTo>
                    <a:pt x="1838" y="167"/>
                    <a:pt x="1426" y="0"/>
                    <a:pt x="91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43"/>
            <p:cNvSpPr/>
            <p:nvPr/>
          </p:nvSpPr>
          <p:spPr>
            <a:xfrm>
              <a:off x="2835850" y="1291950"/>
              <a:ext cx="53625" cy="128950"/>
            </a:xfrm>
            <a:custGeom>
              <a:avLst/>
              <a:gdLst/>
              <a:ahLst/>
              <a:cxnLst/>
              <a:rect l="l" t="t" r="r" b="b"/>
              <a:pathLst>
                <a:path w="2145" h="5158" extrusionOk="0">
                  <a:moveTo>
                    <a:pt x="0" y="1"/>
                  </a:moveTo>
                  <a:lnTo>
                    <a:pt x="0" y="5157"/>
                  </a:lnTo>
                  <a:lnTo>
                    <a:pt x="2144" y="5157"/>
                  </a:lnTo>
                  <a:lnTo>
                    <a:pt x="21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43"/>
            <p:cNvSpPr/>
            <p:nvPr/>
          </p:nvSpPr>
          <p:spPr>
            <a:xfrm>
              <a:off x="2835850" y="1214400"/>
              <a:ext cx="53625" cy="77575"/>
            </a:xfrm>
            <a:custGeom>
              <a:avLst/>
              <a:gdLst/>
              <a:ahLst/>
              <a:cxnLst/>
              <a:rect l="l" t="t" r="r" b="b"/>
              <a:pathLst>
                <a:path w="2145" h="3103" extrusionOk="0">
                  <a:moveTo>
                    <a:pt x="345" y="1"/>
                  </a:moveTo>
                  <a:lnTo>
                    <a:pt x="0" y="3103"/>
                  </a:lnTo>
                  <a:lnTo>
                    <a:pt x="2144" y="3103"/>
                  </a:lnTo>
                  <a:lnTo>
                    <a:pt x="17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43"/>
            <p:cNvSpPr/>
            <p:nvPr/>
          </p:nvSpPr>
          <p:spPr>
            <a:xfrm>
              <a:off x="2728400" y="630250"/>
              <a:ext cx="45550" cy="790650"/>
            </a:xfrm>
            <a:custGeom>
              <a:avLst/>
              <a:gdLst/>
              <a:ahLst/>
              <a:cxnLst/>
              <a:rect l="l" t="t" r="r" b="b"/>
              <a:pathLst>
                <a:path w="1822" h="31626" extrusionOk="0">
                  <a:moveTo>
                    <a:pt x="915" y="0"/>
                  </a:moveTo>
                  <a:lnTo>
                    <a:pt x="10" y="6003"/>
                  </a:lnTo>
                  <a:lnTo>
                    <a:pt x="0" y="6003"/>
                  </a:lnTo>
                  <a:lnTo>
                    <a:pt x="0" y="31625"/>
                  </a:lnTo>
                  <a:lnTo>
                    <a:pt x="1821" y="31625"/>
                  </a:lnTo>
                  <a:lnTo>
                    <a:pt x="1821" y="6003"/>
                  </a:lnTo>
                  <a:lnTo>
                    <a:pt x="91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43"/>
            <p:cNvSpPr/>
            <p:nvPr/>
          </p:nvSpPr>
          <p:spPr>
            <a:xfrm>
              <a:off x="2723000" y="771675"/>
              <a:ext cx="56900" cy="23025"/>
            </a:xfrm>
            <a:custGeom>
              <a:avLst/>
              <a:gdLst/>
              <a:ahLst/>
              <a:cxnLst/>
              <a:rect l="l" t="t" r="r" b="b"/>
              <a:pathLst>
                <a:path w="2276" h="921" extrusionOk="0">
                  <a:moveTo>
                    <a:pt x="1138" y="0"/>
                  </a:moveTo>
                  <a:cubicBezTo>
                    <a:pt x="510" y="0"/>
                    <a:pt x="0" y="206"/>
                    <a:pt x="0" y="460"/>
                  </a:cubicBezTo>
                  <a:cubicBezTo>
                    <a:pt x="0" y="715"/>
                    <a:pt x="510" y="921"/>
                    <a:pt x="1138" y="921"/>
                  </a:cubicBezTo>
                  <a:cubicBezTo>
                    <a:pt x="1766" y="921"/>
                    <a:pt x="2275" y="714"/>
                    <a:pt x="2275" y="460"/>
                  </a:cubicBezTo>
                  <a:cubicBezTo>
                    <a:pt x="2275" y="206"/>
                    <a:pt x="1766" y="0"/>
                    <a:pt x="11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43"/>
            <p:cNvSpPr/>
            <p:nvPr/>
          </p:nvSpPr>
          <p:spPr>
            <a:xfrm>
              <a:off x="2723000" y="891425"/>
              <a:ext cx="56900" cy="23075"/>
            </a:xfrm>
            <a:custGeom>
              <a:avLst/>
              <a:gdLst/>
              <a:ahLst/>
              <a:cxnLst/>
              <a:rect l="l" t="t" r="r" b="b"/>
              <a:pathLst>
                <a:path w="2276" h="923" extrusionOk="0">
                  <a:moveTo>
                    <a:pt x="1138" y="1"/>
                  </a:moveTo>
                  <a:cubicBezTo>
                    <a:pt x="510" y="1"/>
                    <a:pt x="0" y="206"/>
                    <a:pt x="0" y="461"/>
                  </a:cubicBezTo>
                  <a:cubicBezTo>
                    <a:pt x="0" y="716"/>
                    <a:pt x="510" y="922"/>
                    <a:pt x="1138" y="922"/>
                  </a:cubicBezTo>
                  <a:cubicBezTo>
                    <a:pt x="1766" y="922"/>
                    <a:pt x="2275" y="716"/>
                    <a:pt x="2275" y="461"/>
                  </a:cubicBezTo>
                  <a:cubicBezTo>
                    <a:pt x="2275" y="207"/>
                    <a:pt x="1766" y="1"/>
                    <a:pt x="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3"/>
            <p:cNvSpPr/>
            <p:nvPr/>
          </p:nvSpPr>
          <p:spPr>
            <a:xfrm>
              <a:off x="2723000" y="908625"/>
              <a:ext cx="56900" cy="23075"/>
            </a:xfrm>
            <a:custGeom>
              <a:avLst/>
              <a:gdLst/>
              <a:ahLst/>
              <a:cxnLst/>
              <a:rect l="l" t="t" r="r" b="b"/>
              <a:pathLst>
                <a:path w="2276" h="923" extrusionOk="0">
                  <a:moveTo>
                    <a:pt x="1138" y="1"/>
                  </a:moveTo>
                  <a:cubicBezTo>
                    <a:pt x="510" y="1"/>
                    <a:pt x="0" y="207"/>
                    <a:pt x="0" y="462"/>
                  </a:cubicBezTo>
                  <a:cubicBezTo>
                    <a:pt x="0" y="716"/>
                    <a:pt x="510" y="922"/>
                    <a:pt x="1138" y="922"/>
                  </a:cubicBezTo>
                  <a:cubicBezTo>
                    <a:pt x="1766" y="922"/>
                    <a:pt x="2275" y="716"/>
                    <a:pt x="2275" y="462"/>
                  </a:cubicBezTo>
                  <a:cubicBezTo>
                    <a:pt x="2275" y="207"/>
                    <a:pt x="1766" y="1"/>
                    <a:pt x="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3"/>
            <p:cNvSpPr/>
            <p:nvPr/>
          </p:nvSpPr>
          <p:spPr>
            <a:xfrm>
              <a:off x="2718250" y="1261275"/>
              <a:ext cx="66400" cy="159625"/>
            </a:xfrm>
            <a:custGeom>
              <a:avLst/>
              <a:gdLst/>
              <a:ahLst/>
              <a:cxnLst/>
              <a:rect l="l" t="t" r="r" b="b"/>
              <a:pathLst>
                <a:path w="2656" h="6385" extrusionOk="0">
                  <a:moveTo>
                    <a:pt x="0" y="1"/>
                  </a:moveTo>
                  <a:lnTo>
                    <a:pt x="0" y="6384"/>
                  </a:lnTo>
                  <a:lnTo>
                    <a:pt x="2656" y="6384"/>
                  </a:lnTo>
                  <a:lnTo>
                    <a:pt x="265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3"/>
            <p:cNvSpPr/>
            <p:nvPr/>
          </p:nvSpPr>
          <p:spPr>
            <a:xfrm>
              <a:off x="2718250" y="1165300"/>
              <a:ext cx="66400" cy="96000"/>
            </a:xfrm>
            <a:custGeom>
              <a:avLst/>
              <a:gdLst/>
              <a:ahLst/>
              <a:cxnLst/>
              <a:rect l="l" t="t" r="r" b="b"/>
              <a:pathLst>
                <a:path w="2656" h="3840" extrusionOk="0">
                  <a:moveTo>
                    <a:pt x="428" y="0"/>
                  </a:moveTo>
                  <a:lnTo>
                    <a:pt x="0" y="3840"/>
                  </a:lnTo>
                  <a:lnTo>
                    <a:pt x="2656" y="3840"/>
                  </a:lnTo>
                  <a:lnTo>
                    <a:pt x="222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43"/>
            <p:cNvSpPr/>
            <p:nvPr/>
          </p:nvSpPr>
          <p:spPr>
            <a:xfrm>
              <a:off x="2922375" y="1091600"/>
              <a:ext cx="560175" cy="329300"/>
            </a:xfrm>
            <a:custGeom>
              <a:avLst/>
              <a:gdLst/>
              <a:ahLst/>
              <a:cxnLst/>
              <a:rect l="l" t="t" r="r" b="b"/>
              <a:pathLst>
                <a:path w="22407" h="13172" extrusionOk="0">
                  <a:moveTo>
                    <a:pt x="0" y="0"/>
                  </a:moveTo>
                  <a:lnTo>
                    <a:pt x="0" y="13171"/>
                  </a:lnTo>
                  <a:lnTo>
                    <a:pt x="22407" y="13171"/>
                  </a:lnTo>
                  <a:lnTo>
                    <a:pt x="2240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43"/>
            <p:cNvSpPr/>
            <p:nvPr/>
          </p:nvSpPr>
          <p:spPr>
            <a:xfrm>
              <a:off x="3035250" y="1005575"/>
              <a:ext cx="334400" cy="90775"/>
            </a:xfrm>
            <a:custGeom>
              <a:avLst/>
              <a:gdLst/>
              <a:ahLst/>
              <a:cxnLst/>
              <a:rect l="l" t="t" r="r" b="b"/>
              <a:pathLst>
                <a:path w="13376" h="3631" extrusionOk="0">
                  <a:moveTo>
                    <a:pt x="0" y="1"/>
                  </a:moveTo>
                  <a:lnTo>
                    <a:pt x="0" y="3630"/>
                  </a:lnTo>
                  <a:lnTo>
                    <a:pt x="13376" y="3630"/>
                  </a:lnTo>
                  <a:lnTo>
                    <a:pt x="133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43"/>
            <p:cNvSpPr/>
            <p:nvPr/>
          </p:nvSpPr>
          <p:spPr>
            <a:xfrm>
              <a:off x="3048050" y="988975"/>
              <a:ext cx="308825" cy="16225"/>
            </a:xfrm>
            <a:custGeom>
              <a:avLst/>
              <a:gdLst/>
              <a:ahLst/>
              <a:cxnLst/>
              <a:rect l="l" t="t" r="r" b="b"/>
              <a:pathLst>
                <a:path w="12353" h="649" extrusionOk="0">
                  <a:moveTo>
                    <a:pt x="0" y="1"/>
                  </a:moveTo>
                  <a:lnTo>
                    <a:pt x="0" y="648"/>
                  </a:lnTo>
                  <a:lnTo>
                    <a:pt x="12353" y="648"/>
                  </a:lnTo>
                  <a:lnTo>
                    <a:pt x="123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43"/>
            <p:cNvSpPr/>
            <p:nvPr/>
          </p:nvSpPr>
          <p:spPr>
            <a:xfrm>
              <a:off x="3366450" y="1021425"/>
              <a:ext cx="107550" cy="70025"/>
            </a:xfrm>
            <a:custGeom>
              <a:avLst/>
              <a:gdLst/>
              <a:ahLst/>
              <a:cxnLst/>
              <a:rect l="l" t="t" r="r" b="b"/>
              <a:pathLst>
                <a:path w="4302" h="2801" extrusionOk="0">
                  <a:moveTo>
                    <a:pt x="1" y="0"/>
                  </a:moveTo>
                  <a:lnTo>
                    <a:pt x="1" y="2800"/>
                  </a:lnTo>
                  <a:lnTo>
                    <a:pt x="4302" y="2800"/>
                  </a:lnTo>
                  <a:cubicBezTo>
                    <a:pt x="4302" y="1253"/>
                    <a:pt x="2376" y="0"/>
                    <a:pt x="1" y="0"/>
                  </a:cubicBezTo>
                  <a:close/>
                </a:path>
              </a:pathLst>
            </a:cu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43"/>
            <p:cNvSpPr/>
            <p:nvPr/>
          </p:nvSpPr>
          <p:spPr>
            <a:xfrm>
              <a:off x="2927700" y="1021425"/>
              <a:ext cx="107575" cy="70025"/>
            </a:xfrm>
            <a:custGeom>
              <a:avLst/>
              <a:gdLst/>
              <a:ahLst/>
              <a:cxnLst/>
              <a:rect l="l" t="t" r="r" b="b"/>
              <a:pathLst>
                <a:path w="4303" h="2801" extrusionOk="0">
                  <a:moveTo>
                    <a:pt x="4302" y="0"/>
                  </a:moveTo>
                  <a:cubicBezTo>
                    <a:pt x="1927" y="0"/>
                    <a:pt x="1" y="1253"/>
                    <a:pt x="1" y="2800"/>
                  </a:cubicBezTo>
                  <a:lnTo>
                    <a:pt x="4302" y="2800"/>
                  </a:lnTo>
                  <a:lnTo>
                    <a:pt x="4302" y="0"/>
                  </a:lnTo>
                  <a:close/>
                </a:path>
              </a:pathLst>
            </a:cu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43"/>
            <p:cNvSpPr/>
            <p:nvPr/>
          </p:nvSpPr>
          <p:spPr>
            <a:xfrm>
              <a:off x="3063475" y="883150"/>
              <a:ext cx="277975" cy="211725"/>
            </a:xfrm>
            <a:custGeom>
              <a:avLst/>
              <a:gdLst/>
              <a:ahLst/>
              <a:cxnLst/>
              <a:rect l="l" t="t" r="r" b="b"/>
              <a:pathLst>
                <a:path w="11119" h="8469" extrusionOk="0">
                  <a:moveTo>
                    <a:pt x="5560" y="0"/>
                  </a:moveTo>
                  <a:cubicBezTo>
                    <a:pt x="2489" y="0"/>
                    <a:pt x="1" y="1896"/>
                    <a:pt x="1" y="4234"/>
                  </a:cubicBezTo>
                  <a:cubicBezTo>
                    <a:pt x="1" y="6573"/>
                    <a:pt x="2490" y="8469"/>
                    <a:pt x="5560" y="8469"/>
                  </a:cubicBezTo>
                  <a:cubicBezTo>
                    <a:pt x="8629" y="8469"/>
                    <a:pt x="11119" y="6573"/>
                    <a:pt x="11119" y="4234"/>
                  </a:cubicBezTo>
                  <a:cubicBezTo>
                    <a:pt x="11119" y="1896"/>
                    <a:pt x="8630" y="0"/>
                    <a:pt x="55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3"/>
            <p:cNvSpPr/>
            <p:nvPr/>
          </p:nvSpPr>
          <p:spPr>
            <a:xfrm>
              <a:off x="3198025" y="842650"/>
              <a:ext cx="8875" cy="27275"/>
            </a:xfrm>
            <a:custGeom>
              <a:avLst/>
              <a:gdLst/>
              <a:ahLst/>
              <a:cxnLst/>
              <a:rect l="l" t="t" r="r" b="b"/>
              <a:pathLst>
                <a:path w="355" h="1091" extrusionOk="0">
                  <a:moveTo>
                    <a:pt x="176" y="1"/>
                  </a:moveTo>
                  <a:lnTo>
                    <a:pt x="67" y="847"/>
                  </a:lnTo>
                  <a:lnTo>
                    <a:pt x="0" y="1091"/>
                  </a:lnTo>
                  <a:lnTo>
                    <a:pt x="355" y="1091"/>
                  </a:lnTo>
                  <a:lnTo>
                    <a:pt x="287" y="847"/>
                  </a:lnTo>
                  <a:lnTo>
                    <a:pt x="1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3"/>
            <p:cNvSpPr/>
            <p:nvPr/>
          </p:nvSpPr>
          <p:spPr>
            <a:xfrm>
              <a:off x="3188375" y="866075"/>
              <a:ext cx="28225" cy="34125"/>
            </a:xfrm>
            <a:custGeom>
              <a:avLst/>
              <a:gdLst/>
              <a:ahLst/>
              <a:cxnLst/>
              <a:rect l="l" t="t" r="r" b="b"/>
              <a:pathLst>
                <a:path w="1129" h="1365" extrusionOk="0">
                  <a:moveTo>
                    <a:pt x="564" y="1"/>
                  </a:moveTo>
                  <a:cubicBezTo>
                    <a:pt x="252" y="1"/>
                    <a:pt x="0" y="306"/>
                    <a:pt x="0" y="683"/>
                  </a:cubicBezTo>
                  <a:cubicBezTo>
                    <a:pt x="0" y="1060"/>
                    <a:pt x="252" y="1364"/>
                    <a:pt x="564" y="1364"/>
                  </a:cubicBezTo>
                  <a:cubicBezTo>
                    <a:pt x="875" y="1364"/>
                    <a:pt x="1128" y="1060"/>
                    <a:pt x="1128" y="683"/>
                  </a:cubicBezTo>
                  <a:cubicBezTo>
                    <a:pt x="1128" y="306"/>
                    <a:pt x="875" y="1"/>
                    <a:pt x="56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43"/>
            <p:cNvSpPr/>
            <p:nvPr/>
          </p:nvSpPr>
          <p:spPr>
            <a:xfrm>
              <a:off x="2700850" y="1321625"/>
              <a:ext cx="1003225" cy="99275"/>
            </a:xfrm>
            <a:custGeom>
              <a:avLst/>
              <a:gdLst/>
              <a:ahLst/>
              <a:cxnLst/>
              <a:rect l="l" t="t" r="r" b="b"/>
              <a:pathLst>
                <a:path w="40129" h="3971" extrusionOk="0">
                  <a:moveTo>
                    <a:pt x="1" y="0"/>
                  </a:moveTo>
                  <a:lnTo>
                    <a:pt x="1" y="3970"/>
                  </a:lnTo>
                  <a:lnTo>
                    <a:pt x="40128" y="3970"/>
                  </a:lnTo>
                  <a:lnTo>
                    <a:pt x="401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3"/>
            <p:cNvSpPr/>
            <p:nvPr/>
          </p:nvSpPr>
          <p:spPr>
            <a:xfrm>
              <a:off x="2842425" y="1294900"/>
              <a:ext cx="722875" cy="61550"/>
            </a:xfrm>
            <a:custGeom>
              <a:avLst/>
              <a:gdLst/>
              <a:ahLst/>
              <a:cxnLst/>
              <a:rect l="l" t="t" r="r" b="b"/>
              <a:pathLst>
                <a:path w="28915" h="2462" extrusionOk="0">
                  <a:moveTo>
                    <a:pt x="1" y="1"/>
                  </a:moveTo>
                  <a:lnTo>
                    <a:pt x="1" y="2461"/>
                  </a:lnTo>
                  <a:lnTo>
                    <a:pt x="28914" y="2461"/>
                  </a:lnTo>
                  <a:lnTo>
                    <a:pt x="2891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3"/>
            <p:cNvSpPr/>
            <p:nvPr/>
          </p:nvSpPr>
          <p:spPr>
            <a:xfrm>
              <a:off x="2849375" y="1256225"/>
              <a:ext cx="706175" cy="44475"/>
            </a:xfrm>
            <a:custGeom>
              <a:avLst/>
              <a:gdLst/>
              <a:ahLst/>
              <a:cxnLst/>
              <a:rect l="l" t="t" r="r" b="b"/>
              <a:pathLst>
                <a:path w="28247" h="1779" extrusionOk="0">
                  <a:moveTo>
                    <a:pt x="5725" y="1"/>
                  </a:moveTo>
                  <a:lnTo>
                    <a:pt x="0" y="1779"/>
                  </a:lnTo>
                  <a:lnTo>
                    <a:pt x="28247" y="1779"/>
                  </a:lnTo>
                  <a:lnTo>
                    <a:pt x="2252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3"/>
            <p:cNvSpPr/>
            <p:nvPr/>
          </p:nvSpPr>
          <p:spPr>
            <a:xfrm>
              <a:off x="1984825" y="735450"/>
              <a:ext cx="214450" cy="689675"/>
            </a:xfrm>
            <a:custGeom>
              <a:avLst/>
              <a:gdLst/>
              <a:ahLst/>
              <a:cxnLst/>
              <a:rect l="l" t="t" r="r" b="b"/>
              <a:pathLst>
                <a:path w="8578" h="27587" extrusionOk="0">
                  <a:moveTo>
                    <a:pt x="0" y="0"/>
                  </a:moveTo>
                  <a:lnTo>
                    <a:pt x="0" y="27586"/>
                  </a:lnTo>
                  <a:lnTo>
                    <a:pt x="8577" y="27586"/>
                  </a:lnTo>
                  <a:lnTo>
                    <a:pt x="85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3"/>
            <p:cNvSpPr/>
            <p:nvPr/>
          </p:nvSpPr>
          <p:spPr>
            <a:xfrm>
              <a:off x="1960775" y="782900"/>
              <a:ext cx="262525" cy="642225"/>
            </a:xfrm>
            <a:custGeom>
              <a:avLst/>
              <a:gdLst/>
              <a:ahLst/>
              <a:cxnLst/>
              <a:rect l="l" t="t" r="r" b="b"/>
              <a:pathLst>
                <a:path w="10501" h="25689" extrusionOk="0">
                  <a:moveTo>
                    <a:pt x="1" y="0"/>
                  </a:moveTo>
                  <a:lnTo>
                    <a:pt x="1" y="25688"/>
                  </a:lnTo>
                  <a:lnTo>
                    <a:pt x="10500" y="25688"/>
                  </a:lnTo>
                  <a:lnTo>
                    <a:pt x="1050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43"/>
            <p:cNvSpPr/>
            <p:nvPr/>
          </p:nvSpPr>
          <p:spPr>
            <a:xfrm>
              <a:off x="2060175" y="522325"/>
              <a:ext cx="10500" cy="289650"/>
            </a:xfrm>
            <a:custGeom>
              <a:avLst/>
              <a:gdLst/>
              <a:ahLst/>
              <a:cxnLst/>
              <a:rect l="l" t="t" r="r" b="b"/>
              <a:pathLst>
                <a:path w="420" h="11586" extrusionOk="0">
                  <a:moveTo>
                    <a:pt x="236" y="1"/>
                  </a:moveTo>
                  <a:lnTo>
                    <a:pt x="1" y="11585"/>
                  </a:lnTo>
                  <a:lnTo>
                    <a:pt x="420" y="11585"/>
                  </a:lnTo>
                  <a:lnTo>
                    <a:pt x="23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43"/>
            <p:cNvSpPr/>
            <p:nvPr/>
          </p:nvSpPr>
          <p:spPr>
            <a:xfrm>
              <a:off x="2112675" y="522325"/>
              <a:ext cx="10500" cy="289650"/>
            </a:xfrm>
            <a:custGeom>
              <a:avLst/>
              <a:gdLst/>
              <a:ahLst/>
              <a:cxnLst/>
              <a:rect l="l" t="t" r="r" b="b"/>
              <a:pathLst>
                <a:path w="420" h="11586" extrusionOk="0">
                  <a:moveTo>
                    <a:pt x="236" y="1"/>
                  </a:moveTo>
                  <a:lnTo>
                    <a:pt x="1" y="11585"/>
                  </a:lnTo>
                  <a:lnTo>
                    <a:pt x="419" y="11585"/>
                  </a:lnTo>
                  <a:lnTo>
                    <a:pt x="23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43"/>
            <p:cNvSpPr/>
            <p:nvPr/>
          </p:nvSpPr>
          <p:spPr>
            <a:xfrm>
              <a:off x="5225650" y="773425"/>
              <a:ext cx="151925" cy="653475"/>
            </a:xfrm>
            <a:custGeom>
              <a:avLst/>
              <a:gdLst/>
              <a:ahLst/>
              <a:cxnLst/>
              <a:rect l="l" t="t" r="r" b="b"/>
              <a:pathLst>
                <a:path w="6077" h="26139" extrusionOk="0">
                  <a:moveTo>
                    <a:pt x="0" y="0"/>
                  </a:moveTo>
                  <a:lnTo>
                    <a:pt x="0" y="26139"/>
                  </a:lnTo>
                  <a:lnTo>
                    <a:pt x="6076" y="26139"/>
                  </a:lnTo>
                  <a:lnTo>
                    <a:pt x="607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43"/>
            <p:cNvSpPr/>
            <p:nvPr/>
          </p:nvSpPr>
          <p:spPr>
            <a:xfrm>
              <a:off x="5343100" y="585575"/>
              <a:ext cx="10600" cy="214850"/>
            </a:xfrm>
            <a:custGeom>
              <a:avLst/>
              <a:gdLst/>
              <a:ahLst/>
              <a:cxnLst/>
              <a:rect l="l" t="t" r="r" b="b"/>
              <a:pathLst>
                <a:path w="424" h="8594" extrusionOk="0">
                  <a:moveTo>
                    <a:pt x="238" y="0"/>
                  </a:moveTo>
                  <a:lnTo>
                    <a:pt x="0" y="8593"/>
                  </a:lnTo>
                  <a:lnTo>
                    <a:pt x="424" y="8593"/>
                  </a:lnTo>
                  <a:lnTo>
                    <a:pt x="23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3"/>
            <p:cNvSpPr/>
            <p:nvPr/>
          </p:nvSpPr>
          <p:spPr>
            <a:xfrm>
              <a:off x="5198425" y="812825"/>
              <a:ext cx="206325" cy="614075"/>
            </a:xfrm>
            <a:custGeom>
              <a:avLst/>
              <a:gdLst/>
              <a:ahLst/>
              <a:cxnLst/>
              <a:rect l="l" t="t" r="r" b="b"/>
              <a:pathLst>
                <a:path w="8253" h="24563" extrusionOk="0">
                  <a:moveTo>
                    <a:pt x="1" y="0"/>
                  </a:moveTo>
                  <a:lnTo>
                    <a:pt x="1" y="1021"/>
                  </a:lnTo>
                  <a:lnTo>
                    <a:pt x="449" y="1021"/>
                  </a:lnTo>
                  <a:lnTo>
                    <a:pt x="449" y="1791"/>
                  </a:lnTo>
                  <a:lnTo>
                    <a:pt x="1" y="1791"/>
                  </a:lnTo>
                  <a:lnTo>
                    <a:pt x="1" y="2385"/>
                  </a:lnTo>
                  <a:lnTo>
                    <a:pt x="449" y="2385"/>
                  </a:lnTo>
                  <a:lnTo>
                    <a:pt x="449" y="3155"/>
                  </a:lnTo>
                  <a:lnTo>
                    <a:pt x="1" y="3155"/>
                  </a:lnTo>
                  <a:lnTo>
                    <a:pt x="1" y="3750"/>
                  </a:lnTo>
                  <a:lnTo>
                    <a:pt x="449" y="3750"/>
                  </a:lnTo>
                  <a:lnTo>
                    <a:pt x="449" y="4520"/>
                  </a:lnTo>
                  <a:lnTo>
                    <a:pt x="1" y="4520"/>
                  </a:lnTo>
                  <a:lnTo>
                    <a:pt x="1" y="5114"/>
                  </a:lnTo>
                  <a:lnTo>
                    <a:pt x="449" y="5114"/>
                  </a:lnTo>
                  <a:lnTo>
                    <a:pt x="449" y="5884"/>
                  </a:lnTo>
                  <a:lnTo>
                    <a:pt x="1" y="5884"/>
                  </a:lnTo>
                  <a:lnTo>
                    <a:pt x="1" y="6479"/>
                  </a:lnTo>
                  <a:lnTo>
                    <a:pt x="449" y="6479"/>
                  </a:lnTo>
                  <a:lnTo>
                    <a:pt x="449" y="7249"/>
                  </a:lnTo>
                  <a:lnTo>
                    <a:pt x="1" y="7249"/>
                  </a:lnTo>
                  <a:lnTo>
                    <a:pt x="1" y="7843"/>
                  </a:lnTo>
                  <a:lnTo>
                    <a:pt x="449" y="7843"/>
                  </a:lnTo>
                  <a:lnTo>
                    <a:pt x="449" y="8612"/>
                  </a:lnTo>
                  <a:lnTo>
                    <a:pt x="1" y="8612"/>
                  </a:lnTo>
                  <a:lnTo>
                    <a:pt x="1" y="9207"/>
                  </a:lnTo>
                  <a:lnTo>
                    <a:pt x="449" y="9207"/>
                  </a:lnTo>
                  <a:lnTo>
                    <a:pt x="449" y="9977"/>
                  </a:lnTo>
                  <a:lnTo>
                    <a:pt x="1" y="9977"/>
                  </a:lnTo>
                  <a:lnTo>
                    <a:pt x="1" y="10572"/>
                  </a:lnTo>
                  <a:lnTo>
                    <a:pt x="449" y="10572"/>
                  </a:lnTo>
                  <a:lnTo>
                    <a:pt x="449" y="11342"/>
                  </a:lnTo>
                  <a:lnTo>
                    <a:pt x="1" y="11342"/>
                  </a:lnTo>
                  <a:lnTo>
                    <a:pt x="1" y="11936"/>
                  </a:lnTo>
                  <a:lnTo>
                    <a:pt x="449" y="11936"/>
                  </a:lnTo>
                  <a:lnTo>
                    <a:pt x="449" y="12706"/>
                  </a:lnTo>
                  <a:lnTo>
                    <a:pt x="1" y="12706"/>
                  </a:lnTo>
                  <a:lnTo>
                    <a:pt x="1" y="13301"/>
                  </a:lnTo>
                  <a:lnTo>
                    <a:pt x="449" y="13301"/>
                  </a:lnTo>
                  <a:lnTo>
                    <a:pt x="449" y="14071"/>
                  </a:lnTo>
                  <a:lnTo>
                    <a:pt x="1" y="14071"/>
                  </a:lnTo>
                  <a:lnTo>
                    <a:pt x="1" y="14665"/>
                  </a:lnTo>
                  <a:lnTo>
                    <a:pt x="449" y="14665"/>
                  </a:lnTo>
                  <a:lnTo>
                    <a:pt x="449" y="15435"/>
                  </a:lnTo>
                  <a:lnTo>
                    <a:pt x="1" y="15435"/>
                  </a:lnTo>
                  <a:lnTo>
                    <a:pt x="1" y="16030"/>
                  </a:lnTo>
                  <a:lnTo>
                    <a:pt x="449" y="16030"/>
                  </a:lnTo>
                  <a:lnTo>
                    <a:pt x="449" y="16800"/>
                  </a:lnTo>
                  <a:lnTo>
                    <a:pt x="1" y="16800"/>
                  </a:lnTo>
                  <a:lnTo>
                    <a:pt x="1" y="17381"/>
                  </a:lnTo>
                  <a:lnTo>
                    <a:pt x="449" y="17381"/>
                  </a:lnTo>
                  <a:lnTo>
                    <a:pt x="449" y="18151"/>
                  </a:lnTo>
                  <a:lnTo>
                    <a:pt x="1" y="18151"/>
                  </a:lnTo>
                  <a:lnTo>
                    <a:pt x="1" y="18732"/>
                  </a:lnTo>
                  <a:lnTo>
                    <a:pt x="449" y="18732"/>
                  </a:lnTo>
                  <a:lnTo>
                    <a:pt x="449" y="19502"/>
                  </a:lnTo>
                  <a:lnTo>
                    <a:pt x="1" y="19502"/>
                  </a:lnTo>
                  <a:lnTo>
                    <a:pt x="1" y="20083"/>
                  </a:lnTo>
                  <a:lnTo>
                    <a:pt x="449" y="20083"/>
                  </a:lnTo>
                  <a:lnTo>
                    <a:pt x="449" y="20853"/>
                  </a:lnTo>
                  <a:lnTo>
                    <a:pt x="1" y="20853"/>
                  </a:lnTo>
                  <a:lnTo>
                    <a:pt x="1" y="21434"/>
                  </a:lnTo>
                  <a:lnTo>
                    <a:pt x="449" y="21434"/>
                  </a:lnTo>
                  <a:lnTo>
                    <a:pt x="449" y="22204"/>
                  </a:lnTo>
                  <a:lnTo>
                    <a:pt x="1" y="22204"/>
                  </a:lnTo>
                  <a:lnTo>
                    <a:pt x="1" y="22785"/>
                  </a:lnTo>
                  <a:lnTo>
                    <a:pt x="449" y="22785"/>
                  </a:lnTo>
                  <a:lnTo>
                    <a:pt x="449" y="23555"/>
                  </a:lnTo>
                  <a:lnTo>
                    <a:pt x="1" y="23555"/>
                  </a:lnTo>
                  <a:lnTo>
                    <a:pt x="1" y="24563"/>
                  </a:lnTo>
                  <a:lnTo>
                    <a:pt x="8252" y="24563"/>
                  </a:lnTo>
                  <a:lnTo>
                    <a:pt x="82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43"/>
            <p:cNvSpPr/>
            <p:nvPr/>
          </p:nvSpPr>
          <p:spPr>
            <a:xfrm>
              <a:off x="5005200" y="848850"/>
              <a:ext cx="149975" cy="575175"/>
            </a:xfrm>
            <a:custGeom>
              <a:avLst/>
              <a:gdLst/>
              <a:ahLst/>
              <a:cxnLst/>
              <a:rect l="l" t="t" r="r" b="b"/>
              <a:pathLst>
                <a:path w="5999" h="23007" extrusionOk="0">
                  <a:moveTo>
                    <a:pt x="5999" y="0"/>
                  </a:moveTo>
                  <a:cubicBezTo>
                    <a:pt x="2319" y="1869"/>
                    <a:pt x="1" y="5646"/>
                    <a:pt x="1" y="9772"/>
                  </a:cubicBezTo>
                  <a:lnTo>
                    <a:pt x="1" y="23006"/>
                  </a:lnTo>
                  <a:lnTo>
                    <a:pt x="5999" y="23006"/>
                  </a:lnTo>
                  <a:lnTo>
                    <a:pt x="59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43"/>
            <p:cNvSpPr/>
            <p:nvPr/>
          </p:nvSpPr>
          <p:spPr>
            <a:xfrm>
              <a:off x="4474775" y="962250"/>
              <a:ext cx="109400" cy="469775"/>
            </a:xfrm>
            <a:custGeom>
              <a:avLst/>
              <a:gdLst/>
              <a:ahLst/>
              <a:cxnLst/>
              <a:rect l="l" t="t" r="r" b="b"/>
              <a:pathLst>
                <a:path w="4376" h="18791" extrusionOk="0">
                  <a:moveTo>
                    <a:pt x="1042" y="2220"/>
                  </a:moveTo>
                  <a:lnTo>
                    <a:pt x="3394" y="2833"/>
                  </a:lnTo>
                  <a:lnTo>
                    <a:pt x="3394" y="6183"/>
                  </a:lnTo>
                  <a:lnTo>
                    <a:pt x="1042" y="5718"/>
                  </a:lnTo>
                  <a:lnTo>
                    <a:pt x="1042" y="2220"/>
                  </a:lnTo>
                  <a:close/>
                  <a:moveTo>
                    <a:pt x="0" y="0"/>
                  </a:moveTo>
                  <a:lnTo>
                    <a:pt x="0" y="18791"/>
                  </a:lnTo>
                  <a:lnTo>
                    <a:pt x="1042" y="18791"/>
                  </a:lnTo>
                  <a:lnTo>
                    <a:pt x="1042" y="6952"/>
                  </a:lnTo>
                  <a:lnTo>
                    <a:pt x="3394" y="7390"/>
                  </a:lnTo>
                  <a:lnTo>
                    <a:pt x="3394" y="18791"/>
                  </a:lnTo>
                  <a:lnTo>
                    <a:pt x="4375" y="18791"/>
                  </a:lnTo>
                  <a:lnTo>
                    <a:pt x="4375" y="1239"/>
                  </a:lnTo>
                  <a:lnTo>
                    <a:pt x="3394" y="961"/>
                  </a:lnTo>
                  <a:lnTo>
                    <a:pt x="3394" y="1658"/>
                  </a:lnTo>
                  <a:lnTo>
                    <a:pt x="1042" y="1017"/>
                  </a:lnTo>
                  <a:lnTo>
                    <a:pt x="1042" y="295"/>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3"/>
            <p:cNvSpPr/>
            <p:nvPr/>
          </p:nvSpPr>
          <p:spPr>
            <a:xfrm>
              <a:off x="4036950" y="1017200"/>
              <a:ext cx="85225" cy="454000"/>
            </a:xfrm>
            <a:custGeom>
              <a:avLst/>
              <a:gdLst/>
              <a:ahLst/>
              <a:cxnLst/>
              <a:rect l="l" t="t" r="r" b="b"/>
              <a:pathLst>
                <a:path w="3409" h="18160" extrusionOk="0">
                  <a:moveTo>
                    <a:pt x="884" y="1900"/>
                  </a:moveTo>
                  <a:lnTo>
                    <a:pt x="2550" y="2224"/>
                  </a:lnTo>
                  <a:lnTo>
                    <a:pt x="2550" y="5118"/>
                  </a:lnTo>
                  <a:lnTo>
                    <a:pt x="884" y="4861"/>
                  </a:lnTo>
                  <a:lnTo>
                    <a:pt x="884" y="1900"/>
                  </a:lnTo>
                  <a:close/>
                  <a:moveTo>
                    <a:pt x="0" y="0"/>
                  </a:moveTo>
                  <a:lnTo>
                    <a:pt x="0" y="18150"/>
                  </a:lnTo>
                  <a:lnTo>
                    <a:pt x="884" y="18152"/>
                  </a:lnTo>
                  <a:lnTo>
                    <a:pt x="884" y="5985"/>
                  </a:lnTo>
                  <a:lnTo>
                    <a:pt x="2550" y="6229"/>
                  </a:lnTo>
                  <a:lnTo>
                    <a:pt x="2550" y="18157"/>
                  </a:lnTo>
                  <a:lnTo>
                    <a:pt x="3409" y="18160"/>
                  </a:lnTo>
                  <a:lnTo>
                    <a:pt x="3409" y="712"/>
                  </a:lnTo>
                  <a:lnTo>
                    <a:pt x="2550" y="533"/>
                  </a:lnTo>
                  <a:lnTo>
                    <a:pt x="2550" y="1143"/>
                  </a:lnTo>
                  <a:lnTo>
                    <a:pt x="884" y="808"/>
                  </a:lnTo>
                  <a:lnTo>
                    <a:pt x="884" y="186"/>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3"/>
            <p:cNvSpPr/>
            <p:nvPr/>
          </p:nvSpPr>
          <p:spPr>
            <a:xfrm>
              <a:off x="3837450" y="1228925"/>
              <a:ext cx="1022550" cy="122875"/>
            </a:xfrm>
            <a:custGeom>
              <a:avLst/>
              <a:gdLst/>
              <a:ahLst/>
              <a:cxnLst/>
              <a:rect l="l" t="t" r="r" b="b"/>
              <a:pathLst>
                <a:path w="40902" h="4915" extrusionOk="0">
                  <a:moveTo>
                    <a:pt x="21081" y="0"/>
                  </a:moveTo>
                  <a:cubicBezTo>
                    <a:pt x="14318" y="0"/>
                    <a:pt x="6760" y="555"/>
                    <a:pt x="0" y="2350"/>
                  </a:cubicBezTo>
                  <a:lnTo>
                    <a:pt x="682" y="4915"/>
                  </a:lnTo>
                  <a:cubicBezTo>
                    <a:pt x="7109" y="3207"/>
                    <a:pt x="14415" y="2679"/>
                    <a:pt x="20996" y="2679"/>
                  </a:cubicBezTo>
                  <a:cubicBezTo>
                    <a:pt x="31608" y="2679"/>
                    <a:pt x="40338" y="4053"/>
                    <a:pt x="40479" y="4076"/>
                  </a:cubicBezTo>
                  <a:lnTo>
                    <a:pt x="40901" y="1457"/>
                  </a:lnTo>
                  <a:cubicBezTo>
                    <a:pt x="40319" y="1362"/>
                    <a:pt x="31674" y="0"/>
                    <a:pt x="210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43"/>
            <p:cNvSpPr/>
            <p:nvPr/>
          </p:nvSpPr>
          <p:spPr>
            <a:xfrm>
              <a:off x="3874800" y="969650"/>
              <a:ext cx="849125" cy="332575"/>
            </a:xfrm>
            <a:custGeom>
              <a:avLst/>
              <a:gdLst/>
              <a:ahLst/>
              <a:cxnLst/>
              <a:rect l="l" t="t" r="r" b="b"/>
              <a:pathLst>
                <a:path w="33965" h="13303" extrusionOk="0">
                  <a:moveTo>
                    <a:pt x="24423" y="0"/>
                  </a:moveTo>
                  <a:cubicBezTo>
                    <a:pt x="24372" y="4"/>
                    <a:pt x="24309" y="31"/>
                    <a:pt x="24278" y="82"/>
                  </a:cubicBezTo>
                  <a:cubicBezTo>
                    <a:pt x="20808" y="5948"/>
                    <a:pt x="17499" y="8943"/>
                    <a:pt x="14457" y="8943"/>
                  </a:cubicBezTo>
                  <a:cubicBezTo>
                    <a:pt x="14416" y="8943"/>
                    <a:pt x="14374" y="8943"/>
                    <a:pt x="14333" y="8941"/>
                  </a:cubicBezTo>
                  <a:cubicBezTo>
                    <a:pt x="11695" y="8884"/>
                    <a:pt x="9143" y="6581"/>
                    <a:pt x="6747" y="2097"/>
                  </a:cubicBezTo>
                  <a:cubicBezTo>
                    <a:pt x="6716" y="2037"/>
                    <a:pt x="6659" y="2009"/>
                    <a:pt x="6602" y="2009"/>
                  </a:cubicBezTo>
                  <a:cubicBezTo>
                    <a:pt x="6532" y="2009"/>
                    <a:pt x="6463" y="2052"/>
                    <a:pt x="6442" y="2132"/>
                  </a:cubicBezTo>
                  <a:cubicBezTo>
                    <a:pt x="5027" y="7534"/>
                    <a:pt x="2907" y="11190"/>
                    <a:pt x="140" y="12998"/>
                  </a:cubicBezTo>
                  <a:cubicBezTo>
                    <a:pt x="1" y="13088"/>
                    <a:pt x="65" y="13302"/>
                    <a:pt x="231" y="13302"/>
                  </a:cubicBezTo>
                  <a:cubicBezTo>
                    <a:pt x="262" y="13302"/>
                    <a:pt x="294" y="13293"/>
                    <a:pt x="320" y="13275"/>
                  </a:cubicBezTo>
                  <a:cubicBezTo>
                    <a:pt x="3129" y="11440"/>
                    <a:pt x="5203" y="7953"/>
                    <a:pt x="6654" y="2619"/>
                  </a:cubicBezTo>
                  <a:cubicBezTo>
                    <a:pt x="9054" y="6976"/>
                    <a:pt x="11633" y="9214"/>
                    <a:pt x="14326" y="9274"/>
                  </a:cubicBezTo>
                  <a:cubicBezTo>
                    <a:pt x="14362" y="9275"/>
                    <a:pt x="14398" y="9275"/>
                    <a:pt x="14435" y="9275"/>
                  </a:cubicBezTo>
                  <a:cubicBezTo>
                    <a:pt x="17570" y="9274"/>
                    <a:pt x="20928" y="6322"/>
                    <a:pt x="24417" y="497"/>
                  </a:cubicBezTo>
                  <a:cubicBezTo>
                    <a:pt x="26718" y="4561"/>
                    <a:pt x="29617" y="8987"/>
                    <a:pt x="33691" y="11425"/>
                  </a:cubicBezTo>
                  <a:cubicBezTo>
                    <a:pt x="33717" y="11441"/>
                    <a:pt x="33746" y="11449"/>
                    <a:pt x="33775" y="11449"/>
                  </a:cubicBezTo>
                  <a:cubicBezTo>
                    <a:pt x="33831" y="11449"/>
                    <a:pt x="33887" y="11420"/>
                    <a:pt x="33918" y="11368"/>
                  </a:cubicBezTo>
                  <a:cubicBezTo>
                    <a:pt x="33965" y="11290"/>
                    <a:pt x="33939" y="11187"/>
                    <a:pt x="33861" y="11141"/>
                  </a:cubicBezTo>
                  <a:cubicBezTo>
                    <a:pt x="29770" y="8692"/>
                    <a:pt x="26867" y="4178"/>
                    <a:pt x="24566" y="86"/>
                  </a:cubicBezTo>
                  <a:cubicBezTo>
                    <a:pt x="24537" y="33"/>
                    <a:pt x="24482" y="2"/>
                    <a:pt x="244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3"/>
            <p:cNvSpPr/>
            <p:nvPr/>
          </p:nvSpPr>
          <p:spPr>
            <a:xfrm>
              <a:off x="3946925" y="992700"/>
              <a:ext cx="867775" cy="329825"/>
            </a:xfrm>
            <a:custGeom>
              <a:avLst/>
              <a:gdLst/>
              <a:ahLst/>
              <a:cxnLst/>
              <a:rect l="l" t="t" r="r" b="b"/>
              <a:pathLst>
                <a:path w="34711" h="13193" extrusionOk="0">
                  <a:moveTo>
                    <a:pt x="24984" y="0"/>
                  </a:moveTo>
                  <a:cubicBezTo>
                    <a:pt x="24946" y="0"/>
                    <a:pt x="24910" y="20"/>
                    <a:pt x="24890" y="54"/>
                  </a:cubicBezTo>
                  <a:cubicBezTo>
                    <a:pt x="21307" y="5953"/>
                    <a:pt x="17892" y="8942"/>
                    <a:pt x="14735" y="8942"/>
                  </a:cubicBezTo>
                  <a:cubicBezTo>
                    <a:pt x="14697" y="8942"/>
                    <a:pt x="14661" y="8942"/>
                    <a:pt x="14625" y="8941"/>
                  </a:cubicBezTo>
                  <a:cubicBezTo>
                    <a:pt x="11893" y="8880"/>
                    <a:pt x="9259" y="6567"/>
                    <a:pt x="6792" y="2066"/>
                  </a:cubicBezTo>
                  <a:cubicBezTo>
                    <a:pt x="6772" y="2030"/>
                    <a:pt x="6734" y="2008"/>
                    <a:pt x="6693" y="2008"/>
                  </a:cubicBezTo>
                  <a:cubicBezTo>
                    <a:pt x="6689" y="2008"/>
                    <a:pt x="6685" y="2009"/>
                    <a:pt x="6681" y="2009"/>
                  </a:cubicBezTo>
                  <a:cubicBezTo>
                    <a:pt x="6637" y="2015"/>
                    <a:pt x="6599" y="2046"/>
                    <a:pt x="6588" y="2091"/>
                  </a:cubicBezTo>
                  <a:cubicBezTo>
                    <a:pt x="5132" y="7505"/>
                    <a:pt x="2948" y="11172"/>
                    <a:pt x="95" y="12988"/>
                  </a:cubicBezTo>
                  <a:cubicBezTo>
                    <a:pt x="1" y="13046"/>
                    <a:pt x="44" y="13192"/>
                    <a:pt x="155" y="13192"/>
                  </a:cubicBezTo>
                  <a:cubicBezTo>
                    <a:pt x="176" y="13192"/>
                    <a:pt x="197" y="13185"/>
                    <a:pt x="214" y="13175"/>
                  </a:cubicBezTo>
                  <a:cubicBezTo>
                    <a:pt x="3109" y="11332"/>
                    <a:pt x="5241" y="7809"/>
                    <a:pt x="6730" y="2411"/>
                  </a:cubicBezTo>
                  <a:cubicBezTo>
                    <a:pt x="9200" y="6831"/>
                    <a:pt x="11854" y="9101"/>
                    <a:pt x="14620" y="9163"/>
                  </a:cubicBezTo>
                  <a:cubicBezTo>
                    <a:pt x="14657" y="9164"/>
                    <a:pt x="14696" y="9164"/>
                    <a:pt x="14734" y="9164"/>
                  </a:cubicBezTo>
                  <a:cubicBezTo>
                    <a:pt x="17945" y="9164"/>
                    <a:pt x="21392" y="6191"/>
                    <a:pt x="24981" y="328"/>
                  </a:cubicBezTo>
                  <a:cubicBezTo>
                    <a:pt x="27345" y="4408"/>
                    <a:pt x="30329" y="8872"/>
                    <a:pt x="34528" y="11323"/>
                  </a:cubicBezTo>
                  <a:cubicBezTo>
                    <a:pt x="34546" y="11333"/>
                    <a:pt x="34565" y="11338"/>
                    <a:pt x="34584" y="11338"/>
                  </a:cubicBezTo>
                  <a:cubicBezTo>
                    <a:pt x="34622" y="11338"/>
                    <a:pt x="34660" y="11319"/>
                    <a:pt x="34680" y="11284"/>
                  </a:cubicBezTo>
                  <a:cubicBezTo>
                    <a:pt x="34710" y="11230"/>
                    <a:pt x="34693" y="11162"/>
                    <a:pt x="34640" y="11132"/>
                  </a:cubicBezTo>
                  <a:cubicBezTo>
                    <a:pt x="30429" y="8675"/>
                    <a:pt x="27445" y="4154"/>
                    <a:pt x="25080" y="55"/>
                  </a:cubicBezTo>
                  <a:cubicBezTo>
                    <a:pt x="25060" y="21"/>
                    <a:pt x="25024" y="0"/>
                    <a:pt x="249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43"/>
            <p:cNvSpPr/>
            <p:nvPr/>
          </p:nvSpPr>
          <p:spPr>
            <a:xfrm>
              <a:off x="1742325" y="1375175"/>
              <a:ext cx="3870800" cy="141075"/>
            </a:xfrm>
            <a:custGeom>
              <a:avLst/>
              <a:gdLst/>
              <a:ahLst/>
              <a:cxnLst/>
              <a:rect l="l" t="t" r="r" b="b"/>
              <a:pathLst>
                <a:path w="154832" h="5643" extrusionOk="0">
                  <a:moveTo>
                    <a:pt x="1" y="0"/>
                  </a:moveTo>
                  <a:lnTo>
                    <a:pt x="1" y="5642"/>
                  </a:lnTo>
                  <a:lnTo>
                    <a:pt x="154832" y="5642"/>
                  </a:lnTo>
                  <a:lnTo>
                    <a:pt x="15483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43"/>
            <p:cNvSpPr/>
            <p:nvPr/>
          </p:nvSpPr>
          <p:spPr>
            <a:xfrm>
              <a:off x="3704025" y="1165300"/>
              <a:ext cx="233625" cy="240525"/>
            </a:xfrm>
            <a:custGeom>
              <a:avLst/>
              <a:gdLst/>
              <a:ahLst/>
              <a:cxnLst/>
              <a:rect l="l" t="t" r="r" b="b"/>
              <a:pathLst>
                <a:path w="9345" h="9621" extrusionOk="0">
                  <a:moveTo>
                    <a:pt x="0" y="0"/>
                  </a:moveTo>
                  <a:lnTo>
                    <a:pt x="0" y="9620"/>
                  </a:lnTo>
                  <a:lnTo>
                    <a:pt x="9345" y="9620"/>
                  </a:lnTo>
                  <a:lnTo>
                    <a:pt x="934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3"/>
            <p:cNvSpPr/>
            <p:nvPr/>
          </p:nvSpPr>
          <p:spPr>
            <a:xfrm>
              <a:off x="2433000" y="1054225"/>
              <a:ext cx="233650" cy="351600"/>
            </a:xfrm>
            <a:custGeom>
              <a:avLst/>
              <a:gdLst/>
              <a:ahLst/>
              <a:cxnLst/>
              <a:rect l="l" t="t" r="r" b="b"/>
              <a:pathLst>
                <a:path w="9346" h="14064" extrusionOk="0">
                  <a:moveTo>
                    <a:pt x="9345" y="1"/>
                  </a:moveTo>
                  <a:lnTo>
                    <a:pt x="1" y="3501"/>
                  </a:lnTo>
                  <a:lnTo>
                    <a:pt x="1" y="14063"/>
                  </a:lnTo>
                  <a:lnTo>
                    <a:pt x="9345" y="14063"/>
                  </a:lnTo>
                  <a:lnTo>
                    <a:pt x="93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3"/>
            <p:cNvSpPr/>
            <p:nvPr/>
          </p:nvSpPr>
          <p:spPr>
            <a:xfrm>
              <a:off x="2274900" y="970875"/>
              <a:ext cx="141475" cy="434950"/>
            </a:xfrm>
            <a:custGeom>
              <a:avLst/>
              <a:gdLst/>
              <a:ahLst/>
              <a:cxnLst/>
              <a:rect l="l" t="t" r="r" b="b"/>
              <a:pathLst>
                <a:path w="5659" h="17398" extrusionOk="0">
                  <a:moveTo>
                    <a:pt x="0" y="0"/>
                  </a:moveTo>
                  <a:lnTo>
                    <a:pt x="0" y="17397"/>
                  </a:lnTo>
                  <a:lnTo>
                    <a:pt x="5659" y="17397"/>
                  </a:lnTo>
                  <a:lnTo>
                    <a:pt x="5659" y="4331"/>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43"/>
            <p:cNvSpPr/>
            <p:nvPr/>
          </p:nvSpPr>
          <p:spPr>
            <a:xfrm>
              <a:off x="2287400" y="880050"/>
              <a:ext cx="16375" cy="331375"/>
            </a:xfrm>
            <a:custGeom>
              <a:avLst/>
              <a:gdLst/>
              <a:ahLst/>
              <a:cxnLst/>
              <a:rect l="l" t="t" r="r" b="b"/>
              <a:pathLst>
                <a:path w="655" h="13255" extrusionOk="0">
                  <a:moveTo>
                    <a:pt x="368" y="1"/>
                  </a:moveTo>
                  <a:lnTo>
                    <a:pt x="1" y="13255"/>
                  </a:lnTo>
                  <a:lnTo>
                    <a:pt x="654" y="13255"/>
                  </a:lnTo>
                  <a:lnTo>
                    <a:pt x="36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43"/>
            <p:cNvSpPr/>
            <p:nvPr/>
          </p:nvSpPr>
          <p:spPr>
            <a:xfrm>
              <a:off x="4811525" y="1197100"/>
              <a:ext cx="180475" cy="226925"/>
            </a:xfrm>
            <a:custGeom>
              <a:avLst/>
              <a:gdLst/>
              <a:ahLst/>
              <a:cxnLst/>
              <a:rect l="l" t="t" r="r" b="b"/>
              <a:pathLst>
                <a:path w="7219" h="9077" extrusionOk="0">
                  <a:moveTo>
                    <a:pt x="0" y="1"/>
                  </a:moveTo>
                  <a:lnTo>
                    <a:pt x="0" y="9076"/>
                  </a:lnTo>
                  <a:lnTo>
                    <a:pt x="7218" y="9076"/>
                  </a:lnTo>
                  <a:lnTo>
                    <a:pt x="72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43"/>
            <p:cNvSpPr/>
            <p:nvPr/>
          </p:nvSpPr>
          <p:spPr>
            <a:xfrm>
              <a:off x="1739375" y="1253700"/>
              <a:ext cx="166975" cy="192050"/>
            </a:xfrm>
            <a:custGeom>
              <a:avLst/>
              <a:gdLst/>
              <a:ahLst/>
              <a:cxnLst/>
              <a:rect l="l" t="t" r="r" b="b"/>
              <a:pathLst>
                <a:path w="6679" h="7682" extrusionOk="0">
                  <a:moveTo>
                    <a:pt x="6679" y="0"/>
                  </a:moveTo>
                  <a:lnTo>
                    <a:pt x="1" y="2001"/>
                  </a:lnTo>
                  <a:lnTo>
                    <a:pt x="1" y="7681"/>
                  </a:lnTo>
                  <a:lnTo>
                    <a:pt x="6679" y="7681"/>
                  </a:lnTo>
                  <a:lnTo>
                    <a:pt x="667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43"/>
            <p:cNvSpPr/>
            <p:nvPr/>
          </p:nvSpPr>
          <p:spPr>
            <a:xfrm>
              <a:off x="3743050" y="1039900"/>
              <a:ext cx="166925" cy="192050"/>
            </a:xfrm>
            <a:custGeom>
              <a:avLst/>
              <a:gdLst/>
              <a:ahLst/>
              <a:cxnLst/>
              <a:rect l="l" t="t" r="r" b="b"/>
              <a:pathLst>
                <a:path w="6677" h="7682" extrusionOk="0">
                  <a:moveTo>
                    <a:pt x="6677" y="1"/>
                  </a:moveTo>
                  <a:lnTo>
                    <a:pt x="0" y="2002"/>
                  </a:lnTo>
                  <a:lnTo>
                    <a:pt x="0" y="7682"/>
                  </a:lnTo>
                  <a:lnTo>
                    <a:pt x="6677" y="7682"/>
                  </a:lnTo>
                  <a:lnTo>
                    <a:pt x="667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43"/>
            <p:cNvSpPr/>
            <p:nvPr/>
          </p:nvSpPr>
          <p:spPr>
            <a:xfrm>
              <a:off x="5446200" y="1266200"/>
              <a:ext cx="166925" cy="192025"/>
            </a:xfrm>
            <a:custGeom>
              <a:avLst/>
              <a:gdLst/>
              <a:ahLst/>
              <a:cxnLst/>
              <a:rect l="l" t="t" r="r" b="b"/>
              <a:pathLst>
                <a:path w="6677" h="7681" extrusionOk="0">
                  <a:moveTo>
                    <a:pt x="0" y="1"/>
                  </a:moveTo>
                  <a:lnTo>
                    <a:pt x="0" y="7681"/>
                  </a:lnTo>
                  <a:lnTo>
                    <a:pt x="6677" y="7681"/>
                  </a:lnTo>
                  <a:lnTo>
                    <a:pt x="667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43"/>
            <p:cNvSpPr/>
            <p:nvPr/>
          </p:nvSpPr>
          <p:spPr>
            <a:xfrm>
              <a:off x="5446200" y="1162275"/>
              <a:ext cx="90950" cy="192025"/>
            </a:xfrm>
            <a:custGeom>
              <a:avLst/>
              <a:gdLst/>
              <a:ahLst/>
              <a:cxnLst/>
              <a:rect l="l" t="t" r="r" b="b"/>
              <a:pathLst>
                <a:path w="3638" h="7681" extrusionOk="0">
                  <a:moveTo>
                    <a:pt x="3638" y="1"/>
                  </a:moveTo>
                  <a:lnTo>
                    <a:pt x="0" y="2002"/>
                  </a:lnTo>
                  <a:lnTo>
                    <a:pt x="0" y="7681"/>
                  </a:lnTo>
                  <a:lnTo>
                    <a:pt x="3638" y="7681"/>
                  </a:lnTo>
                  <a:lnTo>
                    <a:pt x="363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43"/>
            <p:cNvSpPr/>
            <p:nvPr/>
          </p:nvSpPr>
          <p:spPr>
            <a:xfrm>
              <a:off x="5446200" y="1096675"/>
              <a:ext cx="53450" cy="192000"/>
            </a:xfrm>
            <a:custGeom>
              <a:avLst/>
              <a:gdLst/>
              <a:ahLst/>
              <a:cxnLst/>
              <a:rect l="l" t="t" r="r" b="b"/>
              <a:pathLst>
                <a:path w="2138" h="7680" extrusionOk="0">
                  <a:moveTo>
                    <a:pt x="0" y="0"/>
                  </a:moveTo>
                  <a:lnTo>
                    <a:pt x="0" y="7680"/>
                  </a:lnTo>
                  <a:lnTo>
                    <a:pt x="2138" y="7680"/>
                  </a:lnTo>
                  <a:lnTo>
                    <a:pt x="2138" y="2000"/>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43"/>
            <p:cNvSpPr/>
            <p:nvPr/>
          </p:nvSpPr>
          <p:spPr>
            <a:xfrm>
              <a:off x="5472900" y="1048200"/>
              <a:ext cx="26275" cy="192050"/>
            </a:xfrm>
            <a:custGeom>
              <a:avLst/>
              <a:gdLst/>
              <a:ahLst/>
              <a:cxnLst/>
              <a:rect l="l" t="t" r="r" b="b"/>
              <a:pathLst>
                <a:path w="1051" h="7682" extrusionOk="0">
                  <a:moveTo>
                    <a:pt x="1051" y="0"/>
                  </a:moveTo>
                  <a:lnTo>
                    <a:pt x="1" y="2001"/>
                  </a:lnTo>
                  <a:lnTo>
                    <a:pt x="1" y="7681"/>
                  </a:lnTo>
                  <a:lnTo>
                    <a:pt x="1051" y="7681"/>
                  </a:lnTo>
                  <a:lnTo>
                    <a:pt x="10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 name="Google Shape;76;p43"/>
          <p:cNvSpPr txBox="1">
            <a:spLocks noGrp="1"/>
          </p:cNvSpPr>
          <p:nvPr>
            <p:ph type="subTitle" idx="1"/>
          </p:nvPr>
        </p:nvSpPr>
        <p:spPr>
          <a:xfrm>
            <a:off x="1133700" y="1834000"/>
            <a:ext cx="6876600" cy="36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67"/>
        <p:cNvGrpSpPr/>
        <p:nvPr/>
      </p:nvGrpSpPr>
      <p:grpSpPr>
        <a:xfrm>
          <a:off x="0" y="0"/>
          <a:ext cx="0" cy="0"/>
          <a:chOff x="0" y="0"/>
          <a:chExt cx="0" cy="0"/>
        </a:xfrm>
      </p:grpSpPr>
      <p:sp>
        <p:nvSpPr>
          <p:cNvPr id="268" name="Google Shape;268;p53"/>
          <p:cNvSpPr/>
          <p:nvPr/>
        </p:nvSpPr>
        <p:spPr>
          <a:xfrm flipH="1">
            <a:off x="-106280" y="4608500"/>
            <a:ext cx="9480678" cy="777168"/>
          </a:xfrm>
          <a:custGeom>
            <a:avLst/>
            <a:gdLst/>
            <a:ahLst/>
            <a:cxnLst/>
            <a:rect l="l" t="t" r="r" b="b"/>
            <a:pathLst>
              <a:path w="159386" h="45898" extrusionOk="0">
                <a:moveTo>
                  <a:pt x="73890" y="0"/>
                </a:moveTo>
                <a:cubicBezTo>
                  <a:pt x="72986" y="0"/>
                  <a:pt x="72064" y="112"/>
                  <a:pt x="71213" y="174"/>
                </a:cubicBezTo>
                <a:cubicBezTo>
                  <a:pt x="68995" y="335"/>
                  <a:pt x="66830" y="328"/>
                  <a:pt x="64642" y="794"/>
                </a:cubicBezTo>
                <a:cubicBezTo>
                  <a:pt x="63759" y="983"/>
                  <a:pt x="62729" y="1098"/>
                  <a:pt x="61894" y="1434"/>
                </a:cubicBezTo>
                <a:cubicBezTo>
                  <a:pt x="61427" y="1621"/>
                  <a:pt x="60978" y="1696"/>
                  <a:pt x="60533" y="1696"/>
                </a:cubicBezTo>
                <a:cubicBezTo>
                  <a:pt x="59839" y="1696"/>
                  <a:pt x="59156" y="1514"/>
                  <a:pt x="58436" y="1293"/>
                </a:cubicBezTo>
                <a:cubicBezTo>
                  <a:pt x="57566" y="1025"/>
                  <a:pt x="56787" y="808"/>
                  <a:pt x="56016" y="808"/>
                </a:cubicBezTo>
                <a:cubicBezTo>
                  <a:pt x="55375" y="808"/>
                  <a:pt x="54739" y="958"/>
                  <a:pt x="54060" y="1353"/>
                </a:cubicBezTo>
                <a:cubicBezTo>
                  <a:pt x="53281" y="1807"/>
                  <a:pt x="52561" y="2382"/>
                  <a:pt x="51708" y="2710"/>
                </a:cubicBezTo>
                <a:cubicBezTo>
                  <a:pt x="51323" y="2857"/>
                  <a:pt x="50962" y="2917"/>
                  <a:pt x="50607" y="2917"/>
                </a:cubicBezTo>
                <a:cubicBezTo>
                  <a:pt x="50011" y="2917"/>
                  <a:pt x="49433" y="2749"/>
                  <a:pt x="48788" y="2549"/>
                </a:cubicBezTo>
                <a:cubicBezTo>
                  <a:pt x="48438" y="2441"/>
                  <a:pt x="48077" y="2394"/>
                  <a:pt x="47712" y="2394"/>
                </a:cubicBezTo>
                <a:cubicBezTo>
                  <a:pt x="46462" y="2394"/>
                  <a:pt x="45167" y="2943"/>
                  <a:pt x="44098" y="3432"/>
                </a:cubicBezTo>
                <a:cubicBezTo>
                  <a:pt x="42381" y="4218"/>
                  <a:pt x="40597" y="4647"/>
                  <a:pt x="38705" y="4647"/>
                </a:cubicBezTo>
                <a:cubicBezTo>
                  <a:pt x="38517" y="4647"/>
                  <a:pt x="38327" y="4642"/>
                  <a:pt x="38137" y="4634"/>
                </a:cubicBezTo>
                <a:cubicBezTo>
                  <a:pt x="36389" y="4555"/>
                  <a:pt x="34520" y="4038"/>
                  <a:pt x="32727" y="4038"/>
                </a:cubicBezTo>
                <a:cubicBezTo>
                  <a:pt x="31520" y="4038"/>
                  <a:pt x="30347" y="4272"/>
                  <a:pt x="29270" y="5034"/>
                </a:cubicBezTo>
                <a:cubicBezTo>
                  <a:pt x="27988" y="5940"/>
                  <a:pt x="26544" y="6467"/>
                  <a:pt x="24953" y="6467"/>
                </a:cubicBezTo>
                <a:cubicBezTo>
                  <a:pt x="24689" y="6467"/>
                  <a:pt x="24416" y="6450"/>
                  <a:pt x="24145" y="6450"/>
                </a:cubicBezTo>
                <a:cubicBezTo>
                  <a:pt x="23797" y="6450"/>
                  <a:pt x="23452" y="6477"/>
                  <a:pt x="23130" y="6603"/>
                </a:cubicBezTo>
                <a:cubicBezTo>
                  <a:pt x="21389" y="7284"/>
                  <a:pt x="19360" y="7415"/>
                  <a:pt x="17505" y="7692"/>
                </a:cubicBezTo>
                <a:cubicBezTo>
                  <a:pt x="16639" y="7822"/>
                  <a:pt x="15355" y="8196"/>
                  <a:pt x="14039" y="8432"/>
                </a:cubicBezTo>
                <a:lnTo>
                  <a:pt x="10594" y="8432"/>
                </a:lnTo>
                <a:cubicBezTo>
                  <a:pt x="9823" y="8176"/>
                  <a:pt x="9232" y="7651"/>
                  <a:pt x="8980" y="6700"/>
                </a:cubicBezTo>
                <a:cubicBezTo>
                  <a:pt x="8942" y="6555"/>
                  <a:pt x="8817" y="6468"/>
                  <a:pt x="8688" y="6468"/>
                </a:cubicBezTo>
                <a:cubicBezTo>
                  <a:pt x="8606" y="6468"/>
                  <a:pt x="8522" y="6504"/>
                  <a:pt x="8458" y="6583"/>
                </a:cubicBezTo>
                <a:cubicBezTo>
                  <a:pt x="7740" y="7480"/>
                  <a:pt x="6780" y="7678"/>
                  <a:pt x="5753" y="7678"/>
                </a:cubicBezTo>
                <a:cubicBezTo>
                  <a:pt x="4938" y="7678"/>
                  <a:pt x="4080" y="7554"/>
                  <a:pt x="3267" y="7554"/>
                </a:cubicBezTo>
                <a:cubicBezTo>
                  <a:pt x="2903" y="7554"/>
                  <a:pt x="2549" y="7578"/>
                  <a:pt x="2210" y="7651"/>
                </a:cubicBezTo>
                <a:cubicBezTo>
                  <a:pt x="1522" y="7799"/>
                  <a:pt x="752" y="8084"/>
                  <a:pt x="1" y="8161"/>
                </a:cubicBezTo>
                <a:lnTo>
                  <a:pt x="1" y="45898"/>
                </a:lnTo>
                <a:lnTo>
                  <a:pt x="159385" y="45898"/>
                </a:lnTo>
                <a:lnTo>
                  <a:pt x="159385" y="12086"/>
                </a:lnTo>
                <a:lnTo>
                  <a:pt x="151362" y="8432"/>
                </a:lnTo>
                <a:cubicBezTo>
                  <a:pt x="151082" y="8271"/>
                  <a:pt x="150797" y="8106"/>
                  <a:pt x="150483" y="7960"/>
                </a:cubicBezTo>
                <a:cubicBezTo>
                  <a:pt x="149939" y="7707"/>
                  <a:pt x="148328" y="7611"/>
                  <a:pt x="148056" y="7190"/>
                </a:cubicBezTo>
                <a:cubicBezTo>
                  <a:pt x="147989" y="7087"/>
                  <a:pt x="147886" y="7036"/>
                  <a:pt x="147786" y="7036"/>
                </a:cubicBezTo>
                <a:cubicBezTo>
                  <a:pt x="147659" y="7036"/>
                  <a:pt x="147537" y="7119"/>
                  <a:pt x="147506" y="7281"/>
                </a:cubicBezTo>
                <a:cubicBezTo>
                  <a:pt x="147391" y="7867"/>
                  <a:pt x="146720" y="8257"/>
                  <a:pt x="146025" y="8432"/>
                </a:cubicBezTo>
                <a:lnTo>
                  <a:pt x="144568" y="8432"/>
                </a:lnTo>
                <a:cubicBezTo>
                  <a:pt x="143975" y="8219"/>
                  <a:pt x="143423" y="8152"/>
                  <a:pt x="142781" y="8152"/>
                </a:cubicBezTo>
                <a:cubicBezTo>
                  <a:pt x="142164" y="8152"/>
                  <a:pt x="141551" y="8175"/>
                  <a:pt x="140942" y="8175"/>
                </a:cubicBezTo>
                <a:cubicBezTo>
                  <a:pt x="139979" y="8175"/>
                  <a:pt x="139028" y="8119"/>
                  <a:pt x="138101" y="7829"/>
                </a:cubicBezTo>
                <a:cubicBezTo>
                  <a:pt x="137751" y="7720"/>
                  <a:pt x="137432" y="7678"/>
                  <a:pt x="137131" y="7678"/>
                </a:cubicBezTo>
                <a:cubicBezTo>
                  <a:pt x="136120" y="7678"/>
                  <a:pt x="135309" y="8153"/>
                  <a:pt x="134152" y="8153"/>
                </a:cubicBezTo>
                <a:cubicBezTo>
                  <a:pt x="134111" y="8153"/>
                  <a:pt x="134071" y="8152"/>
                  <a:pt x="134030" y="8151"/>
                </a:cubicBezTo>
                <a:cubicBezTo>
                  <a:pt x="132999" y="8122"/>
                  <a:pt x="132415" y="7680"/>
                  <a:pt x="131567" y="7186"/>
                </a:cubicBezTo>
                <a:cubicBezTo>
                  <a:pt x="131323" y="7044"/>
                  <a:pt x="131085" y="6958"/>
                  <a:pt x="130805" y="6945"/>
                </a:cubicBezTo>
                <a:cubicBezTo>
                  <a:pt x="130796" y="6945"/>
                  <a:pt x="130787" y="6944"/>
                  <a:pt x="130777" y="6944"/>
                </a:cubicBezTo>
                <a:cubicBezTo>
                  <a:pt x="130452" y="6944"/>
                  <a:pt x="130150" y="7196"/>
                  <a:pt x="129872" y="7319"/>
                </a:cubicBezTo>
                <a:cubicBezTo>
                  <a:pt x="129149" y="7639"/>
                  <a:pt x="128401" y="7934"/>
                  <a:pt x="127605" y="8024"/>
                </a:cubicBezTo>
                <a:cubicBezTo>
                  <a:pt x="126048" y="8201"/>
                  <a:pt x="124489" y="8096"/>
                  <a:pt x="122928" y="8166"/>
                </a:cubicBezTo>
                <a:cubicBezTo>
                  <a:pt x="122305" y="8196"/>
                  <a:pt x="121687" y="8284"/>
                  <a:pt x="121080" y="8432"/>
                </a:cubicBezTo>
                <a:lnTo>
                  <a:pt x="96107" y="8432"/>
                </a:lnTo>
                <a:cubicBezTo>
                  <a:pt x="95433" y="8145"/>
                  <a:pt x="94720" y="7965"/>
                  <a:pt x="94043" y="7907"/>
                </a:cubicBezTo>
                <a:cubicBezTo>
                  <a:pt x="92514" y="7780"/>
                  <a:pt x="90816" y="7804"/>
                  <a:pt x="89403" y="7155"/>
                </a:cubicBezTo>
                <a:cubicBezTo>
                  <a:pt x="88400" y="6695"/>
                  <a:pt x="87927" y="6110"/>
                  <a:pt x="87326" y="5263"/>
                </a:cubicBezTo>
                <a:cubicBezTo>
                  <a:pt x="87110" y="4957"/>
                  <a:pt x="86856" y="4478"/>
                  <a:pt x="86527" y="4270"/>
                </a:cubicBezTo>
                <a:cubicBezTo>
                  <a:pt x="85852" y="3843"/>
                  <a:pt x="85233" y="4042"/>
                  <a:pt x="84470" y="3915"/>
                </a:cubicBezTo>
                <a:cubicBezTo>
                  <a:pt x="83184" y="3703"/>
                  <a:pt x="83060" y="3121"/>
                  <a:pt x="82367" y="2310"/>
                </a:cubicBezTo>
                <a:cubicBezTo>
                  <a:pt x="81611" y="1426"/>
                  <a:pt x="80777" y="1409"/>
                  <a:pt x="79651" y="1409"/>
                </a:cubicBezTo>
                <a:cubicBezTo>
                  <a:pt x="78579" y="1409"/>
                  <a:pt x="78192" y="1368"/>
                  <a:pt x="77347" y="804"/>
                </a:cubicBezTo>
                <a:cubicBezTo>
                  <a:pt x="76794" y="435"/>
                  <a:pt x="76324" y="383"/>
                  <a:pt x="75689" y="209"/>
                </a:cubicBezTo>
                <a:cubicBezTo>
                  <a:pt x="75118" y="53"/>
                  <a:pt x="74508" y="0"/>
                  <a:pt x="73890" y="0"/>
                </a:cubicBezTo>
                <a:close/>
              </a:path>
            </a:pathLst>
          </a:custGeom>
          <a:solidFill>
            <a:srgbClr val="D83737">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53"/>
          <p:cNvSpPr/>
          <p:nvPr/>
        </p:nvSpPr>
        <p:spPr>
          <a:xfrm flipH="1">
            <a:off x="-285695" y="4783947"/>
            <a:ext cx="9704416" cy="777157"/>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53"/>
          <p:cNvSpPr/>
          <p:nvPr/>
        </p:nvSpPr>
        <p:spPr>
          <a:xfrm flipH="1">
            <a:off x="-213523" y="4991095"/>
            <a:ext cx="9824249" cy="623708"/>
          </a:xfrm>
          <a:custGeom>
            <a:avLst/>
            <a:gdLst/>
            <a:ahLst/>
            <a:cxnLst/>
            <a:rect l="l" t="t" r="r" b="b"/>
            <a:pathLst>
              <a:path w="165162" h="49807" extrusionOk="0">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53"/>
          <p:cNvSpPr/>
          <p:nvPr/>
        </p:nvSpPr>
        <p:spPr>
          <a:xfrm>
            <a:off x="303726" y="356325"/>
            <a:ext cx="693596"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53"/>
          <p:cNvSpPr/>
          <p:nvPr/>
        </p:nvSpPr>
        <p:spPr>
          <a:xfrm>
            <a:off x="1040675" y="611200"/>
            <a:ext cx="442042" cy="90522"/>
          </a:xfrm>
          <a:custGeom>
            <a:avLst/>
            <a:gdLst/>
            <a:ahLst/>
            <a:cxnLst/>
            <a:rect l="l" t="t" r="r" b="b"/>
            <a:pathLst>
              <a:path w="25991" h="3107" extrusionOk="0">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53"/>
          <p:cNvSpPr/>
          <p:nvPr/>
        </p:nvSpPr>
        <p:spPr>
          <a:xfrm>
            <a:off x="8058500" y="399475"/>
            <a:ext cx="717475"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53"/>
          <p:cNvSpPr/>
          <p:nvPr/>
        </p:nvSpPr>
        <p:spPr>
          <a:xfrm flipH="1">
            <a:off x="7640700" y="642425"/>
            <a:ext cx="943668" cy="90522"/>
          </a:xfrm>
          <a:custGeom>
            <a:avLst/>
            <a:gdLst/>
            <a:ahLst/>
            <a:cxnLst/>
            <a:rect l="l" t="t" r="r" b="b"/>
            <a:pathLst>
              <a:path w="25991" h="3107" extrusionOk="0">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75"/>
        <p:cNvGrpSpPr/>
        <p:nvPr/>
      </p:nvGrpSpPr>
      <p:grpSpPr>
        <a:xfrm>
          <a:off x="0" y="0"/>
          <a:ext cx="0" cy="0"/>
          <a:chOff x="0" y="0"/>
          <a:chExt cx="0" cy="0"/>
        </a:xfrm>
      </p:grpSpPr>
      <p:sp>
        <p:nvSpPr>
          <p:cNvPr id="276" name="Google Shape;276;p54"/>
          <p:cNvSpPr/>
          <p:nvPr/>
        </p:nvSpPr>
        <p:spPr>
          <a:xfrm flipH="1">
            <a:off x="-433525" y="4229100"/>
            <a:ext cx="9687012" cy="1952404"/>
          </a:xfrm>
          <a:custGeom>
            <a:avLst/>
            <a:gdLst/>
            <a:ahLst/>
            <a:cxnLst/>
            <a:rect l="l" t="t" r="r" b="b"/>
            <a:pathLst>
              <a:path w="154387" h="36579" extrusionOk="0">
                <a:moveTo>
                  <a:pt x="33994" y="1"/>
                </a:moveTo>
                <a:cubicBezTo>
                  <a:pt x="33879" y="1"/>
                  <a:pt x="33767" y="20"/>
                  <a:pt x="33660" y="66"/>
                </a:cubicBezTo>
                <a:cubicBezTo>
                  <a:pt x="33542" y="116"/>
                  <a:pt x="33433" y="286"/>
                  <a:pt x="33372" y="449"/>
                </a:cubicBezTo>
                <a:cubicBezTo>
                  <a:pt x="33157" y="1008"/>
                  <a:pt x="32937" y="1052"/>
                  <a:pt x="32558" y="1094"/>
                </a:cubicBezTo>
                <a:cubicBezTo>
                  <a:pt x="31913" y="1165"/>
                  <a:pt x="31384" y="1540"/>
                  <a:pt x="30796" y="1894"/>
                </a:cubicBezTo>
                <a:cubicBezTo>
                  <a:pt x="30550" y="2041"/>
                  <a:pt x="30351" y="2145"/>
                  <a:pt x="30120" y="2145"/>
                </a:cubicBezTo>
                <a:cubicBezTo>
                  <a:pt x="30009" y="2145"/>
                  <a:pt x="29890" y="2121"/>
                  <a:pt x="29754" y="2065"/>
                </a:cubicBezTo>
                <a:cubicBezTo>
                  <a:pt x="29674" y="2033"/>
                  <a:pt x="29606" y="2018"/>
                  <a:pt x="29544" y="2018"/>
                </a:cubicBezTo>
                <a:cubicBezTo>
                  <a:pt x="29375" y="2018"/>
                  <a:pt x="29255" y="2129"/>
                  <a:pt x="29068" y="2278"/>
                </a:cubicBezTo>
                <a:cubicBezTo>
                  <a:pt x="28499" y="2736"/>
                  <a:pt x="28020" y="3417"/>
                  <a:pt x="27456" y="3884"/>
                </a:cubicBezTo>
                <a:cubicBezTo>
                  <a:pt x="27105" y="4173"/>
                  <a:pt x="26723" y="4340"/>
                  <a:pt x="26329" y="4436"/>
                </a:cubicBezTo>
                <a:cubicBezTo>
                  <a:pt x="26252" y="4455"/>
                  <a:pt x="26176" y="4463"/>
                  <a:pt x="26100" y="4463"/>
                </a:cubicBezTo>
                <a:cubicBezTo>
                  <a:pt x="25716" y="4463"/>
                  <a:pt x="25340" y="4261"/>
                  <a:pt x="24950" y="4245"/>
                </a:cubicBezTo>
                <a:cubicBezTo>
                  <a:pt x="24940" y="4245"/>
                  <a:pt x="24930" y="4245"/>
                  <a:pt x="24920" y="4245"/>
                </a:cubicBezTo>
                <a:cubicBezTo>
                  <a:pt x="24336" y="4245"/>
                  <a:pt x="23912" y="4923"/>
                  <a:pt x="23320" y="4989"/>
                </a:cubicBezTo>
                <a:cubicBezTo>
                  <a:pt x="23205" y="5001"/>
                  <a:pt x="23090" y="5013"/>
                  <a:pt x="22975" y="5025"/>
                </a:cubicBezTo>
                <a:cubicBezTo>
                  <a:pt x="22782" y="5001"/>
                  <a:pt x="22584" y="4994"/>
                  <a:pt x="22390" y="4994"/>
                </a:cubicBezTo>
                <a:cubicBezTo>
                  <a:pt x="22128" y="4994"/>
                  <a:pt x="21873" y="5007"/>
                  <a:pt x="21645" y="5012"/>
                </a:cubicBezTo>
                <a:cubicBezTo>
                  <a:pt x="21306" y="5018"/>
                  <a:pt x="20974" y="5086"/>
                  <a:pt x="20652" y="5201"/>
                </a:cubicBezTo>
                <a:lnTo>
                  <a:pt x="20652" y="5201"/>
                </a:lnTo>
                <a:cubicBezTo>
                  <a:pt x="20654" y="5201"/>
                  <a:pt x="20654" y="5200"/>
                  <a:pt x="20654" y="5200"/>
                </a:cubicBezTo>
                <a:lnTo>
                  <a:pt x="20654" y="5200"/>
                </a:lnTo>
                <a:cubicBezTo>
                  <a:pt x="20653" y="5200"/>
                  <a:pt x="20472" y="5264"/>
                  <a:pt x="20439" y="5312"/>
                </a:cubicBezTo>
                <a:cubicBezTo>
                  <a:pt x="20289" y="5526"/>
                  <a:pt x="20165" y="5588"/>
                  <a:pt x="20034" y="5588"/>
                </a:cubicBezTo>
                <a:cubicBezTo>
                  <a:pt x="19884" y="5588"/>
                  <a:pt x="19727" y="5506"/>
                  <a:pt x="19516" y="5482"/>
                </a:cubicBezTo>
                <a:cubicBezTo>
                  <a:pt x="19436" y="5473"/>
                  <a:pt x="19355" y="5469"/>
                  <a:pt x="19273" y="5469"/>
                </a:cubicBezTo>
                <a:cubicBezTo>
                  <a:pt x="18749" y="5469"/>
                  <a:pt x="18189" y="5639"/>
                  <a:pt x="17692" y="5749"/>
                </a:cubicBezTo>
                <a:cubicBezTo>
                  <a:pt x="17505" y="5790"/>
                  <a:pt x="17369" y="5915"/>
                  <a:pt x="17251" y="6099"/>
                </a:cubicBezTo>
                <a:cubicBezTo>
                  <a:pt x="17203" y="6175"/>
                  <a:pt x="17173" y="6269"/>
                  <a:pt x="17143" y="6363"/>
                </a:cubicBezTo>
                <a:cubicBezTo>
                  <a:pt x="17016" y="6793"/>
                  <a:pt x="16653" y="6842"/>
                  <a:pt x="16336" y="6842"/>
                </a:cubicBezTo>
                <a:cubicBezTo>
                  <a:pt x="16300" y="6842"/>
                  <a:pt x="16265" y="6842"/>
                  <a:pt x="16231" y="6841"/>
                </a:cubicBezTo>
                <a:cubicBezTo>
                  <a:pt x="15522" y="6826"/>
                  <a:pt x="14815" y="6605"/>
                  <a:pt x="14105" y="6565"/>
                </a:cubicBezTo>
                <a:cubicBezTo>
                  <a:pt x="14072" y="6563"/>
                  <a:pt x="14039" y="6562"/>
                  <a:pt x="14007" y="6562"/>
                </a:cubicBezTo>
                <a:cubicBezTo>
                  <a:pt x="13310" y="6562"/>
                  <a:pt x="12756" y="6963"/>
                  <a:pt x="12121" y="7240"/>
                </a:cubicBezTo>
                <a:cubicBezTo>
                  <a:pt x="12032" y="7280"/>
                  <a:pt x="11944" y="7296"/>
                  <a:pt x="11858" y="7296"/>
                </a:cubicBezTo>
                <a:cubicBezTo>
                  <a:pt x="11454" y="7296"/>
                  <a:pt x="11083" y="6928"/>
                  <a:pt x="10676" y="6845"/>
                </a:cubicBezTo>
                <a:cubicBezTo>
                  <a:pt x="10659" y="6842"/>
                  <a:pt x="10642" y="6840"/>
                  <a:pt x="10625" y="6840"/>
                </a:cubicBezTo>
                <a:cubicBezTo>
                  <a:pt x="10418" y="6840"/>
                  <a:pt x="10257" y="7096"/>
                  <a:pt x="10205" y="7337"/>
                </a:cubicBezTo>
                <a:cubicBezTo>
                  <a:pt x="10076" y="7963"/>
                  <a:pt x="10122" y="8529"/>
                  <a:pt x="9802" y="9040"/>
                </a:cubicBezTo>
                <a:cubicBezTo>
                  <a:pt x="9792" y="9053"/>
                  <a:pt x="9786" y="9063"/>
                  <a:pt x="9775" y="9075"/>
                </a:cubicBezTo>
                <a:cubicBezTo>
                  <a:pt x="9504" y="9108"/>
                  <a:pt x="9232" y="9141"/>
                  <a:pt x="8961" y="9173"/>
                </a:cubicBezTo>
                <a:cubicBezTo>
                  <a:pt x="8849" y="9141"/>
                  <a:pt x="8749" y="9104"/>
                  <a:pt x="8662" y="9079"/>
                </a:cubicBezTo>
                <a:cubicBezTo>
                  <a:pt x="8379" y="8999"/>
                  <a:pt x="8069" y="8993"/>
                  <a:pt x="7782" y="8941"/>
                </a:cubicBezTo>
                <a:cubicBezTo>
                  <a:pt x="7264" y="8846"/>
                  <a:pt x="6735" y="8723"/>
                  <a:pt x="6214" y="8723"/>
                </a:cubicBezTo>
                <a:cubicBezTo>
                  <a:pt x="6093" y="8723"/>
                  <a:pt x="5972" y="8729"/>
                  <a:pt x="5852" y="8745"/>
                </a:cubicBezTo>
                <a:cubicBezTo>
                  <a:pt x="5570" y="8780"/>
                  <a:pt x="5298" y="8807"/>
                  <a:pt x="5028" y="8807"/>
                </a:cubicBezTo>
                <a:cubicBezTo>
                  <a:pt x="4614" y="8807"/>
                  <a:pt x="4204" y="8745"/>
                  <a:pt x="3768" y="8561"/>
                </a:cubicBezTo>
                <a:cubicBezTo>
                  <a:pt x="3460" y="8429"/>
                  <a:pt x="3188" y="8187"/>
                  <a:pt x="2878" y="8070"/>
                </a:cubicBezTo>
                <a:cubicBezTo>
                  <a:pt x="2750" y="8022"/>
                  <a:pt x="2618" y="8006"/>
                  <a:pt x="2486" y="8006"/>
                </a:cubicBezTo>
                <a:cubicBezTo>
                  <a:pt x="2349" y="8006"/>
                  <a:pt x="2213" y="8023"/>
                  <a:pt x="2083" y="8038"/>
                </a:cubicBezTo>
                <a:cubicBezTo>
                  <a:pt x="1862" y="8064"/>
                  <a:pt x="1655" y="8108"/>
                  <a:pt x="1442" y="8108"/>
                </a:cubicBezTo>
                <a:cubicBezTo>
                  <a:pt x="1325" y="8108"/>
                  <a:pt x="1206" y="8095"/>
                  <a:pt x="1083" y="8058"/>
                </a:cubicBezTo>
                <a:cubicBezTo>
                  <a:pt x="762" y="7967"/>
                  <a:pt x="379" y="7328"/>
                  <a:pt x="93" y="7051"/>
                </a:cubicBezTo>
                <a:cubicBezTo>
                  <a:pt x="63" y="7024"/>
                  <a:pt x="32" y="7001"/>
                  <a:pt x="1" y="6975"/>
                </a:cubicBezTo>
                <a:lnTo>
                  <a:pt x="1" y="36578"/>
                </a:lnTo>
                <a:lnTo>
                  <a:pt x="154387" y="36578"/>
                </a:lnTo>
                <a:lnTo>
                  <a:pt x="149404" y="3093"/>
                </a:lnTo>
                <a:cubicBezTo>
                  <a:pt x="149163" y="3047"/>
                  <a:pt x="148909" y="3033"/>
                  <a:pt x="148662" y="3033"/>
                </a:cubicBezTo>
                <a:cubicBezTo>
                  <a:pt x="148384" y="3033"/>
                  <a:pt x="148114" y="3050"/>
                  <a:pt x="147874" y="3055"/>
                </a:cubicBezTo>
                <a:cubicBezTo>
                  <a:pt x="147535" y="3062"/>
                  <a:pt x="147203" y="3130"/>
                  <a:pt x="146880" y="3245"/>
                </a:cubicBezTo>
                <a:cubicBezTo>
                  <a:pt x="146882" y="3244"/>
                  <a:pt x="146883" y="3244"/>
                  <a:pt x="146883" y="3244"/>
                </a:cubicBezTo>
                <a:lnTo>
                  <a:pt x="146883" y="3244"/>
                </a:lnTo>
                <a:cubicBezTo>
                  <a:pt x="146883" y="3244"/>
                  <a:pt x="146701" y="3308"/>
                  <a:pt x="146667" y="3356"/>
                </a:cubicBezTo>
                <a:cubicBezTo>
                  <a:pt x="146518" y="3570"/>
                  <a:pt x="146393" y="3631"/>
                  <a:pt x="146263" y="3631"/>
                </a:cubicBezTo>
                <a:cubicBezTo>
                  <a:pt x="146113" y="3631"/>
                  <a:pt x="145956" y="3549"/>
                  <a:pt x="145745" y="3526"/>
                </a:cubicBezTo>
                <a:cubicBezTo>
                  <a:pt x="145666" y="3517"/>
                  <a:pt x="145585" y="3513"/>
                  <a:pt x="145504" y="3513"/>
                </a:cubicBezTo>
                <a:cubicBezTo>
                  <a:pt x="144979" y="3513"/>
                  <a:pt x="144417" y="3682"/>
                  <a:pt x="143921" y="3792"/>
                </a:cubicBezTo>
                <a:cubicBezTo>
                  <a:pt x="143734" y="3834"/>
                  <a:pt x="143598" y="3959"/>
                  <a:pt x="143480" y="4143"/>
                </a:cubicBezTo>
                <a:cubicBezTo>
                  <a:pt x="143431" y="4220"/>
                  <a:pt x="143402" y="4312"/>
                  <a:pt x="143372" y="4406"/>
                </a:cubicBezTo>
                <a:cubicBezTo>
                  <a:pt x="143243" y="4840"/>
                  <a:pt x="142875" y="4886"/>
                  <a:pt x="142557" y="4886"/>
                </a:cubicBezTo>
                <a:cubicBezTo>
                  <a:pt x="142524" y="4886"/>
                  <a:pt x="142491" y="4886"/>
                  <a:pt x="142460" y="4885"/>
                </a:cubicBezTo>
                <a:cubicBezTo>
                  <a:pt x="141751" y="4870"/>
                  <a:pt x="141043" y="4649"/>
                  <a:pt x="140334" y="4609"/>
                </a:cubicBezTo>
                <a:cubicBezTo>
                  <a:pt x="140300" y="4607"/>
                  <a:pt x="140267" y="4606"/>
                  <a:pt x="140234" y="4606"/>
                </a:cubicBezTo>
                <a:cubicBezTo>
                  <a:pt x="139537" y="4606"/>
                  <a:pt x="138983" y="5008"/>
                  <a:pt x="138350" y="5285"/>
                </a:cubicBezTo>
                <a:cubicBezTo>
                  <a:pt x="138260" y="5324"/>
                  <a:pt x="138173" y="5341"/>
                  <a:pt x="138087" y="5341"/>
                </a:cubicBezTo>
                <a:cubicBezTo>
                  <a:pt x="137682" y="5341"/>
                  <a:pt x="137311" y="4972"/>
                  <a:pt x="136905" y="4889"/>
                </a:cubicBezTo>
                <a:cubicBezTo>
                  <a:pt x="136888" y="4885"/>
                  <a:pt x="136871" y="4884"/>
                  <a:pt x="136854" y="4884"/>
                </a:cubicBezTo>
                <a:cubicBezTo>
                  <a:pt x="136646" y="4884"/>
                  <a:pt x="136485" y="5140"/>
                  <a:pt x="136432" y="5382"/>
                </a:cubicBezTo>
                <a:cubicBezTo>
                  <a:pt x="136305" y="6007"/>
                  <a:pt x="136349" y="6572"/>
                  <a:pt x="136031" y="7084"/>
                </a:cubicBezTo>
                <a:cubicBezTo>
                  <a:pt x="136021" y="7098"/>
                  <a:pt x="136015" y="7107"/>
                  <a:pt x="136004" y="7119"/>
                </a:cubicBezTo>
                <a:cubicBezTo>
                  <a:pt x="135733" y="7153"/>
                  <a:pt x="135461" y="7185"/>
                  <a:pt x="135189" y="7218"/>
                </a:cubicBezTo>
                <a:cubicBezTo>
                  <a:pt x="135078" y="7185"/>
                  <a:pt x="134978" y="7147"/>
                  <a:pt x="134891" y="7124"/>
                </a:cubicBezTo>
                <a:cubicBezTo>
                  <a:pt x="134607" y="7044"/>
                  <a:pt x="134298" y="7037"/>
                  <a:pt x="134011" y="6984"/>
                </a:cubicBezTo>
                <a:cubicBezTo>
                  <a:pt x="133493" y="6891"/>
                  <a:pt x="132963" y="6767"/>
                  <a:pt x="132442" y="6767"/>
                </a:cubicBezTo>
                <a:cubicBezTo>
                  <a:pt x="132321" y="6767"/>
                  <a:pt x="132201" y="6774"/>
                  <a:pt x="132081" y="6789"/>
                </a:cubicBezTo>
                <a:cubicBezTo>
                  <a:pt x="131799" y="6824"/>
                  <a:pt x="131528" y="6850"/>
                  <a:pt x="131259" y="6850"/>
                </a:cubicBezTo>
                <a:cubicBezTo>
                  <a:pt x="130844" y="6850"/>
                  <a:pt x="130433" y="6789"/>
                  <a:pt x="129996" y="6605"/>
                </a:cubicBezTo>
                <a:cubicBezTo>
                  <a:pt x="129688" y="6473"/>
                  <a:pt x="129416" y="6231"/>
                  <a:pt x="129106" y="6114"/>
                </a:cubicBezTo>
                <a:cubicBezTo>
                  <a:pt x="128978" y="6066"/>
                  <a:pt x="128846" y="6050"/>
                  <a:pt x="128714" y="6050"/>
                </a:cubicBezTo>
                <a:cubicBezTo>
                  <a:pt x="128578" y="6050"/>
                  <a:pt x="128441" y="6067"/>
                  <a:pt x="128311" y="6082"/>
                </a:cubicBezTo>
                <a:cubicBezTo>
                  <a:pt x="128091" y="6108"/>
                  <a:pt x="127882" y="6152"/>
                  <a:pt x="127669" y="6152"/>
                </a:cubicBezTo>
                <a:cubicBezTo>
                  <a:pt x="127552" y="6152"/>
                  <a:pt x="127434" y="6139"/>
                  <a:pt x="127312" y="6103"/>
                </a:cubicBezTo>
                <a:cubicBezTo>
                  <a:pt x="126990" y="6010"/>
                  <a:pt x="126607" y="5371"/>
                  <a:pt x="126321" y="5096"/>
                </a:cubicBezTo>
                <a:cubicBezTo>
                  <a:pt x="125930" y="4717"/>
                  <a:pt x="125345" y="4548"/>
                  <a:pt x="124871" y="4548"/>
                </a:cubicBezTo>
                <a:cubicBezTo>
                  <a:pt x="124836" y="4548"/>
                  <a:pt x="124801" y="4549"/>
                  <a:pt x="124767" y="4551"/>
                </a:cubicBezTo>
                <a:cubicBezTo>
                  <a:pt x="124502" y="4566"/>
                  <a:pt x="124232" y="4577"/>
                  <a:pt x="123960" y="4577"/>
                </a:cubicBezTo>
                <a:cubicBezTo>
                  <a:pt x="123511" y="4577"/>
                  <a:pt x="123058" y="4547"/>
                  <a:pt x="122616" y="4455"/>
                </a:cubicBezTo>
                <a:cubicBezTo>
                  <a:pt x="122542" y="4439"/>
                  <a:pt x="122466" y="4433"/>
                  <a:pt x="122388" y="4433"/>
                </a:cubicBezTo>
                <a:cubicBezTo>
                  <a:pt x="122136" y="4433"/>
                  <a:pt x="121875" y="4499"/>
                  <a:pt x="121640" y="4525"/>
                </a:cubicBezTo>
                <a:cubicBezTo>
                  <a:pt x="121582" y="4531"/>
                  <a:pt x="121524" y="4534"/>
                  <a:pt x="121465" y="4534"/>
                </a:cubicBezTo>
                <a:cubicBezTo>
                  <a:pt x="121211" y="4534"/>
                  <a:pt x="120948" y="4484"/>
                  <a:pt x="120695" y="4469"/>
                </a:cubicBezTo>
                <a:cubicBezTo>
                  <a:pt x="120666" y="4467"/>
                  <a:pt x="120637" y="4466"/>
                  <a:pt x="120608" y="4466"/>
                </a:cubicBezTo>
                <a:cubicBezTo>
                  <a:pt x="120388" y="4466"/>
                  <a:pt x="120168" y="4513"/>
                  <a:pt x="119950" y="4549"/>
                </a:cubicBezTo>
                <a:cubicBezTo>
                  <a:pt x="119717" y="4587"/>
                  <a:pt x="119366" y="4711"/>
                  <a:pt x="119061" y="4711"/>
                </a:cubicBezTo>
                <a:cubicBezTo>
                  <a:pt x="118922" y="4711"/>
                  <a:pt x="118792" y="4686"/>
                  <a:pt x="118688" y="4615"/>
                </a:cubicBezTo>
                <a:cubicBezTo>
                  <a:pt x="118495" y="4484"/>
                  <a:pt x="118226" y="4074"/>
                  <a:pt x="117976" y="4074"/>
                </a:cubicBezTo>
                <a:cubicBezTo>
                  <a:pt x="117942" y="4074"/>
                  <a:pt x="117909" y="4081"/>
                  <a:pt x="117877" y="4098"/>
                </a:cubicBezTo>
                <a:cubicBezTo>
                  <a:pt x="117593" y="4239"/>
                  <a:pt x="117321" y="4775"/>
                  <a:pt x="117022" y="4775"/>
                </a:cubicBezTo>
                <a:cubicBezTo>
                  <a:pt x="116907" y="4775"/>
                  <a:pt x="116788" y="4696"/>
                  <a:pt x="116662" y="4483"/>
                </a:cubicBezTo>
                <a:cubicBezTo>
                  <a:pt x="116484" y="4179"/>
                  <a:pt x="116334" y="4058"/>
                  <a:pt x="116144" y="4058"/>
                </a:cubicBezTo>
                <a:cubicBezTo>
                  <a:pt x="116042" y="4058"/>
                  <a:pt x="115928" y="4093"/>
                  <a:pt x="115793" y="4154"/>
                </a:cubicBezTo>
                <a:cubicBezTo>
                  <a:pt x="115570" y="4254"/>
                  <a:pt x="115371" y="4423"/>
                  <a:pt x="115145" y="4531"/>
                </a:cubicBezTo>
                <a:cubicBezTo>
                  <a:pt x="115069" y="4568"/>
                  <a:pt x="115000" y="4584"/>
                  <a:pt x="114938" y="4584"/>
                </a:cubicBezTo>
                <a:cubicBezTo>
                  <a:pt x="114626" y="4584"/>
                  <a:pt x="114494" y="4160"/>
                  <a:pt x="114430" y="3726"/>
                </a:cubicBezTo>
                <a:cubicBezTo>
                  <a:pt x="114421" y="3666"/>
                  <a:pt x="114370" y="3624"/>
                  <a:pt x="114326" y="3624"/>
                </a:cubicBezTo>
                <a:cubicBezTo>
                  <a:pt x="114311" y="3624"/>
                  <a:pt x="114297" y="3629"/>
                  <a:pt x="114286" y="3639"/>
                </a:cubicBezTo>
                <a:cubicBezTo>
                  <a:pt x="113999" y="3885"/>
                  <a:pt x="113738" y="3983"/>
                  <a:pt x="113398" y="4041"/>
                </a:cubicBezTo>
                <a:cubicBezTo>
                  <a:pt x="113078" y="4095"/>
                  <a:pt x="112783" y="4307"/>
                  <a:pt x="112486" y="4435"/>
                </a:cubicBezTo>
                <a:cubicBezTo>
                  <a:pt x="112378" y="4482"/>
                  <a:pt x="112281" y="4503"/>
                  <a:pt x="112195" y="4503"/>
                </a:cubicBezTo>
                <a:cubicBezTo>
                  <a:pt x="111631" y="4503"/>
                  <a:pt x="111497" y="3598"/>
                  <a:pt x="111393" y="2904"/>
                </a:cubicBezTo>
                <a:cubicBezTo>
                  <a:pt x="111383" y="2837"/>
                  <a:pt x="111340" y="2806"/>
                  <a:pt x="111297" y="2806"/>
                </a:cubicBezTo>
                <a:cubicBezTo>
                  <a:pt x="111247" y="2806"/>
                  <a:pt x="111198" y="2849"/>
                  <a:pt x="111204" y="2927"/>
                </a:cubicBezTo>
                <a:cubicBezTo>
                  <a:pt x="111240" y="3392"/>
                  <a:pt x="110825" y="3544"/>
                  <a:pt x="110264" y="3544"/>
                </a:cubicBezTo>
                <a:cubicBezTo>
                  <a:pt x="109300" y="3544"/>
                  <a:pt x="107904" y="3094"/>
                  <a:pt x="107622" y="3008"/>
                </a:cubicBezTo>
                <a:cubicBezTo>
                  <a:pt x="107266" y="2896"/>
                  <a:pt x="106911" y="2825"/>
                  <a:pt x="106557" y="2825"/>
                </a:cubicBezTo>
                <a:cubicBezTo>
                  <a:pt x="106400" y="2825"/>
                  <a:pt x="106242" y="2839"/>
                  <a:pt x="106085" y="2869"/>
                </a:cubicBezTo>
                <a:cubicBezTo>
                  <a:pt x="105894" y="2907"/>
                  <a:pt x="105777" y="3048"/>
                  <a:pt x="105652" y="3224"/>
                </a:cubicBezTo>
                <a:cubicBezTo>
                  <a:pt x="105389" y="3604"/>
                  <a:pt x="104978" y="3550"/>
                  <a:pt x="104614" y="3677"/>
                </a:cubicBezTo>
                <a:cubicBezTo>
                  <a:pt x="104092" y="3856"/>
                  <a:pt x="103550" y="4060"/>
                  <a:pt x="103043" y="4289"/>
                </a:cubicBezTo>
                <a:cubicBezTo>
                  <a:pt x="102421" y="4567"/>
                  <a:pt x="101771" y="4630"/>
                  <a:pt x="101115" y="4738"/>
                </a:cubicBezTo>
                <a:cubicBezTo>
                  <a:pt x="100352" y="4863"/>
                  <a:pt x="99988" y="5042"/>
                  <a:pt x="100019" y="5937"/>
                </a:cubicBezTo>
                <a:lnTo>
                  <a:pt x="99852" y="6008"/>
                </a:lnTo>
                <a:cubicBezTo>
                  <a:pt x="99500" y="5782"/>
                  <a:pt x="99169" y="5611"/>
                  <a:pt x="98810" y="5611"/>
                </a:cubicBezTo>
                <a:cubicBezTo>
                  <a:pt x="98648" y="5611"/>
                  <a:pt x="98480" y="5646"/>
                  <a:pt x="98301" y="5726"/>
                </a:cubicBezTo>
                <a:cubicBezTo>
                  <a:pt x="98249" y="5750"/>
                  <a:pt x="98226" y="5806"/>
                  <a:pt x="98237" y="5881"/>
                </a:cubicBezTo>
                <a:lnTo>
                  <a:pt x="98276" y="6139"/>
                </a:lnTo>
                <a:cubicBezTo>
                  <a:pt x="98295" y="6264"/>
                  <a:pt x="98309" y="6292"/>
                  <a:pt x="98301" y="6292"/>
                </a:cubicBezTo>
                <a:cubicBezTo>
                  <a:pt x="98294" y="6292"/>
                  <a:pt x="98271" y="6271"/>
                  <a:pt x="98218" y="6271"/>
                </a:cubicBezTo>
                <a:cubicBezTo>
                  <a:pt x="98207" y="6271"/>
                  <a:pt x="98195" y="6272"/>
                  <a:pt x="98181" y="6274"/>
                </a:cubicBezTo>
                <a:cubicBezTo>
                  <a:pt x="97753" y="6344"/>
                  <a:pt x="97326" y="6398"/>
                  <a:pt x="96889" y="6405"/>
                </a:cubicBezTo>
                <a:cubicBezTo>
                  <a:pt x="96878" y="6405"/>
                  <a:pt x="96867" y="6405"/>
                  <a:pt x="96856" y="6405"/>
                </a:cubicBezTo>
                <a:cubicBezTo>
                  <a:pt x="96053" y="6405"/>
                  <a:pt x="95277" y="5983"/>
                  <a:pt x="94497" y="5689"/>
                </a:cubicBezTo>
                <a:cubicBezTo>
                  <a:pt x="94183" y="5571"/>
                  <a:pt x="93859" y="5484"/>
                  <a:pt x="93543" y="5484"/>
                </a:cubicBezTo>
                <a:cubicBezTo>
                  <a:pt x="93316" y="5484"/>
                  <a:pt x="93094" y="5529"/>
                  <a:pt x="92882" y="5638"/>
                </a:cubicBezTo>
                <a:cubicBezTo>
                  <a:pt x="92700" y="5730"/>
                  <a:pt x="92643" y="5866"/>
                  <a:pt x="92473" y="5866"/>
                </a:cubicBezTo>
                <a:cubicBezTo>
                  <a:pt x="92414" y="5866"/>
                  <a:pt x="92341" y="5850"/>
                  <a:pt x="92244" y="5809"/>
                </a:cubicBezTo>
                <a:cubicBezTo>
                  <a:pt x="92072" y="5737"/>
                  <a:pt x="92088" y="5740"/>
                  <a:pt x="91915" y="5720"/>
                </a:cubicBezTo>
                <a:cubicBezTo>
                  <a:pt x="91434" y="5666"/>
                  <a:pt x="91052" y="5329"/>
                  <a:pt x="90679" y="4920"/>
                </a:cubicBezTo>
                <a:cubicBezTo>
                  <a:pt x="90282" y="4481"/>
                  <a:pt x="89986" y="3869"/>
                  <a:pt x="89499" y="3601"/>
                </a:cubicBezTo>
                <a:cubicBezTo>
                  <a:pt x="89413" y="3553"/>
                  <a:pt x="89320" y="3534"/>
                  <a:pt x="89227" y="3534"/>
                </a:cubicBezTo>
                <a:cubicBezTo>
                  <a:pt x="89127" y="3534"/>
                  <a:pt x="89027" y="3557"/>
                  <a:pt x="88937" y="3588"/>
                </a:cubicBezTo>
                <a:cubicBezTo>
                  <a:pt x="88720" y="3664"/>
                  <a:pt x="88535" y="3777"/>
                  <a:pt x="88339" y="3868"/>
                </a:cubicBezTo>
                <a:cubicBezTo>
                  <a:pt x="87712" y="3555"/>
                  <a:pt x="87109" y="3319"/>
                  <a:pt x="86519" y="3155"/>
                </a:cubicBezTo>
                <a:cubicBezTo>
                  <a:pt x="86336" y="2930"/>
                  <a:pt x="86158" y="2690"/>
                  <a:pt x="85980" y="2476"/>
                </a:cubicBezTo>
                <a:cubicBezTo>
                  <a:pt x="85561" y="1970"/>
                  <a:pt x="85098" y="1778"/>
                  <a:pt x="84570" y="1629"/>
                </a:cubicBezTo>
                <a:cubicBezTo>
                  <a:pt x="84290" y="1550"/>
                  <a:pt x="83985" y="1475"/>
                  <a:pt x="83692" y="1475"/>
                </a:cubicBezTo>
                <a:cubicBezTo>
                  <a:pt x="83519" y="1475"/>
                  <a:pt x="83351" y="1501"/>
                  <a:pt x="83194" y="1567"/>
                </a:cubicBezTo>
                <a:cubicBezTo>
                  <a:pt x="83062" y="1624"/>
                  <a:pt x="82940" y="1789"/>
                  <a:pt x="82870" y="1942"/>
                </a:cubicBezTo>
                <a:cubicBezTo>
                  <a:pt x="82637" y="2472"/>
                  <a:pt x="82386" y="2533"/>
                  <a:pt x="81954" y="2604"/>
                </a:cubicBezTo>
                <a:cubicBezTo>
                  <a:pt x="81218" y="2724"/>
                  <a:pt x="80625" y="3112"/>
                  <a:pt x="79958" y="3486"/>
                </a:cubicBezTo>
                <a:cubicBezTo>
                  <a:pt x="79652" y="3658"/>
                  <a:pt x="79410" y="3778"/>
                  <a:pt x="79108" y="3778"/>
                </a:cubicBezTo>
                <a:cubicBezTo>
                  <a:pt x="79004" y="3778"/>
                  <a:pt x="78893" y="3764"/>
                  <a:pt x="78771" y="3733"/>
                </a:cubicBezTo>
                <a:cubicBezTo>
                  <a:pt x="78697" y="3714"/>
                  <a:pt x="78633" y="3706"/>
                  <a:pt x="78575" y="3706"/>
                </a:cubicBezTo>
                <a:cubicBezTo>
                  <a:pt x="78358" y="3706"/>
                  <a:pt x="78218" y="3823"/>
                  <a:pt x="77991" y="3987"/>
                </a:cubicBezTo>
                <a:cubicBezTo>
                  <a:pt x="77350" y="4455"/>
                  <a:pt x="76817" y="5118"/>
                  <a:pt x="76182" y="5594"/>
                </a:cubicBezTo>
                <a:cubicBezTo>
                  <a:pt x="75790" y="5889"/>
                  <a:pt x="75356" y="6075"/>
                  <a:pt x="74908" y="6197"/>
                </a:cubicBezTo>
                <a:cubicBezTo>
                  <a:pt x="74777" y="6232"/>
                  <a:pt x="74647" y="6245"/>
                  <a:pt x="74517" y="6245"/>
                </a:cubicBezTo>
                <a:cubicBezTo>
                  <a:pt x="74147" y="6245"/>
                  <a:pt x="73782" y="6139"/>
                  <a:pt x="73408" y="6139"/>
                </a:cubicBezTo>
                <a:cubicBezTo>
                  <a:pt x="73382" y="6139"/>
                  <a:pt x="73356" y="6139"/>
                  <a:pt x="73329" y="6140"/>
                </a:cubicBezTo>
                <a:cubicBezTo>
                  <a:pt x="72642" y="6171"/>
                  <a:pt x="72166" y="6848"/>
                  <a:pt x="71481" y="6961"/>
                </a:cubicBezTo>
                <a:cubicBezTo>
                  <a:pt x="71264" y="6996"/>
                  <a:pt x="71047" y="7031"/>
                  <a:pt x="70831" y="7068"/>
                </a:cubicBezTo>
                <a:cubicBezTo>
                  <a:pt x="70533" y="6867"/>
                  <a:pt x="70202" y="6765"/>
                  <a:pt x="69927" y="6758"/>
                </a:cubicBezTo>
                <a:cubicBezTo>
                  <a:pt x="69308" y="6744"/>
                  <a:pt x="68667" y="6695"/>
                  <a:pt x="68049" y="6475"/>
                </a:cubicBezTo>
                <a:cubicBezTo>
                  <a:pt x="67948" y="6439"/>
                  <a:pt x="67844" y="6428"/>
                  <a:pt x="67738" y="6428"/>
                </a:cubicBezTo>
                <a:cubicBezTo>
                  <a:pt x="67553" y="6428"/>
                  <a:pt x="67365" y="6464"/>
                  <a:pt x="67194" y="6471"/>
                </a:cubicBezTo>
                <a:cubicBezTo>
                  <a:pt x="67180" y="6471"/>
                  <a:pt x="67165" y="6472"/>
                  <a:pt x="67151" y="6472"/>
                </a:cubicBezTo>
                <a:cubicBezTo>
                  <a:pt x="66895" y="6472"/>
                  <a:pt x="66626" y="6375"/>
                  <a:pt x="66368" y="6332"/>
                </a:cubicBezTo>
                <a:cubicBezTo>
                  <a:pt x="66304" y="6321"/>
                  <a:pt x="66239" y="6316"/>
                  <a:pt x="66175" y="6316"/>
                </a:cubicBezTo>
                <a:cubicBezTo>
                  <a:pt x="66022" y="6316"/>
                  <a:pt x="65869" y="6341"/>
                  <a:pt x="65718" y="6357"/>
                </a:cubicBezTo>
                <a:cubicBezTo>
                  <a:pt x="65533" y="6378"/>
                  <a:pt x="65267" y="6465"/>
                  <a:pt x="65021" y="6465"/>
                </a:cubicBezTo>
                <a:cubicBezTo>
                  <a:pt x="64868" y="6465"/>
                  <a:pt x="64723" y="6431"/>
                  <a:pt x="64611" y="6325"/>
                </a:cubicBezTo>
                <a:cubicBezTo>
                  <a:pt x="64442" y="6163"/>
                  <a:pt x="64208" y="5675"/>
                  <a:pt x="63985" y="5675"/>
                </a:cubicBezTo>
                <a:cubicBezTo>
                  <a:pt x="63960" y="5675"/>
                  <a:pt x="63936" y="5681"/>
                  <a:pt x="63912" y="5694"/>
                </a:cubicBezTo>
                <a:cubicBezTo>
                  <a:pt x="63667" y="5821"/>
                  <a:pt x="63423" y="6365"/>
                  <a:pt x="63168" y="6365"/>
                </a:cubicBezTo>
                <a:cubicBezTo>
                  <a:pt x="63062" y="6365"/>
                  <a:pt x="62954" y="6271"/>
                  <a:pt x="62844" y="6014"/>
                </a:cubicBezTo>
                <a:cubicBezTo>
                  <a:pt x="62686" y="5647"/>
                  <a:pt x="62550" y="5506"/>
                  <a:pt x="62369" y="5506"/>
                </a:cubicBezTo>
                <a:cubicBezTo>
                  <a:pt x="62288" y="5506"/>
                  <a:pt x="62198" y="5534"/>
                  <a:pt x="62093" y="5583"/>
                </a:cubicBezTo>
                <a:cubicBezTo>
                  <a:pt x="61895" y="5674"/>
                  <a:pt x="61717" y="5843"/>
                  <a:pt x="61521" y="5940"/>
                </a:cubicBezTo>
                <a:cubicBezTo>
                  <a:pt x="61462" y="5969"/>
                  <a:pt x="61409" y="5982"/>
                  <a:pt x="61361" y="5982"/>
                </a:cubicBezTo>
                <a:cubicBezTo>
                  <a:pt x="61071" y="5982"/>
                  <a:pt x="60959" y="5494"/>
                  <a:pt x="60908" y="5002"/>
                </a:cubicBezTo>
                <a:cubicBezTo>
                  <a:pt x="60901" y="4932"/>
                  <a:pt x="60856" y="4882"/>
                  <a:pt x="60816" y="4882"/>
                </a:cubicBezTo>
                <a:cubicBezTo>
                  <a:pt x="60805" y="4882"/>
                  <a:pt x="60794" y="4886"/>
                  <a:pt x="60785" y="4895"/>
                </a:cubicBezTo>
                <a:cubicBezTo>
                  <a:pt x="60531" y="5140"/>
                  <a:pt x="60297" y="5225"/>
                  <a:pt x="60002" y="5261"/>
                </a:cubicBezTo>
                <a:cubicBezTo>
                  <a:pt x="59723" y="5293"/>
                  <a:pt x="59459" y="5499"/>
                  <a:pt x="59196" y="5616"/>
                </a:cubicBezTo>
                <a:cubicBezTo>
                  <a:pt x="59116" y="5651"/>
                  <a:pt x="59043" y="5668"/>
                  <a:pt x="58977" y="5668"/>
                </a:cubicBezTo>
                <a:cubicBezTo>
                  <a:pt x="58454" y="5668"/>
                  <a:pt x="58351" y="4638"/>
                  <a:pt x="58271" y="3854"/>
                </a:cubicBezTo>
                <a:cubicBezTo>
                  <a:pt x="58264" y="3776"/>
                  <a:pt x="58223" y="3738"/>
                  <a:pt x="58184" y="3738"/>
                </a:cubicBezTo>
                <a:cubicBezTo>
                  <a:pt x="58143" y="3738"/>
                  <a:pt x="58103" y="3781"/>
                  <a:pt x="58106" y="3863"/>
                </a:cubicBezTo>
                <a:cubicBezTo>
                  <a:pt x="58125" y="4312"/>
                  <a:pt x="57845" y="4469"/>
                  <a:pt x="57444" y="4469"/>
                </a:cubicBezTo>
                <a:cubicBezTo>
                  <a:pt x="56605" y="4469"/>
                  <a:pt x="55237" y="3782"/>
                  <a:pt x="54976" y="3654"/>
                </a:cubicBezTo>
                <a:cubicBezTo>
                  <a:pt x="54611" y="3476"/>
                  <a:pt x="54246" y="3361"/>
                  <a:pt x="53880" y="3361"/>
                </a:cubicBezTo>
                <a:cubicBezTo>
                  <a:pt x="53798" y="3361"/>
                  <a:pt x="53717" y="3367"/>
                  <a:pt x="53635" y="3379"/>
                </a:cubicBezTo>
                <a:cubicBezTo>
                  <a:pt x="53468" y="3403"/>
                  <a:pt x="53362" y="3547"/>
                  <a:pt x="53252" y="3730"/>
                </a:cubicBezTo>
                <a:cubicBezTo>
                  <a:pt x="53013" y="4121"/>
                  <a:pt x="52653" y="4031"/>
                  <a:pt x="52334" y="4136"/>
                </a:cubicBezTo>
                <a:cubicBezTo>
                  <a:pt x="51874" y="4291"/>
                  <a:pt x="51399" y="4468"/>
                  <a:pt x="50948" y="4676"/>
                </a:cubicBezTo>
                <a:cubicBezTo>
                  <a:pt x="50403" y="4929"/>
                  <a:pt x="49832" y="4944"/>
                  <a:pt x="49258" y="5006"/>
                </a:cubicBezTo>
                <a:cubicBezTo>
                  <a:pt x="48589" y="5081"/>
                  <a:pt x="48265" y="5247"/>
                  <a:pt x="48276" y="6226"/>
                </a:cubicBezTo>
                <a:cubicBezTo>
                  <a:pt x="48226" y="6246"/>
                  <a:pt x="48177" y="6268"/>
                  <a:pt x="48128" y="6289"/>
                </a:cubicBezTo>
                <a:cubicBezTo>
                  <a:pt x="47801" y="5993"/>
                  <a:pt x="47495" y="5768"/>
                  <a:pt x="47152" y="5768"/>
                </a:cubicBezTo>
                <a:cubicBezTo>
                  <a:pt x="47033" y="5768"/>
                  <a:pt x="46909" y="5795"/>
                  <a:pt x="46779" y="5856"/>
                </a:cubicBezTo>
                <a:cubicBezTo>
                  <a:pt x="46732" y="5877"/>
                  <a:pt x="46711" y="5937"/>
                  <a:pt x="46719" y="6019"/>
                </a:cubicBezTo>
                <a:lnTo>
                  <a:pt x="46749" y="6303"/>
                </a:lnTo>
                <a:cubicBezTo>
                  <a:pt x="46762" y="6439"/>
                  <a:pt x="46774" y="6473"/>
                  <a:pt x="46767" y="6473"/>
                </a:cubicBezTo>
                <a:cubicBezTo>
                  <a:pt x="46760" y="6473"/>
                  <a:pt x="46736" y="6442"/>
                  <a:pt x="46680" y="6442"/>
                </a:cubicBezTo>
                <a:cubicBezTo>
                  <a:pt x="46674" y="6442"/>
                  <a:pt x="46668" y="6442"/>
                  <a:pt x="46661" y="6443"/>
                </a:cubicBezTo>
                <a:cubicBezTo>
                  <a:pt x="46402" y="6471"/>
                  <a:pt x="46143" y="6492"/>
                  <a:pt x="45882" y="6492"/>
                </a:cubicBezTo>
                <a:cubicBezTo>
                  <a:pt x="45766" y="6492"/>
                  <a:pt x="45650" y="6488"/>
                  <a:pt x="45533" y="6478"/>
                </a:cubicBezTo>
                <a:cubicBezTo>
                  <a:pt x="44818" y="6424"/>
                  <a:pt x="44140" y="5891"/>
                  <a:pt x="43454" y="5499"/>
                </a:cubicBezTo>
                <a:cubicBezTo>
                  <a:pt x="43146" y="5324"/>
                  <a:pt x="42827" y="5192"/>
                  <a:pt x="42516" y="5192"/>
                </a:cubicBezTo>
                <a:cubicBezTo>
                  <a:pt x="42356" y="5192"/>
                  <a:pt x="42198" y="5227"/>
                  <a:pt x="42044" y="5310"/>
                </a:cubicBezTo>
                <a:cubicBezTo>
                  <a:pt x="41890" y="5392"/>
                  <a:pt x="41836" y="5526"/>
                  <a:pt x="41703" y="5526"/>
                </a:cubicBezTo>
                <a:cubicBezTo>
                  <a:pt x="41648" y="5526"/>
                  <a:pt x="41580" y="5503"/>
                  <a:pt x="41485" y="5444"/>
                </a:cubicBezTo>
                <a:cubicBezTo>
                  <a:pt x="41335" y="5351"/>
                  <a:pt x="41350" y="5357"/>
                  <a:pt x="41199" y="5320"/>
                </a:cubicBezTo>
                <a:cubicBezTo>
                  <a:pt x="40779" y="5221"/>
                  <a:pt x="40454" y="4822"/>
                  <a:pt x="40136" y="4344"/>
                </a:cubicBezTo>
                <a:cubicBezTo>
                  <a:pt x="39795" y="3831"/>
                  <a:pt x="39550" y="3139"/>
                  <a:pt x="39132" y="2806"/>
                </a:cubicBezTo>
                <a:cubicBezTo>
                  <a:pt x="39043" y="2735"/>
                  <a:pt x="38945" y="2709"/>
                  <a:pt x="38848" y="2709"/>
                </a:cubicBezTo>
                <a:cubicBezTo>
                  <a:pt x="38775" y="2709"/>
                  <a:pt x="38703" y="2724"/>
                  <a:pt x="38636" y="2746"/>
                </a:cubicBezTo>
                <a:cubicBezTo>
                  <a:pt x="38446" y="2811"/>
                  <a:pt x="38283" y="2920"/>
                  <a:pt x="38108" y="3002"/>
                </a:cubicBezTo>
                <a:cubicBezTo>
                  <a:pt x="37569" y="2609"/>
                  <a:pt x="37045" y="2302"/>
                  <a:pt x="36536" y="2073"/>
                </a:cubicBezTo>
                <a:cubicBezTo>
                  <a:pt x="36380" y="1812"/>
                  <a:pt x="36230" y="1536"/>
                  <a:pt x="36077" y="1286"/>
                </a:cubicBezTo>
                <a:cubicBezTo>
                  <a:pt x="35719" y="701"/>
                  <a:pt x="35319" y="453"/>
                  <a:pt x="34861" y="247"/>
                </a:cubicBezTo>
                <a:cubicBezTo>
                  <a:pt x="34585" y="121"/>
                  <a:pt x="34282" y="1"/>
                  <a:pt x="339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54"/>
          <p:cNvSpPr/>
          <p:nvPr/>
        </p:nvSpPr>
        <p:spPr>
          <a:xfrm flipH="1">
            <a:off x="-319079" y="4653876"/>
            <a:ext cx="9610867" cy="794125"/>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54"/>
          <p:cNvSpPr/>
          <p:nvPr/>
        </p:nvSpPr>
        <p:spPr>
          <a:xfrm flipH="1">
            <a:off x="-319090" y="4834255"/>
            <a:ext cx="9610777" cy="613871"/>
          </a:xfrm>
          <a:custGeom>
            <a:avLst/>
            <a:gdLst/>
            <a:ahLst/>
            <a:cxnLst/>
            <a:rect l="l" t="t" r="r" b="b"/>
            <a:pathLst>
              <a:path w="165162" h="49807" extrusionOk="0">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54"/>
          <p:cNvSpPr/>
          <p:nvPr/>
        </p:nvSpPr>
        <p:spPr>
          <a:xfrm flipH="1">
            <a:off x="7698675" y="735975"/>
            <a:ext cx="951242" cy="90498"/>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54"/>
          <p:cNvSpPr/>
          <p:nvPr/>
        </p:nvSpPr>
        <p:spPr>
          <a:xfrm flipH="1">
            <a:off x="619075" y="597738"/>
            <a:ext cx="442042" cy="90522"/>
          </a:xfrm>
          <a:custGeom>
            <a:avLst/>
            <a:gdLst/>
            <a:ahLst/>
            <a:cxnLst/>
            <a:rect l="l" t="t" r="r" b="b"/>
            <a:pathLst>
              <a:path w="25991" h="3107" extrusionOk="0">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54"/>
          <p:cNvSpPr/>
          <p:nvPr/>
        </p:nvSpPr>
        <p:spPr>
          <a:xfrm flipH="1">
            <a:off x="726973" y="872875"/>
            <a:ext cx="943668" cy="90522"/>
          </a:xfrm>
          <a:custGeom>
            <a:avLst/>
            <a:gdLst/>
            <a:ahLst/>
            <a:cxnLst/>
            <a:rect l="l" t="t" r="r" b="b"/>
            <a:pathLst>
              <a:path w="25991" h="3107" extrusionOk="0">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282"/>
        <p:cNvGrpSpPr/>
        <p:nvPr/>
      </p:nvGrpSpPr>
      <p:grpSpPr>
        <a:xfrm>
          <a:off x="0" y="0"/>
          <a:ext cx="0" cy="0"/>
          <a:chOff x="0" y="0"/>
          <a:chExt cx="0" cy="0"/>
        </a:xfrm>
      </p:grpSpPr>
      <p:sp>
        <p:nvSpPr>
          <p:cNvPr id="283" name="Google Shape;283;p55"/>
          <p:cNvSpPr/>
          <p:nvPr/>
        </p:nvSpPr>
        <p:spPr>
          <a:xfrm>
            <a:off x="213488" y="951400"/>
            <a:ext cx="717475"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55"/>
          <p:cNvSpPr/>
          <p:nvPr/>
        </p:nvSpPr>
        <p:spPr>
          <a:xfrm>
            <a:off x="8000950" y="356325"/>
            <a:ext cx="422998"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55"/>
          <p:cNvSpPr/>
          <p:nvPr/>
        </p:nvSpPr>
        <p:spPr>
          <a:xfrm>
            <a:off x="8372800" y="611200"/>
            <a:ext cx="442042" cy="90522"/>
          </a:xfrm>
          <a:custGeom>
            <a:avLst/>
            <a:gdLst/>
            <a:ahLst/>
            <a:cxnLst/>
            <a:rect l="l" t="t" r="r" b="b"/>
            <a:pathLst>
              <a:path w="25991" h="3107" extrusionOk="0">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55"/>
          <p:cNvSpPr/>
          <p:nvPr/>
        </p:nvSpPr>
        <p:spPr>
          <a:xfrm rot="-284">
            <a:off x="-1101195" y="4359700"/>
            <a:ext cx="12046467" cy="2715294"/>
          </a:xfrm>
          <a:custGeom>
            <a:avLst/>
            <a:gdLst/>
            <a:ahLst/>
            <a:cxnLst/>
            <a:rect l="l" t="t" r="r" b="b"/>
            <a:pathLst>
              <a:path w="198844" h="66259" extrusionOk="0">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55"/>
          <p:cNvSpPr/>
          <p:nvPr/>
        </p:nvSpPr>
        <p:spPr>
          <a:xfrm flipH="1">
            <a:off x="-424169" y="4636563"/>
            <a:ext cx="9797155" cy="1338122"/>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55"/>
          <p:cNvSpPr/>
          <p:nvPr/>
        </p:nvSpPr>
        <p:spPr>
          <a:xfrm rot="-162144" flipH="1">
            <a:off x="-1685100" y="4852171"/>
            <a:ext cx="11671701" cy="2641732"/>
          </a:xfrm>
          <a:custGeom>
            <a:avLst/>
            <a:gdLst/>
            <a:ahLst/>
            <a:cxnLst/>
            <a:rect l="l" t="t" r="r" b="b"/>
            <a:pathLst>
              <a:path w="198844" h="66259" extrusionOk="0">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36512" y="1"/>
            <a:ext cx="9217024" cy="5166990"/>
          </a:xfrm>
          <a:prstGeom prst="rect">
            <a:avLst/>
          </a:prstGeom>
        </p:spPr>
      </p:pic>
    </p:spTree>
    <p:extLst>
      <p:ext uri="{BB962C8B-B14F-4D97-AF65-F5344CB8AC3E}">
        <p14:creationId xmlns:p14="http://schemas.microsoft.com/office/powerpoint/2010/main" val="114285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724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7"/>
        <p:cNvGrpSpPr/>
        <p:nvPr/>
      </p:nvGrpSpPr>
      <p:grpSpPr>
        <a:xfrm>
          <a:off x="0" y="0"/>
          <a:ext cx="0" cy="0"/>
          <a:chOff x="0" y="0"/>
          <a:chExt cx="0" cy="0"/>
        </a:xfrm>
      </p:grpSpPr>
      <p:sp>
        <p:nvSpPr>
          <p:cNvPr id="78" name="Google Shape;78;p44"/>
          <p:cNvSpPr/>
          <p:nvPr/>
        </p:nvSpPr>
        <p:spPr>
          <a:xfrm rot="-227514" flipH="1">
            <a:off x="-1607878" y="3437416"/>
            <a:ext cx="11621028" cy="3667037"/>
          </a:xfrm>
          <a:custGeom>
            <a:avLst/>
            <a:gdLst/>
            <a:ahLst/>
            <a:cxnLst/>
            <a:rect l="l" t="t" r="r" b="b"/>
            <a:pathLst>
              <a:path w="198844" h="66259" extrusionOk="0">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44"/>
          <p:cNvSpPr/>
          <p:nvPr/>
        </p:nvSpPr>
        <p:spPr>
          <a:xfrm>
            <a:off x="-183050" y="3987700"/>
            <a:ext cx="9565105" cy="1806955"/>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44"/>
          <p:cNvSpPr/>
          <p:nvPr/>
        </p:nvSpPr>
        <p:spPr>
          <a:xfrm rot="227549">
            <a:off x="-632311" y="4472985"/>
            <a:ext cx="11228454" cy="3560288"/>
          </a:xfrm>
          <a:custGeom>
            <a:avLst/>
            <a:gdLst/>
            <a:ahLst/>
            <a:cxnLst/>
            <a:rect l="l" t="t" r="r" b="b"/>
            <a:pathLst>
              <a:path w="198844" h="66259" extrusionOk="0">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44"/>
          <p:cNvSpPr/>
          <p:nvPr/>
        </p:nvSpPr>
        <p:spPr>
          <a:xfrm>
            <a:off x="5995411" y="3648111"/>
            <a:ext cx="7299" cy="19376"/>
          </a:xfrm>
          <a:custGeom>
            <a:avLst/>
            <a:gdLst/>
            <a:ahLst/>
            <a:cxnLst/>
            <a:rect l="l" t="t" r="r" b="b"/>
            <a:pathLst>
              <a:path w="103" h="302" extrusionOk="0">
                <a:moveTo>
                  <a:pt x="17" y="1"/>
                </a:moveTo>
                <a:lnTo>
                  <a:pt x="17" y="1"/>
                </a:lnTo>
                <a:cubicBezTo>
                  <a:pt x="1" y="139"/>
                  <a:pt x="38" y="228"/>
                  <a:pt x="99" y="301"/>
                </a:cubicBezTo>
                <a:lnTo>
                  <a:pt x="102" y="73"/>
                </a:lnTo>
                <a:cubicBezTo>
                  <a:pt x="72" y="57"/>
                  <a:pt x="78" y="6"/>
                  <a:pt x="17" y="1"/>
                </a:cubicBezTo>
                <a:close/>
              </a:path>
            </a:pathLst>
          </a:custGeom>
          <a:solidFill>
            <a:srgbClr val="D3B7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44"/>
          <p:cNvSpPr/>
          <p:nvPr/>
        </p:nvSpPr>
        <p:spPr>
          <a:xfrm>
            <a:off x="6351268" y="4016575"/>
            <a:ext cx="22959" cy="2887"/>
          </a:xfrm>
          <a:custGeom>
            <a:avLst/>
            <a:gdLst/>
            <a:ahLst/>
            <a:cxnLst/>
            <a:rect l="l" t="t" r="r" b="b"/>
            <a:pathLst>
              <a:path w="324" h="45" extrusionOk="0">
                <a:moveTo>
                  <a:pt x="0" y="1"/>
                </a:moveTo>
                <a:lnTo>
                  <a:pt x="324" y="45"/>
                </a:lnTo>
                <a:cubicBezTo>
                  <a:pt x="313" y="35"/>
                  <a:pt x="298" y="28"/>
                  <a:pt x="286" y="18"/>
                </a:cubicBezTo>
                <a:cubicBezTo>
                  <a:pt x="191" y="14"/>
                  <a:pt x="95" y="8"/>
                  <a:pt x="0" y="1"/>
                </a:cubicBezTo>
                <a:close/>
              </a:path>
            </a:pathLst>
          </a:custGeom>
          <a:solidFill>
            <a:srgbClr val="5A48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44"/>
          <p:cNvSpPr/>
          <p:nvPr/>
        </p:nvSpPr>
        <p:spPr>
          <a:xfrm>
            <a:off x="5472039" y="4019398"/>
            <a:ext cx="16369" cy="2951"/>
          </a:xfrm>
          <a:custGeom>
            <a:avLst/>
            <a:gdLst/>
            <a:ahLst/>
            <a:cxnLst/>
            <a:rect l="l" t="t" r="r" b="b"/>
            <a:pathLst>
              <a:path w="231" h="46" extrusionOk="0">
                <a:moveTo>
                  <a:pt x="202" y="0"/>
                </a:moveTo>
                <a:cubicBezTo>
                  <a:pt x="135" y="0"/>
                  <a:pt x="68" y="10"/>
                  <a:pt x="4" y="31"/>
                </a:cubicBezTo>
                <a:cubicBezTo>
                  <a:pt x="4" y="35"/>
                  <a:pt x="1" y="38"/>
                  <a:pt x="1" y="45"/>
                </a:cubicBezTo>
                <a:lnTo>
                  <a:pt x="230" y="1"/>
                </a:lnTo>
                <a:cubicBezTo>
                  <a:pt x="221" y="1"/>
                  <a:pt x="211" y="0"/>
                  <a:pt x="202" y="0"/>
                </a:cubicBezTo>
                <a:close/>
              </a:path>
            </a:pathLst>
          </a:custGeom>
          <a:solidFill>
            <a:srgbClr val="5A48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44"/>
          <p:cNvSpPr/>
          <p:nvPr/>
        </p:nvSpPr>
        <p:spPr>
          <a:xfrm>
            <a:off x="6512048" y="4453881"/>
            <a:ext cx="78867" cy="20275"/>
          </a:xfrm>
          <a:custGeom>
            <a:avLst/>
            <a:gdLst/>
            <a:ahLst/>
            <a:cxnLst/>
            <a:rect l="l" t="t" r="r" b="b"/>
            <a:pathLst>
              <a:path w="1113" h="316" extrusionOk="0">
                <a:moveTo>
                  <a:pt x="996" y="0"/>
                </a:moveTo>
                <a:cubicBezTo>
                  <a:pt x="824" y="0"/>
                  <a:pt x="636" y="39"/>
                  <a:pt x="445" y="97"/>
                </a:cubicBezTo>
                <a:cubicBezTo>
                  <a:pt x="310" y="164"/>
                  <a:pt x="165" y="239"/>
                  <a:pt x="0" y="316"/>
                </a:cubicBezTo>
                <a:lnTo>
                  <a:pt x="1112" y="6"/>
                </a:lnTo>
                <a:cubicBezTo>
                  <a:pt x="1074" y="2"/>
                  <a:pt x="1036" y="0"/>
                  <a:pt x="996" y="0"/>
                </a:cubicBezTo>
                <a:close/>
              </a:path>
            </a:pathLst>
          </a:custGeom>
          <a:solidFill>
            <a:srgbClr val="A5897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44"/>
          <p:cNvSpPr/>
          <p:nvPr/>
        </p:nvSpPr>
        <p:spPr>
          <a:xfrm>
            <a:off x="6670633" y="3987704"/>
            <a:ext cx="19203" cy="18863"/>
          </a:xfrm>
          <a:custGeom>
            <a:avLst/>
            <a:gdLst/>
            <a:ahLst/>
            <a:cxnLst/>
            <a:rect l="l" t="t" r="r" b="b"/>
            <a:pathLst>
              <a:path w="271" h="294" extrusionOk="0">
                <a:moveTo>
                  <a:pt x="1" y="0"/>
                </a:moveTo>
                <a:lnTo>
                  <a:pt x="1" y="0"/>
                </a:lnTo>
                <a:cubicBezTo>
                  <a:pt x="99" y="91"/>
                  <a:pt x="188" y="189"/>
                  <a:pt x="270" y="294"/>
                </a:cubicBezTo>
                <a:cubicBezTo>
                  <a:pt x="210" y="172"/>
                  <a:pt x="117" y="78"/>
                  <a:pt x="1" y="0"/>
                </a:cubicBezTo>
                <a:close/>
              </a:path>
            </a:pathLst>
          </a:custGeom>
          <a:solidFill>
            <a:srgbClr val="5A48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44"/>
          <p:cNvSpPr/>
          <p:nvPr/>
        </p:nvSpPr>
        <p:spPr>
          <a:xfrm>
            <a:off x="-110902" y="3571725"/>
            <a:ext cx="9365803" cy="1873209"/>
          </a:xfrm>
          <a:custGeom>
            <a:avLst/>
            <a:gdLst/>
            <a:ahLst/>
            <a:cxnLst/>
            <a:rect l="l" t="t" r="r" b="b"/>
            <a:pathLst>
              <a:path w="176256" h="37250" extrusionOk="0">
                <a:moveTo>
                  <a:pt x="83734" y="1"/>
                </a:moveTo>
                <a:lnTo>
                  <a:pt x="83734" y="1"/>
                </a:lnTo>
                <a:cubicBezTo>
                  <a:pt x="83843" y="240"/>
                  <a:pt x="83798" y="526"/>
                  <a:pt x="83607" y="696"/>
                </a:cubicBezTo>
                <a:cubicBezTo>
                  <a:pt x="83509" y="783"/>
                  <a:pt x="83389" y="825"/>
                  <a:pt x="83266" y="825"/>
                </a:cubicBezTo>
                <a:cubicBezTo>
                  <a:pt x="83151" y="825"/>
                  <a:pt x="83034" y="787"/>
                  <a:pt x="82933" y="713"/>
                </a:cubicBezTo>
                <a:lnTo>
                  <a:pt x="82933" y="713"/>
                </a:lnTo>
                <a:cubicBezTo>
                  <a:pt x="82953" y="754"/>
                  <a:pt x="82976" y="792"/>
                  <a:pt x="83005" y="827"/>
                </a:cubicBezTo>
                <a:cubicBezTo>
                  <a:pt x="83105" y="955"/>
                  <a:pt x="83258" y="1026"/>
                  <a:pt x="83416" y="1026"/>
                </a:cubicBezTo>
                <a:cubicBezTo>
                  <a:pt x="83448" y="1026"/>
                  <a:pt x="83481" y="1023"/>
                  <a:pt x="83513" y="1017"/>
                </a:cubicBezTo>
                <a:lnTo>
                  <a:pt x="83513" y="1017"/>
                </a:lnTo>
                <a:lnTo>
                  <a:pt x="83444" y="1846"/>
                </a:lnTo>
                <a:cubicBezTo>
                  <a:pt x="82591" y="1931"/>
                  <a:pt x="81921" y="2858"/>
                  <a:pt x="81921" y="3919"/>
                </a:cubicBezTo>
                <a:cubicBezTo>
                  <a:pt x="81921" y="4257"/>
                  <a:pt x="82236" y="4830"/>
                  <a:pt x="82357" y="5103"/>
                </a:cubicBezTo>
                <a:lnTo>
                  <a:pt x="82365" y="5103"/>
                </a:lnTo>
                <a:lnTo>
                  <a:pt x="82365" y="8935"/>
                </a:lnTo>
                <a:lnTo>
                  <a:pt x="81806" y="8935"/>
                </a:lnTo>
                <a:lnTo>
                  <a:pt x="81958" y="9811"/>
                </a:lnTo>
                <a:lnTo>
                  <a:pt x="82365" y="9811"/>
                </a:lnTo>
                <a:lnTo>
                  <a:pt x="82365" y="12824"/>
                </a:lnTo>
                <a:lnTo>
                  <a:pt x="81694" y="12824"/>
                </a:lnTo>
                <a:lnTo>
                  <a:pt x="81847" y="13699"/>
                </a:lnTo>
                <a:lnTo>
                  <a:pt x="82363" y="13699"/>
                </a:lnTo>
                <a:lnTo>
                  <a:pt x="82363" y="19001"/>
                </a:lnTo>
                <a:cubicBezTo>
                  <a:pt x="83436" y="19445"/>
                  <a:pt x="84297" y="20453"/>
                  <a:pt x="84778" y="21598"/>
                </a:cubicBezTo>
                <a:lnTo>
                  <a:pt x="84778" y="19423"/>
                </a:lnTo>
                <a:lnTo>
                  <a:pt x="84891" y="20075"/>
                </a:lnTo>
                <a:lnTo>
                  <a:pt x="85256" y="20075"/>
                </a:lnTo>
                <a:lnTo>
                  <a:pt x="85256" y="22781"/>
                </a:lnTo>
                <a:lnTo>
                  <a:pt x="84654" y="22781"/>
                </a:lnTo>
                <a:lnTo>
                  <a:pt x="84790" y="23567"/>
                </a:lnTo>
                <a:lnTo>
                  <a:pt x="85256" y="23567"/>
                </a:lnTo>
                <a:lnTo>
                  <a:pt x="85256" y="27062"/>
                </a:lnTo>
                <a:lnTo>
                  <a:pt x="87424" y="27062"/>
                </a:lnTo>
                <a:lnTo>
                  <a:pt x="87424" y="23567"/>
                </a:lnTo>
                <a:lnTo>
                  <a:pt x="87688" y="23567"/>
                </a:lnTo>
                <a:lnTo>
                  <a:pt x="87825" y="22781"/>
                </a:lnTo>
                <a:lnTo>
                  <a:pt x="87424" y="22781"/>
                </a:lnTo>
                <a:lnTo>
                  <a:pt x="87424" y="20075"/>
                </a:lnTo>
                <a:lnTo>
                  <a:pt x="87789" y="20075"/>
                </a:lnTo>
                <a:lnTo>
                  <a:pt x="87888" y="19506"/>
                </a:lnTo>
                <a:cubicBezTo>
                  <a:pt x="87984" y="19801"/>
                  <a:pt x="88113" y="20083"/>
                  <a:pt x="88279" y="20404"/>
                </a:cubicBezTo>
                <a:lnTo>
                  <a:pt x="88279" y="27179"/>
                </a:lnTo>
                <a:lnTo>
                  <a:pt x="84301" y="27179"/>
                </a:lnTo>
                <a:lnTo>
                  <a:pt x="84301" y="25082"/>
                </a:lnTo>
                <a:lnTo>
                  <a:pt x="84319" y="25082"/>
                </a:lnTo>
                <a:cubicBezTo>
                  <a:pt x="84578" y="24577"/>
                  <a:pt x="84726" y="24204"/>
                  <a:pt x="84726" y="23578"/>
                </a:cubicBezTo>
                <a:cubicBezTo>
                  <a:pt x="84726" y="21575"/>
                  <a:pt x="83219" y="19373"/>
                  <a:pt x="81331" y="19258"/>
                </a:cubicBezTo>
                <a:lnTo>
                  <a:pt x="81240" y="18174"/>
                </a:lnTo>
                <a:cubicBezTo>
                  <a:pt x="81354" y="18133"/>
                  <a:pt x="81459" y="18072"/>
                  <a:pt x="81550" y="17991"/>
                </a:cubicBezTo>
                <a:cubicBezTo>
                  <a:pt x="81946" y="17640"/>
                  <a:pt x="81995" y="17017"/>
                  <a:pt x="81661" y="16602"/>
                </a:cubicBezTo>
                <a:cubicBezTo>
                  <a:pt x="81612" y="16542"/>
                  <a:pt x="81556" y="16486"/>
                  <a:pt x="81494" y="16439"/>
                </a:cubicBezTo>
                <a:lnTo>
                  <a:pt x="81494" y="16439"/>
                </a:lnTo>
                <a:cubicBezTo>
                  <a:pt x="81682" y="16854"/>
                  <a:pt x="81603" y="17352"/>
                  <a:pt x="81272" y="17647"/>
                </a:cubicBezTo>
                <a:cubicBezTo>
                  <a:pt x="81103" y="17798"/>
                  <a:pt x="80894" y="17871"/>
                  <a:pt x="80682" y="17871"/>
                </a:cubicBezTo>
                <a:cubicBezTo>
                  <a:pt x="80481" y="17871"/>
                  <a:pt x="80277" y="17805"/>
                  <a:pt x="80103" y="17676"/>
                </a:cubicBezTo>
                <a:lnTo>
                  <a:pt x="80103" y="17676"/>
                </a:lnTo>
                <a:cubicBezTo>
                  <a:pt x="80136" y="17746"/>
                  <a:pt x="80177" y="17813"/>
                  <a:pt x="80227" y="17874"/>
                </a:cubicBezTo>
                <a:cubicBezTo>
                  <a:pt x="80412" y="18106"/>
                  <a:pt x="80677" y="18223"/>
                  <a:pt x="80943" y="18223"/>
                </a:cubicBezTo>
                <a:cubicBezTo>
                  <a:pt x="80999" y="18223"/>
                  <a:pt x="81055" y="18218"/>
                  <a:pt x="81109" y="18208"/>
                </a:cubicBezTo>
                <a:lnTo>
                  <a:pt x="81109" y="18208"/>
                </a:lnTo>
                <a:lnTo>
                  <a:pt x="81021" y="19258"/>
                </a:lnTo>
                <a:cubicBezTo>
                  <a:pt x="79133" y="19372"/>
                  <a:pt x="77627" y="21574"/>
                  <a:pt x="77627" y="23578"/>
                </a:cubicBezTo>
                <a:cubicBezTo>
                  <a:pt x="77627" y="24204"/>
                  <a:pt x="77775" y="24577"/>
                  <a:pt x="78033" y="25081"/>
                </a:cubicBezTo>
                <a:lnTo>
                  <a:pt x="78033" y="27178"/>
                </a:lnTo>
                <a:lnTo>
                  <a:pt x="77008" y="27178"/>
                </a:lnTo>
                <a:lnTo>
                  <a:pt x="77008" y="25081"/>
                </a:lnTo>
                <a:lnTo>
                  <a:pt x="74809" y="25081"/>
                </a:lnTo>
                <a:lnTo>
                  <a:pt x="74809" y="23813"/>
                </a:lnTo>
                <a:lnTo>
                  <a:pt x="74820" y="23813"/>
                </a:lnTo>
                <a:cubicBezTo>
                  <a:pt x="74981" y="23450"/>
                  <a:pt x="75403" y="22684"/>
                  <a:pt x="75403" y="22233"/>
                </a:cubicBezTo>
                <a:cubicBezTo>
                  <a:pt x="75403" y="20795"/>
                  <a:pt x="74479" y="19543"/>
                  <a:pt x="73315" y="19462"/>
                </a:cubicBezTo>
                <a:lnTo>
                  <a:pt x="73222" y="18334"/>
                </a:lnTo>
                <a:cubicBezTo>
                  <a:pt x="73309" y="18303"/>
                  <a:pt x="73390" y="18255"/>
                  <a:pt x="73460" y="18194"/>
                </a:cubicBezTo>
                <a:cubicBezTo>
                  <a:pt x="73764" y="17924"/>
                  <a:pt x="73802" y="17446"/>
                  <a:pt x="73545" y="17126"/>
                </a:cubicBezTo>
                <a:cubicBezTo>
                  <a:pt x="73508" y="17080"/>
                  <a:pt x="73464" y="17038"/>
                  <a:pt x="73417" y="17001"/>
                </a:cubicBezTo>
                <a:lnTo>
                  <a:pt x="73417" y="17001"/>
                </a:lnTo>
                <a:cubicBezTo>
                  <a:pt x="73561" y="17321"/>
                  <a:pt x="73501" y="17703"/>
                  <a:pt x="73246" y="17929"/>
                </a:cubicBezTo>
                <a:cubicBezTo>
                  <a:pt x="73116" y="18045"/>
                  <a:pt x="72955" y="18101"/>
                  <a:pt x="72793" y="18101"/>
                </a:cubicBezTo>
                <a:cubicBezTo>
                  <a:pt x="72638" y="18101"/>
                  <a:pt x="72482" y="18050"/>
                  <a:pt x="72347" y="17951"/>
                </a:cubicBezTo>
                <a:lnTo>
                  <a:pt x="72347" y="17951"/>
                </a:lnTo>
                <a:cubicBezTo>
                  <a:pt x="72372" y="18006"/>
                  <a:pt x="72405" y="18058"/>
                  <a:pt x="72442" y="18104"/>
                </a:cubicBezTo>
                <a:cubicBezTo>
                  <a:pt x="72577" y="18274"/>
                  <a:pt x="72779" y="18370"/>
                  <a:pt x="72990" y="18370"/>
                </a:cubicBezTo>
                <a:cubicBezTo>
                  <a:pt x="73034" y="18370"/>
                  <a:pt x="73078" y="18366"/>
                  <a:pt x="73121" y="18358"/>
                </a:cubicBezTo>
                <a:lnTo>
                  <a:pt x="73121" y="18358"/>
                </a:lnTo>
                <a:lnTo>
                  <a:pt x="73028" y="19465"/>
                </a:lnTo>
                <a:cubicBezTo>
                  <a:pt x="71891" y="19579"/>
                  <a:pt x="70994" y="20816"/>
                  <a:pt x="70994" y="22233"/>
                </a:cubicBezTo>
                <a:cubicBezTo>
                  <a:pt x="70994" y="22684"/>
                  <a:pt x="71416" y="23450"/>
                  <a:pt x="71577" y="23813"/>
                </a:cubicBezTo>
                <a:lnTo>
                  <a:pt x="71588" y="23813"/>
                </a:lnTo>
                <a:lnTo>
                  <a:pt x="71588" y="25081"/>
                </a:lnTo>
                <a:lnTo>
                  <a:pt x="65362" y="25081"/>
                </a:lnTo>
                <a:lnTo>
                  <a:pt x="65362" y="18793"/>
                </a:lnTo>
                <a:lnTo>
                  <a:pt x="65367" y="18793"/>
                </a:lnTo>
                <a:lnTo>
                  <a:pt x="66107" y="17819"/>
                </a:lnTo>
                <a:lnTo>
                  <a:pt x="66107" y="14873"/>
                </a:lnTo>
                <a:lnTo>
                  <a:pt x="65362" y="14873"/>
                </a:lnTo>
                <a:lnTo>
                  <a:pt x="65362" y="10481"/>
                </a:lnTo>
                <a:lnTo>
                  <a:pt x="65325" y="10481"/>
                </a:lnTo>
                <a:lnTo>
                  <a:pt x="64124" y="4180"/>
                </a:lnTo>
                <a:lnTo>
                  <a:pt x="63964" y="1096"/>
                </a:lnTo>
                <a:cubicBezTo>
                  <a:pt x="63964" y="1069"/>
                  <a:pt x="63944" y="1055"/>
                  <a:pt x="63924" y="1055"/>
                </a:cubicBezTo>
                <a:cubicBezTo>
                  <a:pt x="63903" y="1055"/>
                  <a:pt x="63883" y="1069"/>
                  <a:pt x="63883" y="1096"/>
                </a:cubicBezTo>
                <a:lnTo>
                  <a:pt x="63725" y="4178"/>
                </a:lnTo>
                <a:lnTo>
                  <a:pt x="62523" y="10481"/>
                </a:lnTo>
                <a:lnTo>
                  <a:pt x="62487" y="10481"/>
                </a:lnTo>
                <a:lnTo>
                  <a:pt x="62487" y="14873"/>
                </a:lnTo>
                <a:lnTo>
                  <a:pt x="61741" y="14873"/>
                </a:lnTo>
                <a:lnTo>
                  <a:pt x="61741" y="17819"/>
                </a:lnTo>
                <a:lnTo>
                  <a:pt x="62481" y="18793"/>
                </a:lnTo>
                <a:lnTo>
                  <a:pt x="62487" y="18793"/>
                </a:lnTo>
                <a:lnTo>
                  <a:pt x="62487" y="23296"/>
                </a:lnTo>
                <a:lnTo>
                  <a:pt x="53433" y="23296"/>
                </a:lnTo>
                <a:lnTo>
                  <a:pt x="53433" y="18793"/>
                </a:lnTo>
                <a:lnTo>
                  <a:pt x="53439" y="18793"/>
                </a:lnTo>
                <a:lnTo>
                  <a:pt x="54179" y="17819"/>
                </a:lnTo>
                <a:lnTo>
                  <a:pt x="54179" y="14873"/>
                </a:lnTo>
                <a:lnTo>
                  <a:pt x="53433" y="14873"/>
                </a:lnTo>
                <a:lnTo>
                  <a:pt x="53433" y="10481"/>
                </a:lnTo>
                <a:lnTo>
                  <a:pt x="53397" y="10481"/>
                </a:lnTo>
                <a:lnTo>
                  <a:pt x="52197" y="4179"/>
                </a:lnTo>
                <a:lnTo>
                  <a:pt x="52037" y="1096"/>
                </a:lnTo>
                <a:cubicBezTo>
                  <a:pt x="52036" y="1075"/>
                  <a:pt x="52020" y="1058"/>
                  <a:pt x="51998" y="1056"/>
                </a:cubicBezTo>
                <a:cubicBezTo>
                  <a:pt x="51997" y="1056"/>
                  <a:pt x="51997" y="1056"/>
                  <a:pt x="51996" y="1056"/>
                </a:cubicBezTo>
                <a:cubicBezTo>
                  <a:pt x="51974" y="1056"/>
                  <a:pt x="51956" y="1074"/>
                  <a:pt x="51956" y="1096"/>
                </a:cubicBezTo>
                <a:lnTo>
                  <a:pt x="51796" y="4179"/>
                </a:lnTo>
                <a:lnTo>
                  <a:pt x="50596" y="10481"/>
                </a:lnTo>
                <a:lnTo>
                  <a:pt x="50559" y="10481"/>
                </a:lnTo>
                <a:lnTo>
                  <a:pt x="50559" y="14873"/>
                </a:lnTo>
                <a:lnTo>
                  <a:pt x="49813" y="14873"/>
                </a:lnTo>
                <a:lnTo>
                  <a:pt x="49813" y="17819"/>
                </a:lnTo>
                <a:lnTo>
                  <a:pt x="50554" y="18793"/>
                </a:lnTo>
                <a:lnTo>
                  <a:pt x="50559" y="18793"/>
                </a:lnTo>
                <a:lnTo>
                  <a:pt x="50559" y="27178"/>
                </a:lnTo>
                <a:lnTo>
                  <a:pt x="48401" y="27178"/>
                </a:lnTo>
                <a:lnTo>
                  <a:pt x="48401" y="25000"/>
                </a:lnTo>
                <a:lnTo>
                  <a:pt x="48892" y="25000"/>
                </a:lnTo>
                <a:lnTo>
                  <a:pt x="48892" y="23541"/>
                </a:lnTo>
                <a:lnTo>
                  <a:pt x="48584" y="23541"/>
                </a:lnTo>
                <a:lnTo>
                  <a:pt x="48584" y="22737"/>
                </a:lnTo>
                <a:lnTo>
                  <a:pt x="48075" y="22737"/>
                </a:lnTo>
                <a:lnTo>
                  <a:pt x="48075" y="23541"/>
                </a:lnTo>
                <a:lnTo>
                  <a:pt x="47663" y="23541"/>
                </a:lnTo>
                <a:lnTo>
                  <a:pt x="47663" y="22737"/>
                </a:lnTo>
                <a:lnTo>
                  <a:pt x="47153" y="22737"/>
                </a:lnTo>
                <a:lnTo>
                  <a:pt x="47153" y="23541"/>
                </a:lnTo>
                <a:lnTo>
                  <a:pt x="46741" y="23541"/>
                </a:lnTo>
                <a:lnTo>
                  <a:pt x="46741" y="22737"/>
                </a:lnTo>
                <a:lnTo>
                  <a:pt x="46232" y="22737"/>
                </a:lnTo>
                <a:lnTo>
                  <a:pt x="46232" y="23541"/>
                </a:lnTo>
                <a:lnTo>
                  <a:pt x="45818" y="23541"/>
                </a:lnTo>
                <a:lnTo>
                  <a:pt x="45818" y="22737"/>
                </a:lnTo>
                <a:lnTo>
                  <a:pt x="45309" y="22737"/>
                </a:lnTo>
                <a:lnTo>
                  <a:pt x="45309" y="23541"/>
                </a:lnTo>
                <a:lnTo>
                  <a:pt x="45003" y="23541"/>
                </a:lnTo>
                <a:lnTo>
                  <a:pt x="45003" y="25000"/>
                </a:lnTo>
                <a:lnTo>
                  <a:pt x="45494" y="25000"/>
                </a:lnTo>
                <a:lnTo>
                  <a:pt x="45494" y="27179"/>
                </a:lnTo>
                <a:lnTo>
                  <a:pt x="42958" y="27179"/>
                </a:lnTo>
                <a:lnTo>
                  <a:pt x="42958" y="23813"/>
                </a:lnTo>
                <a:lnTo>
                  <a:pt x="42967" y="23813"/>
                </a:lnTo>
                <a:cubicBezTo>
                  <a:pt x="43129" y="23450"/>
                  <a:pt x="43550" y="22684"/>
                  <a:pt x="43550" y="22233"/>
                </a:cubicBezTo>
                <a:cubicBezTo>
                  <a:pt x="43550" y="20795"/>
                  <a:pt x="42626" y="19543"/>
                  <a:pt x="41464" y="19462"/>
                </a:cubicBezTo>
                <a:lnTo>
                  <a:pt x="41369" y="18334"/>
                </a:lnTo>
                <a:cubicBezTo>
                  <a:pt x="41456" y="18303"/>
                  <a:pt x="41537" y="18256"/>
                  <a:pt x="41607" y="18194"/>
                </a:cubicBezTo>
                <a:cubicBezTo>
                  <a:pt x="41911" y="17924"/>
                  <a:pt x="41950" y="17446"/>
                  <a:pt x="41693" y="17126"/>
                </a:cubicBezTo>
                <a:cubicBezTo>
                  <a:pt x="41655" y="17080"/>
                  <a:pt x="41612" y="17038"/>
                  <a:pt x="41564" y="17001"/>
                </a:cubicBezTo>
                <a:lnTo>
                  <a:pt x="41564" y="17001"/>
                </a:lnTo>
                <a:cubicBezTo>
                  <a:pt x="41709" y="17321"/>
                  <a:pt x="41650" y="17703"/>
                  <a:pt x="41394" y="17929"/>
                </a:cubicBezTo>
                <a:cubicBezTo>
                  <a:pt x="41263" y="18045"/>
                  <a:pt x="41103" y="18101"/>
                  <a:pt x="40940" y="18101"/>
                </a:cubicBezTo>
                <a:cubicBezTo>
                  <a:pt x="40785" y="18101"/>
                  <a:pt x="40629" y="18050"/>
                  <a:pt x="40495" y="17951"/>
                </a:cubicBezTo>
                <a:lnTo>
                  <a:pt x="40495" y="17951"/>
                </a:lnTo>
                <a:cubicBezTo>
                  <a:pt x="40520" y="18006"/>
                  <a:pt x="40552" y="18058"/>
                  <a:pt x="40590" y="18104"/>
                </a:cubicBezTo>
                <a:cubicBezTo>
                  <a:pt x="40724" y="18274"/>
                  <a:pt x="40927" y="18370"/>
                  <a:pt x="41138" y="18370"/>
                </a:cubicBezTo>
                <a:cubicBezTo>
                  <a:pt x="41181" y="18370"/>
                  <a:pt x="41225" y="18366"/>
                  <a:pt x="41269" y="18358"/>
                </a:cubicBezTo>
                <a:lnTo>
                  <a:pt x="41269" y="18358"/>
                </a:lnTo>
                <a:lnTo>
                  <a:pt x="41176" y="19465"/>
                </a:lnTo>
                <a:cubicBezTo>
                  <a:pt x="40038" y="19579"/>
                  <a:pt x="39141" y="20816"/>
                  <a:pt x="39141" y="22233"/>
                </a:cubicBezTo>
                <a:cubicBezTo>
                  <a:pt x="39141" y="22684"/>
                  <a:pt x="39563" y="23450"/>
                  <a:pt x="39724" y="23813"/>
                </a:cubicBezTo>
                <a:lnTo>
                  <a:pt x="39735" y="23813"/>
                </a:lnTo>
                <a:lnTo>
                  <a:pt x="39735" y="27178"/>
                </a:lnTo>
                <a:lnTo>
                  <a:pt x="38888" y="27178"/>
                </a:lnTo>
                <a:cubicBezTo>
                  <a:pt x="38445" y="23892"/>
                  <a:pt x="35937" y="20630"/>
                  <a:pt x="32867" y="20442"/>
                </a:cubicBezTo>
                <a:lnTo>
                  <a:pt x="32704" y="18496"/>
                </a:lnTo>
                <a:cubicBezTo>
                  <a:pt x="32909" y="18425"/>
                  <a:pt x="33098" y="18314"/>
                  <a:pt x="33260" y="18169"/>
                </a:cubicBezTo>
                <a:cubicBezTo>
                  <a:pt x="33970" y="17539"/>
                  <a:pt x="34058" y="16423"/>
                  <a:pt x="33458" y="15677"/>
                </a:cubicBezTo>
                <a:cubicBezTo>
                  <a:pt x="33371" y="15568"/>
                  <a:pt x="33271" y="15470"/>
                  <a:pt x="33159" y="15386"/>
                </a:cubicBezTo>
                <a:lnTo>
                  <a:pt x="33159" y="15386"/>
                </a:lnTo>
                <a:cubicBezTo>
                  <a:pt x="33497" y="16131"/>
                  <a:pt x="33357" y="17024"/>
                  <a:pt x="32762" y="17552"/>
                </a:cubicBezTo>
                <a:cubicBezTo>
                  <a:pt x="32707" y="17598"/>
                  <a:pt x="32649" y="17640"/>
                  <a:pt x="32590" y="17679"/>
                </a:cubicBezTo>
                <a:cubicBezTo>
                  <a:pt x="32319" y="17861"/>
                  <a:pt x="32010" y="17950"/>
                  <a:pt x="31697" y="17950"/>
                </a:cubicBezTo>
                <a:cubicBezTo>
                  <a:pt x="31338" y="17950"/>
                  <a:pt x="30974" y="17833"/>
                  <a:pt x="30661" y="17602"/>
                </a:cubicBezTo>
                <a:lnTo>
                  <a:pt x="30661" y="17602"/>
                </a:lnTo>
                <a:cubicBezTo>
                  <a:pt x="30722" y="17731"/>
                  <a:pt x="30797" y="17851"/>
                  <a:pt x="30886" y="17961"/>
                </a:cubicBezTo>
                <a:cubicBezTo>
                  <a:pt x="31219" y="18374"/>
                  <a:pt x="31693" y="18586"/>
                  <a:pt x="32171" y="18586"/>
                </a:cubicBezTo>
                <a:cubicBezTo>
                  <a:pt x="32271" y="18586"/>
                  <a:pt x="32371" y="18577"/>
                  <a:pt x="32470" y="18559"/>
                </a:cubicBezTo>
                <a:lnTo>
                  <a:pt x="32470" y="18559"/>
                </a:lnTo>
                <a:lnTo>
                  <a:pt x="32310" y="20442"/>
                </a:lnTo>
                <a:cubicBezTo>
                  <a:pt x="30611" y="20545"/>
                  <a:pt x="29085" y="21591"/>
                  <a:pt x="27986" y="23061"/>
                </a:cubicBezTo>
                <a:lnTo>
                  <a:pt x="27986" y="18331"/>
                </a:lnTo>
                <a:lnTo>
                  <a:pt x="28281" y="18331"/>
                </a:lnTo>
                <a:lnTo>
                  <a:pt x="28392" y="17807"/>
                </a:lnTo>
                <a:lnTo>
                  <a:pt x="27986" y="17807"/>
                </a:lnTo>
                <a:lnTo>
                  <a:pt x="27986" y="15598"/>
                </a:lnTo>
                <a:lnTo>
                  <a:pt x="28183" y="15598"/>
                </a:lnTo>
                <a:lnTo>
                  <a:pt x="28283" y="15185"/>
                </a:lnTo>
                <a:lnTo>
                  <a:pt x="27985" y="15185"/>
                </a:lnTo>
                <a:lnTo>
                  <a:pt x="27985" y="14866"/>
                </a:lnTo>
                <a:lnTo>
                  <a:pt x="28063" y="14866"/>
                </a:lnTo>
                <a:cubicBezTo>
                  <a:pt x="28016" y="14006"/>
                  <a:pt x="27376" y="12335"/>
                  <a:pt x="27171" y="11816"/>
                </a:cubicBezTo>
                <a:lnTo>
                  <a:pt x="27136" y="11224"/>
                </a:lnTo>
                <a:lnTo>
                  <a:pt x="27136" y="11224"/>
                </a:lnTo>
                <a:cubicBezTo>
                  <a:pt x="27164" y="11230"/>
                  <a:pt x="27191" y="11233"/>
                  <a:pt x="27218" y="11233"/>
                </a:cubicBezTo>
                <a:cubicBezTo>
                  <a:pt x="27333" y="11233"/>
                  <a:pt x="27443" y="11181"/>
                  <a:pt x="27516" y="11088"/>
                </a:cubicBezTo>
                <a:cubicBezTo>
                  <a:pt x="27537" y="11062"/>
                  <a:pt x="27554" y="11034"/>
                  <a:pt x="27568" y="11005"/>
                </a:cubicBezTo>
                <a:lnTo>
                  <a:pt x="27568" y="11005"/>
                </a:lnTo>
                <a:cubicBezTo>
                  <a:pt x="27495" y="11059"/>
                  <a:pt x="27410" y="11086"/>
                  <a:pt x="27326" y="11086"/>
                </a:cubicBezTo>
                <a:cubicBezTo>
                  <a:pt x="27237" y="11086"/>
                  <a:pt x="27150" y="11055"/>
                  <a:pt x="27078" y="10992"/>
                </a:cubicBezTo>
                <a:cubicBezTo>
                  <a:pt x="26939" y="10869"/>
                  <a:pt x="26907" y="10662"/>
                  <a:pt x="26985" y="10488"/>
                </a:cubicBezTo>
                <a:lnTo>
                  <a:pt x="26985" y="10488"/>
                </a:lnTo>
                <a:cubicBezTo>
                  <a:pt x="26959" y="10508"/>
                  <a:pt x="26936" y="10530"/>
                  <a:pt x="26915" y="10555"/>
                </a:cubicBezTo>
                <a:cubicBezTo>
                  <a:pt x="26776" y="10729"/>
                  <a:pt x="26795" y="10990"/>
                  <a:pt x="26962" y="11137"/>
                </a:cubicBezTo>
                <a:cubicBezTo>
                  <a:pt x="27002" y="11172"/>
                  <a:pt x="27049" y="11199"/>
                  <a:pt x="27100" y="11216"/>
                </a:cubicBezTo>
                <a:lnTo>
                  <a:pt x="27070" y="11749"/>
                </a:lnTo>
                <a:cubicBezTo>
                  <a:pt x="26899" y="12174"/>
                  <a:pt x="26201" y="13965"/>
                  <a:pt x="26151" y="14866"/>
                </a:cubicBezTo>
                <a:lnTo>
                  <a:pt x="26230" y="14866"/>
                </a:lnTo>
                <a:lnTo>
                  <a:pt x="26230" y="15185"/>
                </a:lnTo>
                <a:lnTo>
                  <a:pt x="25932" y="15185"/>
                </a:lnTo>
                <a:lnTo>
                  <a:pt x="26032" y="15598"/>
                </a:lnTo>
                <a:lnTo>
                  <a:pt x="26230" y="15598"/>
                </a:lnTo>
                <a:lnTo>
                  <a:pt x="26230" y="17807"/>
                </a:lnTo>
                <a:lnTo>
                  <a:pt x="25823" y="17807"/>
                </a:lnTo>
                <a:lnTo>
                  <a:pt x="25934" y="18332"/>
                </a:lnTo>
                <a:lnTo>
                  <a:pt x="26231" y="18332"/>
                </a:lnTo>
                <a:lnTo>
                  <a:pt x="26231" y="22143"/>
                </a:lnTo>
                <a:lnTo>
                  <a:pt x="26107" y="22143"/>
                </a:lnTo>
                <a:lnTo>
                  <a:pt x="26107" y="21366"/>
                </a:lnTo>
                <a:lnTo>
                  <a:pt x="25306" y="21366"/>
                </a:lnTo>
                <a:lnTo>
                  <a:pt x="25306" y="22143"/>
                </a:lnTo>
                <a:lnTo>
                  <a:pt x="24665" y="22143"/>
                </a:lnTo>
                <a:lnTo>
                  <a:pt x="24665" y="21366"/>
                </a:lnTo>
                <a:lnTo>
                  <a:pt x="23866" y="21366"/>
                </a:lnTo>
                <a:lnTo>
                  <a:pt x="23866" y="22143"/>
                </a:lnTo>
                <a:lnTo>
                  <a:pt x="23226" y="22143"/>
                </a:lnTo>
                <a:lnTo>
                  <a:pt x="23226" y="21366"/>
                </a:lnTo>
                <a:lnTo>
                  <a:pt x="22427" y="21366"/>
                </a:lnTo>
                <a:lnTo>
                  <a:pt x="22427" y="22143"/>
                </a:lnTo>
                <a:lnTo>
                  <a:pt x="21941" y="22143"/>
                </a:lnTo>
                <a:lnTo>
                  <a:pt x="21941" y="19168"/>
                </a:lnTo>
                <a:cubicBezTo>
                  <a:pt x="21761" y="17301"/>
                  <a:pt x="19232" y="13604"/>
                  <a:pt x="18577" y="12674"/>
                </a:cubicBezTo>
                <a:cubicBezTo>
                  <a:pt x="18697" y="12609"/>
                  <a:pt x="18770" y="12484"/>
                  <a:pt x="18769" y="12348"/>
                </a:cubicBezTo>
                <a:cubicBezTo>
                  <a:pt x="18772" y="12187"/>
                  <a:pt x="18668" y="12044"/>
                  <a:pt x="18515" y="11997"/>
                </a:cubicBezTo>
                <a:cubicBezTo>
                  <a:pt x="18753" y="11951"/>
                  <a:pt x="18934" y="11733"/>
                  <a:pt x="18934" y="11469"/>
                </a:cubicBezTo>
                <a:cubicBezTo>
                  <a:pt x="18934" y="11215"/>
                  <a:pt x="18765" y="11002"/>
                  <a:pt x="18539" y="10946"/>
                </a:cubicBezTo>
                <a:lnTo>
                  <a:pt x="18443" y="10091"/>
                </a:lnTo>
                <a:cubicBezTo>
                  <a:pt x="18547" y="10070"/>
                  <a:pt x="18640" y="10013"/>
                  <a:pt x="18707" y="9932"/>
                </a:cubicBezTo>
                <a:cubicBezTo>
                  <a:pt x="18889" y="9712"/>
                  <a:pt x="18846" y="9358"/>
                  <a:pt x="18611" y="9146"/>
                </a:cubicBezTo>
                <a:cubicBezTo>
                  <a:pt x="18576" y="9113"/>
                  <a:pt x="18538" y="9086"/>
                  <a:pt x="18498" y="9064"/>
                </a:cubicBezTo>
                <a:lnTo>
                  <a:pt x="18498" y="9064"/>
                </a:lnTo>
                <a:cubicBezTo>
                  <a:pt x="18652" y="9286"/>
                  <a:pt x="18665" y="9570"/>
                  <a:pt x="18511" y="9755"/>
                </a:cubicBezTo>
                <a:cubicBezTo>
                  <a:pt x="18422" y="9865"/>
                  <a:pt x="18291" y="9919"/>
                  <a:pt x="18152" y="9919"/>
                </a:cubicBezTo>
                <a:cubicBezTo>
                  <a:pt x="18055" y="9919"/>
                  <a:pt x="17953" y="9893"/>
                  <a:pt x="17859" y="9841"/>
                </a:cubicBezTo>
                <a:lnTo>
                  <a:pt x="17859" y="9841"/>
                </a:lnTo>
                <a:cubicBezTo>
                  <a:pt x="17884" y="9880"/>
                  <a:pt x="17916" y="9914"/>
                  <a:pt x="17951" y="9945"/>
                </a:cubicBezTo>
                <a:cubicBezTo>
                  <a:pt x="18065" y="10050"/>
                  <a:pt x="18203" y="10100"/>
                  <a:pt x="18336" y="10100"/>
                </a:cubicBezTo>
                <a:cubicBezTo>
                  <a:pt x="18357" y="10100"/>
                  <a:pt x="18378" y="10099"/>
                  <a:pt x="18398" y="10097"/>
                </a:cubicBezTo>
                <a:lnTo>
                  <a:pt x="18398" y="10097"/>
                </a:lnTo>
                <a:lnTo>
                  <a:pt x="18304" y="10946"/>
                </a:lnTo>
                <a:cubicBezTo>
                  <a:pt x="18079" y="11003"/>
                  <a:pt x="17909" y="11215"/>
                  <a:pt x="17909" y="11469"/>
                </a:cubicBezTo>
                <a:cubicBezTo>
                  <a:pt x="17909" y="11733"/>
                  <a:pt x="18091" y="11952"/>
                  <a:pt x="18329" y="11997"/>
                </a:cubicBezTo>
                <a:cubicBezTo>
                  <a:pt x="18176" y="12044"/>
                  <a:pt x="18071" y="12187"/>
                  <a:pt x="18073" y="12348"/>
                </a:cubicBezTo>
                <a:cubicBezTo>
                  <a:pt x="18072" y="12484"/>
                  <a:pt x="18147" y="12609"/>
                  <a:pt x="18266" y="12674"/>
                </a:cubicBezTo>
                <a:cubicBezTo>
                  <a:pt x="17611" y="13605"/>
                  <a:pt x="15083" y="17302"/>
                  <a:pt x="14903" y="19168"/>
                </a:cubicBezTo>
                <a:lnTo>
                  <a:pt x="14903" y="22144"/>
                </a:lnTo>
                <a:lnTo>
                  <a:pt x="14582" y="22144"/>
                </a:lnTo>
                <a:lnTo>
                  <a:pt x="14582" y="21366"/>
                </a:lnTo>
                <a:lnTo>
                  <a:pt x="13782" y="21366"/>
                </a:lnTo>
                <a:lnTo>
                  <a:pt x="13782" y="22144"/>
                </a:lnTo>
                <a:lnTo>
                  <a:pt x="13141" y="22144"/>
                </a:lnTo>
                <a:lnTo>
                  <a:pt x="13141" y="21366"/>
                </a:lnTo>
                <a:lnTo>
                  <a:pt x="12342" y="21366"/>
                </a:lnTo>
                <a:lnTo>
                  <a:pt x="12342" y="22144"/>
                </a:lnTo>
                <a:lnTo>
                  <a:pt x="11701" y="22144"/>
                </a:lnTo>
                <a:lnTo>
                  <a:pt x="11701" y="21366"/>
                </a:lnTo>
                <a:lnTo>
                  <a:pt x="10901" y="21366"/>
                </a:lnTo>
                <a:lnTo>
                  <a:pt x="10901" y="22144"/>
                </a:lnTo>
                <a:lnTo>
                  <a:pt x="10260" y="22144"/>
                </a:lnTo>
                <a:lnTo>
                  <a:pt x="10260" y="21366"/>
                </a:lnTo>
                <a:lnTo>
                  <a:pt x="9460" y="21366"/>
                </a:lnTo>
                <a:lnTo>
                  <a:pt x="9460" y="22144"/>
                </a:lnTo>
                <a:lnTo>
                  <a:pt x="8819" y="22144"/>
                </a:lnTo>
                <a:lnTo>
                  <a:pt x="8819" y="21366"/>
                </a:lnTo>
                <a:lnTo>
                  <a:pt x="8019" y="21366"/>
                </a:lnTo>
                <a:lnTo>
                  <a:pt x="8019" y="22144"/>
                </a:lnTo>
                <a:lnTo>
                  <a:pt x="7378" y="22144"/>
                </a:lnTo>
                <a:lnTo>
                  <a:pt x="7378" y="21366"/>
                </a:lnTo>
                <a:lnTo>
                  <a:pt x="6579" y="21366"/>
                </a:lnTo>
                <a:lnTo>
                  <a:pt x="6579" y="22144"/>
                </a:lnTo>
                <a:lnTo>
                  <a:pt x="5938" y="22144"/>
                </a:lnTo>
                <a:lnTo>
                  <a:pt x="5938" y="21366"/>
                </a:lnTo>
                <a:lnTo>
                  <a:pt x="5138" y="21366"/>
                </a:lnTo>
                <a:lnTo>
                  <a:pt x="5138" y="22144"/>
                </a:lnTo>
                <a:lnTo>
                  <a:pt x="4497" y="22144"/>
                </a:lnTo>
                <a:lnTo>
                  <a:pt x="4497" y="21366"/>
                </a:lnTo>
                <a:lnTo>
                  <a:pt x="3696" y="21366"/>
                </a:lnTo>
                <a:lnTo>
                  <a:pt x="3696" y="22144"/>
                </a:lnTo>
                <a:lnTo>
                  <a:pt x="3056" y="22144"/>
                </a:lnTo>
                <a:lnTo>
                  <a:pt x="3056" y="21366"/>
                </a:lnTo>
                <a:lnTo>
                  <a:pt x="2257" y="21366"/>
                </a:lnTo>
                <a:lnTo>
                  <a:pt x="2257" y="22144"/>
                </a:lnTo>
                <a:lnTo>
                  <a:pt x="1913" y="22144"/>
                </a:lnTo>
                <a:lnTo>
                  <a:pt x="1913" y="23971"/>
                </a:lnTo>
                <a:lnTo>
                  <a:pt x="1" y="23971"/>
                </a:lnTo>
                <a:lnTo>
                  <a:pt x="1" y="37249"/>
                </a:lnTo>
                <a:lnTo>
                  <a:pt x="176255" y="37249"/>
                </a:lnTo>
                <a:lnTo>
                  <a:pt x="176255" y="17679"/>
                </a:lnTo>
                <a:cubicBezTo>
                  <a:pt x="175985" y="17861"/>
                  <a:pt x="175675" y="17950"/>
                  <a:pt x="175362" y="17950"/>
                </a:cubicBezTo>
                <a:cubicBezTo>
                  <a:pt x="175003" y="17950"/>
                  <a:pt x="174640" y="17833"/>
                  <a:pt x="174328" y="17602"/>
                </a:cubicBezTo>
                <a:lnTo>
                  <a:pt x="174328" y="17602"/>
                </a:lnTo>
                <a:cubicBezTo>
                  <a:pt x="174388" y="17731"/>
                  <a:pt x="174462" y="17851"/>
                  <a:pt x="174551" y="17961"/>
                </a:cubicBezTo>
                <a:cubicBezTo>
                  <a:pt x="174884" y="18374"/>
                  <a:pt x="175359" y="18586"/>
                  <a:pt x="175837" y="18586"/>
                </a:cubicBezTo>
                <a:cubicBezTo>
                  <a:pt x="175936" y="18586"/>
                  <a:pt x="176036" y="18577"/>
                  <a:pt x="176135" y="18559"/>
                </a:cubicBezTo>
                <a:lnTo>
                  <a:pt x="176135" y="18559"/>
                </a:lnTo>
                <a:lnTo>
                  <a:pt x="175977" y="20442"/>
                </a:lnTo>
                <a:cubicBezTo>
                  <a:pt x="174278" y="20545"/>
                  <a:pt x="172751" y="21591"/>
                  <a:pt x="171651" y="23061"/>
                </a:cubicBezTo>
                <a:lnTo>
                  <a:pt x="171651" y="18331"/>
                </a:lnTo>
                <a:lnTo>
                  <a:pt x="171947" y="18331"/>
                </a:lnTo>
                <a:lnTo>
                  <a:pt x="172058" y="17807"/>
                </a:lnTo>
                <a:lnTo>
                  <a:pt x="171651" y="17807"/>
                </a:lnTo>
                <a:lnTo>
                  <a:pt x="171651" y="15598"/>
                </a:lnTo>
                <a:lnTo>
                  <a:pt x="171849" y="15598"/>
                </a:lnTo>
                <a:lnTo>
                  <a:pt x="171950" y="15185"/>
                </a:lnTo>
                <a:lnTo>
                  <a:pt x="171651" y="15185"/>
                </a:lnTo>
                <a:lnTo>
                  <a:pt x="171651" y="14866"/>
                </a:lnTo>
                <a:lnTo>
                  <a:pt x="171730" y="14866"/>
                </a:lnTo>
                <a:cubicBezTo>
                  <a:pt x="171684" y="14006"/>
                  <a:pt x="171044" y="12335"/>
                  <a:pt x="170837" y="11816"/>
                </a:cubicBezTo>
                <a:lnTo>
                  <a:pt x="170804" y="11224"/>
                </a:lnTo>
                <a:lnTo>
                  <a:pt x="170804" y="11224"/>
                </a:lnTo>
                <a:cubicBezTo>
                  <a:pt x="170831" y="11230"/>
                  <a:pt x="170858" y="11233"/>
                  <a:pt x="170885" y="11233"/>
                </a:cubicBezTo>
                <a:cubicBezTo>
                  <a:pt x="171000" y="11233"/>
                  <a:pt x="171110" y="11180"/>
                  <a:pt x="171184" y="11088"/>
                </a:cubicBezTo>
                <a:cubicBezTo>
                  <a:pt x="171203" y="11062"/>
                  <a:pt x="171221" y="11034"/>
                  <a:pt x="171235" y="11005"/>
                </a:cubicBezTo>
                <a:lnTo>
                  <a:pt x="171235" y="11005"/>
                </a:lnTo>
                <a:cubicBezTo>
                  <a:pt x="171162" y="11059"/>
                  <a:pt x="171077" y="11086"/>
                  <a:pt x="170993" y="11086"/>
                </a:cubicBezTo>
                <a:cubicBezTo>
                  <a:pt x="170905" y="11086"/>
                  <a:pt x="170817" y="11055"/>
                  <a:pt x="170746" y="10992"/>
                </a:cubicBezTo>
                <a:cubicBezTo>
                  <a:pt x="170606" y="10869"/>
                  <a:pt x="170574" y="10662"/>
                  <a:pt x="170652" y="10488"/>
                </a:cubicBezTo>
                <a:lnTo>
                  <a:pt x="170652" y="10488"/>
                </a:lnTo>
                <a:cubicBezTo>
                  <a:pt x="170626" y="10508"/>
                  <a:pt x="170603" y="10530"/>
                  <a:pt x="170582" y="10555"/>
                </a:cubicBezTo>
                <a:cubicBezTo>
                  <a:pt x="170442" y="10729"/>
                  <a:pt x="170463" y="10990"/>
                  <a:pt x="170629" y="11137"/>
                </a:cubicBezTo>
                <a:cubicBezTo>
                  <a:pt x="170669" y="11172"/>
                  <a:pt x="170717" y="11199"/>
                  <a:pt x="170767" y="11216"/>
                </a:cubicBezTo>
                <a:lnTo>
                  <a:pt x="170737" y="11749"/>
                </a:lnTo>
                <a:cubicBezTo>
                  <a:pt x="170567" y="12174"/>
                  <a:pt x="169867" y="13965"/>
                  <a:pt x="169818" y="14866"/>
                </a:cubicBezTo>
                <a:lnTo>
                  <a:pt x="169897" y="14866"/>
                </a:lnTo>
                <a:lnTo>
                  <a:pt x="169897" y="15185"/>
                </a:lnTo>
                <a:lnTo>
                  <a:pt x="169599" y="15185"/>
                </a:lnTo>
                <a:lnTo>
                  <a:pt x="169700" y="15598"/>
                </a:lnTo>
                <a:lnTo>
                  <a:pt x="169897" y="15598"/>
                </a:lnTo>
                <a:lnTo>
                  <a:pt x="169897" y="17807"/>
                </a:lnTo>
                <a:lnTo>
                  <a:pt x="169491" y="17807"/>
                </a:lnTo>
                <a:lnTo>
                  <a:pt x="169601" y="18332"/>
                </a:lnTo>
                <a:lnTo>
                  <a:pt x="169897" y="18332"/>
                </a:lnTo>
                <a:lnTo>
                  <a:pt x="169897" y="22143"/>
                </a:lnTo>
                <a:lnTo>
                  <a:pt x="169774" y="22143"/>
                </a:lnTo>
                <a:lnTo>
                  <a:pt x="169774" y="21366"/>
                </a:lnTo>
                <a:lnTo>
                  <a:pt x="168973" y="21366"/>
                </a:lnTo>
                <a:lnTo>
                  <a:pt x="168973" y="22143"/>
                </a:lnTo>
                <a:lnTo>
                  <a:pt x="168333" y="22143"/>
                </a:lnTo>
                <a:lnTo>
                  <a:pt x="168333" y="21366"/>
                </a:lnTo>
                <a:lnTo>
                  <a:pt x="167533" y="21366"/>
                </a:lnTo>
                <a:lnTo>
                  <a:pt x="167533" y="22143"/>
                </a:lnTo>
                <a:lnTo>
                  <a:pt x="166892" y="22143"/>
                </a:lnTo>
                <a:lnTo>
                  <a:pt x="166892" y="21366"/>
                </a:lnTo>
                <a:lnTo>
                  <a:pt x="166091" y="21366"/>
                </a:lnTo>
                <a:lnTo>
                  <a:pt x="166091" y="22143"/>
                </a:lnTo>
                <a:lnTo>
                  <a:pt x="165605" y="22143"/>
                </a:lnTo>
                <a:lnTo>
                  <a:pt x="165605" y="19168"/>
                </a:lnTo>
                <a:cubicBezTo>
                  <a:pt x="165425" y="17301"/>
                  <a:pt x="162898" y="13604"/>
                  <a:pt x="162242" y="12674"/>
                </a:cubicBezTo>
                <a:cubicBezTo>
                  <a:pt x="162361" y="12609"/>
                  <a:pt x="162436" y="12484"/>
                  <a:pt x="162435" y="12348"/>
                </a:cubicBezTo>
                <a:cubicBezTo>
                  <a:pt x="162437" y="12187"/>
                  <a:pt x="162333" y="12044"/>
                  <a:pt x="162180" y="11997"/>
                </a:cubicBezTo>
                <a:cubicBezTo>
                  <a:pt x="162419" y="11951"/>
                  <a:pt x="162599" y="11733"/>
                  <a:pt x="162599" y="11469"/>
                </a:cubicBezTo>
                <a:cubicBezTo>
                  <a:pt x="162599" y="11215"/>
                  <a:pt x="162430" y="11002"/>
                  <a:pt x="162204" y="10946"/>
                </a:cubicBezTo>
                <a:lnTo>
                  <a:pt x="162109" y="10091"/>
                </a:lnTo>
                <a:cubicBezTo>
                  <a:pt x="162212" y="10070"/>
                  <a:pt x="162305" y="10013"/>
                  <a:pt x="162372" y="9932"/>
                </a:cubicBezTo>
                <a:cubicBezTo>
                  <a:pt x="162555" y="9712"/>
                  <a:pt x="162511" y="9358"/>
                  <a:pt x="162275" y="9146"/>
                </a:cubicBezTo>
                <a:cubicBezTo>
                  <a:pt x="162242" y="9114"/>
                  <a:pt x="162204" y="9086"/>
                  <a:pt x="162164" y="9064"/>
                </a:cubicBezTo>
                <a:lnTo>
                  <a:pt x="162164" y="9064"/>
                </a:lnTo>
                <a:cubicBezTo>
                  <a:pt x="162317" y="9286"/>
                  <a:pt x="162329" y="9570"/>
                  <a:pt x="162177" y="9755"/>
                </a:cubicBezTo>
                <a:cubicBezTo>
                  <a:pt x="162087" y="9865"/>
                  <a:pt x="161957" y="9919"/>
                  <a:pt x="161817" y="9919"/>
                </a:cubicBezTo>
                <a:cubicBezTo>
                  <a:pt x="161720" y="9919"/>
                  <a:pt x="161619" y="9893"/>
                  <a:pt x="161524" y="9841"/>
                </a:cubicBezTo>
                <a:lnTo>
                  <a:pt x="161524" y="9841"/>
                </a:lnTo>
                <a:cubicBezTo>
                  <a:pt x="161550" y="9880"/>
                  <a:pt x="161581" y="9914"/>
                  <a:pt x="161617" y="9945"/>
                </a:cubicBezTo>
                <a:cubicBezTo>
                  <a:pt x="161730" y="10050"/>
                  <a:pt x="161868" y="10100"/>
                  <a:pt x="162002" y="10100"/>
                </a:cubicBezTo>
                <a:cubicBezTo>
                  <a:pt x="162023" y="10100"/>
                  <a:pt x="162044" y="10099"/>
                  <a:pt x="162065" y="10097"/>
                </a:cubicBezTo>
                <a:lnTo>
                  <a:pt x="162065" y="10097"/>
                </a:lnTo>
                <a:lnTo>
                  <a:pt x="161970" y="10946"/>
                </a:lnTo>
                <a:cubicBezTo>
                  <a:pt x="161744" y="11003"/>
                  <a:pt x="161575" y="11215"/>
                  <a:pt x="161575" y="11469"/>
                </a:cubicBezTo>
                <a:cubicBezTo>
                  <a:pt x="161575" y="11733"/>
                  <a:pt x="161756" y="11952"/>
                  <a:pt x="161994" y="11997"/>
                </a:cubicBezTo>
                <a:cubicBezTo>
                  <a:pt x="161841" y="12044"/>
                  <a:pt x="161738" y="12187"/>
                  <a:pt x="161740" y="12348"/>
                </a:cubicBezTo>
                <a:cubicBezTo>
                  <a:pt x="161739" y="12484"/>
                  <a:pt x="161812" y="12609"/>
                  <a:pt x="161932" y="12674"/>
                </a:cubicBezTo>
                <a:cubicBezTo>
                  <a:pt x="161277" y="13605"/>
                  <a:pt x="158748" y="17302"/>
                  <a:pt x="158568" y="19168"/>
                </a:cubicBezTo>
                <a:lnTo>
                  <a:pt x="158568" y="22144"/>
                </a:lnTo>
                <a:lnTo>
                  <a:pt x="158247" y="22144"/>
                </a:lnTo>
                <a:lnTo>
                  <a:pt x="158247" y="21366"/>
                </a:lnTo>
                <a:lnTo>
                  <a:pt x="157449" y="21366"/>
                </a:lnTo>
                <a:lnTo>
                  <a:pt x="157449" y="22144"/>
                </a:lnTo>
                <a:lnTo>
                  <a:pt x="156808" y="22144"/>
                </a:lnTo>
                <a:lnTo>
                  <a:pt x="156808" y="21366"/>
                </a:lnTo>
                <a:lnTo>
                  <a:pt x="156007" y="21366"/>
                </a:lnTo>
                <a:lnTo>
                  <a:pt x="156007" y="22144"/>
                </a:lnTo>
                <a:lnTo>
                  <a:pt x="155367" y="22144"/>
                </a:lnTo>
                <a:lnTo>
                  <a:pt x="155367" y="21366"/>
                </a:lnTo>
                <a:lnTo>
                  <a:pt x="154566" y="21366"/>
                </a:lnTo>
                <a:lnTo>
                  <a:pt x="154566" y="22144"/>
                </a:lnTo>
                <a:lnTo>
                  <a:pt x="153925" y="22144"/>
                </a:lnTo>
                <a:lnTo>
                  <a:pt x="153925" y="21366"/>
                </a:lnTo>
                <a:lnTo>
                  <a:pt x="153126" y="21366"/>
                </a:lnTo>
                <a:lnTo>
                  <a:pt x="153126" y="22144"/>
                </a:lnTo>
                <a:lnTo>
                  <a:pt x="152485" y="22144"/>
                </a:lnTo>
                <a:lnTo>
                  <a:pt x="152485" y="21366"/>
                </a:lnTo>
                <a:lnTo>
                  <a:pt x="151685" y="21366"/>
                </a:lnTo>
                <a:lnTo>
                  <a:pt x="151685" y="22144"/>
                </a:lnTo>
                <a:lnTo>
                  <a:pt x="151044" y="22144"/>
                </a:lnTo>
                <a:lnTo>
                  <a:pt x="151044" y="21366"/>
                </a:lnTo>
                <a:lnTo>
                  <a:pt x="150244" y="21366"/>
                </a:lnTo>
                <a:lnTo>
                  <a:pt x="150244" y="22144"/>
                </a:lnTo>
                <a:lnTo>
                  <a:pt x="149603" y="22144"/>
                </a:lnTo>
                <a:lnTo>
                  <a:pt x="149603" y="21366"/>
                </a:lnTo>
                <a:lnTo>
                  <a:pt x="148803" y="21366"/>
                </a:lnTo>
                <a:lnTo>
                  <a:pt x="148803" y="22144"/>
                </a:lnTo>
                <a:lnTo>
                  <a:pt x="148163" y="22144"/>
                </a:lnTo>
                <a:lnTo>
                  <a:pt x="148163" y="21366"/>
                </a:lnTo>
                <a:lnTo>
                  <a:pt x="147363" y="21366"/>
                </a:lnTo>
                <a:lnTo>
                  <a:pt x="147363" y="22144"/>
                </a:lnTo>
                <a:lnTo>
                  <a:pt x="146722" y="22144"/>
                </a:lnTo>
                <a:lnTo>
                  <a:pt x="146722" y="21366"/>
                </a:lnTo>
                <a:lnTo>
                  <a:pt x="145922" y="21366"/>
                </a:lnTo>
                <a:lnTo>
                  <a:pt x="145922" y="22144"/>
                </a:lnTo>
                <a:lnTo>
                  <a:pt x="145580" y="22144"/>
                </a:lnTo>
                <a:lnTo>
                  <a:pt x="145580" y="23969"/>
                </a:lnTo>
                <a:lnTo>
                  <a:pt x="143371" y="23969"/>
                </a:lnTo>
                <a:lnTo>
                  <a:pt x="143371" y="17793"/>
                </a:lnTo>
                <a:lnTo>
                  <a:pt x="142951" y="17793"/>
                </a:lnTo>
                <a:lnTo>
                  <a:pt x="142951" y="17269"/>
                </a:lnTo>
                <a:lnTo>
                  <a:pt x="142954" y="17269"/>
                </a:lnTo>
                <a:cubicBezTo>
                  <a:pt x="142947" y="16372"/>
                  <a:pt x="141330" y="15264"/>
                  <a:pt x="141028" y="15064"/>
                </a:cubicBezTo>
                <a:lnTo>
                  <a:pt x="140985" y="14309"/>
                </a:lnTo>
                <a:lnTo>
                  <a:pt x="140985" y="14309"/>
                </a:lnTo>
                <a:cubicBezTo>
                  <a:pt x="141027" y="14318"/>
                  <a:pt x="141069" y="14322"/>
                  <a:pt x="141111" y="14322"/>
                </a:cubicBezTo>
                <a:cubicBezTo>
                  <a:pt x="141288" y="14322"/>
                  <a:pt x="141459" y="14241"/>
                  <a:pt x="141572" y="14098"/>
                </a:cubicBezTo>
                <a:cubicBezTo>
                  <a:pt x="141604" y="14058"/>
                  <a:pt x="141631" y="14015"/>
                  <a:pt x="141653" y="13970"/>
                </a:cubicBezTo>
                <a:lnTo>
                  <a:pt x="141653" y="13970"/>
                </a:lnTo>
                <a:cubicBezTo>
                  <a:pt x="141540" y="14053"/>
                  <a:pt x="141408" y="14096"/>
                  <a:pt x="141277" y="14096"/>
                </a:cubicBezTo>
                <a:cubicBezTo>
                  <a:pt x="141140" y="14096"/>
                  <a:pt x="141005" y="14048"/>
                  <a:pt x="140894" y="13950"/>
                </a:cubicBezTo>
                <a:cubicBezTo>
                  <a:pt x="140679" y="13760"/>
                  <a:pt x="140627" y="13438"/>
                  <a:pt x="140750" y="13168"/>
                </a:cubicBezTo>
                <a:lnTo>
                  <a:pt x="140750" y="13168"/>
                </a:lnTo>
                <a:cubicBezTo>
                  <a:pt x="140710" y="13199"/>
                  <a:pt x="140674" y="13234"/>
                  <a:pt x="140642" y="13274"/>
                </a:cubicBezTo>
                <a:cubicBezTo>
                  <a:pt x="140426" y="13544"/>
                  <a:pt x="140458" y="13947"/>
                  <a:pt x="140714" y="14175"/>
                </a:cubicBezTo>
                <a:cubicBezTo>
                  <a:pt x="140776" y="14230"/>
                  <a:pt x="140849" y="14272"/>
                  <a:pt x="140928" y="14298"/>
                </a:cubicBezTo>
                <a:lnTo>
                  <a:pt x="140883" y="15092"/>
                </a:lnTo>
                <a:cubicBezTo>
                  <a:pt x="140496" y="15353"/>
                  <a:pt x="139004" y="16409"/>
                  <a:pt x="138997" y="17269"/>
                </a:cubicBezTo>
                <a:lnTo>
                  <a:pt x="139000" y="17269"/>
                </a:lnTo>
                <a:lnTo>
                  <a:pt x="139000" y="17794"/>
                </a:lnTo>
                <a:lnTo>
                  <a:pt x="138580" y="17794"/>
                </a:lnTo>
                <a:lnTo>
                  <a:pt x="138580" y="23970"/>
                </a:lnTo>
                <a:lnTo>
                  <a:pt x="136223" y="23970"/>
                </a:lnTo>
                <a:cubicBezTo>
                  <a:pt x="136442" y="23292"/>
                  <a:pt x="136554" y="22583"/>
                  <a:pt x="136553" y="21871"/>
                </a:cubicBezTo>
                <a:cubicBezTo>
                  <a:pt x="136553" y="18276"/>
                  <a:pt x="133851" y="14326"/>
                  <a:pt x="130463" y="14119"/>
                </a:cubicBezTo>
                <a:lnTo>
                  <a:pt x="130300" y="12174"/>
                </a:lnTo>
                <a:cubicBezTo>
                  <a:pt x="130504" y="12102"/>
                  <a:pt x="130693" y="11991"/>
                  <a:pt x="130855" y="11846"/>
                </a:cubicBezTo>
                <a:cubicBezTo>
                  <a:pt x="131566" y="11216"/>
                  <a:pt x="131655" y="10100"/>
                  <a:pt x="131055" y="9354"/>
                </a:cubicBezTo>
                <a:cubicBezTo>
                  <a:pt x="130967" y="9245"/>
                  <a:pt x="130867" y="9148"/>
                  <a:pt x="130756" y="9063"/>
                </a:cubicBezTo>
                <a:lnTo>
                  <a:pt x="130756" y="9063"/>
                </a:lnTo>
                <a:cubicBezTo>
                  <a:pt x="131094" y="9808"/>
                  <a:pt x="130952" y="10701"/>
                  <a:pt x="130358" y="11229"/>
                </a:cubicBezTo>
                <a:cubicBezTo>
                  <a:pt x="130054" y="11499"/>
                  <a:pt x="129679" y="11630"/>
                  <a:pt x="129299" y="11630"/>
                </a:cubicBezTo>
                <a:cubicBezTo>
                  <a:pt x="128938" y="11630"/>
                  <a:pt x="128572" y="11511"/>
                  <a:pt x="128258" y="11280"/>
                </a:cubicBezTo>
                <a:lnTo>
                  <a:pt x="128258" y="11280"/>
                </a:lnTo>
                <a:cubicBezTo>
                  <a:pt x="128318" y="11408"/>
                  <a:pt x="128394" y="11528"/>
                  <a:pt x="128482" y="11639"/>
                </a:cubicBezTo>
                <a:cubicBezTo>
                  <a:pt x="128814" y="12051"/>
                  <a:pt x="129289" y="12263"/>
                  <a:pt x="129767" y="12263"/>
                </a:cubicBezTo>
                <a:cubicBezTo>
                  <a:pt x="129867" y="12263"/>
                  <a:pt x="129967" y="12254"/>
                  <a:pt x="130066" y="12236"/>
                </a:cubicBezTo>
                <a:lnTo>
                  <a:pt x="130066" y="12236"/>
                </a:lnTo>
                <a:lnTo>
                  <a:pt x="129907" y="14119"/>
                </a:lnTo>
                <a:cubicBezTo>
                  <a:pt x="126520" y="14326"/>
                  <a:pt x="123818" y="18276"/>
                  <a:pt x="123818" y="21871"/>
                </a:cubicBezTo>
                <a:cubicBezTo>
                  <a:pt x="123817" y="22583"/>
                  <a:pt x="123928" y="23292"/>
                  <a:pt x="124148" y="23970"/>
                </a:cubicBezTo>
                <a:lnTo>
                  <a:pt x="121215" y="23970"/>
                </a:lnTo>
                <a:lnTo>
                  <a:pt x="121215" y="17017"/>
                </a:lnTo>
                <a:lnTo>
                  <a:pt x="120794" y="17017"/>
                </a:lnTo>
                <a:lnTo>
                  <a:pt x="120794" y="16492"/>
                </a:lnTo>
                <a:lnTo>
                  <a:pt x="120798" y="16492"/>
                </a:lnTo>
                <a:cubicBezTo>
                  <a:pt x="120789" y="15596"/>
                  <a:pt x="119173" y="14488"/>
                  <a:pt x="118871" y="14288"/>
                </a:cubicBezTo>
                <a:lnTo>
                  <a:pt x="118829" y="13533"/>
                </a:lnTo>
                <a:lnTo>
                  <a:pt x="118829" y="13533"/>
                </a:lnTo>
                <a:cubicBezTo>
                  <a:pt x="118870" y="13542"/>
                  <a:pt x="118911" y="13546"/>
                  <a:pt x="118953" y="13546"/>
                </a:cubicBezTo>
                <a:cubicBezTo>
                  <a:pt x="119130" y="13546"/>
                  <a:pt x="119302" y="13465"/>
                  <a:pt x="119415" y="13322"/>
                </a:cubicBezTo>
                <a:cubicBezTo>
                  <a:pt x="119447" y="13282"/>
                  <a:pt x="119474" y="13239"/>
                  <a:pt x="119496" y="13193"/>
                </a:cubicBezTo>
                <a:lnTo>
                  <a:pt x="119496" y="13193"/>
                </a:lnTo>
                <a:cubicBezTo>
                  <a:pt x="119382" y="13276"/>
                  <a:pt x="119250" y="13319"/>
                  <a:pt x="119120" y="13319"/>
                </a:cubicBezTo>
                <a:cubicBezTo>
                  <a:pt x="118983" y="13319"/>
                  <a:pt x="118848" y="13272"/>
                  <a:pt x="118737" y="13174"/>
                </a:cubicBezTo>
                <a:cubicBezTo>
                  <a:pt x="118521" y="12984"/>
                  <a:pt x="118470" y="12662"/>
                  <a:pt x="118593" y="12392"/>
                </a:cubicBezTo>
                <a:lnTo>
                  <a:pt x="118593" y="12392"/>
                </a:lnTo>
                <a:cubicBezTo>
                  <a:pt x="118552" y="12422"/>
                  <a:pt x="118517" y="12458"/>
                  <a:pt x="118485" y="12498"/>
                </a:cubicBezTo>
                <a:cubicBezTo>
                  <a:pt x="118268" y="12768"/>
                  <a:pt x="118301" y="13170"/>
                  <a:pt x="118557" y="13398"/>
                </a:cubicBezTo>
                <a:cubicBezTo>
                  <a:pt x="118619" y="13453"/>
                  <a:pt x="118692" y="13495"/>
                  <a:pt x="118771" y="13521"/>
                </a:cubicBezTo>
                <a:lnTo>
                  <a:pt x="118726" y="14316"/>
                </a:lnTo>
                <a:cubicBezTo>
                  <a:pt x="118338" y="14576"/>
                  <a:pt x="116847" y="15633"/>
                  <a:pt x="116840" y="16493"/>
                </a:cubicBezTo>
                <a:lnTo>
                  <a:pt x="116843" y="16493"/>
                </a:lnTo>
                <a:lnTo>
                  <a:pt x="116843" y="17017"/>
                </a:lnTo>
                <a:lnTo>
                  <a:pt x="116423" y="17017"/>
                </a:lnTo>
                <a:lnTo>
                  <a:pt x="116423" y="23971"/>
                </a:lnTo>
                <a:lnTo>
                  <a:pt x="109541" y="23971"/>
                </a:lnTo>
                <a:lnTo>
                  <a:pt x="109541" y="27178"/>
                </a:lnTo>
                <a:lnTo>
                  <a:pt x="107365" y="27178"/>
                </a:lnTo>
                <a:lnTo>
                  <a:pt x="107365" y="25081"/>
                </a:lnTo>
                <a:lnTo>
                  <a:pt x="107386" y="25081"/>
                </a:lnTo>
                <a:cubicBezTo>
                  <a:pt x="107646" y="24577"/>
                  <a:pt x="107793" y="24203"/>
                  <a:pt x="107793" y="23578"/>
                </a:cubicBezTo>
                <a:cubicBezTo>
                  <a:pt x="107793" y="21574"/>
                  <a:pt x="106286" y="19372"/>
                  <a:pt x="104398" y="19257"/>
                </a:cubicBezTo>
                <a:lnTo>
                  <a:pt x="104310" y="18208"/>
                </a:lnTo>
                <a:lnTo>
                  <a:pt x="104310" y="18208"/>
                </a:lnTo>
                <a:cubicBezTo>
                  <a:pt x="104365" y="18218"/>
                  <a:pt x="104420" y="18223"/>
                  <a:pt x="104475" y="18223"/>
                </a:cubicBezTo>
                <a:cubicBezTo>
                  <a:pt x="104742" y="18223"/>
                  <a:pt x="105007" y="18105"/>
                  <a:pt x="105193" y="17874"/>
                </a:cubicBezTo>
                <a:cubicBezTo>
                  <a:pt x="105243" y="17813"/>
                  <a:pt x="105284" y="17746"/>
                  <a:pt x="105317" y="17676"/>
                </a:cubicBezTo>
                <a:lnTo>
                  <a:pt x="105317" y="17676"/>
                </a:lnTo>
                <a:cubicBezTo>
                  <a:pt x="105142" y="17804"/>
                  <a:pt x="104939" y="17870"/>
                  <a:pt x="104738" y="17870"/>
                </a:cubicBezTo>
                <a:cubicBezTo>
                  <a:pt x="104526" y="17870"/>
                  <a:pt x="104317" y="17797"/>
                  <a:pt x="104147" y="17647"/>
                </a:cubicBezTo>
                <a:cubicBezTo>
                  <a:pt x="103816" y="17352"/>
                  <a:pt x="103736" y="16854"/>
                  <a:pt x="103925" y="16439"/>
                </a:cubicBezTo>
                <a:lnTo>
                  <a:pt x="103925" y="16439"/>
                </a:lnTo>
                <a:cubicBezTo>
                  <a:pt x="103863" y="16486"/>
                  <a:pt x="103807" y="16542"/>
                  <a:pt x="103759" y="16602"/>
                </a:cubicBezTo>
                <a:cubicBezTo>
                  <a:pt x="103424" y="17017"/>
                  <a:pt x="103474" y="17640"/>
                  <a:pt x="103870" y="17991"/>
                </a:cubicBezTo>
                <a:cubicBezTo>
                  <a:pt x="103960" y="18072"/>
                  <a:pt x="104065" y="18133"/>
                  <a:pt x="104180" y="18173"/>
                </a:cubicBezTo>
                <a:lnTo>
                  <a:pt x="104089" y="19258"/>
                </a:lnTo>
                <a:cubicBezTo>
                  <a:pt x="102200" y="19372"/>
                  <a:pt x="100694" y="21574"/>
                  <a:pt x="100694" y="23578"/>
                </a:cubicBezTo>
                <a:cubicBezTo>
                  <a:pt x="100694" y="24204"/>
                  <a:pt x="100842" y="24577"/>
                  <a:pt x="101101" y="25081"/>
                </a:cubicBezTo>
                <a:lnTo>
                  <a:pt x="101101" y="27179"/>
                </a:lnTo>
                <a:lnTo>
                  <a:pt x="97139" y="27179"/>
                </a:lnTo>
                <a:lnTo>
                  <a:pt x="97139" y="20404"/>
                </a:lnTo>
                <a:lnTo>
                  <a:pt x="97141" y="20404"/>
                </a:lnTo>
                <a:cubicBezTo>
                  <a:pt x="97305" y="20083"/>
                  <a:pt x="97436" y="19801"/>
                  <a:pt x="97532" y="19506"/>
                </a:cubicBezTo>
                <a:lnTo>
                  <a:pt x="97631" y="20075"/>
                </a:lnTo>
                <a:lnTo>
                  <a:pt x="97997" y="20075"/>
                </a:lnTo>
                <a:lnTo>
                  <a:pt x="97997" y="22781"/>
                </a:lnTo>
                <a:lnTo>
                  <a:pt x="97594" y="22781"/>
                </a:lnTo>
                <a:lnTo>
                  <a:pt x="97730" y="23567"/>
                </a:lnTo>
                <a:lnTo>
                  <a:pt x="97997" y="23567"/>
                </a:lnTo>
                <a:lnTo>
                  <a:pt x="97997" y="27062"/>
                </a:lnTo>
                <a:lnTo>
                  <a:pt x="100165" y="27062"/>
                </a:lnTo>
                <a:lnTo>
                  <a:pt x="100165" y="23567"/>
                </a:lnTo>
                <a:lnTo>
                  <a:pt x="100630" y="23567"/>
                </a:lnTo>
                <a:lnTo>
                  <a:pt x="100767" y="22781"/>
                </a:lnTo>
                <a:lnTo>
                  <a:pt x="100165" y="22781"/>
                </a:lnTo>
                <a:lnTo>
                  <a:pt x="100165" y="20075"/>
                </a:lnTo>
                <a:lnTo>
                  <a:pt x="100530" y="20075"/>
                </a:lnTo>
                <a:lnTo>
                  <a:pt x="100644" y="19421"/>
                </a:lnTo>
                <a:lnTo>
                  <a:pt x="100644" y="21598"/>
                </a:lnTo>
                <a:cubicBezTo>
                  <a:pt x="101123" y="20453"/>
                  <a:pt x="101983" y="19445"/>
                  <a:pt x="103056" y="19000"/>
                </a:cubicBezTo>
                <a:lnTo>
                  <a:pt x="103056" y="13699"/>
                </a:lnTo>
                <a:lnTo>
                  <a:pt x="103575" y="13699"/>
                </a:lnTo>
                <a:lnTo>
                  <a:pt x="103727" y="12824"/>
                </a:lnTo>
                <a:lnTo>
                  <a:pt x="103056" y="12824"/>
                </a:lnTo>
                <a:lnTo>
                  <a:pt x="103056" y="9811"/>
                </a:lnTo>
                <a:lnTo>
                  <a:pt x="103463" y="9811"/>
                </a:lnTo>
                <a:lnTo>
                  <a:pt x="103615" y="8935"/>
                </a:lnTo>
                <a:lnTo>
                  <a:pt x="103056" y="8935"/>
                </a:lnTo>
                <a:lnTo>
                  <a:pt x="103056" y="5102"/>
                </a:lnTo>
                <a:lnTo>
                  <a:pt x="103065" y="5102"/>
                </a:lnTo>
                <a:cubicBezTo>
                  <a:pt x="103184" y="4829"/>
                  <a:pt x="103500" y="4257"/>
                  <a:pt x="103500" y="3918"/>
                </a:cubicBezTo>
                <a:cubicBezTo>
                  <a:pt x="103500" y="2857"/>
                  <a:pt x="102829" y="1931"/>
                  <a:pt x="101977" y="1846"/>
                </a:cubicBezTo>
                <a:lnTo>
                  <a:pt x="101908" y="1017"/>
                </a:lnTo>
                <a:lnTo>
                  <a:pt x="101908" y="1017"/>
                </a:lnTo>
                <a:cubicBezTo>
                  <a:pt x="101938" y="1022"/>
                  <a:pt x="101968" y="1025"/>
                  <a:pt x="101999" y="1025"/>
                </a:cubicBezTo>
                <a:cubicBezTo>
                  <a:pt x="102205" y="1025"/>
                  <a:pt x="102398" y="905"/>
                  <a:pt x="102487" y="712"/>
                </a:cubicBezTo>
                <a:lnTo>
                  <a:pt x="102487" y="712"/>
                </a:lnTo>
                <a:cubicBezTo>
                  <a:pt x="102386" y="786"/>
                  <a:pt x="102269" y="824"/>
                  <a:pt x="102153" y="824"/>
                </a:cubicBezTo>
                <a:cubicBezTo>
                  <a:pt x="102031" y="824"/>
                  <a:pt x="101911" y="782"/>
                  <a:pt x="101814" y="696"/>
                </a:cubicBezTo>
                <a:cubicBezTo>
                  <a:pt x="101623" y="526"/>
                  <a:pt x="101578" y="240"/>
                  <a:pt x="101685" y="1"/>
                </a:cubicBezTo>
                <a:lnTo>
                  <a:pt x="101685" y="1"/>
                </a:lnTo>
                <a:cubicBezTo>
                  <a:pt x="101651" y="28"/>
                  <a:pt x="101619" y="60"/>
                  <a:pt x="101591" y="94"/>
                </a:cubicBezTo>
                <a:cubicBezTo>
                  <a:pt x="101397" y="334"/>
                  <a:pt x="101426" y="692"/>
                  <a:pt x="101654" y="894"/>
                </a:cubicBezTo>
                <a:cubicBezTo>
                  <a:pt x="101706" y="941"/>
                  <a:pt x="101767" y="976"/>
                  <a:pt x="101833" y="999"/>
                </a:cubicBezTo>
                <a:lnTo>
                  <a:pt x="101761" y="1844"/>
                </a:lnTo>
                <a:cubicBezTo>
                  <a:pt x="100891" y="1904"/>
                  <a:pt x="100199" y="2842"/>
                  <a:pt x="100199" y="3919"/>
                </a:cubicBezTo>
                <a:cubicBezTo>
                  <a:pt x="100199" y="4257"/>
                  <a:pt x="100515" y="4830"/>
                  <a:pt x="100635" y="5103"/>
                </a:cubicBezTo>
                <a:lnTo>
                  <a:pt x="100643" y="5103"/>
                </a:lnTo>
                <a:lnTo>
                  <a:pt x="100643" y="8935"/>
                </a:lnTo>
                <a:lnTo>
                  <a:pt x="100085" y="8935"/>
                </a:lnTo>
                <a:lnTo>
                  <a:pt x="100237" y="9811"/>
                </a:lnTo>
                <a:lnTo>
                  <a:pt x="100644" y="9811"/>
                </a:lnTo>
                <a:lnTo>
                  <a:pt x="100644" y="12824"/>
                </a:lnTo>
                <a:lnTo>
                  <a:pt x="100197" y="12824"/>
                </a:lnTo>
                <a:lnTo>
                  <a:pt x="100349" y="13699"/>
                </a:lnTo>
                <a:lnTo>
                  <a:pt x="100644" y="13699"/>
                </a:lnTo>
                <a:lnTo>
                  <a:pt x="100644" y="19288"/>
                </a:lnTo>
                <a:lnTo>
                  <a:pt x="100165" y="19288"/>
                </a:lnTo>
                <a:lnTo>
                  <a:pt x="100165" y="15844"/>
                </a:lnTo>
                <a:lnTo>
                  <a:pt x="100172" y="15844"/>
                </a:lnTo>
                <a:cubicBezTo>
                  <a:pt x="100281" y="15598"/>
                  <a:pt x="100564" y="15085"/>
                  <a:pt x="100564" y="14780"/>
                </a:cubicBezTo>
                <a:cubicBezTo>
                  <a:pt x="100564" y="13827"/>
                  <a:pt x="99961" y="12994"/>
                  <a:pt x="99196" y="12918"/>
                </a:cubicBezTo>
                <a:lnTo>
                  <a:pt x="99133" y="12172"/>
                </a:lnTo>
                <a:lnTo>
                  <a:pt x="99133" y="12172"/>
                </a:lnTo>
                <a:cubicBezTo>
                  <a:pt x="99163" y="12177"/>
                  <a:pt x="99192" y="12180"/>
                  <a:pt x="99221" y="12180"/>
                </a:cubicBezTo>
                <a:cubicBezTo>
                  <a:pt x="99364" y="12180"/>
                  <a:pt x="99500" y="12116"/>
                  <a:pt x="99590" y="12001"/>
                </a:cubicBezTo>
                <a:cubicBezTo>
                  <a:pt x="99616" y="11970"/>
                  <a:pt x="99637" y="11935"/>
                  <a:pt x="99654" y="11899"/>
                </a:cubicBezTo>
                <a:lnTo>
                  <a:pt x="99654" y="11899"/>
                </a:lnTo>
                <a:cubicBezTo>
                  <a:pt x="99564" y="11965"/>
                  <a:pt x="99458" y="11999"/>
                  <a:pt x="99354" y="11999"/>
                </a:cubicBezTo>
                <a:cubicBezTo>
                  <a:pt x="99244" y="11999"/>
                  <a:pt x="99136" y="11962"/>
                  <a:pt x="99048" y="11884"/>
                </a:cubicBezTo>
                <a:cubicBezTo>
                  <a:pt x="98877" y="11732"/>
                  <a:pt x="98836" y="11475"/>
                  <a:pt x="98934" y="11259"/>
                </a:cubicBezTo>
                <a:lnTo>
                  <a:pt x="98934" y="11259"/>
                </a:lnTo>
                <a:cubicBezTo>
                  <a:pt x="98902" y="11284"/>
                  <a:pt x="98873" y="11312"/>
                  <a:pt x="98848" y="11343"/>
                </a:cubicBezTo>
                <a:cubicBezTo>
                  <a:pt x="98675" y="11559"/>
                  <a:pt x="98700" y="11880"/>
                  <a:pt x="98905" y="12062"/>
                </a:cubicBezTo>
                <a:cubicBezTo>
                  <a:pt x="98952" y="12104"/>
                  <a:pt x="99006" y="12135"/>
                  <a:pt x="99065" y="12156"/>
                </a:cubicBezTo>
                <a:lnTo>
                  <a:pt x="99002" y="12915"/>
                </a:lnTo>
                <a:cubicBezTo>
                  <a:pt x="98220" y="12969"/>
                  <a:pt x="97599" y="13812"/>
                  <a:pt x="97599" y="14780"/>
                </a:cubicBezTo>
                <a:cubicBezTo>
                  <a:pt x="97599" y="15085"/>
                  <a:pt x="97882" y="15598"/>
                  <a:pt x="97990" y="15844"/>
                </a:cubicBezTo>
                <a:lnTo>
                  <a:pt x="97998" y="15844"/>
                </a:lnTo>
                <a:lnTo>
                  <a:pt x="97998" y="19289"/>
                </a:lnTo>
                <a:lnTo>
                  <a:pt x="97596" y="19289"/>
                </a:lnTo>
                <a:cubicBezTo>
                  <a:pt x="97673" y="18991"/>
                  <a:pt x="97715" y="18673"/>
                  <a:pt x="97715" y="18284"/>
                </a:cubicBezTo>
                <a:cubicBezTo>
                  <a:pt x="97715" y="15459"/>
                  <a:pt x="95591" y="12355"/>
                  <a:pt x="92930" y="12192"/>
                </a:cubicBezTo>
                <a:lnTo>
                  <a:pt x="92801" y="10663"/>
                </a:lnTo>
                <a:cubicBezTo>
                  <a:pt x="92962" y="10607"/>
                  <a:pt x="93111" y="10521"/>
                  <a:pt x="93239" y="10407"/>
                </a:cubicBezTo>
                <a:cubicBezTo>
                  <a:pt x="93797" y="9912"/>
                  <a:pt x="93867" y="9035"/>
                  <a:pt x="93395" y="8449"/>
                </a:cubicBezTo>
                <a:cubicBezTo>
                  <a:pt x="93326" y="8363"/>
                  <a:pt x="93247" y="8286"/>
                  <a:pt x="93159" y="8220"/>
                </a:cubicBezTo>
                <a:lnTo>
                  <a:pt x="93159" y="8220"/>
                </a:lnTo>
                <a:cubicBezTo>
                  <a:pt x="93425" y="8806"/>
                  <a:pt x="93314" y="9506"/>
                  <a:pt x="92847" y="9922"/>
                </a:cubicBezTo>
                <a:cubicBezTo>
                  <a:pt x="92608" y="10134"/>
                  <a:pt x="92313" y="10237"/>
                  <a:pt x="92015" y="10237"/>
                </a:cubicBezTo>
                <a:cubicBezTo>
                  <a:pt x="91731" y="10237"/>
                  <a:pt x="91444" y="10143"/>
                  <a:pt x="91197" y="9962"/>
                </a:cubicBezTo>
                <a:lnTo>
                  <a:pt x="91197" y="9962"/>
                </a:lnTo>
                <a:cubicBezTo>
                  <a:pt x="91244" y="10062"/>
                  <a:pt x="91302" y="10156"/>
                  <a:pt x="91373" y="10243"/>
                </a:cubicBezTo>
                <a:cubicBezTo>
                  <a:pt x="91633" y="10567"/>
                  <a:pt x="92004" y="10731"/>
                  <a:pt x="92379" y="10731"/>
                </a:cubicBezTo>
                <a:cubicBezTo>
                  <a:pt x="92458" y="10731"/>
                  <a:pt x="92538" y="10723"/>
                  <a:pt x="92617" y="10708"/>
                </a:cubicBezTo>
                <a:lnTo>
                  <a:pt x="92617" y="10708"/>
                </a:lnTo>
                <a:lnTo>
                  <a:pt x="92492" y="12192"/>
                </a:lnTo>
                <a:cubicBezTo>
                  <a:pt x="89830" y="12355"/>
                  <a:pt x="87707" y="15459"/>
                  <a:pt x="87707" y="18283"/>
                </a:cubicBezTo>
                <a:cubicBezTo>
                  <a:pt x="87707" y="18673"/>
                  <a:pt x="87750" y="18991"/>
                  <a:pt x="87825" y="19288"/>
                </a:cubicBezTo>
                <a:lnTo>
                  <a:pt x="87425" y="19288"/>
                </a:lnTo>
                <a:lnTo>
                  <a:pt x="87425" y="15844"/>
                </a:lnTo>
                <a:lnTo>
                  <a:pt x="87432" y="15844"/>
                </a:lnTo>
                <a:cubicBezTo>
                  <a:pt x="87540" y="15598"/>
                  <a:pt x="87823" y="15085"/>
                  <a:pt x="87823" y="14780"/>
                </a:cubicBezTo>
                <a:cubicBezTo>
                  <a:pt x="87823" y="13812"/>
                  <a:pt x="87202" y="12969"/>
                  <a:pt x="86419" y="12915"/>
                </a:cubicBezTo>
                <a:lnTo>
                  <a:pt x="86355" y="12156"/>
                </a:lnTo>
                <a:cubicBezTo>
                  <a:pt x="86415" y="12135"/>
                  <a:pt x="86469" y="12104"/>
                  <a:pt x="86516" y="12062"/>
                </a:cubicBezTo>
                <a:cubicBezTo>
                  <a:pt x="86722" y="11880"/>
                  <a:pt x="86746" y="11559"/>
                  <a:pt x="86573" y="11343"/>
                </a:cubicBezTo>
                <a:cubicBezTo>
                  <a:pt x="86549" y="11312"/>
                  <a:pt x="86519" y="11284"/>
                  <a:pt x="86487" y="11259"/>
                </a:cubicBezTo>
                <a:lnTo>
                  <a:pt x="86487" y="11259"/>
                </a:lnTo>
                <a:cubicBezTo>
                  <a:pt x="86584" y="11475"/>
                  <a:pt x="86543" y="11732"/>
                  <a:pt x="86372" y="11884"/>
                </a:cubicBezTo>
                <a:cubicBezTo>
                  <a:pt x="86284" y="11962"/>
                  <a:pt x="86177" y="11999"/>
                  <a:pt x="86067" y="11999"/>
                </a:cubicBezTo>
                <a:cubicBezTo>
                  <a:pt x="85963" y="11999"/>
                  <a:pt x="85858" y="11965"/>
                  <a:pt x="85767" y="11899"/>
                </a:cubicBezTo>
                <a:lnTo>
                  <a:pt x="85767" y="11899"/>
                </a:lnTo>
                <a:cubicBezTo>
                  <a:pt x="85785" y="11935"/>
                  <a:pt x="85806" y="11970"/>
                  <a:pt x="85831" y="12001"/>
                </a:cubicBezTo>
                <a:cubicBezTo>
                  <a:pt x="85921" y="12116"/>
                  <a:pt x="86058" y="12180"/>
                  <a:pt x="86200" y="12180"/>
                </a:cubicBezTo>
                <a:cubicBezTo>
                  <a:pt x="86229" y="12180"/>
                  <a:pt x="86258" y="12177"/>
                  <a:pt x="86287" y="12172"/>
                </a:cubicBezTo>
                <a:lnTo>
                  <a:pt x="86287" y="12172"/>
                </a:lnTo>
                <a:lnTo>
                  <a:pt x="86226" y="12918"/>
                </a:lnTo>
                <a:cubicBezTo>
                  <a:pt x="85461" y="12994"/>
                  <a:pt x="84856" y="13827"/>
                  <a:pt x="84856" y="14780"/>
                </a:cubicBezTo>
                <a:cubicBezTo>
                  <a:pt x="84856" y="15085"/>
                  <a:pt x="85140" y="15598"/>
                  <a:pt x="85249" y="15844"/>
                </a:cubicBezTo>
                <a:lnTo>
                  <a:pt x="85256" y="15844"/>
                </a:lnTo>
                <a:lnTo>
                  <a:pt x="85256" y="19287"/>
                </a:lnTo>
                <a:lnTo>
                  <a:pt x="84778" y="19287"/>
                </a:lnTo>
                <a:lnTo>
                  <a:pt x="84778" y="13699"/>
                </a:lnTo>
                <a:lnTo>
                  <a:pt x="85072" y="13699"/>
                </a:lnTo>
                <a:lnTo>
                  <a:pt x="85224" y="12824"/>
                </a:lnTo>
                <a:lnTo>
                  <a:pt x="84778" y="12824"/>
                </a:lnTo>
                <a:lnTo>
                  <a:pt x="84778" y="9811"/>
                </a:lnTo>
                <a:lnTo>
                  <a:pt x="85183" y="9811"/>
                </a:lnTo>
                <a:lnTo>
                  <a:pt x="85337" y="8935"/>
                </a:lnTo>
                <a:lnTo>
                  <a:pt x="84778" y="8935"/>
                </a:lnTo>
                <a:lnTo>
                  <a:pt x="84778" y="5103"/>
                </a:lnTo>
                <a:lnTo>
                  <a:pt x="84786" y="5103"/>
                </a:lnTo>
                <a:cubicBezTo>
                  <a:pt x="84906" y="4830"/>
                  <a:pt x="85222" y="4258"/>
                  <a:pt x="85222" y="3919"/>
                </a:cubicBezTo>
                <a:cubicBezTo>
                  <a:pt x="85222" y="2842"/>
                  <a:pt x="84529" y="1904"/>
                  <a:pt x="83660" y="1844"/>
                </a:cubicBezTo>
                <a:lnTo>
                  <a:pt x="83588" y="999"/>
                </a:lnTo>
                <a:cubicBezTo>
                  <a:pt x="83654" y="976"/>
                  <a:pt x="83715" y="941"/>
                  <a:pt x="83767" y="895"/>
                </a:cubicBezTo>
                <a:cubicBezTo>
                  <a:pt x="83995" y="692"/>
                  <a:pt x="84023" y="334"/>
                  <a:pt x="83830" y="96"/>
                </a:cubicBezTo>
                <a:cubicBezTo>
                  <a:pt x="83802" y="60"/>
                  <a:pt x="83770" y="29"/>
                  <a:pt x="8373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44"/>
          <p:cNvSpPr txBox="1">
            <a:spLocks noGrp="1"/>
          </p:cNvSpPr>
          <p:nvPr>
            <p:ph type="subTitle" idx="1"/>
          </p:nvPr>
        </p:nvSpPr>
        <p:spPr>
          <a:xfrm>
            <a:off x="720000" y="1060125"/>
            <a:ext cx="5016000" cy="235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1400"/>
              <a:buChar char="●"/>
              <a:defRPr/>
            </a:lvl1pPr>
            <a:lvl2pPr lvl="1" algn="ctr">
              <a:lnSpc>
                <a:spcPct val="100000"/>
              </a:lnSpc>
              <a:spcBef>
                <a:spcPts val="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a:endParaRPr/>
          </a:p>
        </p:txBody>
      </p:sp>
      <p:sp>
        <p:nvSpPr>
          <p:cNvPr id="88" name="Google Shape;88;p44"/>
          <p:cNvSpPr txBox="1">
            <a:spLocks noGrp="1"/>
          </p:cNvSpPr>
          <p:nvPr>
            <p:ph type="title"/>
          </p:nvPr>
        </p:nvSpPr>
        <p:spPr>
          <a:xfrm>
            <a:off x="720000" y="535000"/>
            <a:ext cx="7704000" cy="41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2600" b="1"/>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45"/>
          <p:cNvSpPr txBox="1">
            <a:spLocks noGrp="1"/>
          </p:cNvSpPr>
          <p:nvPr>
            <p:ph type="title"/>
          </p:nvPr>
        </p:nvSpPr>
        <p:spPr>
          <a:xfrm>
            <a:off x="720000" y="4151300"/>
            <a:ext cx="7704000" cy="4572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1900" b="1"/>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Google Shape;92;p46"/>
          <p:cNvSpPr txBox="1">
            <a:spLocks noGrp="1"/>
          </p:cNvSpPr>
          <p:nvPr>
            <p:ph type="body" idx="1"/>
          </p:nvPr>
        </p:nvSpPr>
        <p:spPr>
          <a:xfrm>
            <a:off x="720000" y="1152475"/>
            <a:ext cx="7395300" cy="32568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accent4"/>
              </a:buClr>
              <a:buSzPts val="1400"/>
              <a:buAutoNum type="arabicPeriod"/>
              <a:defRPr sz="1150"/>
            </a:lvl1pPr>
            <a:lvl2pPr marL="914400" lvl="1" indent="-317500" algn="l">
              <a:lnSpc>
                <a:spcPct val="115000"/>
              </a:lnSpc>
              <a:spcBef>
                <a:spcPts val="0"/>
              </a:spcBef>
              <a:spcAft>
                <a:spcPts val="0"/>
              </a:spcAft>
              <a:buSzPts val="1400"/>
              <a:buAutoNum type="alphaLcPeriod"/>
              <a:defRPr/>
            </a:lvl2pPr>
            <a:lvl3pPr marL="1371600" lvl="2" indent="-317500" algn="l">
              <a:lnSpc>
                <a:spcPct val="115000"/>
              </a:lnSpc>
              <a:spcBef>
                <a:spcPts val="0"/>
              </a:spcBef>
              <a:spcAft>
                <a:spcPts val="0"/>
              </a:spcAft>
              <a:buSzPts val="1400"/>
              <a:buAutoNum type="romanLcPeriod"/>
              <a:defRPr/>
            </a:lvl3pPr>
            <a:lvl4pPr marL="1828800" lvl="3" indent="-317500" algn="l">
              <a:lnSpc>
                <a:spcPct val="115000"/>
              </a:lnSpc>
              <a:spcBef>
                <a:spcPts val="0"/>
              </a:spcBef>
              <a:spcAft>
                <a:spcPts val="0"/>
              </a:spcAft>
              <a:buSzPts val="1400"/>
              <a:buAutoNum type="arabicPeriod"/>
              <a:defRPr/>
            </a:lvl4pPr>
            <a:lvl5pPr marL="2286000" lvl="4" indent="-317500" algn="l">
              <a:lnSpc>
                <a:spcPct val="115000"/>
              </a:lnSpc>
              <a:spcBef>
                <a:spcPts val="0"/>
              </a:spcBef>
              <a:spcAft>
                <a:spcPts val="0"/>
              </a:spcAft>
              <a:buSzPts val="1400"/>
              <a:buAutoNum type="alphaLcPeriod"/>
              <a:defRPr/>
            </a:lvl5pPr>
            <a:lvl6pPr marL="2743200" lvl="5" indent="-317500" algn="l">
              <a:lnSpc>
                <a:spcPct val="115000"/>
              </a:lnSpc>
              <a:spcBef>
                <a:spcPts val="0"/>
              </a:spcBef>
              <a:spcAft>
                <a:spcPts val="0"/>
              </a:spcAft>
              <a:buSzPts val="1400"/>
              <a:buAutoNum type="romanLcPeriod"/>
              <a:defRPr/>
            </a:lvl6pPr>
            <a:lvl7pPr marL="3200400" lvl="6" indent="-317500" algn="l">
              <a:lnSpc>
                <a:spcPct val="115000"/>
              </a:lnSpc>
              <a:spcBef>
                <a:spcPts val="0"/>
              </a:spcBef>
              <a:spcAft>
                <a:spcPts val="0"/>
              </a:spcAft>
              <a:buSzPts val="1400"/>
              <a:buAutoNum type="arabicPeriod"/>
              <a:defRPr/>
            </a:lvl7pPr>
            <a:lvl8pPr marL="3657600" lvl="7" indent="-317500" algn="l">
              <a:lnSpc>
                <a:spcPct val="115000"/>
              </a:lnSpc>
              <a:spcBef>
                <a:spcPts val="0"/>
              </a:spcBef>
              <a:spcAft>
                <a:spcPts val="0"/>
              </a:spcAft>
              <a:buSzPts val="1400"/>
              <a:buAutoNum type="alphaLcPeriod"/>
              <a:defRPr/>
            </a:lvl8pPr>
            <a:lvl9pPr marL="4114800" lvl="8" indent="-317500" algn="l">
              <a:lnSpc>
                <a:spcPct val="115000"/>
              </a:lnSpc>
              <a:spcBef>
                <a:spcPts val="0"/>
              </a:spcBef>
              <a:spcAft>
                <a:spcPts val="0"/>
              </a:spcAft>
              <a:buSzPts val="1400"/>
              <a:buAutoNum type="romanLcPeriod"/>
              <a:defRPr/>
            </a:lvl9pPr>
          </a:lstStyle>
          <a:p>
            <a:endParaRPr/>
          </a:p>
        </p:txBody>
      </p:sp>
      <p:sp>
        <p:nvSpPr>
          <p:cNvPr id="93" name="Google Shape;93;p46"/>
          <p:cNvSpPr txBox="1">
            <a:spLocks noGrp="1"/>
          </p:cNvSpPr>
          <p:nvPr>
            <p:ph type="title"/>
          </p:nvPr>
        </p:nvSpPr>
        <p:spPr>
          <a:xfrm>
            <a:off x="720000" y="535000"/>
            <a:ext cx="7704000" cy="41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2600" b="1"/>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94" name="Google Shape;94;p46"/>
          <p:cNvSpPr/>
          <p:nvPr/>
        </p:nvSpPr>
        <p:spPr>
          <a:xfrm flipH="1">
            <a:off x="-106280" y="4608500"/>
            <a:ext cx="9480678" cy="777168"/>
          </a:xfrm>
          <a:custGeom>
            <a:avLst/>
            <a:gdLst/>
            <a:ahLst/>
            <a:cxnLst/>
            <a:rect l="l" t="t" r="r" b="b"/>
            <a:pathLst>
              <a:path w="159386" h="45898" extrusionOk="0">
                <a:moveTo>
                  <a:pt x="73890" y="0"/>
                </a:moveTo>
                <a:cubicBezTo>
                  <a:pt x="72986" y="0"/>
                  <a:pt x="72064" y="112"/>
                  <a:pt x="71213" y="174"/>
                </a:cubicBezTo>
                <a:cubicBezTo>
                  <a:pt x="68995" y="335"/>
                  <a:pt x="66830" y="328"/>
                  <a:pt x="64642" y="794"/>
                </a:cubicBezTo>
                <a:cubicBezTo>
                  <a:pt x="63759" y="983"/>
                  <a:pt x="62729" y="1098"/>
                  <a:pt x="61894" y="1434"/>
                </a:cubicBezTo>
                <a:cubicBezTo>
                  <a:pt x="61427" y="1621"/>
                  <a:pt x="60978" y="1696"/>
                  <a:pt x="60533" y="1696"/>
                </a:cubicBezTo>
                <a:cubicBezTo>
                  <a:pt x="59839" y="1696"/>
                  <a:pt x="59156" y="1514"/>
                  <a:pt x="58436" y="1293"/>
                </a:cubicBezTo>
                <a:cubicBezTo>
                  <a:pt x="57566" y="1025"/>
                  <a:pt x="56787" y="808"/>
                  <a:pt x="56016" y="808"/>
                </a:cubicBezTo>
                <a:cubicBezTo>
                  <a:pt x="55375" y="808"/>
                  <a:pt x="54739" y="958"/>
                  <a:pt x="54060" y="1353"/>
                </a:cubicBezTo>
                <a:cubicBezTo>
                  <a:pt x="53281" y="1807"/>
                  <a:pt x="52561" y="2382"/>
                  <a:pt x="51708" y="2710"/>
                </a:cubicBezTo>
                <a:cubicBezTo>
                  <a:pt x="51323" y="2857"/>
                  <a:pt x="50962" y="2917"/>
                  <a:pt x="50607" y="2917"/>
                </a:cubicBezTo>
                <a:cubicBezTo>
                  <a:pt x="50011" y="2917"/>
                  <a:pt x="49433" y="2749"/>
                  <a:pt x="48788" y="2549"/>
                </a:cubicBezTo>
                <a:cubicBezTo>
                  <a:pt x="48438" y="2441"/>
                  <a:pt x="48077" y="2394"/>
                  <a:pt x="47712" y="2394"/>
                </a:cubicBezTo>
                <a:cubicBezTo>
                  <a:pt x="46462" y="2394"/>
                  <a:pt x="45167" y="2943"/>
                  <a:pt x="44098" y="3432"/>
                </a:cubicBezTo>
                <a:cubicBezTo>
                  <a:pt x="42381" y="4218"/>
                  <a:pt x="40597" y="4647"/>
                  <a:pt x="38705" y="4647"/>
                </a:cubicBezTo>
                <a:cubicBezTo>
                  <a:pt x="38517" y="4647"/>
                  <a:pt x="38327" y="4642"/>
                  <a:pt x="38137" y="4634"/>
                </a:cubicBezTo>
                <a:cubicBezTo>
                  <a:pt x="36389" y="4555"/>
                  <a:pt x="34520" y="4038"/>
                  <a:pt x="32727" y="4038"/>
                </a:cubicBezTo>
                <a:cubicBezTo>
                  <a:pt x="31520" y="4038"/>
                  <a:pt x="30347" y="4272"/>
                  <a:pt x="29270" y="5034"/>
                </a:cubicBezTo>
                <a:cubicBezTo>
                  <a:pt x="27988" y="5940"/>
                  <a:pt x="26544" y="6467"/>
                  <a:pt x="24953" y="6467"/>
                </a:cubicBezTo>
                <a:cubicBezTo>
                  <a:pt x="24689" y="6467"/>
                  <a:pt x="24416" y="6450"/>
                  <a:pt x="24145" y="6450"/>
                </a:cubicBezTo>
                <a:cubicBezTo>
                  <a:pt x="23797" y="6450"/>
                  <a:pt x="23452" y="6477"/>
                  <a:pt x="23130" y="6603"/>
                </a:cubicBezTo>
                <a:cubicBezTo>
                  <a:pt x="21389" y="7284"/>
                  <a:pt x="19360" y="7415"/>
                  <a:pt x="17505" y="7692"/>
                </a:cubicBezTo>
                <a:cubicBezTo>
                  <a:pt x="16639" y="7822"/>
                  <a:pt x="15355" y="8196"/>
                  <a:pt x="14039" y="8432"/>
                </a:cubicBezTo>
                <a:lnTo>
                  <a:pt x="10594" y="8432"/>
                </a:lnTo>
                <a:cubicBezTo>
                  <a:pt x="9823" y="8176"/>
                  <a:pt x="9232" y="7651"/>
                  <a:pt x="8980" y="6700"/>
                </a:cubicBezTo>
                <a:cubicBezTo>
                  <a:pt x="8942" y="6555"/>
                  <a:pt x="8817" y="6468"/>
                  <a:pt x="8688" y="6468"/>
                </a:cubicBezTo>
                <a:cubicBezTo>
                  <a:pt x="8606" y="6468"/>
                  <a:pt x="8522" y="6504"/>
                  <a:pt x="8458" y="6583"/>
                </a:cubicBezTo>
                <a:cubicBezTo>
                  <a:pt x="7740" y="7480"/>
                  <a:pt x="6780" y="7678"/>
                  <a:pt x="5753" y="7678"/>
                </a:cubicBezTo>
                <a:cubicBezTo>
                  <a:pt x="4938" y="7678"/>
                  <a:pt x="4080" y="7554"/>
                  <a:pt x="3267" y="7554"/>
                </a:cubicBezTo>
                <a:cubicBezTo>
                  <a:pt x="2903" y="7554"/>
                  <a:pt x="2549" y="7578"/>
                  <a:pt x="2210" y="7651"/>
                </a:cubicBezTo>
                <a:cubicBezTo>
                  <a:pt x="1522" y="7799"/>
                  <a:pt x="752" y="8084"/>
                  <a:pt x="1" y="8161"/>
                </a:cubicBezTo>
                <a:lnTo>
                  <a:pt x="1" y="45898"/>
                </a:lnTo>
                <a:lnTo>
                  <a:pt x="159385" y="45898"/>
                </a:lnTo>
                <a:lnTo>
                  <a:pt x="159385" y="12086"/>
                </a:lnTo>
                <a:lnTo>
                  <a:pt x="151362" y="8432"/>
                </a:lnTo>
                <a:cubicBezTo>
                  <a:pt x="151082" y="8271"/>
                  <a:pt x="150797" y="8106"/>
                  <a:pt x="150483" y="7960"/>
                </a:cubicBezTo>
                <a:cubicBezTo>
                  <a:pt x="149939" y="7707"/>
                  <a:pt x="148328" y="7611"/>
                  <a:pt x="148056" y="7190"/>
                </a:cubicBezTo>
                <a:cubicBezTo>
                  <a:pt x="147989" y="7087"/>
                  <a:pt x="147886" y="7036"/>
                  <a:pt x="147786" y="7036"/>
                </a:cubicBezTo>
                <a:cubicBezTo>
                  <a:pt x="147659" y="7036"/>
                  <a:pt x="147537" y="7119"/>
                  <a:pt x="147506" y="7281"/>
                </a:cubicBezTo>
                <a:cubicBezTo>
                  <a:pt x="147391" y="7867"/>
                  <a:pt x="146720" y="8257"/>
                  <a:pt x="146025" y="8432"/>
                </a:cubicBezTo>
                <a:lnTo>
                  <a:pt x="144568" y="8432"/>
                </a:lnTo>
                <a:cubicBezTo>
                  <a:pt x="143975" y="8219"/>
                  <a:pt x="143423" y="8152"/>
                  <a:pt x="142781" y="8152"/>
                </a:cubicBezTo>
                <a:cubicBezTo>
                  <a:pt x="142164" y="8152"/>
                  <a:pt x="141551" y="8175"/>
                  <a:pt x="140942" y="8175"/>
                </a:cubicBezTo>
                <a:cubicBezTo>
                  <a:pt x="139979" y="8175"/>
                  <a:pt x="139028" y="8119"/>
                  <a:pt x="138101" y="7829"/>
                </a:cubicBezTo>
                <a:cubicBezTo>
                  <a:pt x="137751" y="7720"/>
                  <a:pt x="137432" y="7678"/>
                  <a:pt x="137131" y="7678"/>
                </a:cubicBezTo>
                <a:cubicBezTo>
                  <a:pt x="136120" y="7678"/>
                  <a:pt x="135309" y="8153"/>
                  <a:pt x="134152" y="8153"/>
                </a:cubicBezTo>
                <a:cubicBezTo>
                  <a:pt x="134111" y="8153"/>
                  <a:pt x="134071" y="8152"/>
                  <a:pt x="134030" y="8151"/>
                </a:cubicBezTo>
                <a:cubicBezTo>
                  <a:pt x="132999" y="8122"/>
                  <a:pt x="132415" y="7680"/>
                  <a:pt x="131567" y="7186"/>
                </a:cubicBezTo>
                <a:cubicBezTo>
                  <a:pt x="131323" y="7044"/>
                  <a:pt x="131085" y="6958"/>
                  <a:pt x="130805" y="6945"/>
                </a:cubicBezTo>
                <a:cubicBezTo>
                  <a:pt x="130796" y="6945"/>
                  <a:pt x="130787" y="6944"/>
                  <a:pt x="130777" y="6944"/>
                </a:cubicBezTo>
                <a:cubicBezTo>
                  <a:pt x="130452" y="6944"/>
                  <a:pt x="130150" y="7196"/>
                  <a:pt x="129872" y="7319"/>
                </a:cubicBezTo>
                <a:cubicBezTo>
                  <a:pt x="129149" y="7639"/>
                  <a:pt x="128401" y="7934"/>
                  <a:pt x="127605" y="8024"/>
                </a:cubicBezTo>
                <a:cubicBezTo>
                  <a:pt x="126048" y="8201"/>
                  <a:pt x="124489" y="8096"/>
                  <a:pt x="122928" y="8166"/>
                </a:cubicBezTo>
                <a:cubicBezTo>
                  <a:pt x="122305" y="8196"/>
                  <a:pt x="121687" y="8284"/>
                  <a:pt x="121080" y="8432"/>
                </a:cubicBezTo>
                <a:lnTo>
                  <a:pt x="96107" y="8432"/>
                </a:lnTo>
                <a:cubicBezTo>
                  <a:pt x="95433" y="8145"/>
                  <a:pt x="94720" y="7965"/>
                  <a:pt x="94043" y="7907"/>
                </a:cubicBezTo>
                <a:cubicBezTo>
                  <a:pt x="92514" y="7780"/>
                  <a:pt x="90816" y="7804"/>
                  <a:pt x="89403" y="7155"/>
                </a:cubicBezTo>
                <a:cubicBezTo>
                  <a:pt x="88400" y="6695"/>
                  <a:pt x="87927" y="6110"/>
                  <a:pt x="87326" y="5263"/>
                </a:cubicBezTo>
                <a:cubicBezTo>
                  <a:pt x="87110" y="4957"/>
                  <a:pt x="86856" y="4478"/>
                  <a:pt x="86527" y="4270"/>
                </a:cubicBezTo>
                <a:cubicBezTo>
                  <a:pt x="85852" y="3843"/>
                  <a:pt x="85233" y="4042"/>
                  <a:pt x="84470" y="3915"/>
                </a:cubicBezTo>
                <a:cubicBezTo>
                  <a:pt x="83184" y="3703"/>
                  <a:pt x="83060" y="3121"/>
                  <a:pt x="82367" y="2310"/>
                </a:cubicBezTo>
                <a:cubicBezTo>
                  <a:pt x="81611" y="1426"/>
                  <a:pt x="80777" y="1409"/>
                  <a:pt x="79651" y="1409"/>
                </a:cubicBezTo>
                <a:cubicBezTo>
                  <a:pt x="78579" y="1409"/>
                  <a:pt x="78192" y="1368"/>
                  <a:pt x="77347" y="804"/>
                </a:cubicBezTo>
                <a:cubicBezTo>
                  <a:pt x="76794" y="435"/>
                  <a:pt x="76324" y="383"/>
                  <a:pt x="75689" y="209"/>
                </a:cubicBezTo>
                <a:cubicBezTo>
                  <a:pt x="75118" y="53"/>
                  <a:pt x="74508" y="0"/>
                  <a:pt x="73890" y="0"/>
                </a:cubicBezTo>
                <a:close/>
              </a:path>
            </a:pathLst>
          </a:custGeom>
          <a:solidFill>
            <a:srgbClr val="D83737">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46"/>
          <p:cNvSpPr/>
          <p:nvPr/>
        </p:nvSpPr>
        <p:spPr>
          <a:xfrm flipH="1">
            <a:off x="-285695" y="4783947"/>
            <a:ext cx="9704416" cy="777157"/>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46"/>
          <p:cNvSpPr/>
          <p:nvPr/>
        </p:nvSpPr>
        <p:spPr>
          <a:xfrm flipH="1">
            <a:off x="-213523" y="4991095"/>
            <a:ext cx="9824249" cy="623708"/>
          </a:xfrm>
          <a:custGeom>
            <a:avLst/>
            <a:gdLst/>
            <a:ahLst/>
            <a:cxnLst/>
            <a:rect l="l" t="t" r="r" b="b"/>
            <a:pathLst>
              <a:path w="165162" h="49807" extrusionOk="0">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46"/>
          <p:cNvSpPr/>
          <p:nvPr/>
        </p:nvSpPr>
        <p:spPr>
          <a:xfrm>
            <a:off x="213488" y="1027600"/>
            <a:ext cx="717475"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
        <p:cNvGrpSpPr/>
        <p:nvPr/>
      </p:nvGrpSpPr>
      <p:grpSpPr>
        <a:xfrm>
          <a:off x="0" y="0"/>
          <a:ext cx="0" cy="0"/>
          <a:chOff x="0" y="0"/>
          <a:chExt cx="0" cy="0"/>
        </a:xfrm>
      </p:grpSpPr>
      <p:sp>
        <p:nvSpPr>
          <p:cNvPr id="99" name="Google Shape;99;p47"/>
          <p:cNvSpPr/>
          <p:nvPr/>
        </p:nvSpPr>
        <p:spPr>
          <a:xfrm rot="5400000">
            <a:off x="3909600" y="2967949"/>
            <a:ext cx="1324800" cy="1314600"/>
          </a:xfrm>
          <a:prstGeom prst="pie">
            <a:avLst>
              <a:gd name="adj1" fmla="val 5328362"/>
              <a:gd name="adj2" fmla="val 16124494"/>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47"/>
          <p:cNvSpPr/>
          <p:nvPr/>
        </p:nvSpPr>
        <p:spPr>
          <a:xfrm rot="-281">
            <a:off x="-1028025" y="3248022"/>
            <a:ext cx="12162790" cy="3628012"/>
          </a:xfrm>
          <a:custGeom>
            <a:avLst/>
            <a:gdLst/>
            <a:ahLst/>
            <a:cxnLst/>
            <a:rect l="l" t="t" r="r" b="b"/>
            <a:pathLst>
              <a:path w="198844" h="66259" extrusionOk="0">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47"/>
          <p:cNvSpPr/>
          <p:nvPr/>
        </p:nvSpPr>
        <p:spPr>
          <a:xfrm flipH="1">
            <a:off x="-246679" y="3759092"/>
            <a:ext cx="9414859" cy="1806955"/>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47"/>
          <p:cNvSpPr/>
          <p:nvPr/>
        </p:nvSpPr>
        <p:spPr>
          <a:xfrm rot="-227549" flipH="1">
            <a:off x="-1611013" y="4244385"/>
            <a:ext cx="11228454" cy="3560288"/>
          </a:xfrm>
          <a:custGeom>
            <a:avLst/>
            <a:gdLst/>
            <a:ahLst/>
            <a:cxnLst/>
            <a:rect l="l" t="t" r="r" b="b"/>
            <a:pathLst>
              <a:path w="198844" h="66259" extrusionOk="0">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 name="Google Shape;103;p47"/>
          <p:cNvGrpSpPr/>
          <p:nvPr/>
        </p:nvGrpSpPr>
        <p:grpSpPr>
          <a:xfrm>
            <a:off x="934225" y="2882866"/>
            <a:ext cx="6665656" cy="2495286"/>
            <a:chOff x="-77900" y="1984775"/>
            <a:chExt cx="9197814" cy="3850750"/>
          </a:xfrm>
        </p:grpSpPr>
        <p:sp>
          <p:nvSpPr>
            <p:cNvPr id="104" name="Google Shape;104;p47"/>
            <p:cNvSpPr/>
            <p:nvPr/>
          </p:nvSpPr>
          <p:spPr>
            <a:xfrm>
              <a:off x="8810339" y="4758665"/>
              <a:ext cx="55165" cy="158230"/>
            </a:xfrm>
            <a:custGeom>
              <a:avLst/>
              <a:gdLst/>
              <a:ahLst/>
              <a:cxnLst/>
              <a:rect l="l" t="t" r="r" b="b"/>
              <a:pathLst>
                <a:path w="949" h="2722" extrusionOk="0">
                  <a:moveTo>
                    <a:pt x="1" y="0"/>
                  </a:moveTo>
                  <a:lnTo>
                    <a:pt x="1" y="2722"/>
                  </a:lnTo>
                  <a:lnTo>
                    <a:pt x="949" y="2722"/>
                  </a:lnTo>
                  <a:lnTo>
                    <a:pt x="949" y="0"/>
                  </a:lnTo>
                  <a:close/>
                </a:path>
              </a:pathLst>
            </a:custGeom>
            <a:solidFill>
              <a:srgbClr val="E7BD8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47"/>
            <p:cNvSpPr/>
            <p:nvPr/>
          </p:nvSpPr>
          <p:spPr>
            <a:xfrm>
              <a:off x="8236750" y="4043375"/>
              <a:ext cx="207300" cy="565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47"/>
            <p:cNvSpPr/>
            <p:nvPr/>
          </p:nvSpPr>
          <p:spPr>
            <a:xfrm rot="5400000">
              <a:off x="8593950" y="4393425"/>
              <a:ext cx="207300" cy="565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 name="Google Shape;107;p47"/>
            <p:cNvGrpSpPr/>
            <p:nvPr/>
          </p:nvGrpSpPr>
          <p:grpSpPr>
            <a:xfrm>
              <a:off x="-77900" y="1984775"/>
              <a:ext cx="9197814" cy="3850750"/>
              <a:chOff x="-77900" y="1984775"/>
              <a:chExt cx="9197814" cy="3850750"/>
            </a:xfrm>
          </p:grpSpPr>
          <p:grpSp>
            <p:nvGrpSpPr>
              <p:cNvPr id="108" name="Google Shape;108;p47"/>
              <p:cNvGrpSpPr/>
              <p:nvPr/>
            </p:nvGrpSpPr>
            <p:grpSpPr>
              <a:xfrm>
                <a:off x="-77900" y="1984775"/>
                <a:ext cx="9197814" cy="3850750"/>
                <a:chOff x="-56475" y="1984775"/>
                <a:chExt cx="9197814" cy="3850750"/>
              </a:xfrm>
            </p:grpSpPr>
            <p:sp>
              <p:nvSpPr>
                <p:cNvPr id="109" name="Google Shape;109;p47"/>
                <p:cNvSpPr/>
                <p:nvPr/>
              </p:nvSpPr>
              <p:spPr>
                <a:xfrm>
                  <a:off x="6798412" y="3721746"/>
                  <a:ext cx="1188468" cy="1554164"/>
                </a:xfrm>
                <a:custGeom>
                  <a:avLst/>
                  <a:gdLst/>
                  <a:ahLst/>
                  <a:cxnLst/>
                  <a:rect l="l" t="t" r="r" b="b"/>
                  <a:pathLst>
                    <a:path w="20445" h="26736" extrusionOk="0">
                      <a:moveTo>
                        <a:pt x="4420" y="1"/>
                      </a:moveTo>
                      <a:lnTo>
                        <a:pt x="0" y="26735"/>
                      </a:lnTo>
                      <a:lnTo>
                        <a:pt x="20445" y="26735"/>
                      </a:lnTo>
                      <a:lnTo>
                        <a:pt x="204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47"/>
                <p:cNvSpPr/>
                <p:nvPr/>
              </p:nvSpPr>
              <p:spPr>
                <a:xfrm>
                  <a:off x="5977969" y="4905385"/>
                  <a:ext cx="2008915" cy="370521"/>
                </a:xfrm>
                <a:custGeom>
                  <a:avLst/>
                  <a:gdLst/>
                  <a:ahLst/>
                  <a:cxnLst/>
                  <a:rect l="l" t="t" r="r" b="b"/>
                  <a:pathLst>
                    <a:path w="34559" h="6374" extrusionOk="0">
                      <a:moveTo>
                        <a:pt x="0" y="0"/>
                      </a:moveTo>
                      <a:lnTo>
                        <a:pt x="0" y="6373"/>
                      </a:lnTo>
                      <a:lnTo>
                        <a:pt x="34559" y="6373"/>
                      </a:lnTo>
                      <a:lnTo>
                        <a:pt x="345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47"/>
                <p:cNvSpPr/>
                <p:nvPr/>
              </p:nvSpPr>
              <p:spPr>
                <a:xfrm>
                  <a:off x="7433421" y="4578172"/>
                  <a:ext cx="40400" cy="180552"/>
                </a:xfrm>
                <a:custGeom>
                  <a:avLst/>
                  <a:gdLst/>
                  <a:ahLst/>
                  <a:cxnLst/>
                  <a:rect l="l" t="t" r="r" b="b"/>
                  <a:pathLst>
                    <a:path w="695" h="3106" extrusionOk="0">
                      <a:moveTo>
                        <a:pt x="1" y="1"/>
                      </a:moveTo>
                      <a:lnTo>
                        <a:pt x="1" y="3105"/>
                      </a:lnTo>
                      <a:lnTo>
                        <a:pt x="695" y="3105"/>
                      </a:lnTo>
                      <a:lnTo>
                        <a:pt x="69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47"/>
                <p:cNvSpPr/>
                <p:nvPr/>
              </p:nvSpPr>
              <p:spPr>
                <a:xfrm>
                  <a:off x="5977969" y="4905385"/>
                  <a:ext cx="670530" cy="370521"/>
                </a:xfrm>
                <a:custGeom>
                  <a:avLst/>
                  <a:gdLst/>
                  <a:ahLst/>
                  <a:cxnLst/>
                  <a:rect l="l" t="t" r="r" b="b"/>
                  <a:pathLst>
                    <a:path w="11535" h="6374" extrusionOk="0">
                      <a:moveTo>
                        <a:pt x="0" y="0"/>
                      </a:moveTo>
                      <a:lnTo>
                        <a:pt x="0" y="6373"/>
                      </a:lnTo>
                      <a:lnTo>
                        <a:pt x="11535" y="6373"/>
                      </a:lnTo>
                      <a:lnTo>
                        <a:pt x="1153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47"/>
                <p:cNvSpPr/>
                <p:nvPr/>
              </p:nvSpPr>
              <p:spPr>
                <a:xfrm>
                  <a:off x="6986229" y="5018215"/>
                  <a:ext cx="1000650" cy="25170"/>
                </a:xfrm>
                <a:custGeom>
                  <a:avLst/>
                  <a:gdLst/>
                  <a:ahLst/>
                  <a:cxnLst/>
                  <a:rect l="l" t="t" r="r" b="b"/>
                  <a:pathLst>
                    <a:path w="17214" h="433" extrusionOk="0">
                      <a:moveTo>
                        <a:pt x="0" y="0"/>
                      </a:moveTo>
                      <a:lnTo>
                        <a:pt x="0" y="433"/>
                      </a:lnTo>
                      <a:lnTo>
                        <a:pt x="17214" y="433"/>
                      </a:lnTo>
                      <a:lnTo>
                        <a:pt x="1721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47"/>
                <p:cNvSpPr/>
                <p:nvPr/>
              </p:nvSpPr>
              <p:spPr>
                <a:xfrm>
                  <a:off x="6982393" y="4905385"/>
                  <a:ext cx="304601" cy="370521"/>
                </a:xfrm>
                <a:custGeom>
                  <a:avLst/>
                  <a:gdLst/>
                  <a:ahLst/>
                  <a:cxnLst/>
                  <a:rect l="l" t="t" r="r" b="b"/>
                  <a:pathLst>
                    <a:path w="5240" h="6374" extrusionOk="0">
                      <a:moveTo>
                        <a:pt x="1" y="0"/>
                      </a:moveTo>
                      <a:lnTo>
                        <a:pt x="1" y="6373"/>
                      </a:lnTo>
                      <a:lnTo>
                        <a:pt x="5240" y="6373"/>
                      </a:lnTo>
                      <a:lnTo>
                        <a:pt x="22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7"/>
                <p:cNvSpPr/>
                <p:nvPr/>
              </p:nvSpPr>
              <p:spPr>
                <a:xfrm>
                  <a:off x="7865092" y="4241426"/>
                  <a:ext cx="481898" cy="1034481"/>
                </a:xfrm>
                <a:custGeom>
                  <a:avLst/>
                  <a:gdLst/>
                  <a:ahLst/>
                  <a:cxnLst/>
                  <a:rect l="l" t="t" r="r" b="b"/>
                  <a:pathLst>
                    <a:path w="8290" h="17796" extrusionOk="0">
                      <a:moveTo>
                        <a:pt x="0" y="0"/>
                      </a:moveTo>
                      <a:lnTo>
                        <a:pt x="0" y="17795"/>
                      </a:lnTo>
                      <a:lnTo>
                        <a:pt x="8289" y="17795"/>
                      </a:lnTo>
                      <a:lnTo>
                        <a:pt x="828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7"/>
                <p:cNvSpPr/>
                <p:nvPr/>
              </p:nvSpPr>
              <p:spPr>
                <a:xfrm>
                  <a:off x="8346929" y="4578172"/>
                  <a:ext cx="574150" cy="697734"/>
                </a:xfrm>
                <a:custGeom>
                  <a:avLst/>
                  <a:gdLst/>
                  <a:ahLst/>
                  <a:cxnLst/>
                  <a:rect l="l" t="t" r="r" b="b"/>
                  <a:pathLst>
                    <a:path w="9877" h="12003" extrusionOk="0">
                      <a:moveTo>
                        <a:pt x="0" y="1"/>
                      </a:moveTo>
                      <a:lnTo>
                        <a:pt x="0" y="12002"/>
                      </a:lnTo>
                      <a:lnTo>
                        <a:pt x="9876" y="12002"/>
                      </a:lnTo>
                      <a:lnTo>
                        <a:pt x="98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47"/>
                <p:cNvSpPr/>
                <p:nvPr/>
              </p:nvSpPr>
              <p:spPr>
                <a:xfrm>
                  <a:off x="7819111" y="4206606"/>
                  <a:ext cx="148755" cy="501953"/>
                </a:xfrm>
                <a:custGeom>
                  <a:avLst/>
                  <a:gdLst/>
                  <a:ahLst/>
                  <a:cxnLst/>
                  <a:rect l="l" t="t" r="r" b="b"/>
                  <a:pathLst>
                    <a:path w="2559" h="8635" extrusionOk="0">
                      <a:moveTo>
                        <a:pt x="0" y="1"/>
                      </a:moveTo>
                      <a:lnTo>
                        <a:pt x="0" y="8634"/>
                      </a:lnTo>
                      <a:lnTo>
                        <a:pt x="2558" y="8634"/>
                      </a:lnTo>
                      <a:lnTo>
                        <a:pt x="25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47"/>
                <p:cNvSpPr/>
                <p:nvPr/>
              </p:nvSpPr>
              <p:spPr>
                <a:xfrm>
                  <a:off x="7792139" y="4453193"/>
                  <a:ext cx="198863" cy="29414"/>
                </a:xfrm>
                <a:custGeom>
                  <a:avLst/>
                  <a:gdLst/>
                  <a:ahLst/>
                  <a:cxnLst/>
                  <a:rect l="l" t="t" r="r" b="b"/>
                  <a:pathLst>
                    <a:path w="3421" h="506" extrusionOk="0">
                      <a:moveTo>
                        <a:pt x="0" y="1"/>
                      </a:moveTo>
                      <a:lnTo>
                        <a:pt x="0" y="505"/>
                      </a:lnTo>
                      <a:lnTo>
                        <a:pt x="3421" y="505"/>
                      </a:lnTo>
                      <a:lnTo>
                        <a:pt x="34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7"/>
                <p:cNvSpPr/>
                <p:nvPr/>
              </p:nvSpPr>
              <p:spPr>
                <a:xfrm>
                  <a:off x="7803649" y="4206606"/>
                  <a:ext cx="176134" cy="27961"/>
                </a:xfrm>
                <a:custGeom>
                  <a:avLst/>
                  <a:gdLst/>
                  <a:ahLst/>
                  <a:cxnLst/>
                  <a:rect l="l" t="t" r="r" b="b"/>
                  <a:pathLst>
                    <a:path w="3030" h="481" extrusionOk="0">
                      <a:moveTo>
                        <a:pt x="1" y="1"/>
                      </a:moveTo>
                      <a:lnTo>
                        <a:pt x="1" y="480"/>
                      </a:lnTo>
                      <a:lnTo>
                        <a:pt x="3029" y="480"/>
                      </a:lnTo>
                      <a:lnTo>
                        <a:pt x="30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7"/>
                <p:cNvSpPr/>
                <p:nvPr/>
              </p:nvSpPr>
              <p:spPr>
                <a:xfrm>
                  <a:off x="7869335" y="4234509"/>
                  <a:ext cx="55165" cy="218743"/>
                </a:xfrm>
                <a:custGeom>
                  <a:avLst/>
                  <a:gdLst/>
                  <a:ahLst/>
                  <a:cxnLst/>
                  <a:rect l="l" t="t" r="r" b="b"/>
                  <a:pathLst>
                    <a:path w="949" h="3763" extrusionOk="0">
                      <a:moveTo>
                        <a:pt x="1" y="0"/>
                      </a:moveTo>
                      <a:lnTo>
                        <a:pt x="1" y="3763"/>
                      </a:lnTo>
                      <a:lnTo>
                        <a:pt x="949" y="3763"/>
                      </a:lnTo>
                      <a:lnTo>
                        <a:pt x="9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47"/>
                <p:cNvSpPr/>
                <p:nvPr/>
              </p:nvSpPr>
              <p:spPr>
                <a:xfrm>
                  <a:off x="7891134" y="4268340"/>
                  <a:ext cx="12963" cy="105680"/>
                </a:xfrm>
                <a:custGeom>
                  <a:avLst/>
                  <a:gdLst/>
                  <a:ahLst/>
                  <a:cxnLst/>
                  <a:rect l="l" t="t" r="r" b="b"/>
                  <a:pathLst>
                    <a:path w="223" h="1818" extrusionOk="0">
                      <a:moveTo>
                        <a:pt x="1" y="0"/>
                      </a:moveTo>
                      <a:lnTo>
                        <a:pt x="1" y="1817"/>
                      </a:lnTo>
                      <a:lnTo>
                        <a:pt x="223" y="1817"/>
                      </a:lnTo>
                      <a:lnTo>
                        <a:pt x="22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7"/>
                <p:cNvSpPr/>
                <p:nvPr/>
              </p:nvSpPr>
              <p:spPr>
                <a:xfrm>
                  <a:off x="7838352" y="4268340"/>
                  <a:ext cx="11684" cy="105680"/>
                </a:xfrm>
                <a:custGeom>
                  <a:avLst/>
                  <a:gdLst/>
                  <a:ahLst/>
                  <a:cxnLst/>
                  <a:rect l="l" t="t" r="r" b="b"/>
                  <a:pathLst>
                    <a:path w="201" h="1818" extrusionOk="0">
                      <a:moveTo>
                        <a:pt x="1" y="0"/>
                      </a:moveTo>
                      <a:lnTo>
                        <a:pt x="1" y="1817"/>
                      </a:lnTo>
                      <a:lnTo>
                        <a:pt x="201" y="1817"/>
                      </a:lnTo>
                      <a:lnTo>
                        <a:pt x="20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47"/>
                <p:cNvSpPr/>
                <p:nvPr/>
              </p:nvSpPr>
              <p:spPr>
                <a:xfrm>
                  <a:off x="7948566" y="4268340"/>
                  <a:ext cx="7731" cy="105680"/>
                </a:xfrm>
                <a:custGeom>
                  <a:avLst/>
                  <a:gdLst/>
                  <a:ahLst/>
                  <a:cxnLst/>
                  <a:rect l="l" t="t" r="r" b="b"/>
                  <a:pathLst>
                    <a:path w="133" h="1818" extrusionOk="0">
                      <a:moveTo>
                        <a:pt x="1" y="0"/>
                      </a:moveTo>
                      <a:lnTo>
                        <a:pt x="1" y="1817"/>
                      </a:lnTo>
                      <a:lnTo>
                        <a:pt x="132" y="1817"/>
                      </a:lnTo>
                      <a:lnTo>
                        <a:pt x="13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47"/>
                <p:cNvSpPr/>
                <p:nvPr/>
              </p:nvSpPr>
              <p:spPr>
                <a:xfrm>
                  <a:off x="7869335" y="4121504"/>
                  <a:ext cx="55165" cy="99112"/>
                </a:xfrm>
                <a:custGeom>
                  <a:avLst/>
                  <a:gdLst/>
                  <a:ahLst/>
                  <a:cxnLst/>
                  <a:rect l="l" t="t" r="r" b="b"/>
                  <a:pathLst>
                    <a:path w="949" h="1705" extrusionOk="0">
                      <a:moveTo>
                        <a:pt x="1" y="1"/>
                      </a:moveTo>
                      <a:lnTo>
                        <a:pt x="1" y="1705"/>
                      </a:lnTo>
                      <a:lnTo>
                        <a:pt x="949" y="1705"/>
                      </a:lnTo>
                      <a:lnTo>
                        <a:pt x="94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47"/>
                <p:cNvSpPr/>
                <p:nvPr/>
              </p:nvSpPr>
              <p:spPr>
                <a:xfrm>
                  <a:off x="7869335" y="4482549"/>
                  <a:ext cx="55165" cy="226009"/>
                </a:xfrm>
                <a:custGeom>
                  <a:avLst/>
                  <a:gdLst/>
                  <a:ahLst/>
                  <a:cxnLst/>
                  <a:rect l="l" t="t" r="r" b="b"/>
                  <a:pathLst>
                    <a:path w="949" h="3888" extrusionOk="0">
                      <a:moveTo>
                        <a:pt x="1" y="0"/>
                      </a:moveTo>
                      <a:lnTo>
                        <a:pt x="1" y="3887"/>
                      </a:lnTo>
                      <a:lnTo>
                        <a:pt x="949" y="3887"/>
                      </a:lnTo>
                      <a:lnTo>
                        <a:pt x="9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7"/>
                <p:cNvSpPr/>
                <p:nvPr/>
              </p:nvSpPr>
              <p:spPr>
                <a:xfrm>
                  <a:off x="7788012" y="4707511"/>
                  <a:ext cx="210896" cy="64641"/>
                </a:xfrm>
                <a:custGeom>
                  <a:avLst/>
                  <a:gdLst/>
                  <a:ahLst/>
                  <a:cxnLst/>
                  <a:rect l="l" t="t" r="r" b="b"/>
                  <a:pathLst>
                    <a:path w="3628" h="1112" extrusionOk="0">
                      <a:moveTo>
                        <a:pt x="0" y="1"/>
                      </a:moveTo>
                      <a:lnTo>
                        <a:pt x="0" y="1111"/>
                      </a:lnTo>
                      <a:lnTo>
                        <a:pt x="3627" y="1111"/>
                      </a:lnTo>
                      <a:lnTo>
                        <a:pt x="362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7"/>
                <p:cNvSpPr/>
                <p:nvPr/>
              </p:nvSpPr>
              <p:spPr>
                <a:xfrm>
                  <a:off x="7825796" y="4772093"/>
                  <a:ext cx="141140" cy="78301"/>
                </a:xfrm>
                <a:custGeom>
                  <a:avLst/>
                  <a:gdLst/>
                  <a:ahLst/>
                  <a:cxnLst/>
                  <a:rect l="l" t="t" r="r" b="b"/>
                  <a:pathLst>
                    <a:path w="2428" h="1347" extrusionOk="0">
                      <a:moveTo>
                        <a:pt x="0" y="0"/>
                      </a:moveTo>
                      <a:lnTo>
                        <a:pt x="0" y="1347"/>
                      </a:lnTo>
                      <a:lnTo>
                        <a:pt x="2428" y="1347"/>
                      </a:lnTo>
                      <a:lnTo>
                        <a:pt x="24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47"/>
                <p:cNvSpPr/>
                <p:nvPr/>
              </p:nvSpPr>
              <p:spPr>
                <a:xfrm>
                  <a:off x="7853292" y="4850336"/>
                  <a:ext cx="86149" cy="66559"/>
                </a:xfrm>
                <a:custGeom>
                  <a:avLst/>
                  <a:gdLst/>
                  <a:ahLst/>
                  <a:cxnLst/>
                  <a:rect l="l" t="t" r="r" b="b"/>
                  <a:pathLst>
                    <a:path w="1482" h="1145" extrusionOk="0">
                      <a:moveTo>
                        <a:pt x="1" y="1"/>
                      </a:moveTo>
                      <a:lnTo>
                        <a:pt x="1" y="1145"/>
                      </a:lnTo>
                      <a:lnTo>
                        <a:pt x="1481" y="1145"/>
                      </a:lnTo>
                      <a:lnTo>
                        <a:pt x="148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47"/>
                <p:cNvSpPr/>
                <p:nvPr/>
              </p:nvSpPr>
              <p:spPr>
                <a:xfrm>
                  <a:off x="7869335" y="4916836"/>
                  <a:ext cx="55165" cy="67605"/>
                </a:xfrm>
                <a:custGeom>
                  <a:avLst/>
                  <a:gdLst/>
                  <a:ahLst/>
                  <a:cxnLst/>
                  <a:rect l="l" t="t" r="r" b="b"/>
                  <a:pathLst>
                    <a:path w="949" h="1163" extrusionOk="0">
                      <a:moveTo>
                        <a:pt x="1" y="1"/>
                      </a:moveTo>
                      <a:lnTo>
                        <a:pt x="1" y="1163"/>
                      </a:lnTo>
                      <a:lnTo>
                        <a:pt x="949" y="1163"/>
                      </a:lnTo>
                      <a:lnTo>
                        <a:pt x="94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7"/>
                <p:cNvSpPr/>
                <p:nvPr/>
              </p:nvSpPr>
              <p:spPr>
                <a:xfrm>
                  <a:off x="8272523" y="4272351"/>
                  <a:ext cx="148755" cy="501953"/>
                </a:xfrm>
                <a:custGeom>
                  <a:avLst/>
                  <a:gdLst/>
                  <a:ahLst/>
                  <a:cxnLst/>
                  <a:rect l="l" t="t" r="r" b="b"/>
                  <a:pathLst>
                    <a:path w="2559" h="8635" extrusionOk="0">
                      <a:moveTo>
                        <a:pt x="1" y="1"/>
                      </a:moveTo>
                      <a:lnTo>
                        <a:pt x="1" y="8635"/>
                      </a:lnTo>
                      <a:lnTo>
                        <a:pt x="2559" y="8635"/>
                      </a:lnTo>
                      <a:lnTo>
                        <a:pt x="25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7"/>
                <p:cNvSpPr/>
                <p:nvPr/>
              </p:nvSpPr>
              <p:spPr>
                <a:xfrm>
                  <a:off x="8245493" y="4518880"/>
                  <a:ext cx="198979" cy="29472"/>
                </a:xfrm>
                <a:custGeom>
                  <a:avLst/>
                  <a:gdLst/>
                  <a:ahLst/>
                  <a:cxnLst/>
                  <a:rect l="l" t="t" r="r" b="b"/>
                  <a:pathLst>
                    <a:path w="3423" h="507" extrusionOk="0">
                      <a:moveTo>
                        <a:pt x="0" y="1"/>
                      </a:moveTo>
                      <a:lnTo>
                        <a:pt x="0" y="506"/>
                      </a:lnTo>
                      <a:lnTo>
                        <a:pt x="3422" y="506"/>
                      </a:lnTo>
                      <a:lnTo>
                        <a:pt x="342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7"/>
                <p:cNvSpPr/>
                <p:nvPr/>
              </p:nvSpPr>
              <p:spPr>
                <a:xfrm>
                  <a:off x="8257119" y="4272351"/>
                  <a:ext cx="176076" cy="27961"/>
                </a:xfrm>
                <a:custGeom>
                  <a:avLst/>
                  <a:gdLst/>
                  <a:ahLst/>
                  <a:cxnLst/>
                  <a:rect l="l" t="t" r="r" b="b"/>
                  <a:pathLst>
                    <a:path w="3029" h="481" extrusionOk="0">
                      <a:moveTo>
                        <a:pt x="0" y="1"/>
                      </a:moveTo>
                      <a:lnTo>
                        <a:pt x="0" y="481"/>
                      </a:lnTo>
                      <a:lnTo>
                        <a:pt x="3029" y="481"/>
                      </a:lnTo>
                      <a:lnTo>
                        <a:pt x="30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47"/>
                <p:cNvSpPr/>
                <p:nvPr/>
              </p:nvSpPr>
              <p:spPr>
                <a:xfrm>
                  <a:off x="8322689" y="4300254"/>
                  <a:ext cx="55340" cy="218685"/>
                </a:xfrm>
                <a:custGeom>
                  <a:avLst/>
                  <a:gdLst/>
                  <a:ahLst/>
                  <a:cxnLst/>
                  <a:rect l="l" t="t" r="r" b="b"/>
                  <a:pathLst>
                    <a:path w="952" h="3762" extrusionOk="0">
                      <a:moveTo>
                        <a:pt x="1" y="1"/>
                      </a:moveTo>
                      <a:lnTo>
                        <a:pt x="1" y="3762"/>
                      </a:lnTo>
                      <a:lnTo>
                        <a:pt x="951" y="3762"/>
                      </a:lnTo>
                      <a:lnTo>
                        <a:pt x="95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47"/>
                <p:cNvSpPr/>
                <p:nvPr/>
              </p:nvSpPr>
              <p:spPr>
                <a:xfrm>
                  <a:off x="8344662" y="4333969"/>
                  <a:ext cx="12905" cy="105738"/>
                </a:xfrm>
                <a:custGeom>
                  <a:avLst/>
                  <a:gdLst/>
                  <a:ahLst/>
                  <a:cxnLst/>
                  <a:rect l="l" t="t" r="r" b="b"/>
                  <a:pathLst>
                    <a:path w="222" h="1819" extrusionOk="0">
                      <a:moveTo>
                        <a:pt x="1" y="1"/>
                      </a:moveTo>
                      <a:lnTo>
                        <a:pt x="1" y="1818"/>
                      </a:lnTo>
                      <a:lnTo>
                        <a:pt x="221" y="1818"/>
                      </a:lnTo>
                      <a:lnTo>
                        <a:pt x="2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7"/>
                <p:cNvSpPr/>
                <p:nvPr/>
              </p:nvSpPr>
              <p:spPr>
                <a:xfrm>
                  <a:off x="8291880" y="4333969"/>
                  <a:ext cx="11626" cy="105738"/>
                </a:xfrm>
                <a:custGeom>
                  <a:avLst/>
                  <a:gdLst/>
                  <a:ahLst/>
                  <a:cxnLst/>
                  <a:rect l="l" t="t" r="r" b="b"/>
                  <a:pathLst>
                    <a:path w="200" h="1819" extrusionOk="0">
                      <a:moveTo>
                        <a:pt x="1" y="1"/>
                      </a:moveTo>
                      <a:lnTo>
                        <a:pt x="1" y="1818"/>
                      </a:lnTo>
                      <a:lnTo>
                        <a:pt x="199" y="1818"/>
                      </a:lnTo>
                      <a:lnTo>
                        <a:pt x="1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47"/>
                <p:cNvSpPr/>
                <p:nvPr/>
              </p:nvSpPr>
              <p:spPr>
                <a:xfrm>
                  <a:off x="8401978" y="4333969"/>
                  <a:ext cx="7673" cy="105738"/>
                </a:xfrm>
                <a:custGeom>
                  <a:avLst/>
                  <a:gdLst/>
                  <a:ahLst/>
                  <a:cxnLst/>
                  <a:rect l="l" t="t" r="r" b="b"/>
                  <a:pathLst>
                    <a:path w="132" h="1819" extrusionOk="0">
                      <a:moveTo>
                        <a:pt x="0" y="1"/>
                      </a:moveTo>
                      <a:lnTo>
                        <a:pt x="0" y="1818"/>
                      </a:lnTo>
                      <a:lnTo>
                        <a:pt x="132" y="1818"/>
                      </a:lnTo>
                      <a:lnTo>
                        <a:pt x="1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47"/>
                <p:cNvSpPr/>
                <p:nvPr/>
              </p:nvSpPr>
              <p:spPr>
                <a:xfrm>
                  <a:off x="8272523" y="4187249"/>
                  <a:ext cx="148755" cy="85160"/>
                </a:xfrm>
                <a:custGeom>
                  <a:avLst/>
                  <a:gdLst/>
                  <a:ahLst/>
                  <a:cxnLst/>
                  <a:rect l="l" t="t" r="r" b="b"/>
                  <a:pathLst>
                    <a:path w="2559" h="1465" extrusionOk="0">
                      <a:moveTo>
                        <a:pt x="1" y="1"/>
                      </a:moveTo>
                      <a:lnTo>
                        <a:pt x="1" y="1465"/>
                      </a:lnTo>
                      <a:lnTo>
                        <a:pt x="2559" y="1465"/>
                      </a:lnTo>
                      <a:lnTo>
                        <a:pt x="25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7"/>
                <p:cNvSpPr/>
                <p:nvPr/>
              </p:nvSpPr>
              <p:spPr>
                <a:xfrm>
                  <a:off x="8322689" y="4187249"/>
                  <a:ext cx="55340" cy="99054"/>
                </a:xfrm>
                <a:custGeom>
                  <a:avLst/>
                  <a:gdLst/>
                  <a:ahLst/>
                  <a:cxnLst/>
                  <a:rect l="l" t="t" r="r" b="b"/>
                  <a:pathLst>
                    <a:path w="952" h="1704" extrusionOk="0">
                      <a:moveTo>
                        <a:pt x="1" y="1"/>
                      </a:moveTo>
                      <a:lnTo>
                        <a:pt x="1" y="1703"/>
                      </a:lnTo>
                      <a:lnTo>
                        <a:pt x="951" y="1703"/>
                      </a:lnTo>
                      <a:lnTo>
                        <a:pt x="95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47"/>
                <p:cNvSpPr/>
                <p:nvPr/>
              </p:nvSpPr>
              <p:spPr>
                <a:xfrm>
                  <a:off x="8322689" y="4548293"/>
                  <a:ext cx="55340" cy="226009"/>
                </a:xfrm>
                <a:custGeom>
                  <a:avLst/>
                  <a:gdLst/>
                  <a:ahLst/>
                  <a:cxnLst/>
                  <a:rect l="l" t="t" r="r" b="b"/>
                  <a:pathLst>
                    <a:path w="952" h="3888" extrusionOk="0">
                      <a:moveTo>
                        <a:pt x="1" y="0"/>
                      </a:moveTo>
                      <a:lnTo>
                        <a:pt x="1" y="3888"/>
                      </a:lnTo>
                      <a:lnTo>
                        <a:pt x="951" y="3888"/>
                      </a:lnTo>
                      <a:lnTo>
                        <a:pt x="9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47"/>
                <p:cNvSpPr/>
                <p:nvPr/>
              </p:nvSpPr>
              <p:spPr>
                <a:xfrm>
                  <a:off x="8241366" y="4773256"/>
                  <a:ext cx="211012" cy="64641"/>
                </a:xfrm>
                <a:custGeom>
                  <a:avLst/>
                  <a:gdLst/>
                  <a:ahLst/>
                  <a:cxnLst/>
                  <a:rect l="l" t="t" r="r" b="b"/>
                  <a:pathLst>
                    <a:path w="3630" h="1112" extrusionOk="0">
                      <a:moveTo>
                        <a:pt x="0" y="1"/>
                      </a:moveTo>
                      <a:lnTo>
                        <a:pt x="0" y="1111"/>
                      </a:lnTo>
                      <a:lnTo>
                        <a:pt x="3630" y="1111"/>
                      </a:lnTo>
                      <a:lnTo>
                        <a:pt x="363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7"/>
                <p:cNvSpPr/>
                <p:nvPr/>
              </p:nvSpPr>
              <p:spPr>
                <a:xfrm>
                  <a:off x="8279208" y="4837838"/>
                  <a:ext cx="141198" cy="78301"/>
                </a:xfrm>
                <a:custGeom>
                  <a:avLst/>
                  <a:gdLst/>
                  <a:ahLst/>
                  <a:cxnLst/>
                  <a:rect l="l" t="t" r="r" b="b"/>
                  <a:pathLst>
                    <a:path w="2429" h="1347" extrusionOk="0">
                      <a:moveTo>
                        <a:pt x="1" y="0"/>
                      </a:moveTo>
                      <a:lnTo>
                        <a:pt x="1" y="1347"/>
                      </a:lnTo>
                      <a:lnTo>
                        <a:pt x="2428" y="1347"/>
                      </a:lnTo>
                      <a:lnTo>
                        <a:pt x="24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7"/>
                <p:cNvSpPr/>
                <p:nvPr/>
              </p:nvSpPr>
              <p:spPr>
                <a:xfrm>
                  <a:off x="8306761" y="4916081"/>
                  <a:ext cx="86091" cy="66559"/>
                </a:xfrm>
                <a:custGeom>
                  <a:avLst/>
                  <a:gdLst/>
                  <a:ahLst/>
                  <a:cxnLst/>
                  <a:rect l="l" t="t" r="r" b="b"/>
                  <a:pathLst>
                    <a:path w="1481" h="1145" extrusionOk="0">
                      <a:moveTo>
                        <a:pt x="0" y="1"/>
                      </a:moveTo>
                      <a:lnTo>
                        <a:pt x="0" y="1145"/>
                      </a:lnTo>
                      <a:lnTo>
                        <a:pt x="1481" y="1145"/>
                      </a:lnTo>
                      <a:lnTo>
                        <a:pt x="148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47"/>
                <p:cNvSpPr/>
                <p:nvPr/>
              </p:nvSpPr>
              <p:spPr>
                <a:xfrm>
                  <a:off x="8322689" y="4982523"/>
                  <a:ext cx="55340" cy="67663"/>
                </a:xfrm>
                <a:custGeom>
                  <a:avLst/>
                  <a:gdLst/>
                  <a:ahLst/>
                  <a:cxnLst/>
                  <a:rect l="l" t="t" r="r" b="b"/>
                  <a:pathLst>
                    <a:path w="952" h="1164" extrusionOk="0">
                      <a:moveTo>
                        <a:pt x="1" y="1"/>
                      </a:moveTo>
                      <a:lnTo>
                        <a:pt x="1" y="1164"/>
                      </a:lnTo>
                      <a:lnTo>
                        <a:pt x="951" y="1164"/>
                      </a:lnTo>
                      <a:lnTo>
                        <a:pt x="95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47"/>
                <p:cNvSpPr/>
                <p:nvPr/>
              </p:nvSpPr>
              <p:spPr>
                <a:xfrm>
                  <a:off x="6648437" y="4453135"/>
                  <a:ext cx="309252" cy="548573"/>
                </a:xfrm>
                <a:custGeom>
                  <a:avLst/>
                  <a:gdLst/>
                  <a:ahLst/>
                  <a:cxnLst/>
                  <a:rect l="l" t="t" r="r" b="b"/>
                  <a:pathLst>
                    <a:path w="5320" h="9437" extrusionOk="0">
                      <a:moveTo>
                        <a:pt x="1" y="0"/>
                      </a:moveTo>
                      <a:lnTo>
                        <a:pt x="1" y="9436"/>
                      </a:lnTo>
                      <a:lnTo>
                        <a:pt x="5320" y="9436"/>
                      </a:lnTo>
                      <a:lnTo>
                        <a:pt x="532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7"/>
                <p:cNvSpPr/>
                <p:nvPr/>
              </p:nvSpPr>
              <p:spPr>
                <a:xfrm>
                  <a:off x="6592284" y="4857253"/>
                  <a:ext cx="413653" cy="48190"/>
                </a:xfrm>
                <a:custGeom>
                  <a:avLst/>
                  <a:gdLst/>
                  <a:ahLst/>
                  <a:cxnLst/>
                  <a:rect l="l" t="t" r="r" b="b"/>
                  <a:pathLst>
                    <a:path w="7116" h="829" extrusionOk="0">
                      <a:moveTo>
                        <a:pt x="1" y="0"/>
                      </a:moveTo>
                      <a:lnTo>
                        <a:pt x="1" y="828"/>
                      </a:lnTo>
                      <a:lnTo>
                        <a:pt x="7115" y="828"/>
                      </a:lnTo>
                      <a:lnTo>
                        <a:pt x="711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7"/>
                <p:cNvSpPr/>
                <p:nvPr/>
              </p:nvSpPr>
              <p:spPr>
                <a:xfrm>
                  <a:off x="6616350" y="4453135"/>
                  <a:ext cx="366103" cy="45690"/>
                </a:xfrm>
                <a:custGeom>
                  <a:avLst/>
                  <a:gdLst/>
                  <a:ahLst/>
                  <a:cxnLst/>
                  <a:rect l="l" t="t" r="r" b="b"/>
                  <a:pathLst>
                    <a:path w="6298" h="786" extrusionOk="0">
                      <a:moveTo>
                        <a:pt x="1" y="0"/>
                      </a:moveTo>
                      <a:lnTo>
                        <a:pt x="1" y="786"/>
                      </a:lnTo>
                      <a:lnTo>
                        <a:pt x="6298" y="786"/>
                      </a:lnTo>
                      <a:lnTo>
                        <a:pt x="629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47"/>
                <p:cNvSpPr/>
                <p:nvPr/>
              </p:nvSpPr>
              <p:spPr>
                <a:xfrm>
                  <a:off x="6752896" y="4498767"/>
                  <a:ext cx="114749" cy="358546"/>
                </a:xfrm>
                <a:custGeom>
                  <a:avLst/>
                  <a:gdLst/>
                  <a:ahLst/>
                  <a:cxnLst/>
                  <a:rect l="l" t="t" r="r" b="b"/>
                  <a:pathLst>
                    <a:path w="1974" h="6168" extrusionOk="0">
                      <a:moveTo>
                        <a:pt x="1" y="1"/>
                      </a:moveTo>
                      <a:lnTo>
                        <a:pt x="1" y="6167"/>
                      </a:lnTo>
                      <a:lnTo>
                        <a:pt x="1974" y="6167"/>
                      </a:lnTo>
                      <a:lnTo>
                        <a:pt x="197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47"/>
                <p:cNvSpPr/>
                <p:nvPr/>
              </p:nvSpPr>
              <p:spPr>
                <a:xfrm>
                  <a:off x="6798412" y="4554106"/>
                  <a:ext cx="26798" cy="173344"/>
                </a:xfrm>
                <a:custGeom>
                  <a:avLst/>
                  <a:gdLst/>
                  <a:ahLst/>
                  <a:cxnLst/>
                  <a:rect l="l" t="t" r="r" b="b"/>
                  <a:pathLst>
                    <a:path w="461" h="2982" extrusionOk="0">
                      <a:moveTo>
                        <a:pt x="0" y="1"/>
                      </a:moveTo>
                      <a:lnTo>
                        <a:pt x="0" y="2981"/>
                      </a:lnTo>
                      <a:lnTo>
                        <a:pt x="461" y="2981"/>
                      </a:lnTo>
                      <a:lnTo>
                        <a:pt x="46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7"/>
                <p:cNvSpPr/>
                <p:nvPr/>
              </p:nvSpPr>
              <p:spPr>
                <a:xfrm>
                  <a:off x="6688663" y="4554106"/>
                  <a:ext cx="24124" cy="173344"/>
                </a:xfrm>
                <a:custGeom>
                  <a:avLst/>
                  <a:gdLst/>
                  <a:ahLst/>
                  <a:cxnLst/>
                  <a:rect l="l" t="t" r="r" b="b"/>
                  <a:pathLst>
                    <a:path w="415" h="2982" extrusionOk="0">
                      <a:moveTo>
                        <a:pt x="0" y="1"/>
                      </a:moveTo>
                      <a:lnTo>
                        <a:pt x="0" y="2981"/>
                      </a:lnTo>
                      <a:lnTo>
                        <a:pt x="414" y="2981"/>
                      </a:lnTo>
                      <a:lnTo>
                        <a:pt x="41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7"/>
                <p:cNvSpPr/>
                <p:nvPr/>
              </p:nvSpPr>
              <p:spPr>
                <a:xfrm>
                  <a:off x="6648437" y="4313507"/>
                  <a:ext cx="309252" cy="139686"/>
                </a:xfrm>
                <a:custGeom>
                  <a:avLst/>
                  <a:gdLst/>
                  <a:ahLst/>
                  <a:cxnLst/>
                  <a:rect l="l" t="t" r="r" b="b"/>
                  <a:pathLst>
                    <a:path w="5320" h="2403" extrusionOk="0">
                      <a:moveTo>
                        <a:pt x="1" y="1"/>
                      </a:moveTo>
                      <a:lnTo>
                        <a:pt x="1" y="2402"/>
                      </a:lnTo>
                      <a:lnTo>
                        <a:pt x="5320" y="2402"/>
                      </a:lnTo>
                      <a:lnTo>
                        <a:pt x="532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47"/>
                <p:cNvSpPr/>
                <p:nvPr/>
              </p:nvSpPr>
              <p:spPr>
                <a:xfrm>
                  <a:off x="6752896" y="4905385"/>
                  <a:ext cx="114749" cy="370521"/>
                </a:xfrm>
                <a:custGeom>
                  <a:avLst/>
                  <a:gdLst/>
                  <a:ahLst/>
                  <a:cxnLst/>
                  <a:rect l="l" t="t" r="r" b="b"/>
                  <a:pathLst>
                    <a:path w="1974" h="6374" extrusionOk="0">
                      <a:moveTo>
                        <a:pt x="1" y="0"/>
                      </a:moveTo>
                      <a:lnTo>
                        <a:pt x="1" y="6373"/>
                      </a:lnTo>
                      <a:lnTo>
                        <a:pt x="1974" y="6373"/>
                      </a:lnTo>
                      <a:lnTo>
                        <a:pt x="197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47"/>
                <p:cNvSpPr/>
                <p:nvPr/>
              </p:nvSpPr>
              <p:spPr>
                <a:xfrm>
                  <a:off x="6616350" y="4265506"/>
                  <a:ext cx="366103" cy="85150"/>
                </a:xfrm>
                <a:custGeom>
                  <a:avLst/>
                  <a:gdLst/>
                  <a:ahLst/>
                  <a:cxnLst/>
                  <a:rect l="l" t="t" r="r" b="b"/>
                  <a:pathLst>
                    <a:path w="6298" h="827" extrusionOk="0">
                      <a:moveTo>
                        <a:pt x="1" y="0"/>
                      </a:moveTo>
                      <a:lnTo>
                        <a:pt x="1" y="827"/>
                      </a:lnTo>
                      <a:lnTo>
                        <a:pt x="6298" y="827"/>
                      </a:lnTo>
                      <a:lnTo>
                        <a:pt x="629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47"/>
                <p:cNvSpPr/>
                <p:nvPr/>
              </p:nvSpPr>
              <p:spPr>
                <a:xfrm>
                  <a:off x="6648437" y="4198061"/>
                  <a:ext cx="52317" cy="67489"/>
                </a:xfrm>
                <a:custGeom>
                  <a:avLst/>
                  <a:gdLst/>
                  <a:ahLst/>
                  <a:cxnLst/>
                  <a:rect l="l" t="t" r="r" b="b"/>
                  <a:pathLst>
                    <a:path w="900" h="1161" extrusionOk="0">
                      <a:moveTo>
                        <a:pt x="1" y="1"/>
                      </a:moveTo>
                      <a:lnTo>
                        <a:pt x="1" y="1160"/>
                      </a:lnTo>
                      <a:lnTo>
                        <a:pt x="900" y="1160"/>
                      </a:lnTo>
                      <a:lnTo>
                        <a:pt x="90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47"/>
                <p:cNvSpPr/>
                <p:nvPr/>
              </p:nvSpPr>
              <p:spPr>
                <a:xfrm>
                  <a:off x="6752900" y="4198047"/>
                  <a:ext cx="46616" cy="110577"/>
                </a:xfrm>
                <a:custGeom>
                  <a:avLst/>
                  <a:gdLst/>
                  <a:ahLst/>
                  <a:cxnLst/>
                  <a:rect l="l" t="t" r="r" b="b"/>
                  <a:pathLst>
                    <a:path w="802" h="1575" extrusionOk="0">
                      <a:moveTo>
                        <a:pt x="1" y="1"/>
                      </a:moveTo>
                      <a:lnTo>
                        <a:pt x="1" y="1574"/>
                      </a:lnTo>
                      <a:lnTo>
                        <a:pt x="801" y="1574"/>
                      </a:lnTo>
                      <a:lnTo>
                        <a:pt x="80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7"/>
                <p:cNvSpPr/>
                <p:nvPr/>
              </p:nvSpPr>
              <p:spPr>
                <a:xfrm>
                  <a:off x="6847142" y="4198060"/>
                  <a:ext cx="46606" cy="81482"/>
                </a:xfrm>
                <a:custGeom>
                  <a:avLst/>
                  <a:gdLst/>
                  <a:ahLst/>
                  <a:cxnLst/>
                  <a:rect l="l" t="t" r="r" b="b"/>
                  <a:pathLst>
                    <a:path w="696" h="1161" extrusionOk="0">
                      <a:moveTo>
                        <a:pt x="1" y="1"/>
                      </a:moveTo>
                      <a:lnTo>
                        <a:pt x="1" y="1160"/>
                      </a:lnTo>
                      <a:lnTo>
                        <a:pt x="696" y="1160"/>
                      </a:lnTo>
                      <a:lnTo>
                        <a:pt x="6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47"/>
                <p:cNvSpPr/>
                <p:nvPr/>
              </p:nvSpPr>
              <p:spPr>
                <a:xfrm>
                  <a:off x="6933787" y="4198047"/>
                  <a:ext cx="47837" cy="81511"/>
                </a:xfrm>
                <a:custGeom>
                  <a:avLst/>
                  <a:gdLst/>
                  <a:ahLst/>
                  <a:cxnLst/>
                  <a:rect l="l" t="t" r="r" b="b"/>
                  <a:pathLst>
                    <a:path w="823" h="1161" extrusionOk="0">
                      <a:moveTo>
                        <a:pt x="1" y="1"/>
                      </a:moveTo>
                      <a:lnTo>
                        <a:pt x="1" y="1160"/>
                      </a:lnTo>
                      <a:lnTo>
                        <a:pt x="822" y="1160"/>
                      </a:lnTo>
                      <a:lnTo>
                        <a:pt x="82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47"/>
                <p:cNvSpPr/>
                <p:nvPr/>
              </p:nvSpPr>
              <p:spPr>
                <a:xfrm>
                  <a:off x="6616350" y="4198061"/>
                  <a:ext cx="16218" cy="91555"/>
                </a:xfrm>
                <a:custGeom>
                  <a:avLst/>
                  <a:gdLst/>
                  <a:ahLst/>
                  <a:cxnLst/>
                  <a:rect l="l" t="t" r="r" b="b"/>
                  <a:pathLst>
                    <a:path w="279" h="1575" extrusionOk="0">
                      <a:moveTo>
                        <a:pt x="1" y="1"/>
                      </a:moveTo>
                      <a:lnTo>
                        <a:pt x="1" y="1574"/>
                      </a:lnTo>
                      <a:lnTo>
                        <a:pt x="278" y="1574"/>
                      </a:lnTo>
                      <a:lnTo>
                        <a:pt x="27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47"/>
                <p:cNvSpPr/>
                <p:nvPr/>
              </p:nvSpPr>
              <p:spPr>
                <a:xfrm>
                  <a:off x="5988026" y="3617170"/>
                  <a:ext cx="2943122" cy="1680829"/>
                </a:xfrm>
                <a:custGeom>
                  <a:avLst/>
                  <a:gdLst/>
                  <a:ahLst/>
                  <a:cxnLst/>
                  <a:rect l="l" t="t" r="r" b="b"/>
                  <a:pathLst>
                    <a:path w="50630" h="28915" extrusionOk="0">
                      <a:moveTo>
                        <a:pt x="33776" y="0"/>
                      </a:moveTo>
                      <a:lnTo>
                        <a:pt x="33776" y="1271"/>
                      </a:lnTo>
                      <a:lnTo>
                        <a:pt x="32878" y="1271"/>
                      </a:lnTo>
                      <a:lnTo>
                        <a:pt x="32878" y="755"/>
                      </a:lnTo>
                      <a:cubicBezTo>
                        <a:pt x="32281" y="3453"/>
                        <a:pt x="31200" y="6026"/>
                        <a:pt x="29880" y="8251"/>
                      </a:cubicBezTo>
                      <a:cubicBezTo>
                        <a:pt x="27340" y="12534"/>
                        <a:pt x="24897" y="16916"/>
                        <a:pt x="21496" y="20278"/>
                      </a:cubicBezTo>
                      <a:cubicBezTo>
                        <a:pt x="18462" y="23277"/>
                        <a:pt x="15305" y="25597"/>
                        <a:pt x="11439" y="26621"/>
                      </a:cubicBezTo>
                      <a:cubicBezTo>
                        <a:pt x="8871" y="27301"/>
                        <a:pt x="6156" y="27747"/>
                        <a:pt x="3468" y="27747"/>
                      </a:cubicBezTo>
                      <a:cubicBezTo>
                        <a:pt x="2302" y="27747"/>
                        <a:pt x="1141" y="27663"/>
                        <a:pt x="0" y="27478"/>
                      </a:cubicBezTo>
                      <a:lnTo>
                        <a:pt x="0" y="28915"/>
                      </a:lnTo>
                      <a:lnTo>
                        <a:pt x="50629" y="28915"/>
                      </a:lnTo>
                      <a:lnTo>
                        <a:pt x="50629" y="16913"/>
                      </a:lnTo>
                      <a:lnTo>
                        <a:pt x="42031" y="16913"/>
                      </a:lnTo>
                      <a:lnTo>
                        <a:pt x="42031" y="16399"/>
                      </a:lnTo>
                      <a:lnTo>
                        <a:pt x="42430" y="16399"/>
                      </a:lnTo>
                      <a:lnTo>
                        <a:pt x="42430" y="15893"/>
                      </a:lnTo>
                      <a:lnTo>
                        <a:pt x="42031" y="15893"/>
                      </a:lnTo>
                      <a:lnTo>
                        <a:pt x="42031" y="12132"/>
                      </a:lnTo>
                      <a:lnTo>
                        <a:pt x="42235" y="12132"/>
                      </a:lnTo>
                      <a:lnTo>
                        <a:pt x="42235" y="11654"/>
                      </a:lnTo>
                      <a:lnTo>
                        <a:pt x="42031" y="11654"/>
                      </a:lnTo>
                      <a:lnTo>
                        <a:pt x="42031" y="10190"/>
                      </a:lnTo>
                      <a:lnTo>
                        <a:pt x="42235" y="10190"/>
                      </a:lnTo>
                      <a:lnTo>
                        <a:pt x="42235" y="9684"/>
                      </a:lnTo>
                      <a:lnTo>
                        <a:pt x="42227" y="9684"/>
                      </a:lnTo>
                      <a:lnTo>
                        <a:pt x="42227" y="8977"/>
                      </a:lnTo>
                      <a:lnTo>
                        <a:pt x="41833" y="8977"/>
                      </a:lnTo>
                      <a:lnTo>
                        <a:pt x="41833" y="9684"/>
                      </a:lnTo>
                      <a:lnTo>
                        <a:pt x="41501" y="9684"/>
                      </a:lnTo>
                      <a:lnTo>
                        <a:pt x="41501" y="8977"/>
                      </a:lnTo>
                      <a:lnTo>
                        <a:pt x="41167" y="8977"/>
                      </a:lnTo>
                      <a:lnTo>
                        <a:pt x="41167" y="9684"/>
                      </a:lnTo>
                      <a:lnTo>
                        <a:pt x="40722" y="9684"/>
                      </a:lnTo>
                      <a:lnTo>
                        <a:pt x="40722" y="8977"/>
                      </a:lnTo>
                      <a:lnTo>
                        <a:pt x="40337" y="8977"/>
                      </a:lnTo>
                      <a:lnTo>
                        <a:pt x="40337" y="9684"/>
                      </a:lnTo>
                      <a:lnTo>
                        <a:pt x="39906" y="9684"/>
                      </a:lnTo>
                      <a:lnTo>
                        <a:pt x="39906" y="8977"/>
                      </a:lnTo>
                      <a:lnTo>
                        <a:pt x="39473" y="8977"/>
                      </a:lnTo>
                      <a:lnTo>
                        <a:pt x="39473" y="9684"/>
                      </a:lnTo>
                      <a:lnTo>
                        <a:pt x="39341" y="9684"/>
                      </a:lnTo>
                      <a:lnTo>
                        <a:pt x="39341" y="8977"/>
                      </a:lnTo>
                      <a:lnTo>
                        <a:pt x="39207" y="8977"/>
                      </a:lnTo>
                      <a:lnTo>
                        <a:pt x="39207" y="10190"/>
                      </a:lnTo>
                      <a:lnTo>
                        <a:pt x="39473" y="10190"/>
                      </a:lnTo>
                      <a:lnTo>
                        <a:pt x="39473" y="11120"/>
                      </a:lnTo>
                      <a:lnTo>
                        <a:pt x="34557" y="11120"/>
                      </a:lnTo>
                      <a:lnTo>
                        <a:pt x="34557" y="4767"/>
                      </a:lnTo>
                      <a:lnTo>
                        <a:pt x="34638" y="4767"/>
                      </a:lnTo>
                      <a:lnTo>
                        <a:pt x="34638" y="4736"/>
                      </a:lnTo>
                      <a:cubicBezTo>
                        <a:pt x="34640" y="4400"/>
                        <a:pt x="34613" y="4064"/>
                        <a:pt x="34557" y="3733"/>
                      </a:cubicBezTo>
                      <a:lnTo>
                        <a:pt x="34557" y="3173"/>
                      </a:lnTo>
                      <a:lnTo>
                        <a:pt x="35363" y="3173"/>
                      </a:lnTo>
                      <a:lnTo>
                        <a:pt x="3536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47"/>
                <p:cNvSpPr/>
                <p:nvPr/>
              </p:nvSpPr>
              <p:spPr>
                <a:xfrm>
                  <a:off x="7174569" y="4860451"/>
                  <a:ext cx="1154927" cy="833933"/>
                </a:xfrm>
                <a:custGeom>
                  <a:avLst/>
                  <a:gdLst/>
                  <a:ahLst/>
                  <a:cxnLst/>
                  <a:rect l="l" t="t" r="r" b="b"/>
                  <a:pathLst>
                    <a:path w="19868" h="14346" extrusionOk="0">
                      <a:moveTo>
                        <a:pt x="0" y="1"/>
                      </a:moveTo>
                      <a:lnTo>
                        <a:pt x="0" y="14346"/>
                      </a:lnTo>
                      <a:lnTo>
                        <a:pt x="19868" y="14346"/>
                      </a:lnTo>
                      <a:lnTo>
                        <a:pt x="1986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47"/>
                <p:cNvSpPr/>
                <p:nvPr/>
              </p:nvSpPr>
              <p:spPr>
                <a:xfrm>
                  <a:off x="8074940" y="4627989"/>
                  <a:ext cx="928394" cy="715580"/>
                </a:xfrm>
                <a:custGeom>
                  <a:avLst/>
                  <a:gdLst/>
                  <a:ahLst/>
                  <a:cxnLst/>
                  <a:rect l="l" t="t" r="r" b="b"/>
                  <a:pathLst>
                    <a:path w="15971" h="12310" extrusionOk="0">
                      <a:moveTo>
                        <a:pt x="0" y="0"/>
                      </a:moveTo>
                      <a:lnTo>
                        <a:pt x="0" y="12310"/>
                      </a:lnTo>
                      <a:lnTo>
                        <a:pt x="15970" y="12310"/>
                      </a:lnTo>
                      <a:lnTo>
                        <a:pt x="1597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7"/>
                <p:cNvSpPr/>
                <p:nvPr/>
              </p:nvSpPr>
              <p:spPr>
                <a:xfrm>
                  <a:off x="8033668" y="4627989"/>
                  <a:ext cx="969667" cy="33308"/>
                </a:xfrm>
                <a:custGeom>
                  <a:avLst/>
                  <a:gdLst/>
                  <a:ahLst/>
                  <a:cxnLst/>
                  <a:rect l="l" t="t" r="r" b="b"/>
                  <a:pathLst>
                    <a:path w="16681" h="573" extrusionOk="0">
                      <a:moveTo>
                        <a:pt x="1" y="0"/>
                      </a:moveTo>
                      <a:lnTo>
                        <a:pt x="1" y="573"/>
                      </a:lnTo>
                      <a:lnTo>
                        <a:pt x="16680" y="573"/>
                      </a:lnTo>
                      <a:lnTo>
                        <a:pt x="1668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7"/>
                <p:cNvSpPr/>
                <p:nvPr/>
              </p:nvSpPr>
              <p:spPr>
                <a:xfrm>
                  <a:off x="8149056" y="4739773"/>
                  <a:ext cx="49643" cy="120852"/>
                </a:xfrm>
                <a:custGeom>
                  <a:avLst/>
                  <a:gdLst/>
                  <a:ahLst/>
                  <a:cxnLst/>
                  <a:rect l="l" t="t" r="r" b="b"/>
                  <a:pathLst>
                    <a:path w="854" h="2079" extrusionOk="0">
                      <a:moveTo>
                        <a:pt x="1" y="0"/>
                      </a:moveTo>
                      <a:lnTo>
                        <a:pt x="1" y="2078"/>
                      </a:lnTo>
                      <a:lnTo>
                        <a:pt x="853" y="2078"/>
                      </a:ln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7"/>
                <p:cNvSpPr/>
                <p:nvPr/>
              </p:nvSpPr>
              <p:spPr>
                <a:xfrm>
                  <a:off x="8279208" y="4837838"/>
                  <a:ext cx="67780" cy="220836"/>
                </a:xfrm>
                <a:custGeom>
                  <a:avLst/>
                  <a:gdLst/>
                  <a:ahLst/>
                  <a:cxnLst/>
                  <a:rect l="l" t="t" r="r" b="b"/>
                  <a:pathLst>
                    <a:path w="1166" h="3799" extrusionOk="0">
                      <a:moveTo>
                        <a:pt x="1" y="0"/>
                      </a:moveTo>
                      <a:lnTo>
                        <a:pt x="1" y="3799"/>
                      </a:lnTo>
                      <a:lnTo>
                        <a:pt x="1165" y="3799"/>
                      </a:lnTo>
                      <a:lnTo>
                        <a:pt x="1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7"/>
                <p:cNvSpPr/>
                <p:nvPr/>
              </p:nvSpPr>
              <p:spPr>
                <a:xfrm>
                  <a:off x="8584389" y="4727333"/>
                  <a:ext cx="49585" cy="110563"/>
                </a:xfrm>
                <a:custGeom>
                  <a:avLst/>
                  <a:gdLst/>
                  <a:ahLst/>
                  <a:cxnLst/>
                  <a:rect l="l" t="t" r="r" b="b"/>
                  <a:pathLst>
                    <a:path w="853" h="1902" extrusionOk="0">
                      <a:moveTo>
                        <a:pt x="0" y="0"/>
                      </a:moveTo>
                      <a:lnTo>
                        <a:pt x="0" y="1901"/>
                      </a:lnTo>
                      <a:lnTo>
                        <a:pt x="853" y="1901"/>
                      </a:ln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47"/>
                <p:cNvSpPr/>
                <p:nvPr/>
              </p:nvSpPr>
              <p:spPr>
                <a:xfrm>
                  <a:off x="8584389" y="5030829"/>
                  <a:ext cx="71732" cy="207408"/>
                </a:xfrm>
                <a:custGeom>
                  <a:avLst/>
                  <a:gdLst/>
                  <a:ahLst/>
                  <a:cxnLst/>
                  <a:rect l="l" t="t" r="r" b="b"/>
                  <a:pathLst>
                    <a:path w="1234" h="3568" extrusionOk="0">
                      <a:moveTo>
                        <a:pt x="0" y="0"/>
                      </a:moveTo>
                      <a:lnTo>
                        <a:pt x="0" y="3568"/>
                      </a:lnTo>
                      <a:lnTo>
                        <a:pt x="1233" y="3568"/>
                      </a:lnTo>
                      <a:lnTo>
                        <a:pt x="123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47"/>
                <p:cNvSpPr/>
                <p:nvPr/>
              </p:nvSpPr>
              <p:spPr>
                <a:xfrm>
                  <a:off x="7519743" y="4949331"/>
                  <a:ext cx="52317" cy="195956"/>
                </a:xfrm>
                <a:custGeom>
                  <a:avLst/>
                  <a:gdLst/>
                  <a:ahLst/>
                  <a:cxnLst/>
                  <a:rect l="l" t="t" r="r" b="b"/>
                  <a:pathLst>
                    <a:path w="900" h="3371" extrusionOk="0">
                      <a:moveTo>
                        <a:pt x="0" y="0"/>
                      </a:moveTo>
                      <a:lnTo>
                        <a:pt x="0" y="3370"/>
                      </a:lnTo>
                      <a:lnTo>
                        <a:pt x="899" y="3370"/>
                      </a:lnTo>
                      <a:lnTo>
                        <a:pt x="8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47"/>
                <p:cNvSpPr/>
                <p:nvPr/>
              </p:nvSpPr>
              <p:spPr>
                <a:xfrm>
                  <a:off x="7665940" y="5090645"/>
                  <a:ext cx="70686" cy="207408"/>
                </a:xfrm>
                <a:custGeom>
                  <a:avLst/>
                  <a:gdLst/>
                  <a:ahLst/>
                  <a:cxnLst/>
                  <a:rect l="l" t="t" r="r" b="b"/>
                  <a:pathLst>
                    <a:path w="1216" h="3568" extrusionOk="0">
                      <a:moveTo>
                        <a:pt x="0" y="0"/>
                      </a:moveTo>
                      <a:lnTo>
                        <a:pt x="0" y="3568"/>
                      </a:lnTo>
                      <a:lnTo>
                        <a:pt x="1215" y="3568"/>
                      </a:lnTo>
                      <a:lnTo>
                        <a:pt x="121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47"/>
                <p:cNvSpPr/>
                <p:nvPr/>
              </p:nvSpPr>
              <p:spPr>
                <a:xfrm>
                  <a:off x="7869335" y="4916836"/>
                  <a:ext cx="58014" cy="141837"/>
                </a:xfrm>
                <a:custGeom>
                  <a:avLst/>
                  <a:gdLst/>
                  <a:ahLst/>
                  <a:cxnLst/>
                  <a:rect l="l" t="t" r="r" b="b"/>
                  <a:pathLst>
                    <a:path w="998" h="2440" extrusionOk="0">
                      <a:moveTo>
                        <a:pt x="1" y="1"/>
                      </a:moveTo>
                      <a:lnTo>
                        <a:pt x="1" y="2440"/>
                      </a:lnTo>
                      <a:lnTo>
                        <a:pt x="998" y="2440"/>
                      </a:lnTo>
                      <a:lnTo>
                        <a:pt x="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47"/>
                <p:cNvSpPr/>
                <p:nvPr/>
              </p:nvSpPr>
              <p:spPr>
                <a:xfrm>
                  <a:off x="7398659" y="4837838"/>
                  <a:ext cx="676343" cy="39121"/>
                </a:xfrm>
                <a:custGeom>
                  <a:avLst/>
                  <a:gdLst/>
                  <a:ahLst/>
                  <a:cxnLst/>
                  <a:rect l="l" t="t" r="r" b="b"/>
                  <a:pathLst>
                    <a:path w="11635" h="673" extrusionOk="0">
                      <a:moveTo>
                        <a:pt x="0" y="0"/>
                      </a:moveTo>
                      <a:lnTo>
                        <a:pt x="0" y="672"/>
                      </a:lnTo>
                      <a:lnTo>
                        <a:pt x="11634" y="672"/>
                      </a:lnTo>
                      <a:lnTo>
                        <a:pt x="116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47"/>
                <p:cNvSpPr/>
                <p:nvPr/>
              </p:nvSpPr>
              <p:spPr>
                <a:xfrm>
                  <a:off x="7306931" y="5060766"/>
                  <a:ext cx="1834408" cy="656113"/>
                </a:xfrm>
                <a:custGeom>
                  <a:avLst/>
                  <a:gdLst/>
                  <a:ahLst/>
                  <a:cxnLst/>
                  <a:rect l="l" t="t" r="r" b="b"/>
                  <a:pathLst>
                    <a:path w="31557" h="11287" extrusionOk="0">
                      <a:moveTo>
                        <a:pt x="15193" y="1"/>
                      </a:moveTo>
                      <a:cubicBezTo>
                        <a:pt x="14194" y="1"/>
                        <a:pt x="13181" y="415"/>
                        <a:pt x="12741" y="1216"/>
                      </a:cubicBezTo>
                      <a:cubicBezTo>
                        <a:pt x="12436" y="1773"/>
                        <a:pt x="12265" y="2764"/>
                        <a:pt x="12117" y="3361"/>
                      </a:cubicBezTo>
                      <a:cubicBezTo>
                        <a:pt x="11934" y="4094"/>
                        <a:pt x="11610" y="4695"/>
                        <a:pt x="12229" y="5358"/>
                      </a:cubicBezTo>
                      <a:cubicBezTo>
                        <a:pt x="11514" y="5554"/>
                        <a:pt x="11066" y="6152"/>
                        <a:pt x="10695" y="6759"/>
                      </a:cubicBezTo>
                      <a:cubicBezTo>
                        <a:pt x="10281" y="6261"/>
                        <a:pt x="9991" y="6121"/>
                        <a:pt x="9650" y="6121"/>
                      </a:cubicBezTo>
                      <a:cubicBezTo>
                        <a:pt x="9364" y="6121"/>
                        <a:pt x="9041" y="6220"/>
                        <a:pt x="8578" y="6289"/>
                      </a:cubicBezTo>
                      <a:cubicBezTo>
                        <a:pt x="7277" y="6482"/>
                        <a:pt x="7335" y="6649"/>
                        <a:pt x="6452" y="7652"/>
                      </a:cubicBezTo>
                      <a:cubicBezTo>
                        <a:pt x="6619" y="6908"/>
                        <a:pt x="6130" y="6595"/>
                        <a:pt x="5551" y="6595"/>
                      </a:cubicBezTo>
                      <a:cubicBezTo>
                        <a:pt x="5159" y="6595"/>
                        <a:pt x="4724" y="6739"/>
                        <a:pt x="4426" y="6992"/>
                      </a:cubicBezTo>
                      <a:cubicBezTo>
                        <a:pt x="4467" y="6458"/>
                        <a:pt x="4151" y="6240"/>
                        <a:pt x="3722" y="6240"/>
                      </a:cubicBezTo>
                      <a:cubicBezTo>
                        <a:pt x="2919" y="6240"/>
                        <a:pt x="1719" y="7006"/>
                        <a:pt x="1729" y="7896"/>
                      </a:cubicBezTo>
                      <a:cubicBezTo>
                        <a:pt x="1333" y="8102"/>
                        <a:pt x="926" y="8287"/>
                        <a:pt x="509" y="8447"/>
                      </a:cubicBezTo>
                      <a:cubicBezTo>
                        <a:pt x="476" y="9376"/>
                        <a:pt x="185" y="9896"/>
                        <a:pt x="1" y="10684"/>
                      </a:cubicBezTo>
                      <a:cubicBezTo>
                        <a:pt x="850" y="10702"/>
                        <a:pt x="1387" y="10995"/>
                        <a:pt x="2128" y="11083"/>
                      </a:cubicBezTo>
                      <a:cubicBezTo>
                        <a:pt x="2350" y="11109"/>
                        <a:pt x="2577" y="11120"/>
                        <a:pt x="2807" y="11120"/>
                      </a:cubicBezTo>
                      <a:cubicBezTo>
                        <a:pt x="3988" y="11120"/>
                        <a:pt x="5252" y="10830"/>
                        <a:pt x="6428" y="10830"/>
                      </a:cubicBezTo>
                      <a:cubicBezTo>
                        <a:pt x="9553" y="10830"/>
                        <a:pt x="12621" y="11083"/>
                        <a:pt x="15753" y="11083"/>
                      </a:cubicBezTo>
                      <a:cubicBezTo>
                        <a:pt x="19192" y="11083"/>
                        <a:pt x="22659" y="11287"/>
                        <a:pt x="26097" y="11287"/>
                      </a:cubicBezTo>
                      <a:cubicBezTo>
                        <a:pt x="27334" y="11287"/>
                        <a:pt x="28567" y="11260"/>
                        <a:pt x="29794" y="11189"/>
                      </a:cubicBezTo>
                      <a:cubicBezTo>
                        <a:pt x="30521" y="10511"/>
                        <a:pt x="30761" y="10172"/>
                        <a:pt x="29953" y="9431"/>
                      </a:cubicBezTo>
                      <a:cubicBezTo>
                        <a:pt x="31557" y="8618"/>
                        <a:pt x="29830" y="7023"/>
                        <a:pt x="29561" y="6019"/>
                      </a:cubicBezTo>
                      <a:cubicBezTo>
                        <a:pt x="29163" y="4533"/>
                        <a:pt x="29613" y="2999"/>
                        <a:pt x="27633" y="2499"/>
                      </a:cubicBezTo>
                      <a:cubicBezTo>
                        <a:pt x="27556" y="2480"/>
                        <a:pt x="27473" y="2473"/>
                        <a:pt x="27388" y="2473"/>
                      </a:cubicBezTo>
                      <a:cubicBezTo>
                        <a:pt x="27165" y="2473"/>
                        <a:pt x="26924" y="2522"/>
                        <a:pt x="26703" y="2522"/>
                      </a:cubicBezTo>
                      <a:cubicBezTo>
                        <a:pt x="26595" y="2522"/>
                        <a:pt x="26491" y="2510"/>
                        <a:pt x="26398" y="2475"/>
                      </a:cubicBezTo>
                      <a:cubicBezTo>
                        <a:pt x="26075" y="2354"/>
                        <a:pt x="25938" y="2089"/>
                        <a:pt x="25646" y="1968"/>
                      </a:cubicBezTo>
                      <a:cubicBezTo>
                        <a:pt x="24944" y="1682"/>
                        <a:pt x="24313" y="1545"/>
                        <a:pt x="23493" y="1462"/>
                      </a:cubicBezTo>
                      <a:cubicBezTo>
                        <a:pt x="23085" y="1421"/>
                        <a:pt x="22629" y="1375"/>
                        <a:pt x="22173" y="1375"/>
                      </a:cubicBezTo>
                      <a:cubicBezTo>
                        <a:pt x="21393" y="1375"/>
                        <a:pt x="20610" y="1510"/>
                        <a:pt x="20054" y="2035"/>
                      </a:cubicBezTo>
                      <a:cubicBezTo>
                        <a:pt x="20199" y="2241"/>
                        <a:pt x="20294" y="2479"/>
                        <a:pt x="20333" y="2728"/>
                      </a:cubicBezTo>
                      <a:lnTo>
                        <a:pt x="19701" y="2475"/>
                      </a:lnTo>
                      <a:cubicBezTo>
                        <a:pt x="19798" y="2314"/>
                        <a:pt x="19916" y="2165"/>
                        <a:pt x="20054" y="2035"/>
                      </a:cubicBezTo>
                      <a:cubicBezTo>
                        <a:pt x="19757" y="1616"/>
                        <a:pt x="19270" y="1364"/>
                        <a:pt x="18731" y="1364"/>
                      </a:cubicBezTo>
                      <a:cubicBezTo>
                        <a:pt x="18397" y="1364"/>
                        <a:pt x="18042" y="1461"/>
                        <a:pt x="17701" y="1674"/>
                      </a:cubicBezTo>
                      <a:cubicBezTo>
                        <a:pt x="17470" y="545"/>
                        <a:pt x="16340" y="1"/>
                        <a:pt x="151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47"/>
                <p:cNvSpPr/>
                <p:nvPr/>
              </p:nvSpPr>
              <p:spPr>
                <a:xfrm>
                  <a:off x="441406" y="4549224"/>
                  <a:ext cx="1270780" cy="917466"/>
                </a:xfrm>
                <a:custGeom>
                  <a:avLst/>
                  <a:gdLst/>
                  <a:ahLst/>
                  <a:cxnLst/>
                  <a:rect l="l" t="t" r="r" b="b"/>
                  <a:pathLst>
                    <a:path w="21861" h="15783" extrusionOk="0">
                      <a:moveTo>
                        <a:pt x="1" y="1"/>
                      </a:moveTo>
                      <a:lnTo>
                        <a:pt x="1" y="15783"/>
                      </a:lnTo>
                      <a:lnTo>
                        <a:pt x="21861" y="15783"/>
                      </a:lnTo>
                      <a:lnTo>
                        <a:pt x="2186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47"/>
                <p:cNvSpPr/>
                <p:nvPr/>
              </p:nvSpPr>
              <p:spPr>
                <a:xfrm>
                  <a:off x="821226" y="4646940"/>
                  <a:ext cx="57491" cy="215546"/>
                </a:xfrm>
                <a:custGeom>
                  <a:avLst/>
                  <a:gdLst/>
                  <a:ahLst/>
                  <a:cxnLst/>
                  <a:rect l="l" t="t" r="r" b="b"/>
                  <a:pathLst>
                    <a:path w="989" h="3708" extrusionOk="0">
                      <a:moveTo>
                        <a:pt x="1" y="0"/>
                      </a:moveTo>
                      <a:lnTo>
                        <a:pt x="1" y="3707"/>
                      </a:lnTo>
                      <a:lnTo>
                        <a:pt x="989" y="3707"/>
                      </a:lnTo>
                      <a:lnTo>
                        <a:pt x="98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47"/>
                <p:cNvSpPr/>
                <p:nvPr/>
              </p:nvSpPr>
              <p:spPr>
                <a:xfrm>
                  <a:off x="982070" y="4802437"/>
                  <a:ext cx="77778" cy="228102"/>
                </a:xfrm>
                <a:custGeom>
                  <a:avLst/>
                  <a:gdLst/>
                  <a:ahLst/>
                  <a:cxnLst/>
                  <a:rect l="l" t="t" r="r" b="b"/>
                  <a:pathLst>
                    <a:path w="1338" h="3924" extrusionOk="0">
                      <a:moveTo>
                        <a:pt x="0" y="0"/>
                      </a:moveTo>
                      <a:lnTo>
                        <a:pt x="0" y="3924"/>
                      </a:lnTo>
                      <a:lnTo>
                        <a:pt x="1338" y="3924"/>
                      </a:lnTo>
                      <a:lnTo>
                        <a:pt x="133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47"/>
                <p:cNvSpPr/>
                <p:nvPr/>
              </p:nvSpPr>
              <p:spPr>
                <a:xfrm>
                  <a:off x="1205870" y="4611248"/>
                  <a:ext cx="63827" cy="156021"/>
                </a:xfrm>
                <a:custGeom>
                  <a:avLst/>
                  <a:gdLst/>
                  <a:ahLst/>
                  <a:cxnLst/>
                  <a:rect l="l" t="t" r="r" b="b"/>
                  <a:pathLst>
                    <a:path w="1098" h="2684" extrusionOk="0">
                      <a:moveTo>
                        <a:pt x="0" y="1"/>
                      </a:moveTo>
                      <a:lnTo>
                        <a:pt x="0" y="2683"/>
                      </a:lnTo>
                      <a:lnTo>
                        <a:pt x="1098" y="2683"/>
                      </a:lnTo>
                      <a:lnTo>
                        <a:pt x="10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47"/>
                <p:cNvSpPr/>
                <p:nvPr/>
              </p:nvSpPr>
              <p:spPr>
                <a:xfrm>
                  <a:off x="1292948" y="5117501"/>
                  <a:ext cx="68070" cy="241530"/>
                </a:xfrm>
                <a:custGeom>
                  <a:avLst/>
                  <a:gdLst/>
                  <a:ahLst/>
                  <a:cxnLst/>
                  <a:rect l="l" t="t" r="r" b="b"/>
                  <a:pathLst>
                    <a:path w="1171" h="4155" extrusionOk="0">
                      <a:moveTo>
                        <a:pt x="1" y="0"/>
                      </a:moveTo>
                      <a:lnTo>
                        <a:pt x="1" y="4155"/>
                      </a:lnTo>
                      <a:lnTo>
                        <a:pt x="1171" y="4155"/>
                      </a:lnTo>
                      <a:lnTo>
                        <a:pt x="117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47"/>
                <p:cNvSpPr/>
                <p:nvPr/>
              </p:nvSpPr>
              <p:spPr>
                <a:xfrm>
                  <a:off x="2372591" y="4874692"/>
                  <a:ext cx="7208" cy="4999"/>
                </a:xfrm>
                <a:custGeom>
                  <a:avLst/>
                  <a:gdLst/>
                  <a:ahLst/>
                  <a:cxnLst/>
                  <a:rect l="l" t="t" r="r" b="b"/>
                  <a:pathLst>
                    <a:path w="124" h="86" extrusionOk="0">
                      <a:moveTo>
                        <a:pt x="1" y="1"/>
                      </a:moveTo>
                      <a:lnTo>
                        <a:pt x="123" y="86"/>
                      </a:lnTo>
                      <a:cubicBezTo>
                        <a:pt x="87" y="51"/>
                        <a:pt x="46" y="23"/>
                        <a:pt x="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47"/>
                <p:cNvSpPr/>
                <p:nvPr/>
              </p:nvSpPr>
              <p:spPr>
                <a:xfrm>
                  <a:off x="839246" y="4803948"/>
                  <a:ext cx="1555210" cy="925371"/>
                </a:xfrm>
                <a:custGeom>
                  <a:avLst/>
                  <a:gdLst/>
                  <a:ahLst/>
                  <a:cxnLst/>
                  <a:rect l="l" t="t" r="r" b="b"/>
                  <a:pathLst>
                    <a:path w="26754" h="15919" extrusionOk="0">
                      <a:moveTo>
                        <a:pt x="21786" y="1"/>
                      </a:moveTo>
                      <a:cubicBezTo>
                        <a:pt x="20540" y="1"/>
                        <a:pt x="18763" y="984"/>
                        <a:pt x="18412" y="2091"/>
                      </a:cubicBezTo>
                      <a:cubicBezTo>
                        <a:pt x="17939" y="1578"/>
                        <a:pt x="17418" y="1371"/>
                        <a:pt x="16895" y="1371"/>
                      </a:cubicBezTo>
                      <a:cubicBezTo>
                        <a:pt x="16175" y="1371"/>
                        <a:pt x="15452" y="1763"/>
                        <a:pt x="14843" y="2286"/>
                      </a:cubicBezTo>
                      <a:cubicBezTo>
                        <a:pt x="14840" y="1466"/>
                        <a:pt x="14245" y="1107"/>
                        <a:pt x="13457" y="1107"/>
                      </a:cubicBezTo>
                      <a:cubicBezTo>
                        <a:pt x="11876" y="1107"/>
                        <a:pt x="9519" y="2549"/>
                        <a:pt x="9608" y="4594"/>
                      </a:cubicBezTo>
                      <a:cubicBezTo>
                        <a:pt x="8336" y="4736"/>
                        <a:pt x="7449" y="6512"/>
                        <a:pt x="8388" y="7555"/>
                      </a:cubicBezTo>
                      <a:cubicBezTo>
                        <a:pt x="7531" y="7720"/>
                        <a:pt x="7002" y="8470"/>
                        <a:pt x="7089" y="9382"/>
                      </a:cubicBezTo>
                      <a:cubicBezTo>
                        <a:pt x="6875" y="9364"/>
                        <a:pt x="6663" y="9353"/>
                        <a:pt x="6455" y="9353"/>
                      </a:cubicBezTo>
                      <a:cubicBezTo>
                        <a:pt x="5157" y="9353"/>
                        <a:pt x="4040" y="9785"/>
                        <a:pt x="3975" y="11545"/>
                      </a:cubicBezTo>
                      <a:cubicBezTo>
                        <a:pt x="3843" y="11521"/>
                        <a:pt x="3717" y="11509"/>
                        <a:pt x="3598" y="11509"/>
                      </a:cubicBezTo>
                      <a:cubicBezTo>
                        <a:pt x="2420" y="11509"/>
                        <a:pt x="1884" y="12653"/>
                        <a:pt x="1753" y="13863"/>
                      </a:cubicBezTo>
                      <a:cubicBezTo>
                        <a:pt x="1204" y="13896"/>
                        <a:pt x="440" y="14233"/>
                        <a:pt x="289" y="14810"/>
                      </a:cubicBezTo>
                      <a:cubicBezTo>
                        <a:pt x="0" y="15919"/>
                        <a:pt x="524" y="15554"/>
                        <a:pt x="1322" y="15739"/>
                      </a:cubicBezTo>
                      <a:cubicBezTo>
                        <a:pt x="1668" y="15819"/>
                        <a:pt x="2029" y="15852"/>
                        <a:pt x="2397" y="15852"/>
                      </a:cubicBezTo>
                      <a:cubicBezTo>
                        <a:pt x="3847" y="15852"/>
                        <a:pt x="5426" y="15351"/>
                        <a:pt x="6780" y="15273"/>
                      </a:cubicBezTo>
                      <a:cubicBezTo>
                        <a:pt x="10311" y="15069"/>
                        <a:pt x="13867" y="15133"/>
                        <a:pt x="17373" y="14966"/>
                      </a:cubicBezTo>
                      <a:cubicBezTo>
                        <a:pt x="17861" y="14942"/>
                        <a:pt x="18351" y="14935"/>
                        <a:pt x="18841" y="14935"/>
                      </a:cubicBezTo>
                      <a:cubicBezTo>
                        <a:pt x="19821" y="14935"/>
                        <a:pt x="20805" y="14966"/>
                        <a:pt x="21781" y="14966"/>
                      </a:cubicBezTo>
                      <a:cubicBezTo>
                        <a:pt x="22437" y="14966"/>
                        <a:pt x="24017" y="15202"/>
                        <a:pt x="25231" y="15202"/>
                      </a:cubicBezTo>
                      <a:cubicBezTo>
                        <a:pt x="25863" y="15202"/>
                        <a:pt x="26396" y="15138"/>
                        <a:pt x="26646" y="14942"/>
                      </a:cubicBezTo>
                      <a:cubicBezTo>
                        <a:pt x="26684" y="14911"/>
                        <a:pt x="26718" y="14869"/>
                        <a:pt x="26754" y="14831"/>
                      </a:cubicBezTo>
                      <a:lnTo>
                        <a:pt x="26754" y="1658"/>
                      </a:lnTo>
                      <a:cubicBezTo>
                        <a:pt x="26679" y="1512"/>
                        <a:pt x="26595" y="1388"/>
                        <a:pt x="26501" y="1303"/>
                      </a:cubicBezTo>
                      <a:lnTo>
                        <a:pt x="26501" y="1303"/>
                      </a:lnTo>
                      <a:lnTo>
                        <a:pt x="26754" y="1478"/>
                      </a:lnTo>
                      <a:lnTo>
                        <a:pt x="26754" y="1454"/>
                      </a:lnTo>
                      <a:cubicBezTo>
                        <a:pt x="26281" y="870"/>
                        <a:pt x="25564" y="569"/>
                        <a:pt x="24857" y="569"/>
                      </a:cubicBezTo>
                      <a:cubicBezTo>
                        <a:pt x="24141" y="569"/>
                        <a:pt x="23434" y="877"/>
                        <a:pt x="22999" y="1514"/>
                      </a:cubicBezTo>
                      <a:cubicBezTo>
                        <a:pt x="23193" y="424"/>
                        <a:pt x="22604" y="1"/>
                        <a:pt x="217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47"/>
                <p:cNvSpPr/>
                <p:nvPr/>
              </p:nvSpPr>
              <p:spPr>
                <a:xfrm>
                  <a:off x="-56475" y="5061696"/>
                  <a:ext cx="1448658" cy="676924"/>
                </a:xfrm>
                <a:custGeom>
                  <a:avLst/>
                  <a:gdLst/>
                  <a:ahLst/>
                  <a:cxnLst/>
                  <a:rect l="l" t="t" r="r" b="b"/>
                  <a:pathLst>
                    <a:path w="24921" h="11645" extrusionOk="0">
                      <a:moveTo>
                        <a:pt x="11328" y="1"/>
                      </a:moveTo>
                      <a:cubicBezTo>
                        <a:pt x="10130" y="1"/>
                        <a:pt x="8991" y="595"/>
                        <a:pt x="9190" y="1677"/>
                      </a:cubicBezTo>
                      <a:cubicBezTo>
                        <a:pt x="8844" y="1290"/>
                        <a:pt x="8549" y="1130"/>
                        <a:pt x="8297" y="1130"/>
                      </a:cubicBezTo>
                      <a:cubicBezTo>
                        <a:pt x="7302" y="1130"/>
                        <a:pt x="6987" y="3626"/>
                        <a:pt x="6934" y="4484"/>
                      </a:cubicBezTo>
                      <a:cubicBezTo>
                        <a:pt x="6906" y="4482"/>
                        <a:pt x="6879" y="4481"/>
                        <a:pt x="6852" y="4481"/>
                      </a:cubicBezTo>
                      <a:cubicBezTo>
                        <a:pt x="5918" y="4481"/>
                        <a:pt x="5841" y="5686"/>
                        <a:pt x="5896" y="6492"/>
                      </a:cubicBezTo>
                      <a:cubicBezTo>
                        <a:pt x="5754" y="6467"/>
                        <a:pt x="5617" y="6454"/>
                        <a:pt x="5489" y="6454"/>
                      </a:cubicBezTo>
                      <a:cubicBezTo>
                        <a:pt x="4789" y="6454"/>
                        <a:pt x="4322" y="6842"/>
                        <a:pt x="4414" y="7738"/>
                      </a:cubicBezTo>
                      <a:cubicBezTo>
                        <a:pt x="4182" y="7622"/>
                        <a:pt x="3963" y="7568"/>
                        <a:pt x="3763" y="7568"/>
                      </a:cubicBezTo>
                      <a:cubicBezTo>
                        <a:pt x="3122" y="7568"/>
                        <a:pt x="2693" y="8126"/>
                        <a:pt x="2776" y="8972"/>
                      </a:cubicBezTo>
                      <a:cubicBezTo>
                        <a:pt x="2492" y="8733"/>
                        <a:pt x="2281" y="8639"/>
                        <a:pt x="2111" y="8639"/>
                      </a:cubicBezTo>
                      <a:cubicBezTo>
                        <a:pt x="1686" y="8639"/>
                        <a:pt x="1523" y="9231"/>
                        <a:pt x="1138" y="9606"/>
                      </a:cubicBezTo>
                      <a:cubicBezTo>
                        <a:pt x="703" y="10030"/>
                        <a:pt x="0" y="10575"/>
                        <a:pt x="12" y="11274"/>
                      </a:cubicBezTo>
                      <a:cubicBezTo>
                        <a:pt x="655" y="11546"/>
                        <a:pt x="1418" y="11645"/>
                        <a:pt x="2232" y="11645"/>
                      </a:cubicBezTo>
                      <a:cubicBezTo>
                        <a:pt x="4122" y="11645"/>
                        <a:pt x="6284" y="11112"/>
                        <a:pt x="7846" y="10962"/>
                      </a:cubicBezTo>
                      <a:cubicBezTo>
                        <a:pt x="8449" y="10904"/>
                        <a:pt x="9050" y="10883"/>
                        <a:pt x="9650" y="10883"/>
                      </a:cubicBezTo>
                      <a:cubicBezTo>
                        <a:pt x="11239" y="10883"/>
                        <a:pt x="12821" y="11031"/>
                        <a:pt x="14426" y="11031"/>
                      </a:cubicBezTo>
                      <a:cubicBezTo>
                        <a:pt x="14789" y="11031"/>
                        <a:pt x="15154" y="11023"/>
                        <a:pt x="15520" y="11005"/>
                      </a:cubicBezTo>
                      <a:cubicBezTo>
                        <a:pt x="15879" y="10986"/>
                        <a:pt x="16276" y="10982"/>
                        <a:pt x="16695" y="10982"/>
                      </a:cubicBezTo>
                      <a:cubicBezTo>
                        <a:pt x="17159" y="10982"/>
                        <a:pt x="17651" y="10988"/>
                        <a:pt x="18154" y="10988"/>
                      </a:cubicBezTo>
                      <a:cubicBezTo>
                        <a:pt x="19832" y="10988"/>
                        <a:pt x="21619" y="10921"/>
                        <a:pt x="22819" y="10347"/>
                      </a:cubicBezTo>
                      <a:cubicBezTo>
                        <a:pt x="24920" y="9341"/>
                        <a:pt x="23608" y="5771"/>
                        <a:pt x="21548" y="5771"/>
                      </a:cubicBezTo>
                      <a:cubicBezTo>
                        <a:pt x="21534" y="5771"/>
                        <a:pt x="21521" y="5771"/>
                        <a:pt x="21507" y="5771"/>
                      </a:cubicBezTo>
                      <a:cubicBezTo>
                        <a:pt x="21516" y="5881"/>
                        <a:pt x="21494" y="5926"/>
                        <a:pt x="21458" y="5958"/>
                      </a:cubicBezTo>
                      <a:cubicBezTo>
                        <a:pt x="21466" y="5990"/>
                        <a:pt x="21475" y="6021"/>
                        <a:pt x="21481" y="6053"/>
                      </a:cubicBezTo>
                      <a:lnTo>
                        <a:pt x="21333" y="6053"/>
                      </a:lnTo>
                      <a:cubicBezTo>
                        <a:pt x="21377" y="6004"/>
                        <a:pt x="21423" y="5989"/>
                        <a:pt x="21458" y="5958"/>
                      </a:cubicBezTo>
                      <a:cubicBezTo>
                        <a:pt x="21253" y="5117"/>
                        <a:pt x="20987" y="4384"/>
                        <a:pt x="20248" y="4384"/>
                      </a:cubicBezTo>
                      <a:cubicBezTo>
                        <a:pt x="19957" y="4384"/>
                        <a:pt x="19593" y="4498"/>
                        <a:pt x="19130" y="4762"/>
                      </a:cubicBezTo>
                      <a:cubicBezTo>
                        <a:pt x="19674" y="3179"/>
                        <a:pt x="18570" y="2588"/>
                        <a:pt x="17316" y="2588"/>
                      </a:cubicBezTo>
                      <a:cubicBezTo>
                        <a:pt x="16716" y="2588"/>
                        <a:pt x="16081" y="2723"/>
                        <a:pt x="15576" y="2949"/>
                      </a:cubicBezTo>
                      <a:cubicBezTo>
                        <a:pt x="15740" y="2152"/>
                        <a:pt x="15298" y="1838"/>
                        <a:pt x="14774" y="1838"/>
                      </a:cubicBezTo>
                      <a:cubicBezTo>
                        <a:pt x="14439" y="1838"/>
                        <a:pt x="14071" y="1966"/>
                        <a:pt x="13805" y="2179"/>
                      </a:cubicBezTo>
                      <a:cubicBezTo>
                        <a:pt x="13961" y="683"/>
                        <a:pt x="12611" y="1"/>
                        <a:pt x="1132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47"/>
                <p:cNvSpPr/>
                <p:nvPr/>
              </p:nvSpPr>
              <p:spPr>
                <a:xfrm>
                  <a:off x="6345349" y="5038037"/>
                  <a:ext cx="1860393" cy="703315"/>
                </a:xfrm>
                <a:custGeom>
                  <a:avLst/>
                  <a:gdLst/>
                  <a:ahLst/>
                  <a:cxnLst/>
                  <a:rect l="l" t="t" r="r" b="b"/>
                  <a:pathLst>
                    <a:path w="32004" h="12099" extrusionOk="0">
                      <a:moveTo>
                        <a:pt x="8344" y="0"/>
                      </a:moveTo>
                      <a:cubicBezTo>
                        <a:pt x="7429" y="0"/>
                        <a:pt x="6414" y="604"/>
                        <a:pt x="6272" y="1597"/>
                      </a:cubicBezTo>
                      <a:cubicBezTo>
                        <a:pt x="6046" y="1539"/>
                        <a:pt x="5796" y="1507"/>
                        <a:pt x="5544" y="1507"/>
                      </a:cubicBezTo>
                      <a:cubicBezTo>
                        <a:pt x="4750" y="1507"/>
                        <a:pt x="3943" y="1832"/>
                        <a:pt x="3846" y="2747"/>
                      </a:cubicBezTo>
                      <a:cubicBezTo>
                        <a:pt x="3564" y="2512"/>
                        <a:pt x="3302" y="2417"/>
                        <a:pt x="3056" y="2417"/>
                      </a:cubicBezTo>
                      <a:cubicBezTo>
                        <a:pt x="2356" y="2417"/>
                        <a:pt x="1793" y="3196"/>
                        <a:pt x="1306" y="3757"/>
                      </a:cubicBezTo>
                      <a:cubicBezTo>
                        <a:pt x="745" y="4402"/>
                        <a:pt x="278" y="5097"/>
                        <a:pt x="173" y="6181"/>
                      </a:cubicBezTo>
                      <a:cubicBezTo>
                        <a:pt x="0" y="7969"/>
                        <a:pt x="119" y="9975"/>
                        <a:pt x="337" y="11714"/>
                      </a:cubicBezTo>
                      <a:cubicBezTo>
                        <a:pt x="1167" y="11997"/>
                        <a:pt x="2093" y="12098"/>
                        <a:pt x="3059" y="12098"/>
                      </a:cubicBezTo>
                      <a:cubicBezTo>
                        <a:pt x="5328" y="12098"/>
                        <a:pt x="7820" y="11539"/>
                        <a:pt x="9817" y="11454"/>
                      </a:cubicBezTo>
                      <a:cubicBezTo>
                        <a:pt x="13272" y="11309"/>
                        <a:pt x="16699" y="11168"/>
                        <a:pt x="20172" y="11168"/>
                      </a:cubicBezTo>
                      <a:cubicBezTo>
                        <a:pt x="23064" y="11168"/>
                        <a:pt x="25891" y="11611"/>
                        <a:pt x="28637" y="11742"/>
                      </a:cubicBezTo>
                      <a:cubicBezTo>
                        <a:pt x="28712" y="11746"/>
                        <a:pt x="28785" y="11747"/>
                        <a:pt x="28855" y="11747"/>
                      </a:cubicBezTo>
                      <a:cubicBezTo>
                        <a:pt x="32003" y="11747"/>
                        <a:pt x="31085" y="8268"/>
                        <a:pt x="29883" y="8268"/>
                      </a:cubicBezTo>
                      <a:cubicBezTo>
                        <a:pt x="29802" y="8268"/>
                        <a:pt x="29719" y="8284"/>
                        <a:pt x="29637" y="8318"/>
                      </a:cubicBezTo>
                      <a:lnTo>
                        <a:pt x="29922" y="8176"/>
                      </a:lnTo>
                      <a:cubicBezTo>
                        <a:pt x="30818" y="6529"/>
                        <a:pt x="29651" y="6204"/>
                        <a:pt x="28236" y="6159"/>
                      </a:cubicBezTo>
                      <a:cubicBezTo>
                        <a:pt x="28275" y="5451"/>
                        <a:pt x="28591" y="4833"/>
                        <a:pt x="27929" y="4463"/>
                      </a:cubicBezTo>
                      <a:cubicBezTo>
                        <a:pt x="27808" y="4395"/>
                        <a:pt x="27670" y="4365"/>
                        <a:pt x="27527" y="4365"/>
                      </a:cubicBezTo>
                      <a:cubicBezTo>
                        <a:pt x="27065" y="4365"/>
                        <a:pt x="26547" y="4674"/>
                        <a:pt x="26353" y="4998"/>
                      </a:cubicBezTo>
                      <a:cubicBezTo>
                        <a:pt x="26438" y="3500"/>
                        <a:pt x="25343" y="2499"/>
                        <a:pt x="24176" y="2499"/>
                      </a:cubicBezTo>
                      <a:cubicBezTo>
                        <a:pt x="23471" y="2499"/>
                        <a:pt x="22741" y="2864"/>
                        <a:pt x="22228" y="3705"/>
                      </a:cubicBezTo>
                      <a:cubicBezTo>
                        <a:pt x="22197" y="3203"/>
                        <a:pt x="21625" y="2945"/>
                        <a:pt x="21074" y="2945"/>
                      </a:cubicBezTo>
                      <a:cubicBezTo>
                        <a:pt x="20880" y="2945"/>
                        <a:pt x="20689" y="2977"/>
                        <a:pt x="20525" y="3041"/>
                      </a:cubicBezTo>
                      <a:cubicBezTo>
                        <a:pt x="19814" y="3320"/>
                        <a:pt x="19637" y="4073"/>
                        <a:pt x="19360" y="4736"/>
                      </a:cubicBezTo>
                      <a:cubicBezTo>
                        <a:pt x="19033" y="4467"/>
                        <a:pt x="18700" y="4342"/>
                        <a:pt x="18389" y="4342"/>
                      </a:cubicBezTo>
                      <a:cubicBezTo>
                        <a:pt x="17835" y="4342"/>
                        <a:pt x="17352" y="4738"/>
                        <a:pt x="17104" y="5417"/>
                      </a:cubicBezTo>
                      <a:cubicBezTo>
                        <a:pt x="17502" y="4330"/>
                        <a:pt x="17015" y="3716"/>
                        <a:pt x="16219" y="3716"/>
                      </a:cubicBezTo>
                      <a:cubicBezTo>
                        <a:pt x="15897" y="3716"/>
                        <a:pt x="15525" y="3817"/>
                        <a:pt x="15140" y="4027"/>
                      </a:cubicBezTo>
                      <a:cubicBezTo>
                        <a:pt x="15187" y="3210"/>
                        <a:pt x="14397" y="1986"/>
                        <a:pt x="13591" y="1986"/>
                      </a:cubicBezTo>
                      <a:cubicBezTo>
                        <a:pt x="13331" y="1986"/>
                        <a:pt x="13070" y="2113"/>
                        <a:pt x="12835" y="2423"/>
                      </a:cubicBezTo>
                      <a:cubicBezTo>
                        <a:pt x="12817" y="1437"/>
                        <a:pt x="11951" y="894"/>
                        <a:pt x="11058" y="894"/>
                      </a:cubicBezTo>
                      <a:cubicBezTo>
                        <a:pt x="10632" y="894"/>
                        <a:pt x="10199" y="1018"/>
                        <a:pt x="9850" y="1277"/>
                      </a:cubicBezTo>
                      <a:cubicBezTo>
                        <a:pt x="9747" y="388"/>
                        <a:pt x="9078" y="0"/>
                        <a:pt x="834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47"/>
                <p:cNvSpPr/>
                <p:nvPr/>
              </p:nvSpPr>
              <p:spPr>
                <a:xfrm>
                  <a:off x="3011960" y="4398493"/>
                  <a:ext cx="1981652" cy="1437032"/>
                </a:xfrm>
                <a:custGeom>
                  <a:avLst/>
                  <a:gdLst/>
                  <a:ahLst/>
                  <a:cxnLst/>
                  <a:rect l="l" t="t" r="r" b="b"/>
                  <a:pathLst>
                    <a:path w="34090" h="24721" extrusionOk="0">
                      <a:moveTo>
                        <a:pt x="1" y="0"/>
                      </a:moveTo>
                      <a:lnTo>
                        <a:pt x="1" y="24720"/>
                      </a:lnTo>
                      <a:lnTo>
                        <a:pt x="34090" y="24720"/>
                      </a:lnTo>
                      <a:lnTo>
                        <a:pt x="340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47"/>
                <p:cNvSpPr/>
                <p:nvPr/>
              </p:nvSpPr>
              <p:spPr>
                <a:xfrm>
                  <a:off x="2361139" y="4288163"/>
                  <a:ext cx="783185" cy="1465690"/>
                </a:xfrm>
                <a:custGeom>
                  <a:avLst/>
                  <a:gdLst/>
                  <a:ahLst/>
                  <a:cxnLst/>
                  <a:rect l="l" t="t" r="r" b="b"/>
                  <a:pathLst>
                    <a:path w="13473" h="25214" extrusionOk="0">
                      <a:moveTo>
                        <a:pt x="0" y="1"/>
                      </a:moveTo>
                      <a:lnTo>
                        <a:pt x="0" y="25213"/>
                      </a:lnTo>
                      <a:lnTo>
                        <a:pt x="13472" y="25213"/>
                      </a:lnTo>
                      <a:lnTo>
                        <a:pt x="1347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7"/>
                <p:cNvSpPr/>
                <p:nvPr/>
              </p:nvSpPr>
              <p:spPr>
                <a:xfrm>
                  <a:off x="3353646" y="4734076"/>
                  <a:ext cx="213802" cy="516543"/>
                </a:xfrm>
                <a:custGeom>
                  <a:avLst/>
                  <a:gdLst/>
                  <a:ahLst/>
                  <a:cxnLst/>
                  <a:rect l="l" t="t" r="r" b="b"/>
                  <a:pathLst>
                    <a:path w="3678" h="8886" extrusionOk="0">
                      <a:moveTo>
                        <a:pt x="1889" y="0"/>
                      </a:moveTo>
                      <a:lnTo>
                        <a:pt x="1183" y="560"/>
                      </a:lnTo>
                      <a:lnTo>
                        <a:pt x="1183" y="2203"/>
                      </a:lnTo>
                      <a:lnTo>
                        <a:pt x="920" y="2203"/>
                      </a:lnTo>
                      <a:lnTo>
                        <a:pt x="920" y="1276"/>
                      </a:lnTo>
                      <a:lnTo>
                        <a:pt x="461" y="875"/>
                      </a:lnTo>
                      <a:lnTo>
                        <a:pt x="0" y="1276"/>
                      </a:lnTo>
                      <a:lnTo>
                        <a:pt x="0" y="2203"/>
                      </a:lnTo>
                      <a:lnTo>
                        <a:pt x="0" y="3114"/>
                      </a:lnTo>
                      <a:lnTo>
                        <a:pt x="0" y="8885"/>
                      </a:lnTo>
                      <a:lnTo>
                        <a:pt x="3678" y="8885"/>
                      </a:lnTo>
                      <a:lnTo>
                        <a:pt x="3678" y="2973"/>
                      </a:lnTo>
                      <a:lnTo>
                        <a:pt x="3678" y="2203"/>
                      </a:lnTo>
                      <a:lnTo>
                        <a:pt x="3678" y="1137"/>
                      </a:lnTo>
                      <a:lnTo>
                        <a:pt x="3218" y="734"/>
                      </a:lnTo>
                      <a:lnTo>
                        <a:pt x="2759" y="1137"/>
                      </a:lnTo>
                      <a:lnTo>
                        <a:pt x="2759" y="2203"/>
                      </a:lnTo>
                      <a:lnTo>
                        <a:pt x="2594" y="2203"/>
                      </a:lnTo>
                      <a:lnTo>
                        <a:pt x="2594" y="560"/>
                      </a:lnTo>
                      <a:lnTo>
                        <a:pt x="188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47"/>
                <p:cNvSpPr/>
                <p:nvPr/>
              </p:nvSpPr>
              <p:spPr>
                <a:xfrm>
                  <a:off x="3376491" y="5016645"/>
                  <a:ext cx="53538" cy="189155"/>
                </a:xfrm>
                <a:custGeom>
                  <a:avLst/>
                  <a:gdLst/>
                  <a:ahLst/>
                  <a:cxnLst/>
                  <a:rect l="l" t="t" r="r" b="b"/>
                  <a:pathLst>
                    <a:path w="921" h="3254" extrusionOk="0">
                      <a:moveTo>
                        <a:pt x="461" y="0"/>
                      </a:moveTo>
                      <a:cubicBezTo>
                        <a:pt x="197" y="0"/>
                        <a:pt x="1" y="1014"/>
                        <a:pt x="1" y="1014"/>
                      </a:cubicBezTo>
                      <a:lnTo>
                        <a:pt x="1" y="3253"/>
                      </a:lnTo>
                      <a:lnTo>
                        <a:pt x="920" y="3253"/>
                      </a:lnTo>
                      <a:lnTo>
                        <a:pt x="920" y="1014"/>
                      </a:lnTo>
                      <a:cubicBezTo>
                        <a:pt x="920" y="1014"/>
                        <a:pt x="726" y="0"/>
                        <a:pt x="4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47"/>
                <p:cNvSpPr/>
                <p:nvPr/>
              </p:nvSpPr>
              <p:spPr>
                <a:xfrm>
                  <a:off x="3487228" y="5016645"/>
                  <a:ext cx="53538" cy="189155"/>
                </a:xfrm>
                <a:custGeom>
                  <a:avLst/>
                  <a:gdLst/>
                  <a:ahLst/>
                  <a:cxnLst/>
                  <a:rect l="l" t="t" r="r" b="b"/>
                  <a:pathLst>
                    <a:path w="921" h="3254" extrusionOk="0">
                      <a:moveTo>
                        <a:pt x="461" y="0"/>
                      </a:moveTo>
                      <a:cubicBezTo>
                        <a:pt x="197" y="0"/>
                        <a:pt x="1" y="1014"/>
                        <a:pt x="1" y="1014"/>
                      </a:cubicBezTo>
                      <a:lnTo>
                        <a:pt x="1" y="3253"/>
                      </a:lnTo>
                      <a:lnTo>
                        <a:pt x="920" y="3253"/>
                      </a:lnTo>
                      <a:lnTo>
                        <a:pt x="920" y="1014"/>
                      </a:lnTo>
                      <a:cubicBezTo>
                        <a:pt x="920" y="1014"/>
                        <a:pt x="726" y="0"/>
                        <a:pt x="4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47"/>
                <p:cNvSpPr/>
                <p:nvPr/>
              </p:nvSpPr>
              <p:spPr>
                <a:xfrm>
                  <a:off x="3422413" y="4933287"/>
                  <a:ext cx="91671" cy="130211"/>
                </a:xfrm>
                <a:custGeom>
                  <a:avLst/>
                  <a:gdLst/>
                  <a:ahLst/>
                  <a:cxnLst/>
                  <a:rect l="l" t="t" r="r" b="b"/>
                  <a:pathLst>
                    <a:path w="1577" h="2240" extrusionOk="0">
                      <a:moveTo>
                        <a:pt x="657" y="0"/>
                      </a:moveTo>
                      <a:lnTo>
                        <a:pt x="0" y="1015"/>
                      </a:lnTo>
                      <a:lnTo>
                        <a:pt x="650" y="2239"/>
                      </a:lnTo>
                      <a:lnTo>
                        <a:pt x="1576" y="876"/>
                      </a:lnTo>
                      <a:lnTo>
                        <a:pt x="65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47"/>
                <p:cNvSpPr/>
                <p:nvPr/>
              </p:nvSpPr>
              <p:spPr>
                <a:xfrm>
                  <a:off x="4045738" y="4740122"/>
                  <a:ext cx="213860" cy="516485"/>
                </a:xfrm>
                <a:custGeom>
                  <a:avLst/>
                  <a:gdLst/>
                  <a:ahLst/>
                  <a:cxnLst/>
                  <a:rect l="l" t="t" r="r" b="b"/>
                  <a:pathLst>
                    <a:path w="3679" h="8885" extrusionOk="0">
                      <a:moveTo>
                        <a:pt x="1889" y="1"/>
                      </a:moveTo>
                      <a:lnTo>
                        <a:pt x="1183" y="562"/>
                      </a:lnTo>
                      <a:lnTo>
                        <a:pt x="1183" y="2205"/>
                      </a:lnTo>
                      <a:lnTo>
                        <a:pt x="920" y="2205"/>
                      </a:lnTo>
                      <a:lnTo>
                        <a:pt x="920" y="1278"/>
                      </a:lnTo>
                      <a:lnTo>
                        <a:pt x="459" y="876"/>
                      </a:lnTo>
                      <a:lnTo>
                        <a:pt x="0" y="1278"/>
                      </a:lnTo>
                      <a:lnTo>
                        <a:pt x="0" y="2205"/>
                      </a:lnTo>
                      <a:lnTo>
                        <a:pt x="0" y="3114"/>
                      </a:lnTo>
                      <a:lnTo>
                        <a:pt x="0" y="8885"/>
                      </a:lnTo>
                      <a:lnTo>
                        <a:pt x="3679" y="8885"/>
                      </a:lnTo>
                      <a:lnTo>
                        <a:pt x="3679" y="2974"/>
                      </a:lnTo>
                      <a:lnTo>
                        <a:pt x="3679" y="2205"/>
                      </a:lnTo>
                      <a:lnTo>
                        <a:pt x="3679" y="1137"/>
                      </a:lnTo>
                      <a:lnTo>
                        <a:pt x="3218" y="735"/>
                      </a:lnTo>
                      <a:lnTo>
                        <a:pt x="2758" y="1137"/>
                      </a:lnTo>
                      <a:lnTo>
                        <a:pt x="2758" y="2205"/>
                      </a:lnTo>
                      <a:lnTo>
                        <a:pt x="2594" y="2205"/>
                      </a:lnTo>
                      <a:lnTo>
                        <a:pt x="2594" y="562"/>
                      </a:lnTo>
                      <a:lnTo>
                        <a:pt x="188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47"/>
                <p:cNvSpPr/>
                <p:nvPr/>
              </p:nvSpPr>
              <p:spPr>
                <a:xfrm>
                  <a:off x="4068583" y="5022807"/>
                  <a:ext cx="53538" cy="189213"/>
                </a:xfrm>
                <a:custGeom>
                  <a:avLst/>
                  <a:gdLst/>
                  <a:ahLst/>
                  <a:cxnLst/>
                  <a:rect l="l" t="t" r="r" b="b"/>
                  <a:pathLst>
                    <a:path w="921" h="3255" extrusionOk="0">
                      <a:moveTo>
                        <a:pt x="461" y="0"/>
                      </a:moveTo>
                      <a:cubicBezTo>
                        <a:pt x="197" y="0"/>
                        <a:pt x="1" y="1016"/>
                        <a:pt x="1" y="1016"/>
                      </a:cubicBezTo>
                      <a:lnTo>
                        <a:pt x="1" y="3254"/>
                      </a:lnTo>
                      <a:lnTo>
                        <a:pt x="920" y="3254"/>
                      </a:lnTo>
                      <a:lnTo>
                        <a:pt x="920" y="1016"/>
                      </a:lnTo>
                      <a:cubicBezTo>
                        <a:pt x="920" y="1016"/>
                        <a:pt x="726" y="0"/>
                        <a:pt x="4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47"/>
                <p:cNvSpPr/>
                <p:nvPr/>
              </p:nvSpPr>
              <p:spPr>
                <a:xfrm>
                  <a:off x="4179320" y="5022807"/>
                  <a:ext cx="53538" cy="189213"/>
                </a:xfrm>
                <a:custGeom>
                  <a:avLst/>
                  <a:gdLst/>
                  <a:ahLst/>
                  <a:cxnLst/>
                  <a:rect l="l" t="t" r="r" b="b"/>
                  <a:pathLst>
                    <a:path w="921" h="3255" extrusionOk="0">
                      <a:moveTo>
                        <a:pt x="460" y="0"/>
                      </a:moveTo>
                      <a:cubicBezTo>
                        <a:pt x="197" y="0"/>
                        <a:pt x="1" y="1016"/>
                        <a:pt x="1" y="1016"/>
                      </a:cubicBezTo>
                      <a:lnTo>
                        <a:pt x="1" y="3254"/>
                      </a:lnTo>
                      <a:lnTo>
                        <a:pt x="920" y="3254"/>
                      </a:lnTo>
                      <a:lnTo>
                        <a:pt x="920" y="1016"/>
                      </a:lnTo>
                      <a:cubicBezTo>
                        <a:pt x="920" y="1016"/>
                        <a:pt x="726" y="0"/>
                        <a:pt x="4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47"/>
                <p:cNvSpPr/>
                <p:nvPr/>
              </p:nvSpPr>
              <p:spPr>
                <a:xfrm>
                  <a:off x="4114506" y="4939391"/>
                  <a:ext cx="91555" cy="130153"/>
                </a:xfrm>
                <a:custGeom>
                  <a:avLst/>
                  <a:gdLst/>
                  <a:ahLst/>
                  <a:cxnLst/>
                  <a:rect l="l" t="t" r="r" b="b"/>
                  <a:pathLst>
                    <a:path w="1575" h="2239" extrusionOk="0">
                      <a:moveTo>
                        <a:pt x="657" y="1"/>
                      </a:moveTo>
                      <a:lnTo>
                        <a:pt x="0" y="1016"/>
                      </a:lnTo>
                      <a:lnTo>
                        <a:pt x="651" y="2239"/>
                      </a:lnTo>
                      <a:lnTo>
                        <a:pt x="1575" y="875"/>
                      </a:lnTo>
                      <a:lnTo>
                        <a:pt x="65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47"/>
                <p:cNvSpPr/>
                <p:nvPr/>
              </p:nvSpPr>
              <p:spPr>
                <a:xfrm>
                  <a:off x="3646387" y="4828886"/>
                  <a:ext cx="326226" cy="313553"/>
                </a:xfrm>
                <a:custGeom>
                  <a:avLst/>
                  <a:gdLst/>
                  <a:ahLst/>
                  <a:cxnLst/>
                  <a:rect l="l" t="t" r="r" b="b"/>
                  <a:pathLst>
                    <a:path w="5612" h="5394" extrusionOk="0">
                      <a:moveTo>
                        <a:pt x="1" y="1"/>
                      </a:moveTo>
                      <a:lnTo>
                        <a:pt x="1" y="5393"/>
                      </a:lnTo>
                      <a:lnTo>
                        <a:pt x="5611" y="5393"/>
                      </a:lnTo>
                      <a:lnTo>
                        <a:pt x="561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47"/>
                <p:cNvSpPr/>
                <p:nvPr/>
              </p:nvSpPr>
              <p:spPr>
                <a:xfrm>
                  <a:off x="3743929" y="4890736"/>
                  <a:ext cx="131316" cy="142477"/>
                </a:xfrm>
                <a:custGeom>
                  <a:avLst/>
                  <a:gdLst/>
                  <a:ahLst/>
                  <a:cxnLst/>
                  <a:rect l="l" t="t" r="r" b="b"/>
                  <a:pathLst>
                    <a:path w="2259" h="2451" extrusionOk="0">
                      <a:moveTo>
                        <a:pt x="1128" y="1"/>
                      </a:moveTo>
                      <a:lnTo>
                        <a:pt x="1" y="1166"/>
                      </a:lnTo>
                      <a:lnTo>
                        <a:pt x="1127" y="2450"/>
                      </a:lnTo>
                      <a:lnTo>
                        <a:pt x="2258" y="1226"/>
                      </a:lnTo>
                      <a:lnTo>
                        <a:pt x="11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47"/>
                <p:cNvSpPr/>
                <p:nvPr/>
              </p:nvSpPr>
              <p:spPr>
                <a:xfrm>
                  <a:off x="2452171" y="4451507"/>
                  <a:ext cx="45400" cy="1302345"/>
                </a:xfrm>
                <a:custGeom>
                  <a:avLst/>
                  <a:gdLst/>
                  <a:ahLst/>
                  <a:cxnLst/>
                  <a:rect l="l" t="t" r="r" b="b"/>
                  <a:pathLst>
                    <a:path w="781" h="22404" extrusionOk="0">
                      <a:moveTo>
                        <a:pt x="0" y="0"/>
                      </a:moveTo>
                      <a:lnTo>
                        <a:pt x="0" y="22403"/>
                      </a:lnTo>
                      <a:lnTo>
                        <a:pt x="780" y="22403"/>
                      </a:lnTo>
                      <a:lnTo>
                        <a:pt x="78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47"/>
                <p:cNvSpPr/>
                <p:nvPr/>
              </p:nvSpPr>
              <p:spPr>
                <a:xfrm>
                  <a:off x="2553491" y="4451507"/>
                  <a:ext cx="39761" cy="1302345"/>
                </a:xfrm>
                <a:custGeom>
                  <a:avLst/>
                  <a:gdLst/>
                  <a:ahLst/>
                  <a:cxnLst/>
                  <a:rect l="l" t="t" r="r" b="b"/>
                  <a:pathLst>
                    <a:path w="684" h="22404" extrusionOk="0">
                      <a:moveTo>
                        <a:pt x="1" y="0"/>
                      </a:moveTo>
                      <a:lnTo>
                        <a:pt x="1" y="22403"/>
                      </a:lnTo>
                      <a:lnTo>
                        <a:pt x="683" y="22403"/>
                      </a:lnTo>
                      <a:lnTo>
                        <a:pt x="68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7"/>
                <p:cNvSpPr/>
                <p:nvPr/>
              </p:nvSpPr>
              <p:spPr>
                <a:xfrm>
                  <a:off x="2668122" y="4451507"/>
                  <a:ext cx="35343" cy="1302345"/>
                </a:xfrm>
                <a:custGeom>
                  <a:avLst/>
                  <a:gdLst/>
                  <a:ahLst/>
                  <a:cxnLst/>
                  <a:rect l="l" t="t" r="r" b="b"/>
                  <a:pathLst>
                    <a:path w="608" h="22404" extrusionOk="0">
                      <a:moveTo>
                        <a:pt x="1" y="0"/>
                      </a:moveTo>
                      <a:lnTo>
                        <a:pt x="1" y="22403"/>
                      </a:lnTo>
                      <a:lnTo>
                        <a:pt x="607" y="22403"/>
                      </a:lnTo>
                      <a:lnTo>
                        <a:pt x="60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47"/>
                <p:cNvSpPr/>
                <p:nvPr/>
              </p:nvSpPr>
              <p:spPr>
                <a:xfrm>
                  <a:off x="2764443" y="4398493"/>
                  <a:ext cx="209501" cy="560722"/>
                </a:xfrm>
                <a:custGeom>
                  <a:avLst/>
                  <a:gdLst/>
                  <a:ahLst/>
                  <a:cxnLst/>
                  <a:rect l="l" t="t" r="r" b="b"/>
                  <a:pathLst>
                    <a:path w="3604" h="9646" extrusionOk="0">
                      <a:moveTo>
                        <a:pt x="1802" y="0"/>
                      </a:moveTo>
                      <a:cubicBezTo>
                        <a:pt x="766" y="0"/>
                        <a:pt x="0" y="3007"/>
                        <a:pt x="0" y="3007"/>
                      </a:cubicBezTo>
                      <a:lnTo>
                        <a:pt x="0" y="9645"/>
                      </a:lnTo>
                      <a:lnTo>
                        <a:pt x="3604" y="9645"/>
                      </a:lnTo>
                      <a:lnTo>
                        <a:pt x="3604" y="3007"/>
                      </a:lnTo>
                      <a:cubicBezTo>
                        <a:pt x="3604" y="3007"/>
                        <a:pt x="2838" y="0"/>
                        <a:pt x="180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47"/>
                <p:cNvSpPr/>
                <p:nvPr/>
              </p:nvSpPr>
              <p:spPr>
                <a:xfrm>
                  <a:off x="2764443" y="5082739"/>
                  <a:ext cx="209501" cy="560664"/>
                </a:xfrm>
                <a:custGeom>
                  <a:avLst/>
                  <a:gdLst/>
                  <a:ahLst/>
                  <a:cxnLst/>
                  <a:rect l="l" t="t" r="r" b="b"/>
                  <a:pathLst>
                    <a:path w="3604" h="9645" extrusionOk="0">
                      <a:moveTo>
                        <a:pt x="1802" y="1"/>
                      </a:moveTo>
                      <a:cubicBezTo>
                        <a:pt x="766" y="1"/>
                        <a:pt x="0" y="3007"/>
                        <a:pt x="0" y="3007"/>
                      </a:cubicBezTo>
                      <a:lnTo>
                        <a:pt x="0" y="9645"/>
                      </a:lnTo>
                      <a:lnTo>
                        <a:pt x="3604" y="9645"/>
                      </a:lnTo>
                      <a:lnTo>
                        <a:pt x="3604" y="3007"/>
                      </a:lnTo>
                      <a:cubicBezTo>
                        <a:pt x="3604" y="3007"/>
                        <a:pt x="2838" y="1"/>
                        <a:pt x="18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47"/>
                <p:cNvSpPr/>
                <p:nvPr/>
              </p:nvSpPr>
              <p:spPr>
                <a:xfrm>
                  <a:off x="3011553" y="4525913"/>
                  <a:ext cx="1368787" cy="39819"/>
                </a:xfrm>
                <a:custGeom>
                  <a:avLst/>
                  <a:gdLst/>
                  <a:ahLst/>
                  <a:cxnLst/>
                  <a:rect l="l" t="t" r="r" b="b"/>
                  <a:pathLst>
                    <a:path w="23547" h="685" extrusionOk="0">
                      <a:moveTo>
                        <a:pt x="0" y="1"/>
                      </a:moveTo>
                      <a:lnTo>
                        <a:pt x="0" y="684"/>
                      </a:lnTo>
                      <a:lnTo>
                        <a:pt x="23546" y="684"/>
                      </a:lnTo>
                      <a:lnTo>
                        <a:pt x="2354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7"/>
                <p:cNvSpPr/>
                <p:nvPr/>
              </p:nvSpPr>
              <p:spPr>
                <a:xfrm>
                  <a:off x="3011960" y="4398493"/>
                  <a:ext cx="1368380" cy="36389"/>
                </a:xfrm>
                <a:custGeom>
                  <a:avLst/>
                  <a:gdLst/>
                  <a:ahLst/>
                  <a:cxnLst/>
                  <a:rect l="l" t="t" r="r" b="b"/>
                  <a:pathLst>
                    <a:path w="23540" h="626" extrusionOk="0">
                      <a:moveTo>
                        <a:pt x="1" y="0"/>
                      </a:moveTo>
                      <a:lnTo>
                        <a:pt x="1" y="626"/>
                      </a:lnTo>
                      <a:lnTo>
                        <a:pt x="23539" y="626"/>
                      </a:lnTo>
                      <a:lnTo>
                        <a:pt x="2353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7"/>
                <p:cNvSpPr/>
                <p:nvPr/>
              </p:nvSpPr>
              <p:spPr>
                <a:xfrm>
                  <a:off x="2260025" y="1984775"/>
                  <a:ext cx="528068" cy="2349196"/>
                </a:xfrm>
                <a:custGeom>
                  <a:avLst/>
                  <a:gdLst/>
                  <a:ahLst/>
                  <a:cxnLst/>
                  <a:rect l="l" t="t" r="r" b="b"/>
                  <a:pathLst>
                    <a:path w="6277" h="32415" extrusionOk="0">
                      <a:moveTo>
                        <a:pt x="3268" y="1"/>
                      </a:moveTo>
                      <a:lnTo>
                        <a:pt x="1032" y="4390"/>
                      </a:lnTo>
                      <a:lnTo>
                        <a:pt x="1032" y="9874"/>
                      </a:lnTo>
                      <a:lnTo>
                        <a:pt x="257" y="9874"/>
                      </a:lnTo>
                      <a:lnTo>
                        <a:pt x="257" y="11632"/>
                      </a:lnTo>
                      <a:lnTo>
                        <a:pt x="1375" y="13097"/>
                      </a:lnTo>
                      <a:lnTo>
                        <a:pt x="1375" y="23410"/>
                      </a:lnTo>
                      <a:lnTo>
                        <a:pt x="1" y="23410"/>
                      </a:lnTo>
                      <a:lnTo>
                        <a:pt x="257" y="24806"/>
                      </a:lnTo>
                      <a:lnTo>
                        <a:pt x="1246" y="25782"/>
                      </a:lnTo>
                      <a:lnTo>
                        <a:pt x="1246" y="32279"/>
                      </a:lnTo>
                      <a:lnTo>
                        <a:pt x="1640" y="32279"/>
                      </a:lnTo>
                      <a:lnTo>
                        <a:pt x="1635" y="32414"/>
                      </a:lnTo>
                      <a:lnTo>
                        <a:pt x="5029" y="32414"/>
                      </a:lnTo>
                      <a:lnTo>
                        <a:pt x="5029" y="25916"/>
                      </a:lnTo>
                      <a:lnTo>
                        <a:pt x="6017" y="24940"/>
                      </a:lnTo>
                      <a:lnTo>
                        <a:pt x="6277" y="23547"/>
                      </a:lnTo>
                      <a:lnTo>
                        <a:pt x="4900" y="23547"/>
                      </a:lnTo>
                      <a:lnTo>
                        <a:pt x="4900" y="13233"/>
                      </a:lnTo>
                      <a:lnTo>
                        <a:pt x="6017" y="11767"/>
                      </a:lnTo>
                      <a:lnTo>
                        <a:pt x="6017" y="10011"/>
                      </a:lnTo>
                      <a:lnTo>
                        <a:pt x="5245" y="10011"/>
                      </a:lnTo>
                      <a:lnTo>
                        <a:pt x="5245" y="4525"/>
                      </a:lnTo>
                      <a:lnTo>
                        <a:pt x="326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7"/>
                <p:cNvSpPr/>
                <p:nvPr/>
              </p:nvSpPr>
              <p:spPr>
                <a:xfrm>
                  <a:off x="6783825" y="2678375"/>
                  <a:ext cx="1448650" cy="956262"/>
                </a:xfrm>
                <a:custGeom>
                  <a:avLst/>
                  <a:gdLst/>
                  <a:ahLst/>
                  <a:cxnLst/>
                  <a:rect l="l" t="t" r="r" b="b"/>
                  <a:pathLst>
                    <a:path w="16072" h="13401" extrusionOk="0">
                      <a:moveTo>
                        <a:pt x="7920" y="1"/>
                      </a:moveTo>
                      <a:cubicBezTo>
                        <a:pt x="7795" y="477"/>
                        <a:pt x="7861" y="1068"/>
                        <a:pt x="7608" y="1516"/>
                      </a:cubicBezTo>
                      <a:cubicBezTo>
                        <a:pt x="7378" y="1928"/>
                        <a:pt x="6870" y="2271"/>
                        <a:pt x="6491" y="2546"/>
                      </a:cubicBezTo>
                      <a:cubicBezTo>
                        <a:pt x="5501" y="3255"/>
                        <a:pt x="4377" y="3790"/>
                        <a:pt x="3464" y="4609"/>
                      </a:cubicBezTo>
                      <a:cubicBezTo>
                        <a:pt x="1371" y="6481"/>
                        <a:pt x="1" y="10114"/>
                        <a:pt x="774" y="12937"/>
                      </a:cubicBezTo>
                      <a:cubicBezTo>
                        <a:pt x="958" y="13004"/>
                        <a:pt x="1152" y="13020"/>
                        <a:pt x="1350" y="13020"/>
                      </a:cubicBezTo>
                      <a:cubicBezTo>
                        <a:pt x="1534" y="13020"/>
                        <a:pt x="1721" y="13006"/>
                        <a:pt x="1904" y="13006"/>
                      </a:cubicBezTo>
                      <a:cubicBezTo>
                        <a:pt x="1941" y="13006"/>
                        <a:pt x="1978" y="13007"/>
                        <a:pt x="2014" y="13008"/>
                      </a:cubicBezTo>
                      <a:cubicBezTo>
                        <a:pt x="3019" y="13046"/>
                        <a:pt x="4030" y="13104"/>
                        <a:pt x="5038" y="13152"/>
                      </a:cubicBezTo>
                      <a:cubicBezTo>
                        <a:pt x="5786" y="13188"/>
                        <a:pt x="6571" y="13308"/>
                        <a:pt x="7346" y="13368"/>
                      </a:cubicBezTo>
                      <a:lnTo>
                        <a:pt x="7346" y="13381"/>
                      </a:lnTo>
                      <a:cubicBezTo>
                        <a:pt x="7519" y="13396"/>
                        <a:pt x="7696" y="13400"/>
                        <a:pt x="7874" y="13400"/>
                      </a:cubicBezTo>
                      <a:cubicBezTo>
                        <a:pt x="7928" y="13400"/>
                        <a:pt x="7982" y="13400"/>
                        <a:pt x="8036" y="13399"/>
                      </a:cubicBezTo>
                      <a:cubicBezTo>
                        <a:pt x="8091" y="13400"/>
                        <a:pt x="8145" y="13400"/>
                        <a:pt x="8199" y="13400"/>
                      </a:cubicBezTo>
                      <a:cubicBezTo>
                        <a:pt x="8377" y="13400"/>
                        <a:pt x="8554" y="13396"/>
                        <a:pt x="8728" y="13381"/>
                      </a:cubicBezTo>
                      <a:cubicBezTo>
                        <a:pt x="8728" y="13376"/>
                        <a:pt x="8728" y="13372"/>
                        <a:pt x="8728" y="13368"/>
                      </a:cubicBezTo>
                      <a:cubicBezTo>
                        <a:pt x="9503" y="13308"/>
                        <a:pt x="10288" y="13188"/>
                        <a:pt x="11038" y="13152"/>
                      </a:cubicBezTo>
                      <a:cubicBezTo>
                        <a:pt x="12044" y="13104"/>
                        <a:pt x="13055" y="13046"/>
                        <a:pt x="14060" y="13008"/>
                      </a:cubicBezTo>
                      <a:cubicBezTo>
                        <a:pt x="14096" y="13007"/>
                        <a:pt x="14133" y="13006"/>
                        <a:pt x="14170" y="13006"/>
                      </a:cubicBezTo>
                      <a:cubicBezTo>
                        <a:pt x="14353" y="13006"/>
                        <a:pt x="14539" y="13020"/>
                        <a:pt x="14723" y="13020"/>
                      </a:cubicBezTo>
                      <a:cubicBezTo>
                        <a:pt x="14920" y="13020"/>
                        <a:pt x="15115" y="13004"/>
                        <a:pt x="15299" y="12937"/>
                      </a:cubicBezTo>
                      <a:cubicBezTo>
                        <a:pt x="16072" y="10114"/>
                        <a:pt x="14703" y="6481"/>
                        <a:pt x="12609" y="4609"/>
                      </a:cubicBezTo>
                      <a:cubicBezTo>
                        <a:pt x="11697" y="3792"/>
                        <a:pt x="10573" y="3255"/>
                        <a:pt x="9583" y="2546"/>
                      </a:cubicBezTo>
                      <a:cubicBezTo>
                        <a:pt x="9202" y="2271"/>
                        <a:pt x="8695" y="1928"/>
                        <a:pt x="8464" y="1516"/>
                      </a:cubicBezTo>
                      <a:cubicBezTo>
                        <a:pt x="8213" y="1068"/>
                        <a:pt x="8279" y="477"/>
                        <a:pt x="8152" y="1"/>
                      </a:cubicBezTo>
                      <a:lnTo>
                        <a:pt x="8036" y="59"/>
                      </a:lnTo>
                      <a:lnTo>
                        <a:pt x="792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47"/>
                <p:cNvSpPr/>
                <p:nvPr/>
              </p:nvSpPr>
              <p:spPr>
                <a:xfrm>
                  <a:off x="5382605" y="4537307"/>
                  <a:ext cx="817192" cy="453472"/>
                </a:xfrm>
                <a:custGeom>
                  <a:avLst/>
                  <a:gdLst/>
                  <a:ahLst/>
                  <a:cxnLst/>
                  <a:rect l="l" t="t" r="r" b="b"/>
                  <a:pathLst>
                    <a:path w="14058" h="7801" extrusionOk="0">
                      <a:moveTo>
                        <a:pt x="0" y="1"/>
                      </a:moveTo>
                      <a:lnTo>
                        <a:pt x="0" y="7800"/>
                      </a:lnTo>
                      <a:lnTo>
                        <a:pt x="14058" y="7800"/>
                      </a:lnTo>
                      <a:lnTo>
                        <a:pt x="140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7"/>
                <p:cNvSpPr/>
                <p:nvPr/>
              </p:nvSpPr>
              <p:spPr>
                <a:xfrm>
                  <a:off x="6282337" y="2221880"/>
                  <a:ext cx="538342" cy="2940797"/>
                </a:xfrm>
                <a:custGeom>
                  <a:avLst/>
                  <a:gdLst/>
                  <a:ahLst/>
                  <a:cxnLst/>
                  <a:rect l="l" t="t" r="r" b="b"/>
                  <a:pathLst>
                    <a:path w="9261" h="50590" extrusionOk="0">
                      <a:moveTo>
                        <a:pt x="4626" y="1"/>
                      </a:moveTo>
                      <a:lnTo>
                        <a:pt x="4491" y="110"/>
                      </a:lnTo>
                      <a:lnTo>
                        <a:pt x="4491" y="2035"/>
                      </a:lnTo>
                      <a:cubicBezTo>
                        <a:pt x="3188" y="2250"/>
                        <a:pt x="2424" y="3183"/>
                        <a:pt x="3105" y="4213"/>
                      </a:cubicBezTo>
                      <a:cubicBezTo>
                        <a:pt x="3470" y="4230"/>
                        <a:pt x="3673" y="4400"/>
                        <a:pt x="4017" y="4426"/>
                      </a:cubicBezTo>
                      <a:cubicBezTo>
                        <a:pt x="4073" y="4983"/>
                        <a:pt x="4074" y="5544"/>
                        <a:pt x="4022" y="6101"/>
                      </a:cubicBezTo>
                      <a:cubicBezTo>
                        <a:pt x="3650" y="6114"/>
                        <a:pt x="3452" y="6283"/>
                        <a:pt x="3105" y="6309"/>
                      </a:cubicBezTo>
                      <a:cubicBezTo>
                        <a:pt x="3170" y="6562"/>
                        <a:pt x="2979" y="6944"/>
                        <a:pt x="3041" y="7200"/>
                      </a:cubicBezTo>
                      <a:cubicBezTo>
                        <a:pt x="2945" y="7193"/>
                        <a:pt x="2858" y="7190"/>
                        <a:pt x="2777" y="7190"/>
                      </a:cubicBezTo>
                      <a:cubicBezTo>
                        <a:pt x="1309" y="7190"/>
                        <a:pt x="2327" y="8282"/>
                        <a:pt x="2512" y="9085"/>
                      </a:cubicBezTo>
                      <a:cubicBezTo>
                        <a:pt x="2734" y="9100"/>
                        <a:pt x="2960" y="9105"/>
                        <a:pt x="3187" y="9105"/>
                      </a:cubicBezTo>
                      <a:lnTo>
                        <a:pt x="3187" y="12891"/>
                      </a:lnTo>
                      <a:lnTo>
                        <a:pt x="1524" y="15648"/>
                      </a:lnTo>
                      <a:lnTo>
                        <a:pt x="1524" y="22488"/>
                      </a:lnTo>
                      <a:lnTo>
                        <a:pt x="383" y="22488"/>
                      </a:lnTo>
                      <a:lnTo>
                        <a:pt x="383" y="24678"/>
                      </a:lnTo>
                      <a:lnTo>
                        <a:pt x="2031" y="26506"/>
                      </a:lnTo>
                      <a:lnTo>
                        <a:pt x="2031" y="39362"/>
                      </a:lnTo>
                      <a:lnTo>
                        <a:pt x="1" y="39362"/>
                      </a:lnTo>
                      <a:lnTo>
                        <a:pt x="383" y="41103"/>
                      </a:lnTo>
                      <a:lnTo>
                        <a:pt x="1840" y="42320"/>
                      </a:lnTo>
                      <a:lnTo>
                        <a:pt x="1840" y="50421"/>
                      </a:lnTo>
                      <a:lnTo>
                        <a:pt x="2422" y="50421"/>
                      </a:lnTo>
                      <a:lnTo>
                        <a:pt x="2411" y="50590"/>
                      </a:lnTo>
                      <a:lnTo>
                        <a:pt x="7421" y="50590"/>
                      </a:lnTo>
                      <a:lnTo>
                        <a:pt x="7421" y="42488"/>
                      </a:lnTo>
                      <a:lnTo>
                        <a:pt x="8878" y="41271"/>
                      </a:lnTo>
                      <a:lnTo>
                        <a:pt x="9260" y="39532"/>
                      </a:lnTo>
                      <a:lnTo>
                        <a:pt x="7231" y="39532"/>
                      </a:lnTo>
                      <a:lnTo>
                        <a:pt x="7231" y="26675"/>
                      </a:lnTo>
                      <a:lnTo>
                        <a:pt x="8880" y="24847"/>
                      </a:lnTo>
                      <a:lnTo>
                        <a:pt x="8880" y="22657"/>
                      </a:lnTo>
                      <a:lnTo>
                        <a:pt x="7741" y="22657"/>
                      </a:lnTo>
                      <a:lnTo>
                        <a:pt x="7741" y="15817"/>
                      </a:lnTo>
                      <a:lnTo>
                        <a:pt x="6077" y="12604"/>
                      </a:lnTo>
                      <a:lnTo>
                        <a:pt x="6077" y="9105"/>
                      </a:lnTo>
                      <a:cubicBezTo>
                        <a:pt x="6305" y="9105"/>
                        <a:pt x="6531" y="9100"/>
                        <a:pt x="6753" y="9085"/>
                      </a:cubicBezTo>
                      <a:cubicBezTo>
                        <a:pt x="6936" y="8282"/>
                        <a:pt x="7956" y="7190"/>
                        <a:pt x="6488" y="7190"/>
                      </a:cubicBezTo>
                      <a:cubicBezTo>
                        <a:pt x="6407" y="7190"/>
                        <a:pt x="6320" y="7193"/>
                        <a:pt x="6224" y="7200"/>
                      </a:cubicBezTo>
                      <a:cubicBezTo>
                        <a:pt x="6285" y="6944"/>
                        <a:pt x="6096" y="6562"/>
                        <a:pt x="6160" y="6309"/>
                      </a:cubicBezTo>
                      <a:cubicBezTo>
                        <a:pt x="5814" y="6283"/>
                        <a:pt x="5617" y="6114"/>
                        <a:pt x="5243" y="6101"/>
                      </a:cubicBezTo>
                      <a:cubicBezTo>
                        <a:pt x="5191" y="5544"/>
                        <a:pt x="5192" y="4983"/>
                        <a:pt x="5248" y="4426"/>
                      </a:cubicBezTo>
                      <a:cubicBezTo>
                        <a:pt x="5592" y="4400"/>
                        <a:pt x="5795" y="4229"/>
                        <a:pt x="6161" y="4213"/>
                      </a:cubicBezTo>
                      <a:cubicBezTo>
                        <a:pt x="6841" y="3183"/>
                        <a:pt x="6077" y="2250"/>
                        <a:pt x="4774" y="2035"/>
                      </a:cubicBezTo>
                      <a:lnTo>
                        <a:pt x="4774" y="110"/>
                      </a:lnTo>
                      <a:lnTo>
                        <a:pt x="4639" y="1"/>
                      </a:lnTo>
                      <a:lnTo>
                        <a:pt x="4639" y="1"/>
                      </a:lnTo>
                      <a:cubicBezTo>
                        <a:pt x="4638" y="462"/>
                        <a:pt x="4643" y="929"/>
                        <a:pt x="4632" y="1391"/>
                      </a:cubicBezTo>
                      <a:cubicBezTo>
                        <a:pt x="4621" y="929"/>
                        <a:pt x="4627" y="462"/>
                        <a:pt x="46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47"/>
                <p:cNvSpPr/>
                <p:nvPr/>
              </p:nvSpPr>
              <p:spPr>
                <a:xfrm>
                  <a:off x="5019469" y="4853184"/>
                  <a:ext cx="1710708" cy="956239"/>
                </a:xfrm>
                <a:custGeom>
                  <a:avLst/>
                  <a:gdLst/>
                  <a:ahLst/>
                  <a:cxnLst/>
                  <a:rect l="l" t="t" r="r" b="b"/>
                  <a:pathLst>
                    <a:path w="29429" h="16450" extrusionOk="0">
                      <a:moveTo>
                        <a:pt x="1" y="1"/>
                      </a:moveTo>
                      <a:lnTo>
                        <a:pt x="1" y="16449"/>
                      </a:lnTo>
                      <a:lnTo>
                        <a:pt x="29428" y="16449"/>
                      </a:lnTo>
                      <a:lnTo>
                        <a:pt x="294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7"/>
                <p:cNvSpPr/>
                <p:nvPr/>
              </p:nvSpPr>
              <p:spPr>
                <a:xfrm>
                  <a:off x="5156694" y="4772028"/>
                  <a:ext cx="58421" cy="123817"/>
                </a:xfrm>
                <a:custGeom>
                  <a:avLst/>
                  <a:gdLst/>
                  <a:ahLst/>
                  <a:cxnLst/>
                  <a:rect l="l" t="t" r="r" b="b"/>
                  <a:pathLst>
                    <a:path w="1005" h="2130" extrusionOk="0">
                      <a:moveTo>
                        <a:pt x="0" y="1"/>
                      </a:moveTo>
                      <a:lnTo>
                        <a:pt x="0" y="2130"/>
                      </a:lnTo>
                      <a:lnTo>
                        <a:pt x="1005" y="2130"/>
                      </a:lnTo>
                      <a:lnTo>
                        <a:pt x="100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7"/>
                <p:cNvSpPr/>
                <p:nvPr/>
              </p:nvSpPr>
              <p:spPr>
                <a:xfrm>
                  <a:off x="5274689" y="4772025"/>
                  <a:ext cx="59875" cy="123828"/>
                </a:xfrm>
                <a:custGeom>
                  <a:avLst/>
                  <a:gdLst/>
                  <a:ahLst/>
                  <a:cxnLst/>
                  <a:rect l="l" t="t" r="r" b="b"/>
                  <a:pathLst>
                    <a:path w="1258" h="2130" extrusionOk="0">
                      <a:moveTo>
                        <a:pt x="0" y="1"/>
                      </a:moveTo>
                      <a:lnTo>
                        <a:pt x="0" y="2130"/>
                      </a:lnTo>
                      <a:lnTo>
                        <a:pt x="1258" y="2130"/>
                      </a:lnTo>
                      <a:lnTo>
                        <a:pt x="1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47"/>
                <p:cNvSpPr/>
                <p:nvPr/>
              </p:nvSpPr>
              <p:spPr>
                <a:xfrm>
                  <a:off x="5271836" y="4859315"/>
                  <a:ext cx="1363381" cy="3372"/>
                </a:xfrm>
                <a:custGeom>
                  <a:avLst/>
                  <a:gdLst/>
                  <a:ahLst/>
                  <a:cxnLst/>
                  <a:rect l="l" t="t" r="r" b="b"/>
                  <a:pathLst>
                    <a:path w="23454" h="58" extrusionOk="0">
                      <a:moveTo>
                        <a:pt x="1" y="1"/>
                      </a:moveTo>
                      <a:cubicBezTo>
                        <a:pt x="250" y="44"/>
                        <a:pt x="2940" y="58"/>
                        <a:pt x="6414" y="58"/>
                      </a:cubicBezTo>
                      <a:cubicBezTo>
                        <a:pt x="13363" y="58"/>
                        <a:pt x="23454" y="1"/>
                        <a:pt x="2345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47"/>
                <p:cNvSpPr/>
                <p:nvPr/>
              </p:nvSpPr>
              <p:spPr>
                <a:xfrm>
                  <a:off x="5382605" y="4792322"/>
                  <a:ext cx="75685" cy="124224"/>
                </a:xfrm>
                <a:custGeom>
                  <a:avLst/>
                  <a:gdLst/>
                  <a:ahLst/>
                  <a:cxnLst/>
                  <a:rect l="l" t="t" r="r" b="b"/>
                  <a:pathLst>
                    <a:path w="1302" h="2137" extrusionOk="0">
                      <a:moveTo>
                        <a:pt x="27" y="0"/>
                      </a:moveTo>
                      <a:lnTo>
                        <a:pt x="0" y="2130"/>
                      </a:lnTo>
                      <a:lnTo>
                        <a:pt x="1289" y="2136"/>
                      </a:lnTo>
                      <a:lnTo>
                        <a:pt x="1302" y="7"/>
                      </a:lnTo>
                      <a:lnTo>
                        <a:pt x="2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47"/>
                <p:cNvSpPr/>
                <p:nvPr/>
              </p:nvSpPr>
              <p:spPr>
                <a:xfrm>
                  <a:off x="5457476" y="4792671"/>
                  <a:ext cx="60048" cy="124166"/>
                </a:xfrm>
                <a:custGeom>
                  <a:avLst/>
                  <a:gdLst/>
                  <a:ahLst/>
                  <a:cxnLst/>
                  <a:rect l="l" t="t" r="r" b="b"/>
                  <a:pathLst>
                    <a:path w="1033" h="2136" extrusionOk="0">
                      <a:moveTo>
                        <a:pt x="14" y="1"/>
                      </a:moveTo>
                      <a:lnTo>
                        <a:pt x="1" y="2130"/>
                      </a:lnTo>
                      <a:lnTo>
                        <a:pt x="1026" y="2135"/>
                      </a:lnTo>
                      <a:lnTo>
                        <a:pt x="1033" y="5"/>
                      </a:lnTo>
                      <a:lnTo>
                        <a:pt x="1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47"/>
                <p:cNvSpPr/>
                <p:nvPr/>
              </p:nvSpPr>
              <p:spPr>
                <a:xfrm>
                  <a:off x="5578037" y="4792962"/>
                  <a:ext cx="74697" cy="123991"/>
                </a:xfrm>
                <a:custGeom>
                  <a:avLst/>
                  <a:gdLst/>
                  <a:ahLst/>
                  <a:cxnLst/>
                  <a:rect l="l" t="t" r="r" b="b"/>
                  <a:pathLst>
                    <a:path w="1285" h="2133" extrusionOk="0">
                      <a:moveTo>
                        <a:pt x="5" y="1"/>
                      </a:moveTo>
                      <a:lnTo>
                        <a:pt x="1" y="2133"/>
                      </a:lnTo>
                      <a:lnTo>
                        <a:pt x="1284" y="2133"/>
                      </a:lnTo>
                      <a:lnTo>
                        <a:pt x="128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7"/>
                <p:cNvSpPr/>
                <p:nvPr/>
              </p:nvSpPr>
              <p:spPr>
                <a:xfrm>
                  <a:off x="5652559" y="4792962"/>
                  <a:ext cx="59700" cy="123991"/>
                </a:xfrm>
                <a:custGeom>
                  <a:avLst/>
                  <a:gdLst/>
                  <a:ahLst/>
                  <a:cxnLst/>
                  <a:rect l="l" t="t" r="r" b="b"/>
                  <a:pathLst>
                    <a:path w="1027" h="2133" extrusionOk="0">
                      <a:moveTo>
                        <a:pt x="1" y="1"/>
                      </a:moveTo>
                      <a:lnTo>
                        <a:pt x="2" y="2133"/>
                      </a:lnTo>
                      <a:lnTo>
                        <a:pt x="1026" y="2133"/>
                      </a:lnTo>
                      <a:lnTo>
                        <a:pt x="102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47"/>
                <p:cNvSpPr/>
                <p:nvPr/>
              </p:nvSpPr>
              <p:spPr>
                <a:xfrm>
                  <a:off x="5772830" y="4792787"/>
                  <a:ext cx="74813" cy="124049"/>
                </a:xfrm>
                <a:custGeom>
                  <a:avLst/>
                  <a:gdLst/>
                  <a:ahLst/>
                  <a:cxnLst/>
                  <a:rect l="l" t="t" r="r" b="b"/>
                  <a:pathLst>
                    <a:path w="1287" h="2134" extrusionOk="0">
                      <a:moveTo>
                        <a:pt x="1280" y="0"/>
                      </a:moveTo>
                      <a:lnTo>
                        <a:pt x="1" y="3"/>
                      </a:lnTo>
                      <a:lnTo>
                        <a:pt x="4" y="2133"/>
                      </a:lnTo>
                      <a:lnTo>
                        <a:pt x="1286" y="2131"/>
                      </a:lnTo>
                      <a:lnTo>
                        <a:pt x="128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47"/>
                <p:cNvSpPr/>
                <p:nvPr/>
              </p:nvSpPr>
              <p:spPr>
                <a:xfrm>
                  <a:off x="5847236" y="4792671"/>
                  <a:ext cx="59874" cy="123991"/>
                </a:xfrm>
                <a:custGeom>
                  <a:avLst/>
                  <a:gdLst/>
                  <a:ahLst/>
                  <a:cxnLst/>
                  <a:rect l="l" t="t" r="r" b="b"/>
                  <a:pathLst>
                    <a:path w="1030" h="2133" extrusionOk="0">
                      <a:moveTo>
                        <a:pt x="1022" y="1"/>
                      </a:moveTo>
                      <a:lnTo>
                        <a:pt x="0" y="2"/>
                      </a:lnTo>
                      <a:lnTo>
                        <a:pt x="6" y="2133"/>
                      </a:lnTo>
                      <a:lnTo>
                        <a:pt x="1029" y="2130"/>
                      </a:lnTo>
                      <a:lnTo>
                        <a:pt x="102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7"/>
                <p:cNvSpPr/>
                <p:nvPr/>
              </p:nvSpPr>
              <p:spPr>
                <a:xfrm>
                  <a:off x="5967448" y="4792264"/>
                  <a:ext cx="75046" cy="124108"/>
                </a:xfrm>
                <a:custGeom>
                  <a:avLst/>
                  <a:gdLst/>
                  <a:ahLst/>
                  <a:cxnLst/>
                  <a:rect l="l" t="t" r="r" b="b"/>
                  <a:pathLst>
                    <a:path w="1291" h="2135" extrusionOk="0">
                      <a:moveTo>
                        <a:pt x="1282" y="0"/>
                      </a:moveTo>
                      <a:lnTo>
                        <a:pt x="1" y="5"/>
                      </a:lnTo>
                      <a:lnTo>
                        <a:pt x="10" y="2135"/>
                      </a:lnTo>
                      <a:lnTo>
                        <a:pt x="1291" y="2131"/>
                      </a:lnTo>
                      <a:lnTo>
                        <a:pt x="128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7"/>
                <p:cNvSpPr/>
                <p:nvPr/>
              </p:nvSpPr>
              <p:spPr>
                <a:xfrm>
                  <a:off x="6041912" y="4792032"/>
                  <a:ext cx="60106" cy="124108"/>
                </a:xfrm>
                <a:custGeom>
                  <a:avLst/>
                  <a:gdLst/>
                  <a:ahLst/>
                  <a:cxnLst/>
                  <a:rect l="l" t="t" r="r" b="b"/>
                  <a:pathLst>
                    <a:path w="1034" h="2135" extrusionOk="0">
                      <a:moveTo>
                        <a:pt x="1022" y="0"/>
                      </a:moveTo>
                      <a:lnTo>
                        <a:pt x="1" y="4"/>
                      </a:lnTo>
                      <a:lnTo>
                        <a:pt x="10" y="2135"/>
                      </a:lnTo>
                      <a:lnTo>
                        <a:pt x="1034" y="2131"/>
                      </a:lnTo>
                      <a:lnTo>
                        <a:pt x="102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47"/>
                <p:cNvSpPr/>
                <p:nvPr/>
              </p:nvSpPr>
              <p:spPr>
                <a:xfrm>
                  <a:off x="6162124" y="4791567"/>
                  <a:ext cx="75336" cy="124166"/>
                </a:xfrm>
                <a:custGeom>
                  <a:avLst/>
                  <a:gdLst/>
                  <a:ahLst/>
                  <a:cxnLst/>
                  <a:rect l="l" t="t" r="r" b="b"/>
                  <a:pathLst>
                    <a:path w="1296" h="2136" extrusionOk="0">
                      <a:moveTo>
                        <a:pt x="1281" y="0"/>
                      </a:moveTo>
                      <a:lnTo>
                        <a:pt x="0" y="6"/>
                      </a:lnTo>
                      <a:lnTo>
                        <a:pt x="12" y="2135"/>
                      </a:lnTo>
                      <a:lnTo>
                        <a:pt x="1295" y="2131"/>
                      </a:lnTo>
                      <a:lnTo>
                        <a:pt x="128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47"/>
                <p:cNvSpPr/>
                <p:nvPr/>
              </p:nvSpPr>
              <p:spPr>
                <a:xfrm>
                  <a:off x="6222097" y="4791325"/>
                  <a:ext cx="74700" cy="124176"/>
                </a:xfrm>
                <a:custGeom>
                  <a:avLst/>
                  <a:gdLst/>
                  <a:ahLst/>
                  <a:cxnLst/>
                  <a:rect l="l" t="t" r="r" b="b"/>
                  <a:pathLst>
                    <a:path w="1037" h="2136" extrusionOk="0">
                      <a:moveTo>
                        <a:pt x="1024" y="1"/>
                      </a:moveTo>
                      <a:lnTo>
                        <a:pt x="1" y="4"/>
                      </a:lnTo>
                      <a:lnTo>
                        <a:pt x="15" y="2135"/>
                      </a:lnTo>
                      <a:lnTo>
                        <a:pt x="1037" y="2130"/>
                      </a:lnTo>
                      <a:lnTo>
                        <a:pt x="102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47"/>
                <p:cNvSpPr/>
                <p:nvPr/>
              </p:nvSpPr>
              <p:spPr>
                <a:xfrm>
                  <a:off x="6356801" y="4790637"/>
                  <a:ext cx="75395" cy="124340"/>
                </a:xfrm>
                <a:custGeom>
                  <a:avLst/>
                  <a:gdLst/>
                  <a:ahLst/>
                  <a:cxnLst/>
                  <a:rect l="l" t="t" r="r" b="b"/>
                  <a:pathLst>
                    <a:path w="1297" h="2139" extrusionOk="0">
                      <a:moveTo>
                        <a:pt x="1281" y="1"/>
                      </a:moveTo>
                      <a:lnTo>
                        <a:pt x="1" y="7"/>
                      </a:lnTo>
                      <a:lnTo>
                        <a:pt x="15" y="2138"/>
                      </a:lnTo>
                      <a:lnTo>
                        <a:pt x="1297" y="2132"/>
                      </a:lnTo>
                      <a:lnTo>
                        <a:pt x="128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47"/>
                <p:cNvSpPr/>
                <p:nvPr/>
              </p:nvSpPr>
              <p:spPr>
                <a:xfrm>
                  <a:off x="6431265" y="4790462"/>
                  <a:ext cx="60397" cy="124108"/>
                </a:xfrm>
                <a:custGeom>
                  <a:avLst/>
                  <a:gdLst/>
                  <a:ahLst/>
                  <a:cxnLst/>
                  <a:rect l="l" t="t" r="r" b="b"/>
                  <a:pathLst>
                    <a:path w="1039" h="2135" extrusionOk="0">
                      <a:moveTo>
                        <a:pt x="1023" y="0"/>
                      </a:moveTo>
                      <a:lnTo>
                        <a:pt x="0" y="4"/>
                      </a:lnTo>
                      <a:lnTo>
                        <a:pt x="16" y="2135"/>
                      </a:lnTo>
                      <a:lnTo>
                        <a:pt x="1039" y="2130"/>
                      </a:lnTo>
                      <a:lnTo>
                        <a:pt x="102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47"/>
                <p:cNvSpPr/>
                <p:nvPr/>
              </p:nvSpPr>
              <p:spPr>
                <a:xfrm>
                  <a:off x="6551535" y="4789590"/>
                  <a:ext cx="75453" cy="124456"/>
                </a:xfrm>
                <a:custGeom>
                  <a:avLst/>
                  <a:gdLst/>
                  <a:ahLst/>
                  <a:cxnLst/>
                  <a:rect l="l" t="t" r="r" b="b"/>
                  <a:pathLst>
                    <a:path w="1298" h="2141" extrusionOk="0">
                      <a:moveTo>
                        <a:pt x="1281" y="1"/>
                      </a:moveTo>
                      <a:lnTo>
                        <a:pt x="0" y="9"/>
                      </a:lnTo>
                      <a:lnTo>
                        <a:pt x="17" y="2141"/>
                      </a:lnTo>
                      <a:lnTo>
                        <a:pt x="1298" y="2133"/>
                      </a:lnTo>
                      <a:lnTo>
                        <a:pt x="128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47"/>
                <p:cNvSpPr/>
                <p:nvPr/>
              </p:nvSpPr>
              <p:spPr>
                <a:xfrm>
                  <a:off x="5108582" y="4944274"/>
                  <a:ext cx="1621594" cy="12149"/>
                </a:xfrm>
                <a:custGeom>
                  <a:avLst/>
                  <a:gdLst/>
                  <a:ahLst/>
                  <a:cxnLst/>
                  <a:rect l="l" t="t" r="r" b="b"/>
                  <a:pathLst>
                    <a:path w="27896" h="209" extrusionOk="0">
                      <a:moveTo>
                        <a:pt x="0" y="1"/>
                      </a:moveTo>
                      <a:lnTo>
                        <a:pt x="0" y="208"/>
                      </a:lnTo>
                      <a:lnTo>
                        <a:pt x="27895" y="208"/>
                      </a:lnTo>
                      <a:lnTo>
                        <a:pt x="2789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47"/>
                <p:cNvSpPr/>
                <p:nvPr/>
              </p:nvSpPr>
              <p:spPr>
                <a:xfrm>
                  <a:off x="5108582" y="5004845"/>
                  <a:ext cx="1612584" cy="15288"/>
                </a:xfrm>
                <a:custGeom>
                  <a:avLst/>
                  <a:gdLst/>
                  <a:ahLst/>
                  <a:cxnLst/>
                  <a:rect l="l" t="t" r="r" b="b"/>
                  <a:pathLst>
                    <a:path w="27741" h="263" extrusionOk="0">
                      <a:moveTo>
                        <a:pt x="0" y="1"/>
                      </a:moveTo>
                      <a:lnTo>
                        <a:pt x="0" y="263"/>
                      </a:lnTo>
                      <a:lnTo>
                        <a:pt x="27741" y="263"/>
                      </a:lnTo>
                      <a:lnTo>
                        <a:pt x="2774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47"/>
                <p:cNvSpPr/>
                <p:nvPr/>
              </p:nvSpPr>
              <p:spPr>
                <a:xfrm>
                  <a:off x="5091608" y="5101864"/>
                  <a:ext cx="1638568" cy="18195"/>
                </a:xfrm>
                <a:custGeom>
                  <a:avLst/>
                  <a:gdLst/>
                  <a:ahLst/>
                  <a:cxnLst/>
                  <a:rect l="l" t="t" r="r" b="b"/>
                  <a:pathLst>
                    <a:path w="28188" h="313" extrusionOk="0">
                      <a:moveTo>
                        <a:pt x="1" y="1"/>
                      </a:moveTo>
                      <a:lnTo>
                        <a:pt x="1" y="313"/>
                      </a:lnTo>
                      <a:lnTo>
                        <a:pt x="28187" y="313"/>
                      </a:lnTo>
                      <a:lnTo>
                        <a:pt x="28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7"/>
                <p:cNvSpPr/>
                <p:nvPr/>
              </p:nvSpPr>
              <p:spPr>
                <a:xfrm>
                  <a:off x="4688304" y="3455162"/>
                  <a:ext cx="538342" cy="2349208"/>
                </a:xfrm>
                <a:custGeom>
                  <a:avLst/>
                  <a:gdLst/>
                  <a:ahLst/>
                  <a:cxnLst/>
                  <a:rect l="l" t="t" r="r" b="b"/>
                  <a:pathLst>
                    <a:path w="9261" h="40413" extrusionOk="0">
                      <a:moveTo>
                        <a:pt x="4822" y="0"/>
                      </a:moveTo>
                      <a:lnTo>
                        <a:pt x="1524" y="5474"/>
                      </a:lnTo>
                      <a:lnTo>
                        <a:pt x="1524" y="12311"/>
                      </a:lnTo>
                      <a:lnTo>
                        <a:pt x="383" y="12311"/>
                      </a:lnTo>
                      <a:lnTo>
                        <a:pt x="383" y="14501"/>
                      </a:lnTo>
                      <a:lnTo>
                        <a:pt x="2031" y="16330"/>
                      </a:lnTo>
                      <a:lnTo>
                        <a:pt x="2031" y="29187"/>
                      </a:lnTo>
                      <a:lnTo>
                        <a:pt x="1" y="29187"/>
                      </a:lnTo>
                      <a:lnTo>
                        <a:pt x="383" y="30928"/>
                      </a:lnTo>
                      <a:lnTo>
                        <a:pt x="1841" y="32143"/>
                      </a:lnTo>
                      <a:lnTo>
                        <a:pt x="1841" y="40245"/>
                      </a:lnTo>
                      <a:lnTo>
                        <a:pt x="2422" y="40245"/>
                      </a:lnTo>
                      <a:lnTo>
                        <a:pt x="2412" y="40413"/>
                      </a:lnTo>
                      <a:lnTo>
                        <a:pt x="7422" y="40413"/>
                      </a:lnTo>
                      <a:lnTo>
                        <a:pt x="7422" y="32313"/>
                      </a:lnTo>
                      <a:lnTo>
                        <a:pt x="8881" y="31095"/>
                      </a:lnTo>
                      <a:lnTo>
                        <a:pt x="9260" y="29357"/>
                      </a:lnTo>
                      <a:lnTo>
                        <a:pt x="7231" y="29357"/>
                      </a:lnTo>
                      <a:lnTo>
                        <a:pt x="7231" y="16499"/>
                      </a:lnTo>
                      <a:lnTo>
                        <a:pt x="8881" y="14671"/>
                      </a:lnTo>
                      <a:lnTo>
                        <a:pt x="8881" y="12481"/>
                      </a:lnTo>
                      <a:lnTo>
                        <a:pt x="7740" y="12481"/>
                      </a:lnTo>
                      <a:lnTo>
                        <a:pt x="7740" y="5642"/>
                      </a:lnTo>
                      <a:lnTo>
                        <a:pt x="482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47"/>
                <p:cNvSpPr/>
                <p:nvPr/>
              </p:nvSpPr>
              <p:spPr>
                <a:xfrm>
                  <a:off x="4877807" y="4434824"/>
                  <a:ext cx="44353" cy="716975"/>
                </a:xfrm>
                <a:custGeom>
                  <a:avLst/>
                  <a:gdLst/>
                  <a:ahLst/>
                  <a:cxnLst/>
                  <a:rect l="l" t="t" r="r" b="b"/>
                  <a:pathLst>
                    <a:path w="763" h="12334" extrusionOk="0">
                      <a:moveTo>
                        <a:pt x="0" y="1"/>
                      </a:moveTo>
                      <a:lnTo>
                        <a:pt x="0" y="12334"/>
                      </a:lnTo>
                      <a:lnTo>
                        <a:pt x="762" y="12334"/>
                      </a:lnTo>
                      <a:lnTo>
                        <a:pt x="76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47"/>
                <p:cNvSpPr/>
                <p:nvPr/>
              </p:nvSpPr>
              <p:spPr>
                <a:xfrm>
                  <a:off x="4995810" y="4434824"/>
                  <a:ext cx="23717" cy="727846"/>
                </a:xfrm>
                <a:custGeom>
                  <a:avLst/>
                  <a:gdLst/>
                  <a:ahLst/>
                  <a:cxnLst/>
                  <a:rect l="l" t="t" r="r" b="b"/>
                  <a:pathLst>
                    <a:path w="408" h="12521" extrusionOk="0">
                      <a:moveTo>
                        <a:pt x="0" y="1"/>
                      </a:moveTo>
                      <a:lnTo>
                        <a:pt x="0" y="12521"/>
                      </a:lnTo>
                      <a:lnTo>
                        <a:pt x="408" y="12521"/>
                      </a:lnTo>
                      <a:lnTo>
                        <a:pt x="40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7"/>
                <p:cNvSpPr/>
                <p:nvPr/>
              </p:nvSpPr>
              <p:spPr>
                <a:xfrm>
                  <a:off x="5054812" y="4434824"/>
                  <a:ext cx="53828" cy="726858"/>
                </a:xfrm>
                <a:custGeom>
                  <a:avLst/>
                  <a:gdLst/>
                  <a:ahLst/>
                  <a:cxnLst/>
                  <a:rect l="l" t="t" r="r" b="b"/>
                  <a:pathLst>
                    <a:path w="926" h="12504" extrusionOk="0">
                      <a:moveTo>
                        <a:pt x="0" y="1"/>
                      </a:moveTo>
                      <a:lnTo>
                        <a:pt x="0" y="12504"/>
                      </a:lnTo>
                      <a:lnTo>
                        <a:pt x="925" y="12504"/>
                      </a:lnTo>
                      <a:lnTo>
                        <a:pt x="92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47"/>
                <p:cNvSpPr/>
                <p:nvPr/>
              </p:nvSpPr>
              <p:spPr>
                <a:xfrm>
                  <a:off x="6282337" y="4510044"/>
                  <a:ext cx="528053" cy="56967"/>
                </a:xfrm>
                <a:custGeom>
                  <a:avLst/>
                  <a:gdLst/>
                  <a:ahLst/>
                  <a:cxnLst/>
                  <a:rect l="l" t="t" r="r" b="b"/>
                  <a:pathLst>
                    <a:path w="9084" h="980" extrusionOk="0">
                      <a:moveTo>
                        <a:pt x="1" y="0"/>
                      </a:moveTo>
                      <a:lnTo>
                        <a:pt x="1" y="979"/>
                      </a:lnTo>
                      <a:lnTo>
                        <a:pt x="9083" y="979"/>
                      </a:lnTo>
                      <a:lnTo>
                        <a:pt x="908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8" name="Google Shape;228;p47"/>
              <p:cNvSpPr/>
              <p:nvPr/>
            </p:nvSpPr>
            <p:spPr>
              <a:xfrm>
                <a:off x="2858472" y="3108368"/>
                <a:ext cx="1740397" cy="1451161"/>
              </a:xfrm>
              <a:custGeom>
                <a:avLst/>
                <a:gdLst/>
                <a:ahLst/>
                <a:cxnLst/>
                <a:rect l="l" t="t" r="r" b="b"/>
                <a:pathLst>
                  <a:path w="16072" h="13401" extrusionOk="0">
                    <a:moveTo>
                      <a:pt x="7920" y="1"/>
                    </a:moveTo>
                    <a:cubicBezTo>
                      <a:pt x="7795" y="477"/>
                      <a:pt x="7861" y="1068"/>
                      <a:pt x="7608" y="1516"/>
                    </a:cubicBezTo>
                    <a:cubicBezTo>
                      <a:pt x="7378" y="1928"/>
                      <a:pt x="6870" y="2271"/>
                      <a:pt x="6491" y="2546"/>
                    </a:cubicBezTo>
                    <a:cubicBezTo>
                      <a:pt x="5501" y="3255"/>
                      <a:pt x="4377" y="3790"/>
                      <a:pt x="3464" y="4609"/>
                    </a:cubicBezTo>
                    <a:cubicBezTo>
                      <a:pt x="1371" y="6481"/>
                      <a:pt x="1" y="10114"/>
                      <a:pt x="774" y="12937"/>
                    </a:cubicBezTo>
                    <a:cubicBezTo>
                      <a:pt x="958" y="13004"/>
                      <a:pt x="1152" y="13020"/>
                      <a:pt x="1350" y="13020"/>
                    </a:cubicBezTo>
                    <a:cubicBezTo>
                      <a:pt x="1534" y="13020"/>
                      <a:pt x="1721" y="13006"/>
                      <a:pt x="1904" y="13006"/>
                    </a:cubicBezTo>
                    <a:cubicBezTo>
                      <a:pt x="1941" y="13006"/>
                      <a:pt x="1978" y="13007"/>
                      <a:pt x="2014" y="13008"/>
                    </a:cubicBezTo>
                    <a:cubicBezTo>
                      <a:pt x="3019" y="13046"/>
                      <a:pt x="4030" y="13104"/>
                      <a:pt x="5038" y="13152"/>
                    </a:cubicBezTo>
                    <a:cubicBezTo>
                      <a:pt x="5786" y="13188"/>
                      <a:pt x="6571" y="13308"/>
                      <a:pt x="7346" y="13368"/>
                    </a:cubicBezTo>
                    <a:lnTo>
                      <a:pt x="7346" y="13381"/>
                    </a:lnTo>
                    <a:cubicBezTo>
                      <a:pt x="7519" y="13396"/>
                      <a:pt x="7696" y="13400"/>
                      <a:pt x="7874" y="13400"/>
                    </a:cubicBezTo>
                    <a:cubicBezTo>
                      <a:pt x="7928" y="13400"/>
                      <a:pt x="7982" y="13400"/>
                      <a:pt x="8036" y="13399"/>
                    </a:cubicBezTo>
                    <a:cubicBezTo>
                      <a:pt x="8091" y="13400"/>
                      <a:pt x="8145" y="13400"/>
                      <a:pt x="8199" y="13400"/>
                    </a:cubicBezTo>
                    <a:cubicBezTo>
                      <a:pt x="8377" y="13400"/>
                      <a:pt x="8554" y="13396"/>
                      <a:pt x="8728" y="13381"/>
                    </a:cubicBezTo>
                    <a:cubicBezTo>
                      <a:pt x="8728" y="13376"/>
                      <a:pt x="8728" y="13372"/>
                      <a:pt x="8728" y="13368"/>
                    </a:cubicBezTo>
                    <a:cubicBezTo>
                      <a:pt x="9503" y="13308"/>
                      <a:pt x="10288" y="13188"/>
                      <a:pt x="11038" y="13152"/>
                    </a:cubicBezTo>
                    <a:cubicBezTo>
                      <a:pt x="12044" y="13104"/>
                      <a:pt x="13055" y="13046"/>
                      <a:pt x="14060" y="13008"/>
                    </a:cubicBezTo>
                    <a:cubicBezTo>
                      <a:pt x="14096" y="13007"/>
                      <a:pt x="14133" y="13006"/>
                      <a:pt x="14170" y="13006"/>
                    </a:cubicBezTo>
                    <a:cubicBezTo>
                      <a:pt x="14353" y="13006"/>
                      <a:pt x="14539" y="13020"/>
                      <a:pt x="14723" y="13020"/>
                    </a:cubicBezTo>
                    <a:cubicBezTo>
                      <a:pt x="14920" y="13020"/>
                      <a:pt x="15115" y="13004"/>
                      <a:pt x="15299" y="12937"/>
                    </a:cubicBezTo>
                    <a:cubicBezTo>
                      <a:pt x="16072" y="10114"/>
                      <a:pt x="14703" y="6481"/>
                      <a:pt x="12609" y="4609"/>
                    </a:cubicBezTo>
                    <a:cubicBezTo>
                      <a:pt x="11697" y="3792"/>
                      <a:pt x="10573" y="3255"/>
                      <a:pt x="9583" y="2546"/>
                    </a:cubicBezTo>
                    <a:cubicBezTo>
                      <a:pt x="9202" y="2271"/>
                      <a:pt x="8695" y="1928"/>
                      <a:pt x="8464" y="1516"/>
                    </a:cubicBezTo>
                    <a:cubicBezTo>
                      <a:pt x="8213" y="1068"/>
                      <a:pt x="8279" y="477"/>
                      <a:pt x="8152" y="1"/>
                    </a:cubicBezTo>
                    <a:lnTo>
                      <a:pt x="8036" y="59"/>
                    </a:lnTo>
                    <a:lnTo>
                      <a:pt x="792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47"/>
              <p:cNvSpPr/>
              <p:nvPr/>
            </p:nvSpPr>
            <p:spPr>
              <a:xfrm>
                <a:off x="6905625" y="3551350"/>
                <a:ext cx="1162200" cy="811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30" name="Google Shape;230;p47"/>
          <p:cNvSpPr/>
          <p:nvPr/>
        </p:nvSpPr>
        <p:spPr>
          <a:xfrm>
            <a:off x="-111575" y="4838694"/>
            <a:ext cx="9308030" cy="361947"/>
          </a:xfrm>
          <a:custGeom>
            <a:avLst/>
            <a:gdLst/>
            <a:ahLst/>
            <a:cxnLst/>
            <a:rect l="l" t="t" r="r" b="b"/>
            <a:pathLst>
              <a:path w="36230" h="2243" extrusionOk="0">
                <a:moveTo>
                  <a:pt x="0" y="1"/>
                </a:moveTo>
                <a:lnTo>
                  <a:pt x="0" y="2242"/>
                </a:lnTo>
                <a:lnTo>
                  <a:pt x="36230" y="2242"/>
                </a:lnTo>
                <a:lnTo>
                  <a:pt x="3623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47"/>
          <p:cNvSpPr txBox="1">
            <a:spLocks noGrp="1"/>
          </p:cNvSpPr>
          <p:nvPr>
            <p:ph type="title"/>
          </p:nvPr>
        </p:nvSpPr>
        <p:spPr>
          <a:xfrm>
            <a:off x="715100" y="535150"/>
            <a:ext cx="7713900" cy="2132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6700" b="1"/>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BLANK_1_1_1_3">
    <p:spTree>
      <p:nvGrpSpPr>
        <p:cNvPr id="1" name="Shape 232"/>
        <p:cNvGrpSpPr/>
        <p:nvPr/>
      </p:nvGrpSpPr>
      <p:grpSpPr>
        <a:xfrm>
          <a:off x="0" y="0"/>
          <a:ext cx="0" cy="0"/>
          <a:chOff x="0" y="0"/>
          <a:chExt cx="0" cy="0"/>
        </a:xfrm>
      </p:grpSpPr>
      <p:sp>
        <p:nvSpPr>
          <p:cNvPr id="233" name="Google Shape;233;p48"/>
          <p:cNvSpPr txBox="1">
            <a:spLocks noGrp="1"/>
          </p:cNvSpPr>
          <p:nvPr>
            <p:ph type="title"/>
          </p:nvPr>
        </p:nvSpPr>
        <p:spPr>
          <a:xfrm>
            <a:off x="720000" y="535000"/>
            <a:ext cx="7704000" cy="41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2600" b="1"/>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34" name="Google Shape;234;p48"/>
          <p:cNvSpPr/>
          <p:nvPr/>
        </p:nvSpPr>
        <p:spPr>
          <a:xfrm flipH="1">
            <a:off x="-111634" y="4743450"/>
            <a:ext cx="9197768" cy="590134"/>
          </a:xfrm>
          <a:custGeom>
            <a:avLst/>
            <a:gdLst/>
            <a:ahLst/>
            <a:cxnLst/>
            <a:rect l="l" t="t" r="r" b="b"/>
            <a:pathLst>
              <a:path w="159386" h="45898" extrusionOk="0">
                <a:moveTo>
                  <a:pt x="73890" y="0"/>
                </a:moveTo>
                <a:cubicBezTo>
                  <a:pt x="72986" y="0"/>
                  <a:pt x="72064" y="112"/>
                  <a:pt x="71213" y="174"/>
                </a:cubicBezTo>
                <a:cubicBezTo>
                  <a:pt x="68995" y="335"/>
                  <a:pt x="66830" y="328"/>
                  <a:pt x="64642" y="794"/>
                </a:cubicBezTo>
                <a:cubicBezTo>
                  <a:pt x="63759" y="983"/>
                  <a:pt x="62729" y="1098"/>
                  <a:pt x="61894" y="1434"/>
                </a:cubicBezTo>
                <a:cubicBezTo>
                  <a:pt x="61427" y="1621"/>
                  <a:pt x="60978" y="1696"/>
                  <a:pt x="60533" y="1696"/>
                </a:cubicBezTo>
                <a:cubicBezTo>
                  <a:pt x="59839" y="1696"/>
                  <a:pt x="59156" y="1514"/>
                  <a:pt x="58436" y="1293"/>
                </a:cubicBezTo>
                <a:cubicBezTo>
                  <a:pt x="57566" y="1025"/>
                  <a:pt x="56787" y="808"/>
                  <a:pt x="56016" y="808"/>
                </a:cubicBezTo>
                <a:cubicBezTo>
                  <a:pt x="55375" y="808"/>
                  <a:pt x="54739" y="958"/>
                  <a:pt x="54060" y="1353"/>
                </a:cubicBezTo>
                <a:cubicBezTo>
                  <a:pt x="53281" y="1807"/>
                  <a:pt x="52561" y="2382"/>
                  <a:pt x="51708" y="2710"/>
                </a:cubicBezTo>
                <a:cubicBezTo>
                  <a:pt x="51323" y="2857"/>
                  <a:pt x="50962" y="2917"/>
                  <a:pt x="50607" y="2917"/>
                </a:cubicBezTo>
                <a:cubicBezTo>
                  <a:pt x="50011" y="2917"/>
                  <a:pt x="49433" y="2749"/>
                  <a:pt x="48788" y="2549"/>
                </a:cubicBezTo>
                <a:cubicBezTo>
                  <a:pt x="48438" y="2441"/>
                  <a:pt x="48077" y="2394"/>
                  <a:pt x="47712" y="2394"/>
                </a:cubicBezTo>
                <a:cubicBezTo>
                  <a:pt x="46462" y="2394"/>
                  <a:pt x="45167" y="2943"/>
                  <a:pt x="44098" y="3432"/>
                </a:cubicBezTo>
                <a:cubicBezTo>
                  <a:pt x="42381" y="4218"/>
                  <a:pt x="40597" y="4647"/>
                  <a:pt x="38705" y="4647"/>
                </a:cubicBezTo>
                <a:cubicBezTo>
                  <a:pt x="38517" y="4647"/>
                  <a:pt x="38327" y="4642"/>
                  <a:pt x="38137" y="4634"/>
                </a:cubicBezTo>
                <a:cubicBezTo>
                  <a:pt x="36389" y="4555"/>
                  <a:pt x="34520" y="4038"/>
                  <a:pt x="32727" y="4038"/>
                </a:cubicBezTo>
                <a:cubicBezTo>
                  <a:pt x="31520" y="4038"/>
                  <a:pt x="30347" y="4272"/>
                  <a:pt x="29270" y="5034"/>
                </a:cubicBezTo>
                <a:cubicBezTo>
                  <a:pt x="27988" y="5940"/>
                  <a:pt x="26544" y="6467"/>
                  <a:pt x="24953" y="6467"/>
                </a:cubicBezTo>
                <a:cubicBezTo>
                  <a:pt x="24689" y="6467"/>
                  <a:pt x="24416" y="6450"/>
                  <a:pt x="24145" y="6450"/>
                </a:cubicBezTo>
                <a:cubicBezTo>
                  <a:pt x="23797" y="6450"/>
                  <a:pt x="23452" y="6477"/>
                  <a:pt x="23130" y="6603"/>
                </a:cubicBezTo>
                <a:cubicBezTo>
                  <a:pt x="21389" y="7284"/>
                  <a:pt x="19360" y="7415"/>
                  <a:pt x="17505" y="7692"/>
                </a:cubicBezTo>
                <a:cubicBezTo>
                  <a:pt x="16639" y="7822"/>
                  <a:pt x="15355" y="8196"/>
                  <a:pt x="14039" y="8432"/>
                </a:cubicBezTo>
                <a:lnTo>
                  <a:pt x="10594" y="8432"/>
                </a:lnTo>
                <a:cubicBezTo>
                  <a:pt x="9823" y="8176"/>
                  <a:pt x="9232" y="7651"/>
                  <a:pt x="8980" y="6700"/>
                </a:cubicBezTo>
                <a:cubicBezTo>
                  <a:pt x="8942" y="6555"/>
                  <a:pt x="8817" y="6468"/>
                  <a:pt x="8688" y="6468"/>
                </a:cubicBezTo>
                <a:cubicBezTo>
                  <a:pt x="8606" y="6468"/>
                  <a:pt x="8522" y="6504"/>
                  <a:pt x="8458" y="6583"/>
                </a:cubicBezTo>
                <a:cubicBezTo>
                  <a:pt x="7740" y="7480"/>
                  <a:pt x="6780" y="7678"/>
                  <a:pt x="5753" y="7678"/>
                </a:cubicBezTo>
                <a:cubicBezTo>
                  <a:pt x="4938" y="7678"/>
                  <a:pt x="4080" y="7554"/>
                  <a:pt x="3267" y="7554"/>
                </a:cubicBezTo>
                <a:cubicBezTo>
                  <a:pt x="2903" y="7554"/>
                  <a:pt x="2549" y="7578"/>
                  <a:pt x="2210" y="7651"/>
                </a:cubicBezTo>
                <a:cubicBezTo>
                  <a:pt x="1522" y="7799"/>
                  <a:pt x="752" y="8084"/>
                  <a:pt x="1" y="8161"/>
                </a:cubicBezTo>
                <a:lnTo>
                  <a:pt x="1" y="45898"/>
                </a:lnTo>
                <a:lnTo>
                  <a:pt x="159385" y="45898"/>
                </a:lnTo>
                <a:lnTo>
                  <a:pt x="159385" y="12086"/>
                </a:lnTo>
                <a:lnTo>
                  <a:pt x="151362" y="8432"/>
                </a:lnTo>
                <a:cubicBezTo>
                  <a:pt x="151082" y="8271"/>
                  <a:pt x="150797" y="8106"/>
                  <a:pt x="150483" y="7960"/>
                </a:cubicBezTo>
                <a:cubicBezTo>
                  <a:pt x="149939" y="7707"/>
                  <a:pt x="148328" y="7611"/>
                  <a:pt x="148056" y="7190"/>
                </a:cubicBezTo>
                <a:cubicBezTo>
                  <a:pt x="147989" y="7087"/>
                  <a:pt x="147886" y="7036"/>
                  <a:pt x="147786" y="7036"/>
                </a:cubicBezTo>
                <a:cubicBezTo>
                  <a:pt x="147659" y="7036"/>
                  <a:pt x="147537" y="7119"/>
                  <a:pt x="147506" y="7281"/>
                </a:cubicBezTo>
                <a:cubicBezTo>
                  <a:pt x="147391" y="7867"/>
                  <a:pt x="146720" y="8257"/>
                  <a:pt x="146025" y="8432"/>
                </a:cubicBezTo>
                <a:lnTo>
                  <a:pt x="144568" y="8432"/>
                </a:lnTo>
                <a:cubicBezTo>
                  <a:pt x="143975" y="8219"/>
                  <a:pt x="143423" y="8152"/>
                  <a:pt x="142781" y="8152"/>
                </a:cubicBezTo>
                <a:cubicBezTo>
                  <a:pt x="142164" y="8152"/>
                  <a:pt x="141551" y="8175"/>
                  <a:pt x="140942" y="8175"/>
                </a:cubicBezTo>
                <a:cubicBezTo>
                  <a:pt x="139979" y="8175"/>
                  <a:pt x="139028" y="8119"/>
                  <a:pt x="138101" y="7829"/>
                </a:cubicBezTo>
                <a:cubicBezTo>
                  <a:pt x="137751" y="7720"/>
                  <a:pt x="137432" y="7678"/>
                  <a:pt x="137131" y="7678"/>
                </a:cubicBezTo>
                <a:cubicBezTo>
                  <a:pt x="136120" y="7678"/>
                  <a:pt x="135309" y="8153"/>
                  <a:pt x="134152" y="8153"/>
                </a:cubicBezTo>
                <a:cubicBezTo>
                  <a:pt x="134111" y="8153"/>
                  <a:pt x="134071" y="8152"/>
                  <a:pt x="134030" y="8151"/>
                </a:cubicBezTo>
                <a:cubicBezTo>
                  <a:pt x="132999" y="8122"/>
                  <a:pt x="132415" y="7680"/>
                  <a:pt x="131567" y="7186"/>
                </a:cubicBezTo>
                <a:cubicBezTo>
                  <a:pt x="131323" y="7044"/>
                  <a:pt x="131085" y="6958"/>
                  <a:pt x="130805" y="6945"/>
                </a:cubicBezTo>
                <a:cubicBezTo>
                  <a:pt x="130796" y="6945"/>
                  <a:pt x="130787" y="6944"/>
                  <a:pt x="130777" y="6944"/>
                </a:cubicBezTo>
                <a:cubicBezTo>
                  <a:pt x="130452" y="6944"/>
                  <a:pt x="130150" y="7196"/>
                  <a:pt x="129872" y="7319"/>
                </a:cubicBezTo>
                <a:cubicBezTo>
                  <a:pt x="129149" y="7639"/>
                  <a:pt x="128401" y="7934"/>
                  <a:pt x="127605" y="8024"/>
                </a:cubicBezTo>
                <a:cubicBezTo>
                  <a:pt x="126048" y="8201"/>
                  <a:pt x="124489" y="8096"/>
                  <a:pt x="122928" y="8166"/>
                </a:cubicBezTo>
                <a:cubicBezTo>
                  <a:pt x="122305" y="8196"/>
                  <a:pt x="121687" y="8284"/>
                  <a:pt x="121080" y="8432"/>
                </a:cubicBezTo>
                <a:lnTo>
                  <a:pt x="96107" y="8432"/>
                </a:lnTo>
                <a:cubicBezTo>
                  <a:pt x="95433" y="8145"/>
                  <a:pt x="94720" y="7965"/>
                  <a:pt x="94043" y="7907"/>
                </a:cubicBezTo>
                <a:cubicBezTo>
                  <a:pt x="92514" y="7780"/>
                  <a:pt x="90816" y="7804"/>
                  <a:pt x="89403" y="7155"/>
                </a:cubicBezTo>
                <a:cubicBezTo>
                  <a:pt x="88400" y="6695"/>
                  <a:pt x="87927" y="6110"/>
                  <a:pt x="87326" y="5263"/>
                </a:cubicBezTo>
                <a:cubicBezTo>
                  <a:pt x="87110" y="4957"/>
                  <a:pt x="86856" y="4478"/>
                  <a:pt x="86527" y="4270"/>
                </a:cubicBezTo>
                <a:cubicBezTo>
                  <a:pt x="85852" y="3843"/>
                  <a:pt x="85233" y="4042"/>
                  <a:pt x="84470" y="3915"/>
                </a:cubicBezTo>
                <a:cubicBezTo>
                  <a:pt x="83184" y="3703"/>
                  <a:pt x="83060" y="3121"/>
                  <a:pt x="82367" y="2310"/>
                </a:cubicBezTo>
                <a:cubicBezTo>
                  <a:pt x="81611" y="1426"/>
                  <a:pt x="80777" y="1409"/>
                  <a:pt x="79651" y="1409"/>
                </a:cubicBezTo>
                <a:cubicBezTo>
                  <a:pt x="78579" y="1409"/>
                  <a:pt x="78192" y="1368"/>
                  <a:pt x="77347" y="804"/>
                </a:cubicBezTo>
                <a:cubicBezTo>
                  <a:pt x="76794" y="435"/>
                  <a:pt x="76324" y="383"/>
                  <a:pt x="75689" y="209"/>
                </a:cubicBezTo>
                <a:cubicBezTo>
                  <a:pt x="75118" y="53"/>
                  <a:pt x="74508" y="0"/>
                  <a:pt x="73890" y="0"/>
                </a:cubicBezTo>
                <a:close/>
              </a:path>
            </a:pathLst>
          </a:custGeom>
          <a:solidFill>
            <a:srgbClr val="D83737">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48"/>
          <p:cNvSpPr/>
          <p:nvPr/>
        </p:nvSpPr>
        <p:spPr>
          <a:xfrm flipH="1">
            <a:off x="-285725" y="4833243"/>
            <a:ext cx="9414859" cy="657372"/>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48"/>
          <p:cNvSpPr/>
          <p:nvPr/>
        </p:nvSpPr>
        <p:spPr>
          <a:xfrm flipH="1">
            <a:off x="-215678" y="4923036"/>
            <a:ext cx="9531086" cy="615490"/>
          </a:xfrm>
          <a:custGeom>
            <a:avLst/>
            <a:gdLst/>
            <a:ahLst/>
            <a:cxnLst/>
            <a:rect l="l" t="t" r="r" b="b"/>
            <a:pathLst>
              <a:path w="165162" h="49807" extrusionOk="0">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7"/>
        <p:cNvGrpSpPr/>
        <p:nvPr/>
      </p:nvGrpSpPr>
      <p:grpSpPr>
        <a:xfrm>
          <a:off x="0" y="0"/>
          <a:ext cx="0" cy="0"/>
          <a:chOff x="0" y="0"/>
          <a:chExt cx="0" cy="0"/>
        </a:xfrm>
      </p:grpSpPr>
      <p:sp>
        <p:nvSpPr>
          <p:cNvPr id="238" name="Google Shape;238;p49"/>
          <p:cNvSpPr/>
          <p:nvPr/>
        </p:nvSpPr>
        <p:spPr>
          <a:xfrm flipH="1">
            <a:off x="-319237" y="3804825"/>
            <a:ext cx="9687012" cy="2652709"/>
          </a:xfrm>
          <a:custGeom>
            <a:avLst/>
            <a:gdLst/>
            <a:ahLst/>
            <a:cxnLst/>
            <a:rect l="l" t="t" r="r" b="b"/>
            <a:pathLst>
              <a:path w="154387" h="36579" extrusionOk="0">
                <a:moveTo>
                  <a:pt x="33994" y="1"/>
                </a:moveTo>
                <a:cubicBezTo>
                  <a:pt x="33879" y="1"/>
                  <a:pt x="33767" y="20"/>
                  <a:pt x="33660" y="66"/>
                </a:cubicBezTo>
                <a:cubicBezTo>
                  <a:pt x="33542" y="116"/>
                  <a:pt x="33433" y="286"/>
                  <a:pt x="33372" y="449"/>
                </a:cubicBezTo>
                <a:cubicBezTo>
                  <a:pt x="33157" y="1008"/>
                  <a:pt x="32937" y="1052"/>
                  <a:pt x="32558" y="1094"/>
                </a:cubicBezTo>
                <a:cubicBezTo>
                  <a:pt x="31913" y="1165"/>
                  <a:pt x="31384" y="1540"/>
                  <a:pt x="30796" y="1894"/>
                </a:cubicBezTo>
                <a:cubicBezTo>
                  <a:pt x="30550" y="2041"/>
                  <a:pt x="30351" y="2145"/>
                  <a:pt x="30120" y="2145"/>
                </a:cubicBezTo>
                <a:cubicBezTo>
                  <a:pt x="30009" y="2145"/>
                  <a:pt x="29890" y="2121"/>
                  <a:pt x="29754" y="2065"/>
                </a:cubicBezTo>
                <a:cubicBezTo>
                  <a:pt x="29674" y="2033"/>
                  <a:pt x="29606" y="2018"/>
                  <a:pt x="29544" y="2018"/>
                </a:cubicBezTo>
                <a:cubicBezTo>
                  <a:pt x="29375" y="2018"/>
                  <a:pt x="29255" y="2129"/>
                  <a:pt x="29068" y="2278"/>
                </a:cubicBezTo>
                <a:cubicBezTo>
                  <a:pt x="28499" y="2736"/>
                  <a:pt x="28020" y="3417"/>
                  <a:pt x="27456" y="3884"/>
                </a:cubicBezTo>
                <a:cubicBezTo>
                  <a:pt x="27105" y="4173"/>
                  <a:pt x="26723" y="4340"/>
                  <a:pt x="26329" y="4436"/>
                </a:cubicBezTo>
                <a:cubicBezTo>
                  <a:pt x="26252" y="4455"/>
                  <a:pt x="26176" y="4463"/>
                  <a:pt x="26100" y="4463"/>
                </a:cubicBezTo>
                <a:cubicBezTo>
                  <a:pt x="25716" y="4463"/>
                  <a:pt x="25340" y="4261"/>
                  <a:pt x="24950" y="4245"/>
                </a:cubicBezTo>
                <a:cubicBezTo>
                  <a:pt x="24940" y="4245"/>
                  <a:pt x="24930" y="4245"/>
                  <a:pt x="24920" y="4245"/>
                </a:cubicBezTo>
                <a:cubicBezTo>
                  <a:pt x="24336" y="4245"/>
                  <a:pt x="23912" y="4923"/>
                  <a:pt x="23320" y="4989"/>
                </a:cubicBezTo>
                <a:cubicBezTo>
                  <a:pt x="23205" y="5001"/>
                  <a:pt x="23090" y="5013"/>
                  <a:pt x="22975" y="5025"/>
                </a:cubicBezTo>
                <a:cubicBezTo>
                  <a:pt x="22782" y="5001"/>
                  <a:pt x="22584" y="4994"/>
                  <a:pt x="22390" y="4994"/>
                </a:cubicBezTo>
                <a:cubicBezTo>
                  <a:pt x="22128" y="4994"/>
                  <a:pt x="21873" y="5007"/>
                  <a:pt x="21645" y="5012"/>
                </a:cubicBezTo>
                <a:cubicBezTo>
                  <a:pt x="21306" y="5018"/>
                  <a:pt x="20974" y="5086"/>
                  <a:pt x="20652" y="5201"/>
                </a:cubicBezTo>
                <a:lnTo>
                  <a:pt x="20652" y="5201"/>
                </a:lnTo>
                <a:cubicBezTo>
                  <a:pt x="20654" y="5201"/>
                  <a:pt x="20654" y="5200"/>
                  <a:pt x="20654" y="5200"/>
                </a:cubicBezTo>
                <a:lnTo>
                  <a:pt x="20654" y="5200"/>
                </a:lnTo>
                <a:cubicBezTo>
                  <a:pt x="20653" y="5200"/>
                  <a:pt x="20472" y="5264"/>
                  <a:pt x="20439" y="5312"/>
                </a:cubicBezTo>
                <a:cubicBezTo>
                  <a:pt x="20289" y="5526"/>
                  <a:pt x="20165" y="5588"/>
                  <a:pt x="20034" y="5588"/>
                </a:cubicBezTo>
                <a:cubicBezTo>
                  <a:pt x="19884" y="5588"/>
                  <a:pt x="19727" y="5506"/>
                  <a:pt x="19516" y="5482"/>
                </a:cubicBezTo>
                <a:cubicBezTo>
                  <a:pt x="19436" y="5473"/>
                  <a:pt x="19355" y="5469"/>
                  <a:pt x="19273" y="5469"/>
                </a:cubicBezTo>
                <a:cubicBezTo>
                  <a:pt x="18749" y="5469"/>
                  <a:pt x="18189" y="5639"/>
                  <a:pt x="17692" y="5749"/>
                </a:cubicBezTo>
                <a:cubicBezTo>
                  <a:pt x="17505" y="5790"/>
                  <a:pt x="17369" y="5915"/>
                  <a:pt x="17251" y="6099"/>
                </a:cubicBezTo>
                <a:cubicBezTo>
                  <a:pt x="17203" y="6175"/>
                  <a:pt x="17173" y="6269"/>
                  <a:pt x="17143" y="6363"/>
                </a:cubicBezTo>
                <a:cubicBezTo>
                  <a:pt x="17016" y="6793"/>
                  <a:pt x="16653" y="6842"/>
                  <a:pt x="16336" y="6842"/>
                </a:cubicBezTo>
                <a:cubicBezTo>
                  <a:pt x="16300" y="6842"/>
                  <a:pt x="16265" y="6842"/>
                  <a:pt x="16231" y="6841"/>
                </a:cubicBezTo>
                <a:cubicBezTo>
                  <a:pt x="15522" y="6826"/>
                  <a:pt x="14815" y="6605"/>
                  <a:pt x="14105" y="6565"/>
                </a:cubicBezTo>
                <a:cubicBezTo>
                  <a:pt x="14072" y="6563"/>
                  <a:pt x="14039" y="6562"/>
                  <a:pt x="14007" y="6562"/>
                </a:cubicBezTo>
                <a:cubicBezTo>
                  <a:pt x="13310" y="6562"/>
                  <a:pt x="12756" y="6963"/>
                  <a:pt x="12121" y="7240"/>
                </a:cubicBezTo>
                <a:cubicBezTo>
                  <a:pt x="12032" y="7280"/>
                  <a:pt x="11944" y="7296"/>
                  <a:pt x="11858" y="7296"/>
                </a:cubicBezTo>
                <a:cubicBezTo>
                  <a:pt x="11454" y="7296"/>
                  <a:pt x="11083" y="6928"/>
                  <a:pt x="10676" y="6845"/>
                </a:cubicBezTo>
                <a:cubicBezTo>
                  <a:pt x="10659" y="6842"/>
                  <a:pt x="10642" y="6840"/>
                  <a:pt x="10625" y="6840"/>
                </a:cubicBezTo>
                <a:cubicBezTo>
                  <a:pt x="10418" y="6840"/>
                  <a:pt x="10257" y="7096"/>
                  <a:pt x="10205" y="7337"/>
                </a:cubicBezTo>
                <a:cubicBezTo>
                  <a:pt x="10076" y="7963"/>
                  <a:pt x="10122" y="8529"/>
                  <a:pt x="9802" y="9040"/>
                </a:cubicBezTo>
                <a:cubicBezTo>
                  <a:pt x="9792" y="9053"/>
                  <a:pt x="9786" y="9063"/>
                  <a:pt x="9775" y="9075"/>
                </a:cubicBezTo>
                <a:cubicBezTo>
                  <a:pt x="9504" y="9108"/>
                  <a:pt x="9232" y="9141"/>
                  <a:pt x="8961" y="9173"/>
                </a:cubicBezTo>
                <a:cubicBezTo>
                  <a:pt x="8849" y="9141"/>
                  <a:pt x="8749" y="9104"/>
                  <a:pt x="8662" y="9079"/>
                </a:cubicBezTo>
                <a:cubicBezTo>
                  <a:pt x="8379" y="8999"/>
                  <a:pt x="8069" y="8993"/>
                  <a:pt x="7782" y="8941"/>
                </a:cubicBezTo>
                <a:cubicBezTo>
                  <a:pt x="7264" y="8846"/>
                  <a:pt x="6735" y="8723"/>
                  <a:pt x="6214" y="8723"/>
                </a:cubicBezTo>
                <a:cubicBezTo>
                  <a:pt x="6093" y="8723"/>
                  <a:pt x="5972" y="8729"/>
                  <a:pt x="5852" y="8745"/>
                </a:cubicBezTo>
                <a:cubicBezTo>
                  <a:pt x="5570" y="8780"/>
                  <a:pt x="5298" y="8807"/>
                  <a:pt x="5028" y="8807"/>
                </a:cubicBezTo>
                <a:cubicBezTo>
                  <a:pt x="4614" y="8807"/>
                  <a:pt x="4204" y="8745"/>
                  <a:pt x="3768" y="8561"/>
                </a:cubicBezTo>
                <a:cubicBezTo>
                  <a:pt x="3460" y="8429"/>
                  <a:pt x="3188" y="8187"/>
                  <a:pt x="2878" y="8070"/>
                </a:cubicBezTo>
                <a:cubicBezTo>
                  <a:pt x="2750" y="8022"/>
                  <a:pt x="2618" y="8006"/>
                  <a:pt x="2486" y="8006"/>
                </a:cubicBezTo>
                <a:cubicBezTo>
                  <a:pt x="2349" y="8006"/>
                  <a:pt x="2213" y="8023"/>
                  <a:pt x="2083" y="8038"/>
                </a:cubicBezTo>
                <a:cubicBezTo>
                  <a:pt x="1862" y="8064"/>
                  <a:pt x="1655" y="8108"/>
                  <a:pt x="1442" y="8108"/>
                </a:cubicBezTo>
                <a:cubicBezTo>
                  <a:pt x="1325" y="8108"/>
                  <a:pt x="1206" y="8095"/>
                  <a:pt x="1083" y="8058"/>
                </a:cubicBezTo>
                <a:cubicBezTo>
                  <a:pt x="762" y="7967"/>
                  <a:pt x="379" y="7328"/>
                  <a:pt x="93" y="7051"/>
                </a:cubicBezTo>
                <a:cubicBezTo>
                  <a:pt x="63" y="7024"/>
                  <a:pt x="32" y="7001"/>
                  <a:pt x="1" y="6975"/>
                </a:cubicBezTo>
                <a:lnTo>
                  <a:pt x="1" y="36578"/>
                </a:lnTo>
                <a:lnTo>
                  <a:pt x="154387" y="36578"/>
                </a:lnTo>
                <a:lnTo>
                  <a:pt x="149404" y="3093"/>
                </a:lnTo>
                <a:cubicBezTo>
                  <a:pt x="149163" y="3047"/>
                  <a:pt x="148909" y="3033"/>
                  <a:pt x="148662" y="3033"/>
                </a:cubicBezTo>
                <a:cubicBezTo>
                  <a:pt x="148384" y="3033"/>
                  <a:pt x="148114" y="3050"/>
                  <a:pt x="147874" y="3055"/>
                </a:cubicBezTo>
                <a:cubicBezTo>
                  <a:pt x="147535" y="3062"/>
                  <a:pt x="147203" y="3130"/>
                  <a:pt x="146880" y="3245"/>
                </a:cubicBezTo>
                <a:cubicBezTo>
                  <a:pt x="146882" y="3244"/>
                  <a:pt x="146883" y="3244"/>
                  <a:pt x="146883" y="3244"/>
                </a:cubicBezTo>
                <a:lnTo>
                  <a:pt x="146883" y="3244"/>
                </a:lnTo>
                <a:cubicBezTo>
                  <a:pt x="146883" y="3244"/>
                  <a:pt x="146701" y="3308"/>
                  <a:pt x="146667" y="3356"/>
                </a:cubicBezTo>
                <a:cubicBezTo>
                  <a:pt x="146518" y="3570"/>
                  <a:pt x="146393" y="3631"/>
                  <a:pt x="146263" y="3631"/>
                </a:cubicBezTo>
                <a:cubicBezTo>
                  <a:pt x="146113" y="3631"/>
                  <a:pt x="145956" y="3549"/>
                  <a:pt x="145745" y="3526"/>
                </a:cubicBezTo>
                <a:cubicBezTo>
                  <a:pt x="145666" y="3517"/>
                  <a:pt x="145585" y="3513"/>
                  <a:pt x="145504" y="3513"/>
                </a:cubicBezTo>
                <a:cubicBezTo>
                  <a:pt x="144979" y="3513"/>
                  <a:pt x="144417" y="3682"/>
                  <a:pt x="143921" y="3792"/>
                </a:cubicBezTo>
                <a:cubicBezTo>
                  <a:pt x="143734" y="3834"/>
                  <a:pt x="143598" y="3959"/>
                  <a:pt x="143480" y="4143"/>
                </a:cubicBezTo>
                <a:cubicBezTo>
                  <a:pt x="143431" y="4220"/>
                  <a:pt x="143402" y="4312"/>
                  <a:pt x="143372" y="4406"/>
                </a:cubicBezTo>
                <a:cubicBezTo>
                  <a:pt x="143243" y="4840"/>
                  <a:pt x="142875" y="4886"/>
                  <a:pt x="142557" y="4886"/>
                </a:cubicBezTo>
                <a:cubicBezTo>
                  <a:pt x="142524" y="4886"/>
                  <a:pt x="142491" y="4886"/>
                  <a:pt x="142460" y="4885"/>
                </a:cubicBezTo>
                <a:cubicBezTo>
                  <a:pt x="141751" y="4870"/>
                  <a:pt x="141043" y="4649"/>
                  <a:pt x="140334" y="4609"/>
                </a:cubicBezTo>
                <a:cubicBezTo>
                  <a:pt x="140300" y="4607"/>
                  <a:pt x="140267" y="4606"/>
                  <a:pt x="140234" y="4606"/>
                </a:cubicBezTo>
                <a:cubicBezTo>
                  <a:pt x="139537" y="4606"/>
                  <a:pt x="138983" y="5008"/>
                  <a:pt x="138350" y="5285"/>
                </a:cubicBezTo>
                <a:cubicBezTo>
                  <a:pt x="138260" y="5324"/>
                  <a:pt x="138173" y="5341"/>
                  <a:pt x="138087" y="5341"/>
                </a:cubicBezTo>
                <a:cubicBezTo>
                  <a:pt x="137682" y="5341"/>
                  <a:pt x="137311" y="4972"/>
                  <a:pt x="136905" y="4889"/>
                </a:cubicBezTo>
                <a:cubicBezTo>
                  <a:pt x="136888" y="4885"/>
                  <a:pt x="136871" y="4884"/>
                  <a:pt x="136854" y="4884"/>
                </a:cubicBezTo>
                <a:cubicBezTo>
                  <a:pt x="136646" y="4884"/>
                  <a:pt x="136485" y="5140"/>
                  <a:pt x="136432" y="5382"/>
                </a:cubicBezTo>
                <a:cubicBezTo>
                  <a:pt x="136305" y="6007"/>
                  <a:pt x="136349" y="6572"/>
                  <a:pt x="136031" y="7084"/>
                </a:cubicBezTo>
                <a:cubicBezTo>
                  <a:pt x="136021" y="7098"/>
                  <a:pt x="136015" y="7107"/>
                  <a:pt x="136004" y="7119"/>
                </a:cubicBezTo>
                <a:cubicBezTo>
                  <a:pt x="135733" y="7153"/>
                  <a:pt x="135461" y="7185"/>
                  <a:pt x="135189" y="7218"/>
                </a:cubicBezTo>
                <a:cubicBezTo>
                  <a:pt x="135078" y="7185"/>
                  <a:pt x="134978" y="7147"/>
                  <a:pt x="134891" y="7124"/>
                </a:cubicBezTo>
                <a:cubicBezTo>
                  <a:pt x="134607" y="7044"/>
                  <a:pt x="134298" y="7037"/>
                  <a:pt x="134011" y="6984"/>
                </a:cubicBezTo>
                <a:cubicBezTo>
                  <a:pt x="133493" y="6891"/>
                  <a:pt x="132963" y="6767"/>
                  <a:pt x="132442" y="6767"/>
                </a:cubicBezTo>
                <a:cubicBezTo>
                  <a:pt x="132321" y="6767"/>
                  <a:pt x="132201" y="6774"/>
                  <a:pt x="132081" y="6789"/>
                </a:cubicBezTo>
                <a:cubicBezTo>
                  <a:pt x="131799" y="6824"/>
                  <a:pt x="131528" y="6850"/>
                  <a:pt x="131259" y="6850"/>
                </a:cubicBezTo>
                <a:cubicBezTo>
                  <a:pt x="130844" y="6850"/>
                  <a:pt x="130433" y="6789"/>
                  <a:pt x="129996" y="6605"/>
                </a:cubicBezTo>
                <a:cubicBezTo>
                  <a:pt x="129688" y="6473"/>
                  <a:pt x="129416" y="6231"/>
                  <a:pt x="129106" y="6114"/>
                </a:cubicBezTo>
                <a:cubicBezTo>
                  <a:pt x="128978" y="6066"/>
                  <a:pt x="128846" y="6050"/>
                  <a:pt x="128714" y="6050"/>
                </a:cubicBezTo>
                <a:cubicBezTo>
                  <a:pt x="128578" y="6050"/>
                  <a:pt x="128441" y="6067"/>
                  <a:pt x="128311" y="6082"/>
                </a:cubicBezTo>
                <a:cubicBezTo>
                  <a:pt x="128091" y="6108"/>
                  <a:pt x="127882" y="6152"/>
                  <a:pt x="127669" y="6152"/>
                </a:cubicBezTo>
                <a:cubicBezTo>
                  <a:pt x="127552" y="6152"/>
                  <a:pt x="127434" y="6139"/>
                  <a:pt x="127312" y="6103"/>
                </a:cubicBezTo>
                <a:cubicBezTo>
                  <a:pt x="126990" y="6010"/>
                  <a:pt x="126607" y="5371"/>
                  <a:pt x="126321" y="5096"/>
                </a:cubicBezTo>
                <a:cubicBezTo>
                  <a:pt x="125930" y="4717"/>
                  <a:pt x="125345" y="4548"/>
                  <a:pt x="124871" y="4548"/>
                </a:cubicBezTo>
                <a:cubicBezTo>
                  <a:pt x="124836" y="4548"/>
                  <a:pt x="124801" y="4549"/>
                  <a:pt x="124767" y="4551"/>
                </a:cubicBezTo>
                <a:cubicBezTo>
                  <a:pt x="124502" y="4566"/>
                  <a:pt x="124232" y="4577"/>
                  <a:pt x="123960" y="4577"/>
                </a:cubicBezTo>
                <a:cubicBezTo>
                  <a:pt x="123511" y="4577"/>
                  <a:pt x="123058" y="4547"/>
                  <a:pt x="122616" y="4455"/>
                </a:cubicBezTo>
                <a:cubicBezTo>
                  <a:pt x="122542" y="4439"/>
                  <a:pt x="122466" y="4433"/>
                  <a:pt x="122388" y="4433"/>
                </a:cubicBezTo>
                <a:cubicBezTo>
                  <a:pt x="122136" y="4433"/>
                  <a:pt x="121875" y="4499"/>
                  <a:pt x="121640" y="4525"/>
                </a:cubicBezTo>
                <a:cubicBezTo>
                  <a:pt x="121582" y="4531"/>
                  <a:pt x="121524" y="4534"/>
                  <a:pt x="121465" y="4534"/>
                </a:cubicBezTo>
                <a:cubicBezTo>
                  <a:pt x="121211" y="4534"/>
                  <a:pt x="120948" y="4484"/>
                  <a:pt x="120695" y="4469"/>
                </a:cubicBezTo>
                <a:cubicBezTo>
                  <a:pt x="120666" y="4467"/>
                  <a:pt x="120637" y="4466"/>
                  <a:pt x="120608" y="4466"/>
                </a:cubicBezTo>
                <a:cubicBezTo>
                  <a:pt x="120388" y="4466"/>
                  <a:pt x="120168" y="4513"/>
                  <a:pt x="119950" y="4549"/>
                </a:cubicBezTo>
                <a:cubicBezTo>
                  <a:pt x="119717" y="4587"/>
                  <a:pt x="119366" y="4711"/>
                  <a:pt x="119061" y="4711"/>
                </a:cubicBezTo>
                <a:cubicBezTo>
                  <a:pt x="118922" y="4711"/>
                  <a:pt x="118792" y="4686"/>
                  <a:pt x="118688" y="4615"/>
                </a:cubicBezTo>
                <a:cubicBezTo>
                  <a:pt x="118495" y="4484"/>
                  <a:pt x="118226" y="4074"/>
                  <a:pt x="117976" y="4074"/>
                </a:cubicBezTo>
                <a:cubicBezTo>
                  <a:pt x="117942" y="4074"/>
                  <a:pt x="117909" y="4081"/>
                  <a:pt x="117877" y="4098"/>
                </a:cubicBezTo>
                <a:cubicBezTo>
                  <a:pt x="117593" y="4239"/>
                  <a:pt x="117321" y="4775"/>
                  <a:pt x="117022" y="4775"/>
                </a:cubicBezTo>
                <a:cubicBezTo>
                  <a:pt x="116907" y="4775"/>
                  <a:pt x="116788" y="4696"/>
                  <a:pt x="116662" y="4483"/>
                </a:cubicBezTo>
                <a:cubicBezTo>
                  <a:pt x="116484" y="4179"/>
                  <a:pt x="116334" y="4058"/>
                  <a:pt x="116144" y="4058"/>
                </a:cubicBezTo>
                <a:cubicBezTo>
                  <a:pt x="116042" y="4058"/>
                  <a:pt x="115928" y="4093"/>
                  <a:pt x="115793" y="4154"/>
                </a:cubicBezTo>
                <a:cubicBezTo>
                  <a:pt x="115570" y="4254"/>
                  <a:pt x="115371" y="4423"/>
                  <a:pt x="115145" y="4531"/>
                </a:cubicBezTo>
                <a:cubicBezTo>
                  <a:pt x="115069" y="4568"/>
                  <a:pt x="115000" y="4584"/>
                  <a:pt x="114938" y="4584"/>
                </a:cubicBezTo>
                <a:cubicBezTo>
                  <a:pt x="114626" y="4584"/>
                  <a:pt x="114494" y="4160"/>
                  <a:pt x="114430" y="3726"/>
                </a:cubicBezTo>
                <a:cubicBezTo>
                  <a:pt x="114421" y="3666"/>
                  <a:pt x="114370" y="3624"/>
                  <a:pt x="114326" y="3624"/>
                </a:cubicBezTo>
                <a:cubicBezTo>
                  <a:pt x="114311" y="3624"/>
                  <a:pt x="114297" y="3629"/>
                  <a:pt x="114286" y="3639"/>
                </a:cubicBezTo>
                <a:cubicBezTo>
                  <a:pt x="113999" y="3885"/>
                  <a:pt x="113738" y="3983"/>
                  <a:pt x="113398" y="4041"/>
                </a:cubicBezTo>
                <a:cubicBezTo>
                  <a:pt x="113078" y="4095"/>
                  <a:pt x="112783" y="4307"/>
                  <a:pt x="112486" y="4435"/>
                </a:cubicBezTo>
                <a:cubicBezTo>
                  <a:pt x="112378" y="4482"/>
                  <a:pt x="112281" y="4503"/>
                  <a:pt x="112195" y="4503"/>
                </a:cubicBezTo>
                <a:cubicBezTo>
                  <a:pt x="111631" y="4503"/>
                  <a:pt x="111497" y="3598"/>
                  <a:pt x="111393" y="2904"/>
                </a:cubicBezTo>
                <a:cubicBezTo>
                  <a:pt x="111383" y="2837"/>
                  <a:pt x="111340" y="2806"/>
                  <a:pt x="111297" y="2806"/>
                </a:cubicBezTo>
                <a:cubicBezTo>
                  <a:pt x="111247" y="2806"/>
                  <a:pt x="111198" y="2849"/>
                  <a:pt x="111204" y="2927"/>
                </a:cubicBezTo>
                <a:cubicBezTo>
                  <a:pt x="111240" y="3392"/>
                  <a:pt x="110825" y="3544"/>
                  <a:pt x="110264" y="3544"/>
                </a:cubicBezTo>
                <a:cubicBezTo>
                  <a:pt x="109300" y="3544"/>
                  <a:pt x="107904" y="3094"/>
                  <a:pt x="107622" y="3008"/>
                </a:cubicBezTo>
                <a:cubicBezTo>
                  <a:pt x="107266" y="2896"/>
                  <a:pt x="106911" y="2825"/>
                  <a:pt x="106557" y="2825"/>
                </a:cubicBezTo>
                <a:cubicBezTo>
                  <a:pt x="106400" y="2825"/>
                  <a:pt x="106242" y="2839"/>
                  <a:pt x="106085" y="2869"/>
                </a:cubicBezTo>
                <a:cubicBezTo>
                  <a:pt x="105894" y="2907"/>
                  <a:pt x="105777" y="3048"/>
                  <a:pt x="105652" y="3224"/>
                </a:cubicBezTo>
                <a:cubicBezTo>
                  <a:pt x="105389" y="3604"/>
                  <a:pt x="104978" y="3550"/>
                  <a:pt x="104614" y="3677"/>
                </a:cubicBezTo>
                <a:cubicBezTo>
                  <a:pt x="104092" y="3856"/>
                  <a:pt x="103550" y="4060"/>
                  <a:pt x="103043" y="4289"/>
                </a:cubicBezTo>
                <a:cubicBezTo>
                  <a:pt x="102421" y="4567"/>
                  <a:pt x="101771" y="4630"/>
                  <a:pt x="101115" y="4738"/>
                </a:cubicBezTo>
                <a:cubicBezTo>
                  <a:pt x="100352" y="4863"/>
                  <a:pt x="99988" y="5042"/>
                  <a:pt x="100019" y="5937"/>
                </a:cubicBezTo>
                <a:lnTo>
                  <a:pt x="99852" y="6008"/>
                </a:lnTo>
                <a:cubicBezTo>
                  <a:pt x="99500" y="5782"/>
                  <a:pt x="99169" y="5611"/>
                  <a:pt x="98810" y="5611"/>
                </a:cubicBezTo>
                <a:cubicBezTo>
                  <a:pt x="98648" y="5611"/>
                  <a:pt x="98480" y="5646"/>
                  <a:pt x="98301" y="5726"/>
                </a:cubicBezTo>
                <a:cubicBezTo>
                  <a:pt x="98249" y="5750"/>
                  <a:pt x="98226" y="5806"/>
                  <a:pt x="98237" y="5881"/>
                </a:cubicBezTo>
                <a:lnTo>
                  <a:pt x="98276" y="6139"/>
                </a:lnTo>
                <a:cubicBezTo>
                  <a:pt x="98295" y="6264"/>
                  <a:pt x="98309" y="6292"/>
                  <a:pt x="98301" y="6292"/>
                </a:cubicBezTo>
                <a:cubicBezTo>
                  <a:pt x="98294" y="6292"/>
                  <a:pt x="98271" y="6271"/>
                  <a:pt x="98218" y="6271"/>
                </a:cubicBezTo>
                <a:cubicBezTo>
                  <a:pt x="98207" y="6271"/>
                  <a:pt x="98195" y="6272"/>
                  <a:pt x="98181" y="6274"/>
                </a:cubicBezTo>
                <a:cubicBezTo>
                  <a:pt x="97753" y="6344"/>
                  <a:pt x="97326" y="6398"/>
                  <a:pt x="96889" y="6405"/>
                </a:cubicBezTo>
                <a:cubicBezTo>
                  <a:pt x="96878" y="6405"/>
                  <a:pt x="96867" y="6405"/>
                  <a:pt x="96856" y="6405"/>
                </a:cubicBezTo>
                <a:cubicBezTo>
                  <a:pt x="96053" y="6405"/>
                  <a:pt x="95277" y="5983"/>
                  <a:pt x="94497" y="5689"/>
                </a:cubicBezTo>
                <a:cubicBezTo>
                  <a:pt x="94183" y="5571"/>
                  <a:pt x="93859" y="5484"/>
                  <a:pt x="93543" y="5484"/>
                </a:cubicBezTo>
                <a:cubicBezTo>
                  <a:pt x="93316" y="5484"/>
                  <a:pt x="93094" y="5529"/>
                  <a:pt x="92882" y="5638"/>
                </a:cubicBezTo>
                <a:cubicBezTo>
                  <a:pt x="92700" y="5730"/>
                  <a:pt x="92643" y="5866"/>
                  <a:pt x="92473" y="5866"/>
                </a:cubicBezTo>
                <a:cubicBezTo>
                  <a:pt x="92414" y="5866"/>
                  <a:pt x="92341" y="5850"/>
                  <a:pt x="92244" y="5809"/>
                </a:cubicBezTo>
                <a:cubicBezTo>
                  <a:pt x="92072" y="5737"/>
                  <a:pt x="92088" y="5740"/>
                  <a:pt x="91915" y="5720"/>
                </a:cubicBezTo>
                <a:cubicBezTo>
                  <a:pt x="91434" y="5666"/>
                  <a:pt x="91052" y="5329"/>
                  <a:pt x="90679" y="4920"/>
                </a:cubicBezTo>
                <a:cubicBezTo>
                  <a:pt x="90282" y="4481"/>
                  <a:pt x="89986" y="3869"/>
                  <a:pt x="89499" y="3601"/>
                </a:cubicBezTo>
                <a:cubicBezTo>
                  <a:pt x="89413" y="3553"/>
                  <a:pt x="89320" y="3534"/>
                  <a:pt x="89227" y="3534"/>
                </a:cubicBezTo>
                <a:cubicBezTo>
                  <a:pt x="89127" y="3534"/>
                  <a:pt x="89027" y="3557"/>
                  <a:pt x="88937" y="3588"/>
                </a:cubicBezTo>
                <a:cubicBezTo>
                  <a:pt x="88720" y="3664"/>
                  <a:pt x="88535" y="3777"/>
                  <a:pt x="88339" y="3868"/>
                </a:cubicBezTo>
                <a:cubicBezTo>
                  <a:pt x="87712" y="3555"/>
                  <a:pt x="87109" y="3319"/>
                  <a:pt x="86519" y="3155"/>
                </a:cubicBezTo>
                <a:cubicBezTo>
                  <a:pt x="86336" y="2930"/>
                  <a:pt x="86158" y="2690"/>
                  <a:pt x="85980" y="2476"/>
                </a:cubicBezTo>
                <a:cubicBezTo>
                  <a:pt x="85561" y="1970"/>
                  <a:pt x="85098" y="1778"/>
                  <a:pt x="84570" y="1629"/>
                </a:cubicBezTo>
                <a:cubicBezTo>
                  <a:pt x="84290" y="1550"/>
                  <a:pt x="83985" y="1475"/>
                  <a:pt x="83692" y="1475"/>
                </a:cubicBezTo>
                <a:cubicBezTo>
                  <a:pt x="83519" y="1475"/>
                  <a:pt x="83351" y="1501"/>
                  <a:pt x="83194" y="1567"/>
                </a:cubicBezTo>
                <a:cubicBezTo>
                  <a:pt x="83062" y="1624"/>
                  <a:pt x="82940" y="1789"/>
                  <a:pt x="82870" y="1942"/>
                </a:cubicBezTo>
                <a:cubicBezTo>
                  <a:pt x="82637" y="2472"/>
                  <a:pt x="82386" y="2533"/>
                  <a:pt x="81954" y="2604"/>
                </a:cubicBezTo>
                <a:cubicBezTo>
                  <a:pt x="81218" y="2724"/>
                  <a:pt x="80625" y="3112"/>
                  <a:pt x="79958" y="3486"/>
                </a:cubicBezTo>
                <a:cubicBezTo>
                  <a:pt x="79652" y="3658"/>
                  <a:pt x="79410" y="3778"/>
                  <a:pt x="79108" y="3778"/>
                </a:cubicBezTo>
                <a:cubicBezTo>
                  <a:pt x="79004" y="3778"/>
                  <a:pt x="78893" y="3764"/>
                  <a:pt x="78771" y="3733"/>
                </a:cubicBezTo>
                <a:cubicBezTo>
                  <a:pt x="78697" y="3714"/>
                  <a:pt x="78633" y="3706"/>
                  <a:pt x="78575" y="3706"/>
                </a:cubicBezTo>
                <a:cubicBezTo>
                  <a:pt x="78358" y="3706"/>
                  <a:pt x="78218" y="3823"/>
                  <a:pt x="77991" y="3987"/>
                </a:cubicBezTo>
                <a:cubicBezTo>
                  <a:pt x="77350" y="4455"/>
                  <a:pt x="76817" y="5118"/>
                  <a:pt x="76182" y="5594"/>
                </a:cubicBezTo>
                <a:cubicBezTo>
                  <a:pt x="75790" y="5889"/>
                  <a:pt x="75356" y="6075"/>
                  <a:pt x="74908" y="6197"/>
                </a:cubicBezTo>
                <a:cubicBezTo>
                  <a:pt x="74777" y="6232"/>
                  <a:pt x="74647" y="6245"/>
                  <a:pt x="74517" y="6245"/>
                </a:cubicBezTo>
                <a:cubicBezTo>
                  <a:pt x="74147" y="6245"/>
                  <a:pt x="73782" y="6139"/>
                  <a:pt x="73408" y="6139"/>
                </a:cubicBezTo>
                <a:cubicBezTo>
                  <a:pt x="73382" y="6139"/>
                  <a:pt x="73356" y="6139"/>
                  <a:pt x="73329" y="6140"/>
                </a:cubicBezTo>
                <a:cubicBezTo>
                  <a:pt x="72642" y="6171"/>
                  <a:pt x="72166" y="6848"/>
                  <a:pt x="71481" y="6961"/>
                </a:cubicBezTo>
                <a:cubicBezTo>
                  <a:pt x="71264" y="6996"/>
                  <a:pt x="71047" y="7031"/>
                  <a:pt x="70831" y="7068"/>
                </a:cubicBezTo>
                <a:cubicBezTo>
                  <a:pt x="70533" y="6867"/>
                  <a:pt x="70202" y="6765"/>
                  <a:pt x="69927" y="6758"/>
                </a:cubicBezTo>
                <a:cubicBezTo>
                  <a:pt x="69308" y="6744"/>
                  <a:pt x="68667" y="6695"/>
                  <a:pt x="68049" y="6475"/>
                </a:cubicBezTo>
                <a:cubicBezTo>
                  <a:pt x="67948" y="6439"/>
                  <a:pt x="67844" y="6428"/>
                  <a:pt x="67738" y="6428"/>
                </a:cubicBezTo>
                <a:cubicBezTo>
                  <a:pt x="67553" y="6428"/>
                  <a:pt x="67365" y="6464"/>
                  <a:pt x="67194" y="6471"/>
                </a:cubicBezTo>
                <a:cubicBezTo>
                  <a:pt x="67180" y="6471"/>
                  <a:pt x="67165" y="6472"/>
                  <a:pt x="67151" y="6472"/>
                </a:cubicBezTo>
                <a:cubicBezTo>
                  <a:pt x="66895" y="6472"/>
                  <a:pt x="66626" y="6375"/>
                  <a:pt x="66368" y="6332"/>
                </a:cubicBezTo>
                <a:cubicBezTo>
                  <a:pt x="66304" y="6321"/>
                  <a:pt x="66239" y="6316"/>
                  <a:pt x="66175" y="6316"/>
                </a:cubicBezTo>
                <a:cubicBezTo>
                  <a:pt x="66022" y="6316"/>
                  <a:pt x="65869" y="6341"/>
                  <a:pt x="65718" y="6357"/>
                </a:cubicBezTo>
                <a:cubicBezTo>
                  <a:pt x="65533" y="6378"/>
                  <a:pt x="65267" y="6465"/>
                  <a:pt x="65021" y="6465"/>
                </a:cubicBezTo>
                <a:cubicBezTo>
                  <a:pt x="64868" y="6465"/>
                  <a:pt x="64723" y="6431"/>
                  <a:pt x="64611" y="6325"/>
                </a:cubicBezTo>
                <a:cubicBezTo>
                  <a:pt x="64442" y="6163"/>
                  <a:pt x="64208" y="5675"/>
                  <a:pt x="63985" y="5675"/>
                </a:cubicBezTo>
                <a:cubicBezTo>
                  <a:pt x="63960" y="5675"/>
                  <a:pt x="63936" y="5681"/>
                  <a:pt x="63912" y="5694"/>
                </a:cubicBezTo>
                <a:cubicBezTo>
                  <a:pt x="63667" y="5821"/>
                  <a:pt x="63423" y="6365"/>
                  <a:pt x="63168" y="6365"/>
                </a:cubicBezTo>
                <a:cubicBezTo>
                  <a:pt x="63062" y="6365"/>
                  <a:pt x="62954" y="6271"/>
                  <a:pt x="62844" y="6014"/>
                </a:cubicBezTo>
                <a:cubicBezTo>
                  <a:pt x="62686" y="5647"/>
                  <a:pt x="62550" y="5506"/>
                  <a:pt x="62369" y="5506"/>
                </a:cubicBezTo>
                <a:cubicBezTo>
                  <a:pt x="62288" y="5506"/>
                  <a:pt x="62198" y="5534"/>
                  <a:pt x="62093" y="5583"/>
                </a:cubicBezTo>
                <a:cubicBezTo>
                  <a:pt x="61895" y="5674"/>
                  <a:pt x="61717" y="5843"/>
                  <a:pt x="61521" y="5940"/>
                </a:cubicBezTo>
                <a:cubicBezTo>
                  <a:pt x="61462" y="5969"/>
                  <a:pt x="61409" y="5982"/>
                  <a:pt x="61361" y="5982"/>
                </a:cubicBezTo>
                <a:cubicBezTo>
                  <a:pt x="61071" y="5982"/>
                  <a:pt x="60959" y="5494"/>
                  <a:pt x="60908" y="5002"/>
                </a:cubicBezTo>
                <a:cubicBezTo>
                  <a:pt x="60901" y="4932"/>
                  <a:pt x="60856" y="4882"/>
                  <a:pt x="60816" y="4882"/>
                </a:cubicBezTo>
                <a:cubicBezTo>
                  <a:pt x="60805" y="4882"/>
                  <a:pt x="60794" y="4886"/>
                  <a:pt x="60785" y="4895"/>
                </a:cubicBezTo>
                <a:cubicBezTo>
                  <a:pt x="60531" y="5140"/>
                  <a:pt x="60297" y="5225"/>
                  <a:pt x="60002" y="5261"/>
                </a:cubicBezTo>
                <a:cubicBezTo>
                  <a:pt x="59723" y="5293"/>
                  <a:pt x="59459" y="5499"/>
                  <a:pt x="59196" y="5616"/>
                </a:cubicBezTo>
                <a:cubicBezTo>
                  <a:pt x="59116" y="5651"/>
                  <a:pt x="59043" y="5668"/>
                  <a:pt x="58977" y="5668"/>
                </a:cubicBezTo>
                <a:cubicBezTo>
                  <a:pt x="58454" y="5668"/>
                  <a:pt x="58351" y="4638"/>
                  <a:pt x="58271" y="3854"/>
                </a:cubicBezTo>
                <a:cubicBezTo>
                  <a:pt x="58264" y="3776"/>
                  <a:pt x="58223" y="3738"/>
                  <a:pt x="58184" y="3738"/>
                </a:cubicBezTo>
                <a:cubicBezTo>
                  <a:pt x="58143" y="3738"/>
                  <a:pt x="58103" y="3781"/>
                  <a:pt x="58106" y="3863"/>
                </a:cubicBezTo>
                <a:cubicBezTo>
                  <a:pt x="58125" y="4312"/>
                  <a:pt x="57845" y="4469"/>
                  <a:pt x="57444" y="4469"/>
                </a:cubicBezTo>
                <a:cubicBezTo>
                  <a:pt x="56605" y="4469"/>
                  <a:pt x="55237" y="3782"/>
                  <a:pt x="54976" y="3654"/>
                </a:cubicBezTo>
                <a:cubicBezTo>
                  <a:pt x="54611" y="3476"/>
                  <a:pt x="54246" y="3361"/>
                  <a:pt x="53880" y="3361"/>
                </a:cubicBezTo>
                <a:cubicBezTo>
                  <a:pt x="53798" y="3361"/>
                  <a:pt x="53717" y="3367"/>
                  <a:pt x="53635" y="3379"/>
                </a:cubicBezTo>
                <a:cubicBezTo>
                  <a:pt x="53468" y="3403"/>
                  <a:pt x="53362" y="3547"/>
                  <a:pt x="53252" y="3730"/>
                </a:cubicBezTo>
                <a:cubicBezTo>
                  <a:pt x="53013" y="4121"/>
                  <a:pt x="52653" y="4031"/>
                  <a:pt x="52334" y="4136"/>
                </a:cubicBezTo>
                <a:cubicBezTo>
                  <a:pt x="51874" y="4291"/>
                  <a:pt x="51399" y="4468"/>
                  <a:pt x="50948" y="4676"/>
                </a:cubicBezTo>
                <a:cubicBezTo>
                  <a:pt x="50403" y="4929"/>
                  <a:pt x="49832" y="4944"/>
                  <a:pt x="49258" y="5006"/>
                </a:cubicBezTo>
                <a:cubicBezTo>
                  <a:pt x="48589" y="5081"/>
                  <a:pt x="48265" y="5247"/>
                  <a:pt x="48276" y="6226"/>
                </a:cubicBezTo>
                <a:cubicBezTo>
                  <a:pt x="48226" y="6246"/>
                  <a:pt x="48177" y="6268"/>
                  <a:pt x="48128" y="6289"/>
                </a:cubicBezTo>
                <a:cubicBezTo>
                  <a:pt x="47801" y="5993"/>
                  <a:pt x="47495" y="5768"/>
                  <a:pt x="47152" y="5768"/>
                </a:cubicBezTo>
                <a:cubicBezTo>
                  <a:pt x="47033" y="5768"/>
                  <a:pt x="46909" y="5795"/>
                  <a:pt x="46779" y="5856"/>
                </a:cubicBezTo>
                <a:cubicBezTo>
                  <a:pt x="46732" y="5877"/>
                  <a:pt x="46711" y="5937"/>
                  <a:pt x="46719" y="6019"/>
                </a:cubicBezTo>
                <a:lnTo>
                  <a:pt x="46749" y="6303"/>
                </a:lnTo>
                <a:cubicBezTo>
                  <a:pt x="46762" y="6439"/>
                  <a:pt x="46774" y="6473"/>
                  <a:pt x="46767" y="6473"/>
                </a:cubicBezTo>
                <a:cubicBezTo>
                  <a:pt x="46760" y="6473"/>
                  <a:pt x="46736" y="6442"/>
                  <a:pt x="46680" y="6442"/>
                </a:cubicBezTo>
                <a:cubicBezTo>
                  <a:pt x="46674" y="6442"/>
                  <a:pt x="46668" y="6442"/>
                  <a:pt x="46661" y="6443"/>
                </a:cubicBezTo>
                <a:cubicBezTo>
                  <a:pt x="46402" y="6471"/>
                  <a:pt x="46143" y="6492"/>
                  <a:pt x="45882" y="6492"/>
                </a:cubicBezTo>
                <a:cubicBezTo>
                  <a:pt x="45766" y="6492"/>
                  <a:pt x="45650" y="6488"/>
                  <a:pt x="45533" y="6478"/>
                </a:cubicBezTo>
                <a:cubicBezTo>
                  <a:pt x="44818" y="6424"/>
                  <a:pt x="44140" y="5891"/>
                  <a:pt x="43454" y="5499"/>
                </a:cubicBezTo>
                <a:cubicBezTo>
                  <a:pt x="43146" y="5324"/>
                  <a:pt x="42827" y="5192"/>
                  <a:pt x="42516" y="5192"/>
                </a:cubicBezTo>
                <a:cubicBezTo>
                  <a:pt x="42356" y="5192"/>
                  <a:pt x="42198" y="5227"/>
                  <a:pt x="42044" y="5310"/>
                </a:cubicBezTo>
                <a:cubicBezTo>
                  <a:pt x="41890" y="5392"/>
                  <a:pt x="41836" y="5526"/>
                  <a:pt x="41703" y="5526"/>
                </a:cubicBezTo>
                <a:cubicBezTo>
                  <a:pt x="41648" y="5526"/>
                  <a:pt x="41580" y="5503"/>
                  <a:pt x="41485" y="5444"/>
                </a:cubicBezTo>
                <a:cubicBezTo>
                  <a:pt x="41335" y="5351"/>
                  <a:pt x="41350" y="5357"/>
                  <a:pt x="41199" y="5320"/>
                </a:cubicBezTo>
                <a:cubicBezTo>
                  <a:pt x="40779" y="5221"/>
                  <a:pt x="40454" y="4822"/>
                  <a:pt x="40136" y="4344"/>
                </a:cubicBezTo>
                <a:cubicBezTo>
                  <a:pt x="39795" y="3831"/>
                  <a:pt x="39550" y="3139"/>
                  <a:pt x="39132" y="2806"/>
                </a:cubicBezTo>
                <a:cubicBezTo>
                  <a:pt x="39043" y="2735"/>
                  <a:pt x="38945" y="2709"/>
                  <a:pt x="38848" y="2709"/>
                </a:cubicBezTo>
                <a:cubicBezTo>
                  <a:pt x="38775" y="2709"/>
                  <a:pt x="38703" y="2724"/>
                  <a:pt x="38636" y="2746"/>
                </a:cubicBezTo>
                <a:cubicBezTo>
                  <a:pt x="38446" y="2811"/>
                  <a:pt x="38283" y="2920"/>
                  <a:pt x="38108" y="3002"/>
                </a:cubicBezTo>
                <a:cubicBezTo>
                  <a:pt x="37569" y="2609"/>
                  <a:pt x="37045" y="2302"/>
                  <a:pt x="36536" y="2073"/>
                </a:cubicBezTo>
                <a:cubicBezTo>
                  <a:pt x="36380" y="1812"/>
                  <a:pt x="36230" y="1536"/>
                  <a:pt x="36077" y="1286"/>
                </a:cubicBezTo>
                <a:cubicBezTo>
                  <a:pt x="35719" y="701"/>
                  <a:pt x="35319" y="453"/>
                  <a:pt x="34861" y="247"/>
                </a:cubicBezTo>
                <a:cubicBezTo>
                  <a:pt x="34585" y="121"/>
                  <a:pt x="34282" y="1"/>
                  <a:pt x="339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49"/>
          <p:cNvSpPr/>
          <p:nvPr/>
        </p:nvSpPr>
        <p:spPr>
          <a:xfrm flipH="1">
            <a:off x="-204779" y="4391851"/>
            <a:ext cx="9610867" cy="1113510"/>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49"/>
          <p:cNvSpPr/>
          <p:nvPr/>
        </p:nvSpPr>
        <p:spPr>
          <a:xfrm flipH="1">
            <a:off x="-204789" y="4644770"/>
            <a:ext cx="9610777" cy="860665"/>
          </a:xfrm>
          <a:custGeom>
            <a:avLst/>
            <a:gdLst/>
            <a:ahLst/>
            <a:cxnLst/>
            <a:rect l="l" t="t" r="r" b="b"/>
            <a:pathLst>
              <a:path w="165162" h="49807" extrusionOk="0">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49"/>
          <p:cNvSpPr/>
          <p:nvPr/>
        </p:nvSpPr>
        <p:spPr>
          <a:xfrm>
            <a:off x="-238125" y="4901898"/>
            <a:ext cx="9382121" cy="241599"/>
          </a:xfrm>
          <a:custGeom>
            <a:avLst/>
            <a:gdLst/>
            <a:ahLst/>
            <a:cxnLst/>
            <a:rect l="l" t="t" r="r" b="b"/>
            <a:pathLst>
              <a:path w="36230" h="2243" extrusionOk="0">
                <a:moveTo>
                  <a:pt x="0" y="1"/>
                </a:moveTo>
                <a:lnTo>
                  <a:pt x="0" y="2242"/>
                </a:lnTo>
                <a:lnTo>
                  <a:pt x="36230" y="2242"/>
                </a:lnTo>
                <a:lnTo>
                  <a:pt x="3623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49"/>
          <p:cNvSpPr txBox="1">
            <a:spLocks noGrp="1"/>
          </p:cNvSpPr>
          <p:nvPr>
            <p:ph type="subTitle" idx="1"/>
          </p:nvPr>
        </p:nvSpPr>
        <p:spPr>
          <a:xfrm flipH="1">
            <a:off x="734066" y="1984000"/>
            <a:ext cx="3806400" cy="1540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6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243" name="Google Shape;243;p49"/>
          <p:cNvSpPr txBox="1">
            <a:spLocks noGrp="1"/>
          </p:cNvSpPr>
          <p:nvPr>
            <p:ph type="title"/>
          </p:nvPr>
        </p:nvSpPr>
        <p:spPr>
          <a:xfrm flipH="1">
            <a:off x="737025" y="646300"/>
            <a:ext cx="3806400" cy="133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3500" b="1"/>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44" name="Google Shape;244;p49"/>
          <p:cNvSpPr/>
          <p:nvPr/>
        </p:nvSpPr>
        <p:spPr>
          <a:xfrm>
            <a:off x="4639800" y="405600"/>
            <a:ext cx="593782"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5"/>
        <p:cNvGrpSpPr/>
        <p:nvPr/>
      </p:nvGrpSpPr>
      <p:grpSpPr>
        <a:xfrm>
          <a:off x="0" y="0"/>
          <a:ext cx="0" cy="0"/>
          <a:chOff x="0" y="0"/>
          <a:chExt cx="0" cy="0"/>
        </a:xfrm>
      </p:grpSpPr>
      <p:sp>
        <p:nvSpPr>
          <p:cNvPr id="246" name="Google Shape;246;p50"/>
          <p:cNvSpPr txBox="1">
            <a:spLocks noGrp="1"/>
          </p:cNvSpPr>
          <p:nvPr>
            <p:ph type="title"/>
          </p:nvPr>
        </p:nvSpPr>
        <p:spPr>
          <a:xfrm>
            <a:off x="715100" y="535000"/>
            <a:ext cx="7713900" cy="565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47" name="Google Shape;247;p50"/>
          <p:cNvSpPr txBox="1">
            <a:spLocks noGrp="1"/>
          </p:cNvSpPr>
          <p:nvPr>
            <p:ph type="body" idx="1"/>
          </p:nvPr>
        </p:nvSpPr>
        <p:spPr>
          <a:xfrm>
            <a:off x="715100" y="1233790"/>
            <a:ext cx="7713900" cy="33747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48" name="Google Shape;248;p5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9" name="Google Shape;249;p5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0" name="Google Shape;250;p5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2_1">
    <p:spTree>
      <p:nvGrpSpPr>
        <p:cNvPr id="1" name="Shape 259"/>
        <p:cNvGrpSpPr/>
        <p:nvPr/>
      </p:nvGrpSpPr>
      <p:grpSpPr>
        <a:xfrm>
          <a:off x="0" y="0"/>
          <a:ext cx="0" cy="0"/>
          <a:chOff x="0" y="0"/>
          <a:chExt cx="0" cy="0"/>
        </a:xfrm>
      </p:grpSpPr>
      <p:sp>
        <p:nvSpPr>
          <p:cNvPr id="260" name="Google Shape;260;p52"/>
          <p:cNvSpPr txBox="1">
            <a:spLocks noGrp="1"/>
          </p:cNvSpPr>
          <p:nvPr>
            <p:ph type="title"/>
          </p:nvPr>
        </p:nvSpPr>
        <p:spPr>
          <a:xfrm flipH="1">
            <a:off x="4391575" y="2203200"/>
            <a:ext cx="4027800" cy="1390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600"/>
              <a:buNone/>
              <a:defRPr sz="40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61" name="Google Shape;261;p52"/>
          <p:cNvSpPr txBox="1">
            <a:spLocks noGrp="1"/>
          </p:cNvSpPr>
          <p:nvPr>
            <p:ph type="title" idx="2"/>
          </p:nvPr>
        </p:nvSpPr>
        <p:spPr>
          <a:xfrm flipH="1">
            <a:off x="6581875" y="891112"/>
            <a:ext cx="19899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b="1">
                <a:solidFill>
                  <a:schemeClr val="accent4"/>
                </a:solidFill>
              </a:defRPr>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262" name="Google Shape;262;p52"/>
          <p:cNvSpPr txBox="1">
            <a:spLocks noGrp="1"/>
          </p:cNvSpPr>
          <p:nvPr>
            <p:ph type="subTitle" idx="1"/>
          </p:nvPr>
        </p:nvSpPr>
        <p:spPr>
          <a:xfrm flipH="1">
            <a:off x="4391575" y="3594100"/>
            <a:ext cx="4027800" cy="384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52"/>
          <p:cNvSpPr/>
          <p:nvPr/>
        </p:nvSpPr>
        <p:spPr>
          <a:xfrm>
            <a:off x="-204725" y="4033425"/>
            <a:ext cx="9687012" cy="2652709"/>
          </a:xfrm>
          <a:custGeom>
            <a:avLst/>
            <a:gdLst/>
            <a:ahLst/>
            <a:cxnLst/>
            <a:rect l="l" t="t" r="r" b="b"/>
            <a:pathLst>
              <a:path w="154387" h="36579" extrusionOk="0">
                <a:moveTo>
                  <a:pt x="33994" y="1"/>
                </a:moveTo>
                <a:cubicBezTo>
                  <a:pt x="33879" y="1"/>
                  <a:pt x="33767" y="20"/>
                  <a:pt x="33660" y="66"/>
                </a:cubicBezTo>
                <a:cubicBezTo>
                  <a:pt x="33542" y="116"/>
                  <a:pt x="33433" y="286"/>
                  <a:pt x="33372" y="449"/>
                </a:cubicBezTo>
                <a:cubicBezTo>
                  <a:pt x="33157" y="1008"/>
                  <a:pt x="32937" y="1052"/>
                  <a:pt x="32558" y="1094"/>
                </a:cubicBezTo>
                <a:cubicBezTo>
                  <a:pt x="31913" y="1165"/>
                  <a:pt x="31384" y="1540"/>
                  <a:pt x="30796" y="1894"/>
                </a:cubicBezTo>
                <a:cubicBezTo>
                  <a:pt x="30550" y="2041"/>
                  <a:pt x="30351" y="2145"/>
                  <a:pt x="30120" y="2145"/>
                </a:cubicBezTo>
                <a:cubicBezTo>
                  <a:pt x="30009" y="2145"/>
                  <a:pt x="29890" y="2121"/>
                  <a:pt x="29754" y="2065"/>
                </a:cubicBezTo>
                <a:cubicBezTo>
                  <a:pt x="29674" y="2033"/>
                  <a:pt x="29606" y="2018"/>
                  <a:pt x="29544" y="2018"/>
                </a:cubicBezTo>
                <a:cubicBezTo>
                  <a:pt x="29375" y="2018"/>
                  <a:pt x="29255" y="2129"/>
                  <a:pt x="29068" y="2278"/>
                </a:cubicBezTo>
                <a:cubicBezTo>
                  <a:pt x="28499" y="2736"/>
                  <a:pt x="28020" y="3417"/>
                  <a:pt x="27456" y="3884"/>
                </a:cubicBezTo>
                <a:cubicBezTo>
                  <a:pt x="27105" y="4173"/>
                  <a:pt x="26723" y="4340"/>
                  <a:pt x="26329" y="4436"/>
                </a:cubicBezTo>
                <a:cubicBezTo>
                  <a:pt x="26252" y="4455"/>
                  <a:pt x="26176" y="4463"/>
                  <a:pt x="26100" y="4463"/>
                </a:cubicBezTo>
                <a:cubicBezTo>
                  <a:pt x="25716" y="4463"/>
                  <a:pt x="25340" y="4261"/>
                  <a:pt x="24950" y="4245"/>
                </a:cubicBezTo>
                <a:cubicBezTo>
                  <a:pt x="24940" y="4245"/>
                  <a:pt x="24930" y="4245"/>
                  <a:pt x="24920" y="4245"/>
                </a:cubicBezTo>
                <a:cubicBezTo>
                  <a:pt x="24336" y="4245"/>
                  <a:pt x="23912" y="4923"/>
                  <a:pt x="23320" y="4989"/>
                </a:cubicBezTo>
                <a:cubicBezTo>
                  <a:pt x="23205" y="5001"/>
                  <a:pt x="23090" y="5013"/>
                  <a:pt x="22975" y="5025"/>
                </a:cubicBezTo>
                <a:cubicBezTo>
                  <a:pt x="22782" y="5001"/>
                  <a:pt x="22584" y="4994"/>
                  <a:pt x="22390" y="4994"/>
                </a:cubicBezTo>
                <a:cubicBezTo>
                  <a:pt x="22128" y="4994"/>
                  <a:pt x="21873" y="5007"/>
                  <a:pt x="21645" y="5012"/>
                </a:cubicBezTo>
                <a:cubicBezTo>
                  <a:pt x="21306" y="5018"/>
                  <a:pt x="20974" y="5086"/>
                  <a:pt x="20652" y="5201"/>
                </a:cubicBezTo>
                <a:lnTo>
                  <a:pt x="20652" y="5201"/>
                </a:lnTo>
                <a:cubicBezTo>
                  <a:pt x="20654" y="5201"/>
                  <a:pt x="20654" y="5200"/>
                  <a:pt x="20654" y="5200"/>
                </a:cubicBezTo>
                <a:lnTo>
                  <a:pt x="20654" y="5200"/>
                </a:lnTo>
                <a:cubicBezTo>
                  <a:pt x="20653" y="5200"/>
                  <a:pt x="20472" y="5264"/>
                  <a:pt x="20439" y="5312"/>
                </a:cubicBezTo>
                <a:cubicBezTo>
                  <a:pt x="20289" y="5526"/>
                  <a:pt x="20165" y="5588"/>
                  <a:pt x="20034" y="5588"/>
                </a:cubicBezTo>
                <a:cubicBezTo>
                  <a:pt x="19884" y="5588"/>
                  <a:pt x="19727" y="5506"/>
                  <a:pt x="19516" y="5482"/>
                </a:cubicBezTo>
                <a:cubicBezTo>
                  <a:pt x="19436" y="5473"/>
                  <a:pt x="19355" y="5469"/>
                  <a:pt x="19273" y="5469"/>
                </a:cubicBezTo>
                <a:cubicBezTo>
                  <a:pt x="18749" y="5469"/>
                  <a:pt x="18189" y="5639"/>
                  <a:pt x="17692" y="5749"/>
                </a:cubicBezTo>
                <a:cubicBezTo>
                  <a:pt x="17505" y="5790"/>
                  <a:pt x="17369" y="5915"/>
                  <a:pt x="17251" y="6099"/>
                </a:cubicBezTo>
                <a:cubicBezTo>
                  <a:pt x="17203" y="6175"/>
                  <a:pt x="17173" y="6269"/>
                  <a:pt x="17143" y="6363"/>
                </a:cubicBezTo>
                <a:cubicBezTo>
                  <a:pt x="17016" y="6793"/>
                  <a:pt x="16653" y="6842"/>
                  <a:pt x="16336" y="6842"/>
                </a:cubicBezTo>
                <a:cubicBezTo>
                  <a:pt x="16300" y="6842"/>
                  <a:pt x="16265" y="6842"/>
                  <a:pt x="16231" y="6841"/>
                </a:cubicBezTo>
                <a:cubicBezTo>
                  <a:pt x="15522" y="6826"/>
                  <a:pt x="14815" y="6605"/>
                  <a:pt x="14105" y="6565"/>
                </a:cubicBezTo>
                <a:cubicBezTo>
                  <a:pt x="14072" y="6563"/>
                  <a:pt x="14039" y="6562"/>
                  <a:pt x="14007" y="6562"/>
                </a:cubicBezTo>
                <a:cubicBezTo>
                  <a:pt x="13310" y="6562"/>
                  <a:pt x="12756" y="6963"/>
                  <a:pt x="12121" y="7240"/>
                </a:cubicBezTo>
                <a:cubicBezTo>
                  <a:pt x="12032" y="7280"/>
                  <a:pt x="11944" y="7296"/>
                  <a:pt x="11858" y="7296"/>
                </a:cubicBezTo>
                <a:cubicBezTo>
                  <a:pt x="11454" y="7296"/>
                  <a:pt x="11083" y="6928"/>
                  <a:pt x="10676" y="6845"/>
                </a:cubicBezTo>
                <a:cubicBezTo>
                  <a:pt x="10659" y="6842"/>
                  <a:pt x="10642" y="6840"/>
                  <a:pt x="10625" y="6840"/>
                </a:cubicBezTo>
                <a:cubicBezTo>
                  <a:pt x="10418" y="6840"/>
                  <a:pt x="10257" y="7096"/>
                  <a:pt x="10205" y="7337"/>
                </a:cubicBezTo>
                <a:cubicBezTo>
                  <a:pt x="10076" y="7963"/>
                  <a:pt x="10122" y="8529"/>
                  <a:pt x="9802" y="9040"/>
                </a:cubicBezTo>
                <a:cubicBezTo>
                  <a:pt x="9792" y="9053"/>
                  <a:pt x="9786" y="9063"/>
                  <a:pt x="9775" y="9075"/>
                </a:cubicBezTo>
                <a:cubicBezTo>
                  <a:pt x="9504" y="9108"/>
                  <a:pt x="9232" y="9141"/>
                  <a:pt x="8961" y="9173"/>
                </a:cubicBezTo>
                <a:cubicBezTo>
                  <a:pt x="8849" y="9141"/>
                  <a:pt x="8749" y="9104"/>
                  <a:pt x="8662" y="9079"/>
                </a:cubicBezTo>
                <a:cubicBezTo>
                  <a:pt x="8379" y="8999"/>
                  <a:pt x="8069" y="8993"/>
                  <a:pt x="7782" y="8941"/>
                </a:cubicBezTo>
                <a:cubicBezTo>
                  <a:pt x="7264" y="8846"/>
                  <a:pt x="6735" y="8723"/>
                  <a:pt x="6214" y="8723"/>
                </a:cubicBezTo>
                <a:cubicBezTo>
                  <a:pt x="6093" y="8723"/>
                  <a:pt x="5972" y="8729"/>
                  <a:pt x="5852" y="8745"/>
                </a:cubicBezTo>
                <a:cubicBezTo>
                  <a:pt x="5570" y="8780"/>
                  <a:pt x="5298" y="8807"/>
                  <a:pt x="5028" y="8807"/>
                </a:cubicBezTo>
                <a:cubicBezTo>
                  <a:pt x="4614" y="8807"/>
                  <a:pt x="4204" y="8745"/>
                  <a:pt x="3768" y="8561"/>
                </a:cubicBezTo>
                <a:cubicBezTo>
                  <a:pt x="3460" y="8429"/>
                  <a:pt x="3188" y="8187"/>
                  <a:pt x="2878" y="8070"/>
                </a:cubicBezTo>
                <a:cubicBezTo>
                  <a:pt x="2750" y="8022"/>
                  <a:pt x="2618" y="8006"/>
                  <a:pt x="2486" y="8006"/>
                </a:cubicBezTo>
                <a:cubicBezTo>
                  <a:pt x="2349" y="8006"/>
                  <a:pt x="2213" y="8023"/>
                  <a:pt x="2083" y="8038"/>
                </a:cubicBezTo>
                <a:cubicBezTo>
                  <a:pt x="1862" y="8064"/>
                  <a:pt x="1655" y="8108"/>
                  <a:pt x="1442" y="8108"/>
                </a:cubicBezTo>
                <a:cubicBezTo>
                  <a:pt x="1325" y="8108"/>
                  <a:pt x="1206" y="8095"/>
                  <a:pt x="1083" y="8058"/>
                </a:cubicBezTo>
                <a:cubicBezTo>
                  <a:pt x="762" y="7967"/>
                  <a:pt x="379" y="7328"/>
                  <a:pt x="93" y="7051"/>
                </a:cubicBezTo>
                <a:cubicBezTo>
                  <a:pt x="63" y="7024"/>
                  <a:pt x="32" y="7001"/>
                  <a:pt x="1" y="6975"/>
                </a:cubicBezTo>
                <a:lnTo>
                  <a:pt x="1" y="36578"/>
                </a:lnTo>
                <a:lnTo>
                  <a:pt x="154387" y="36578"/>
                </a:lnTo>
                <a:lnTo>
                  <a:pt x="149404" y="3093"/>
                </a:lnTo>
                <a:cubicBezTo>
                  <a:pt x="149163" y="3047"/>
                  <a:pt x="148909" y="3033"/>
                  <a:pt x="148662" y="3033"/>
                </a:cubicBezTo>
                <a:cubicBezTo>
                  <a:pt x="148384" y="3033"/>
                  <a:pt x="148114" y="3050"/>
                  <a:pt x="147874" y="3055"/>
                </a:cubicBezTo>
                <a:cubicBezTo>
                  <a:pt x="147535" y="3062"/>
                  <a:pt x="147203" y="3130"/>
                  <a:pt x="146880" y="3245"/>
                </a:cubicBezTo>
                <a:cubicBezTo>
                  <a:pt x="146882" y="3244"/>
                  <a:pt x="146883" y="3244"/>
                  <a:pt x="146883" y="3244"/>
                </a:cubicBezTo>
                <a:lnTo>
                  <a:pt x="146883" y="3244"/>
                </a:lnTo>
                <a:cubicBezTo>
                  <a:pt x="146883" y="3244"/>
                  <a:pt x="146701" y="3308"/>
                  <a:pt x="146667" y="3356"/>
                </a:cubicBezTo>
                <a:cubicBezTo>
                  <a:pt x="146518" y="3570"/>
                  <a:pt x="146393" y="3631"/>
                  <a:pt x="146263" y="3631"/>
                </a:cubicBezTo>
                <a:cubicBezTo>
                  <a:pt x="146113" y="3631"/>
                  <a:pt x="145956" y="3549"/>
                  <a:pt x="145745" y="3526"/>
                </a:cubicBezTo>
                <a:cubicBezTo>
                  <a:pt x="145666" y="3517"/>
                  <a:pt x="145585" y="3513"/>
                  <a:pt x="145504" y="3513"/>
                </a:cubicBezTo>
                <a:cubicBezTo>
                  <a:pt x="144979" y="3513"/>
                  <a:pt x="144417" y="3682"/>
                  <a:pt x="143921" y="3792"/>
                </a:cubicBezTo>
                <a:cubicBezTo>
                  <a:pt x="143734" y="3834"/>
                  <a:pt x="143598" y="3959"/>
                  <a:pt x="143480" y="4143"/>
                </a:cubicBezTo>
                <a:cubicBezTo>
                  <a:pt x="143431" y="4220"/>
                  <a:pt x="143402" y="4312"/>
                  <a:pt x="143372" y="4406"/>
                </a:cubicBezTo>
                <a:cubicBezTo>
                  <a:pt x="143243" y="4840"/>
                  <a:pt x="142875" y="4886"/>
                  <a:pt x="142557" y="4886"/>
                </a:cubicBezTo>
                <a:cubicBezTo>
                  <a:pt x="142524" y="4886"/>
                  <a:pt x="142491" y="4886"/>
                  <a:pt x="142460" y="4885"/>
                </a:cubicBezTo>
                <a:cubicBezTo>
                  <a:pt x="141751" y="4870"/>
                  <a:pt x="141043" y="4649"/>
                  <a:pt x="140334" y="4609"/>
                </a:cubicBezTo>
                <a:cubicBezTo>
                  <a:pt x="140300" y="4607"/>
                  <a:pt x="140267" y="4606"/>
                  <a:pt x="140234" y="4606"/>
                </a:cubicBezTo>
                <a:cubicBezTo>
                  <a:pt x="139537" y="4606"/>
                  <a:pt x="138983" y="5008"/>
                  <a:pt x="138350" y="5285"/>
                </a:cubicBezTo>
                <a:cubicBezTo>
                  <a:pt x="138260" y="5324"/>
                  <a:pt x="138173" y="5341"/>
                  <a:pt x="138087" y="5341"/>
                </a:cubicBezTo>
                <a:cubicBezTo>
                  <a:pt x="137682" y="5341"/>
                  <a:pt x="137311" y="4972"/>
                  <a:pt x="136905" y="4889"/>
                </a:cubicBezTo>
                <a:cubicBezTo>
                  <a:pt x="136888" y="4885"/>
                  <a:pt x="136871" y="4884"/>
                  <a:pt x="136854" y="4884"/>
                </a:cubicBezTo>
                <a:cubicBezTo>
                  <a:pt x="136646" y="4884"/>
                  <a:pt x="136485" y="5140"/>
                  <a:pt x="136432" y="5382"/>
                </a:cubicBezTo>
                <a:cubicBezTo>
                  <a:pt x="136305" y="6007"/>
                  <a:pt x="136349" y="6572"/>
                  <a:pt x="136031" y="7084"/>
                </a:cubicBezTo>
                <a:cubicBezTo>
                  <a:pt x="136021" y="7098"/>
                  <a:pt x="136015" y="7107"/>
                  <a:pt x="136004" y="7119"/>
                </a:cubicBezTo>
                <a:cubicBezTo>
                  <a:pt x="135733" y="7153"/>
                  <a:pt x="135461" y="7185"/>
                  <a:pt x="135189" y="7218"/>
                </a:cubicBezTo>
                <a:cubicBezTo>
                  <a:pt x="135078" y="7185"/>
                  <a:pt x="134978" y="7147"/>
                  <a:pt x="134891" y="7124"/>
                </a:cubicBezTo>
                <a:cubicBezTo>
                  <a:pt x="134607" y="7044"/>
                  <a:pt x="134298" y="7037"/>
                  <a:pt x="134011" y="6984"/>
                </a:cubicBezTo>
                <a:cubicBezTo>
                  <a:pt x="133493" y="6891"/>
                  <a:pt x="132963" y="6767"/>
                  <a:pt x="132442" y="6767"/>
                </a:cubicBezTo>
                <a:cubicBezTo>
                  <a:pt x="132321" y="6767"/>
                  <a:pt x="132201" y="6774"/>
                  <a:pt x="132081" y="6789"/>
                </a:cubicBezTo>
                <a:cubicBezTo>
                  <a:pt x="131799" y="6824"/>
                  <a:pt x="131528" y="6850"/>
                  <a:pt x="131259" y="6850"/>
                </a:cubicBezTo>
                <a:cubicBezTo>
                  <a:pt x="130844" y="6850"/>
                  <a:pt x="130433" y="6789"/>
                  <a:pt x="129996" y="6605"/>
                </a:cubicBezTo>
                <a:cubicBezTo>
                  <a:pt x="129688" y="6473"/>
                  <a:pt x="129416" y="6231"/>
                  <a:pt x="129106" y="6114"/>
                </a:cubicBezTo>
                <a:cubicBezTo>
                  <a:pt x="128978" y="6066"/>
                  <a:pt x="128846" y="6050"/>
                  <a:pt x="128714" y="6050"/>
                </a:cubicBezTo>
                <a:cubicBezTo>
                  <a:pt x="128578" y="6050"/>
                  <a:pt x="128441" y="6067"/>
                  <a:pt x="128311" y="6082"/>
                </a:cubicBezTo>
                <a:cubicBezTo>
                  <a:pt x="128091" y="6108"/>
                  <a:pt x="127882" y="6152"/>
                  <a:pt x="127669" y="6152"/>
                </a:cubicBezTo>
                <a:cubicBezTo>
                  <a:pt x="127552" y="6152"/>
                  <a:pt x="127434" y="6139"/>
                  <a:pt x="127312" y="6103"/>
                </a:cubicBezTo>
                <a:cubicBezTo>
                  <a:pt x="126990" y="6010"/>
                  <a:pt x="126607" y="5371"/>
                  <a:pt x="126321" y="5096"/>
                </a:cubicBezTo>
                <a:cubicBezTo>
                  <a:pt x="125930" y="4717"/>
                  <a:pt x="125345" y="4548"/>
                  <a:pt x="124871" y="4548"/>
                </a:cubicBezTo>
                <a:cubicBezTo>
                  <a:pt x="124836" y="4548"/>
                  <a:pt x="124801" y="4549"/>
                  <a:pt x="124767" y="4551"/>
                </a:cubicBezTo>
                <a:cubicBezTo>
                  <a:pt x="124502" y="4566"/>
                  <a:pt x="124232" y="4577"/>
                  <a:pt x="123960" y="4577"/>
                </a:cubicBezTo>
                <a:cubicBezTo>
                  <a:pt x="123511" y="4577"/>
                  <a:pt x="123058" y="4547"/>
                  <a:pt x="122616" y="4455"/>
                </a:cubicBezTo>
                <a:cubicBezTo>
                  <a:pt x="122542" y="4439"/>
                  <a:pt x="122466" y="4433"/>
                  <a:pt x="122388" y="4433"/>
                </a:cubicBezTo>
                <a:cubicBezTo>
                  <a:pt x="122136" y="4433"/>
                  <a:pt x="121875" y="4499"/>
                  <a:pt x="121640" y="4525"/>
                </a:cubicBezTo>
                <a:cubicBezTo>
                  <a:pt x="121582" y="4531"/>
                  <a:pt x="121524" y="4534"/>
                  <a:pt x="121465" y="4534"/>
                </a:cubicBezTo>
                <a:cubicBezTo>
                  <a:pt x="121211" y="4534"/>
                  <a:pt x="120948" y="4484"/>
                  <a:pt x="120695" y="4469"/>
                </a:cubicBezTo>
                <a:cubicBezTo>
                  <a:pt x="120666" y="4467"/>
                  <a:pt x="120637" y="4466"/>
                  <a:pt x="120608" y="4466"/>
                </a:cubicBezTo>
                <a:cubicBezTo>
                  <a:pt x="120388" y="4466"/>
                  <a:pt x="120168" y="4513"/>
                  <a:pt x="119950" y="4549"/>
                </a:cubicBezTo>
                <a:cubicBezTo>
                  <a:pt x="119717" y="4587"/>
                  <a:pt x="119366" y="4711"/>
                  <a:pt x="119061" y="4711"/>
                </a:cubicBezTo>
                <a:cubicBezTo>
                  <a:pt x="118922" y="4711"/>
                  <a:pt x="118792" y="4686"/>
                  <a:pt x="118688" y="4615"/>
                </a:cubicBezTo>
                <a:cubicBezTo>
                  <a:pt x="118495" y="4484"/>
                  <a:pt x="118226" y="4074"/>
                  <a:pt x="117976" y="4074"/>
                </a:cubicBezTo>
                <a:cubicBezTo>
                  <a:pt x="117942" y="4074"/>
                  <a:pt x="117909" y="4081"/>
                  <a:pt x="117877" y="4098"/>
                </a:cubicBezTo>
                <a:cubicBezTo>
                  <a:pt x="117593" y="4239"/>
                  <a:pt x="117321" y="4775"/>
                  <a:pt x="117022" y="4775"/>
                </a:cubicBezTo>
                <a:cubicBezTo>
                  <a:pt x="116907" y="4775"/>
                  <a:pt x="116788" y="4696"/>
                  <a:pt x="116662" y="4483"/>
                </a:cubicBezTo>
                <a:cubicBezTo>
                  <a:pt x="116484" y="4179"/>
                  <a:pt x="116334" y="4058"/>
                  <a:pt x="116144" y="4058"/>
                </a:cubicBezTo>
                <a:cubicBezTo>
                  <a:pt x="116042" y="4058"/>
                  <a:pt x="115928" y="4093"/>
                  <a:pt x="115793" y="4154"/>
                </a:cubicBezTo>
                <a:cubicBezTo>
                  <a:pt x="115570" y="4254"/>
                  <a:pt x="115371" y="4423"/>
                  <a:pt x="115145" y="4531"/>
                </a:cubicBezTo>
                <a:cubicBezTo>
                  <a:pt x="115069" y="4568"/>
                  <a:pt x="115000" y="4584"/>
                  <a:pt x="114938" y="4584"/>
                </a:cubicBezTo>
                <a:cubicBezTo>
                  <a:pt x="114626" y="4584"/>
                  <a:pt x="114494" y="4160"/>
                  <a:pt x="114430" y="3726"/>
                </a:cubicBezTo>
                <a:cubicBezTo>
                  <a:pt x="114421" y="3666"/>
                  <a:pt x="114370" y="3624"/>
                  <a:pt x="114326" y="3624"/>
                </a:cubicBezTo>
                <a:cubicBezTo>
                  <a:pt x="114311" y="3624"/>
                  <a:pt x="114297" y="3629"/>
                  <a:pt x="114286" y="3639"/>
                </a:cubicBezTo>
                <a:cubicBezTo>
                  <a:pt x="113999" y="3885"/>
                  <a:pt x="113738" y="3983"/>
                  <a:pt x="113398" y="4041"/>
                </a:cubicBezTo>
                <a:cubicBezTo>
                  <a:pt x="113078" y="4095"/>
                  <a:pt x="112783" y="4307"/>
                  <a:pt x="112486" y="4435"/>
                </a:cubicBezTo>
                <a:cubicBezTo>
                  <a:pt x="112378" y="4482"/>
                  <a:pt x="112281" y="4503"/>
                  <a:pt x="112195" y="4503"/>
                </a:cubicBezTo>
                <a:cubicBezTo>
                  <a:pt x="111631" y="4503"/>
                  <a:pt x="111497" y="3598"/>
                  <a:pt x="111393" y="2904"/>
                </a:cubicBezTo>
                <a:cubicBezTo>
                  <a:pt x="111383" y="2837"/>
                  <a:pt x="111340" y="2806"/>
                  <a:pt x="111297" y="2806"/>
                </a:cubicBezTo>
                <a:cubicBezTo>
                  <a:pt x="111247" y="2806"/>
                  <a:pt x="111198" y="2849"/>
                  <a:pt x="111204" y="2927"/>
                </a:cubicBezTo>
                <a:cubicBezTo>
                  <a:pt x="111240" y="3392"/>
                  <a:pt x="110825" y="3544"/>
                  <a:pt x="110264" y="3544"/>
                </a:cubicBezTo>
                <a:cubicBezTo>
                  <a:pt x="109300" y="3544"/>
                  <a:pt x="107904" y="3094"/>
                  <a:pt x="107622" y="3008"/>
                </a:cubicBezTo>
                <a:cubicBezTo>
                  <a:pt x="107266" y="2896"/>
                  <a:pt x="106911" y="2825"/>
                  <a:pt x="106557" y="2825"/>
                </a:cubicBezTo>
                <a:cubicBezTo>
                  <a:pt x="106400" y="2825"/>
                  <a:pt x="106242" y="2839"/>
                  <a:pt x="106085" y="2869"/>
                </a:cubicBezTo>
                <a:cubicBezTo>
                  <a:pt x="105894" y="2907"/>
                  <a:pt x="105777" y="3048"/>
                  <a:pt x="105652" y="3224"/>
                </a:cubicBezTo>
                <a:cubicBezTo>
                  <a:pt x="105389" y="3604"/>
                  <a:pt x="104978" y="3550"/>
                  <a:pt x="104614" y="3677"/>
                </a:cubicBezTo>
                <a:cubicBezTo>
                  <a:pt x="104092" y="3856"/>
                  <a:pt x="103550" y="4060"/>
                  <a:pt x="103043" y="4289"/>
                </a:cubicBezTo>
                <a:cubicBezTo>
                  <a:pt x="102421" y="4567"/>
                  <a:pt x="101771" y="4630"/>
                  <a:pt x="101115" y="4738"/>
                </a:cubicBezTo>
                <a:cubicBezTo>
                  <a:pt x="100352" y="4863"/>
                  <a:pt x="99988" y="5042"/>
                  <a:pt x="100019" y="5937"/>
                </a:cubicBezTo>
                <a:lnTo>
                  <a:pt x="99852" y="6008"/>
                </a:lnTo>
                <a:cubicBezTo>
                  <a:pt x="99500" y="5782"/>
                  <a:pt x="99169" y="5611"/>
                  <a:pt x="98810" y="5611"/>
                </a:cubicBezTo>
                <a:cubicBezTo>
                  <a:pt x="98648" y="5611"/>
                  <a:pt x="98480" y="5646"/>
                  <a:pt x="98301" y="5726"/>
                </a:cubicBezTo>
                <a:cubicBezTo>
                  <a:pt x="98249" y="5750"/>
                  <a:pt x="98226" y="5806"/>
                  <a:pt x="98237" y="5881"/>
                </a:cubicBezTo>
                <a:lnTo>
                  <a:pt x="98276" y="6139"/>
                </a:lnTo>
                <a:cubicBezTo>
                  <a:pt x="98295" y="6264"/>
                  <a:pt x="98309" y="6292"/>
                  <a:pt x="98301" y="6292"/>
                </a:cubicBezTo>
                <a:cubicBezTo>
                  <a:pt x="98294" y="6292"/>
                  <a:pt x="98271" y="6271"/>
                  <a:pt x="98218" y="6271"/>
                </a:cubicBezTo>
                <a:cubicBezTo>
                  <a:pt x="98207" y="6271"/>
                  <a:pt x="98195" y="6272"/>
                  <a:pt x="98181" y="6274"/>
                </a:cubicBezTo>
                <a:cubicBezTo>
                  <a:pt x="97753" y="6344"/>
                  <a:pt x="97326" y="6398"/>
                  <a:pt x="96889" y="6405"/>
                </a:cubicBezTo>
                <a:cubicBezTo>
                  <a:pt x="96878" y="6405"/>
                  <a:pt x="96867" y="6405"/>
                  <a:pt x="96856" y="6405"/>
                </a:cubicBezTo>
                <a:cubicBezTo>
                  <a:pt x="96053" y="6405"/>
                  <a:pt x="95277" y="5983"/>
                  <a:pt x="94497" y="5689"/>
                </a:cubicBezTo>
                <a:cubicBezTo>
                  <a:pt x="94183" y="5571"/>
                  <a:pt x="93859" y="5484"/>
                  <a:pt x="93543" y="5484"/>
                </a:cubicBezTo>
                <a:cubicBezTo>
                  <a:pt x="93316" y="5484"/>
                  <a:pt x="93094" y="5529"/>
                  <a:pt x="92882" y="5638"/>
                </a:cubicBezTo>
                <a:cubicBezTo>
                  <a:pt x="92700" y="5730"/>
                  <a:pt x="92643" y="5866"/>
                  <a:pt x="92473" y="5866"/>
                </a:cubicBezTo>
                <a:cubicBezTo>
                  <a:pt x="92414" y="5866"/>
                  <a:pt x="92341" y="5850"/>
                  <a:pt x="92244" y="5809"/>
                </a:cubicBezTo>
                <a:cubicBezTo>
                  <a:pt x="92072" y="5737"/>
                  <a:pt x="92088" y="5740"/>
                  <a:pt x="91915" y="5720"/>
                </a:cubicBezTo>
                <a:cubicBezTo>
                  <a:pt x="91434" y="5666"/>
                  <a:pt x="91052" y="5329"/>
                  <a:pt x="90679" y="4920"/>
                </a:cubicBezTo>
                <a:cubicBezTo>
                  <a:pt x="90282" y="4481"/>
                  <a:pt x="89986" y="3869"/>
                  <a:pt x="89499" y="3601"/>
                </a:cubicBezTo>
                <a:cubicBezTo>
                  <a:pt x="89413" y="3553"/>
                  <a:pt x="89320" y="3534"/>
                  <a:pt x="89227" y="3534"/>
                </a:cubicBezTo>
                <a:cubicBezTo>
                  <a:pt x="89127" y="3534"/>
                  <a:pt x="89027" y="3557"/>
                  <a:pt x="88937" y="3588"/>
                </a:cubicBezTo>
                <a:cubicBezTo>
                  <a:pt x="88720" y="3664"/>
                  <a:pt x="88535" y="3777"/>
                  <a:pt x="88339" y="3868"/>
                </a:cubicBezTo>
                <a:cubicBezTo>
                  <a:pt x="87712" y="3555"/>
                  <a:pt x="87109" y="3319"/>
                  <a:pt x="86519" y="3155"/>
                </a:cubicBezTo>
                <a:cubicBezTo>
                  <a:pt x="86336" y="2930"/>
                  <a:pt x="86158" y="2690"/>
                  <a:pt x="85980" y="2476"/>
                </a:cubicBezTo>
                <a:cubicBezTo>
                  <a:pt x="85561" y="1970"/>
                  <a:pt x="85098" y="1778"/>
                  <a:pt x="84570" y="1629"/>
                </a:cubicBezTo>
                <a:cubicBezTo>
                  <a:pt x="84290" y="1550"/>
                  <a:pt x="83985" y="1475"/>
                  <a:pt x="83692" y="1475"/>
                </a:cubicBezTo>
                <a:cubicBezTo>
                  <a:pt x="83519" y="1475"/>
                  <a:pt x="83351" y="1501"/>
                  <a:pt x="83194" y="1567"/>
                </a:cubicBezTo>
                <a:cubicBezTo>
                  <a:pt x="83062" y="1624"/>
                  <a:pt x="82940" y="1789"/>
                  <a:pt x="82870" y="1942"/>
                </a:cubicBezTo>
                <a:cubicBezTo>
                  <a:pt x="82637" y="2472"/>
                  <a:pt x="82386" y="2533"/>
                  <a:pt x="81954" y="2604"/>
                </a:cubicBezTo>
                <a:cubicBezTo>
                  <a:pt x="81218" y="2724"/>
                  <a:pt x="80625" y="3112"/>
                  <a:pt x="79958" y="3486"/>
                </a:cubicBezTo>
                <a:cubicBezTo>
                  <a:pt x="79652" y="3658"/>
                  <a:pt x="79410" y="3778"/>
                  <a:pt x="79108" y="3778"/>
                </a:cubicBezTo>
                <a:cubicBezTo>
                  <a:pt x="79004" y="3778"/>
                  <a:pt x="78893" y="3764"/>
                  <a:pt x="78771" y="3733"/>
                </a:cubicBezTo>
                <a:cubicBezTo>
                  <a:pt x="78697" y="3714"/>
                  <a:pt x="78633" y="3706"/>
                  <a:pt x="78575" y="3706"/>
                </a:cubicBezTo>
                <a:cubicBezTo>
                  <a:pt x="78358" y="3706"/>
                  <a:pt x="78218" y="3823"/>
                  <a:pt x="77991" y="3987"/>
                </a:cubicBezTo>
                <a:cubicBezTo>
                  <a:pt x="77350" y="4455"/>
                  <a:pt x="76817" y="5118"/>
                  <a:pt x="76182" y="5594"/>
                </a:cubicBezTo>
                <a:cubicBezTo>
                  <a:pt x="75790" y="5889"/>
                  <a:pt x="75356" y="6075"/>
                  <a:pt x="74908" y="6197"/>
                </a:cubicBezTo>
                <a:cubicBezTo>
                  <a:pt x="74777" y="6232"/>
                  <a:pt x="74647" y="6245"/>
                  <a:pt x="74517" y="6245"/>
                </a:cubicBezTo>
                <a:cubicBezTo>
                  <a:pt x="74147" y="6245"/>
                  <a:pt x="73782" y="6139"/>
                  <a:pt x="73408" y="6139"/>
                </a:cubicBezTo>
                <a:cubicBezTo>
                  <a:pt x="73382" y="6139"/>
                  <a:pt x="73356" y="6139"/>
                  <a:pt x="73329" y="6140"/>
                </a:cubicBezTo>
                <a:cubicBezTo>
                  <a:pt x="72642" y="6171"/>
                  <a:pt x="72166" y="6848"/>
                  <a:pt x="71481" y="6961"/>
                </a:cubicBezTo>
                <a:cubicBezTo>
                  <a:pt x="71264" y="6996"/>
                  <a:pt x="71047" y="7031"/>
                  <a:pt x="70831" y="7068"/>
                </a:cubicBezTo>
                <a:cubicBezTo>
                  <a:pt x="70533" y="6867"/>
                  <a:pt x="70202" y="6765"/>
                  <a:pt x="69927" y="6758"/>
                </a:cubicBezTo>
                <a:cubicBezTo>
                  <a:pt x="69308" y="6744"/>
                  <a:pt x="68667" y="6695"/>
                  <a:pt x="68049" y="6475"/>
                </a:cubicBezTo>
                <a:cubicBezTo>
                  <a:pt x="67948" y="6439"/>
                  <a:pt x="67844" y="6428"/>
                  <a:pt x="67738" y="6428"/>
                </a:cubicBezTo>
                <a:cubicBezTo>
                  <a:pt x="67553" y="6428"/>
                  <a:pt x="67365" y="6464"/>
                  <a:pt x="67194" y="6471"/>
                </a:cubicBezTo>
                <a:cubicBezTo>
                  <a:pt x="67180" y="6471"/>
                  <a:pt x="67165" y="6472"/>
                  <a:pt x="67151" y="6472"/>
                </a:cubicBezTo>
                <a:cubicBezTo>
                  <a:pt x="66895" y="6472"/>
                  <a:pt x="66626" y="6375"/>
                  <a:pt x="66368" y="6332"/>
                </a:cubicBezTo>
                <a:cubicBezTo>
                  <a:pt x="66304" y="6321"/>
                  <a:pt x="66239" y="6316"/>
                  <a:pt x="66175" y="6316"/>
                </a:cubicBezTo>
                <a:cubicBezTo>
                  <a:pt x="66022" y="6316"/>
                  <a:pt x="65869" y="6341"/>
                  <a:pt x="65718" y="6357"/>
                </a:cubicBezTo>
                <a:cubicBezTo>
                  <a:pt x="65533" y="6378"/>
                  <a:pt x="65267" y="6465"/>
                  <a:pt x="65021" y="6465"/>
                </a:cubicBezTo>
                <a:cubicBezTo>
                  <a:pt x="64868" y="6465"/>
                  <a:pt x="64723" y="6431"/>
                  <a:pt x="64611" y="6325"/>
                </a:cubicBezTo>
                <a:cubicBezTo>
                  <a:pt x="64442" y="6163"/>
                  <a:pt x="64208" y="5675"/>
                  <a:pt x="63985" y="5675"/>
                </a:cubicBezTo>
                <a:cubicBezTo>
                  <a:pt x="63960" y="5675"/>
                  <a:pt x="63936" y="5681"/>
                  <a:pt x="63912" y="5694"/>
                </a:cubicBezTo>
                <a:cubicBezTo>
                  <a:pt x="63667" y="5821"/>
                  <a:pt x="63423" y="6365"/>
                  <a:pt x="63168" y="6365"/>
                </a:cubicBezTo>
                <a:cubicBezTo>
                  <a:pt x="63062" y="6365"/>
                  <a:pt x="62954" y="6271"/>
                  <a:pt x="62844" y="6014"/>
                </a:cubicBezTo>
                <a:cubicBezTo>
                  <a:pt x="62686" y="5647"/>
                  <a:pt x="62550" y="5506"/>
                  <a:pt x="62369" y="5506"/>
                </a:cubicBezTo>
                <a:cubicBezTo>
                  <a:pt x="62288" y="5506"/>
                  <a:pt x="62198" y="5534"/>
                  <a:pt x="62093" y="5583"/>
                </a:cubicBezTo>
                <a:cubicBezTo>
                  <a:pt x="61895" y="5674"/>
                  <a:pt x="61717" y="5843"/>
                  <a:pt x="61521" y="5940"/>
                </a:cubicBezTo>
                <a:cubicBezTo>
                  <a:pt x="61462" y="5969"/>
                  <a:pt x="61409" y="5982"/>
                  <a:pt x="61361" y="5982"/>
                </a:cubicBezTo>
                <a:cubicBezTo>
                  <a:pt x="61071" y="5982"/>
                  <a:pt x="60959" y="5494"/>
                  <a:pt x="60908" y="5002"/>
                </a:cubicBezTo>
                <a:cubicBezTo>
                  <a:pt x="60901" y="4932"/>
                  <a:pt x="60856" y="4882"/>
                  <a:pt x="60816" y="4882"/>
                </a:cubicBezTo>
                <a:cubicBezTo>
                  <a:pt x="60805" y="4882"/>
                  <a:pt x="60794" y="4886"/>
                  <a:pt x="60785" y="4895"/>
                </a:cubicBezTo>
                <a:cubicBezTo>
                  <a:pt x="60531" y="5140"/>
                  <a:pt x="60297" y="5225"/>
                  <a:pt x="60002" y="5261"/>
                </a:cubicBezTo>
                <a:cubicBezTo>
                  <a:pt x="59723" y="5293"/>
                  <a:pt x="59459" y="5499"/>
                  <a:pt x="59196" y="5616"/>
                </a:cubicBezTo>
                <a:cubicBezTo>
                  <a:pt x="59116" y="5651"/>
                  <a:pt x="59043" y="5668"/>
                  <a:pt x="58977" y="5668"/>
                </a:cubicBezTo>
                <a:cubicBezTo>
                  <a:pt x="58454" y="5668"/>
                  <a:pt x="58351" y="4638"/>
                  <a:pt x="58271" y="3854"/>
                </a:cubicBezTo>
                <a:cubicBezTo>
                  <a:pt x="58264" y="3776"/>
                  <a:pt x="58223" y="3738"/>
                  <a:pt x="58184" y="3738"/>
                </a:cubicBezTo>
                <a:cubicBezTo>
                  <a:pt x="58143" y="3738"/>
                  <a:pt x="58103" y="3781"/>
                  <a:pt x="58106" y="3863"/>
                </a:cubicBezTo>
                <a:cubicBezTo>
                  <a:pt x="58125" y="4312"/>
                  <a:pt x="57845" y="4469"/>
                  <a:pt x="57444" y="4469"/>
                </a:cubicBezTo>
                <a:cubicBezTo>
                  <a:pt x="56605" y="4469"/>
                  <a:pt x="55237" y="3782"/>
                  <a:pt x="54976" y="3654"/>
                </a:cubicBezTo>
                <a:cubicBezTo>
                  <a:pt x="54611" y="3476"/>
                  <a:pt x="54246" y="3361"/>
                  <a:pt x="53880" y="3361"/>
                </a:cubicBezTo>
                <a:cubicBezTo>
                  <a:pt x="53798" y="3361"/>
                  <a:pt x="53717" y="3367"/>
                  <a:pt x="53635" y="3379"/>
                </a:cubicBezTo>
                <a:cubicBezTo>
                  <a:pt x="53468" y="3403"/>
                  <a:pt x="53362" y="3547"/>
                  <a:pt x="53252" y="3730"/>
                </a:cubicBezTo>
                <a:cubicBezTo>
                  <a:pt x="53013" y="4121"/>
                  <a:pt x="52653" y="4031"/>
                  <a:pt x="52334" y="4136"/>
                </a:cubicBezTo>
                <a:cubicBezTo>
                  <a:pt x="51874" y="4291"/>
                  <a:pt x="51399" y="4468"/>
                  <a:pt x="50948" y="4676"/>
                </a:cubicBezTo>
                <a:cubicBezTo>
                  <a:pt x="50403" y="4929"/>
                  <a:pt x="49832" y="4944"/>
                  <a:pt x="49258" y="5006"/>
                </a:cubicBezTo>
                <a:cubicBezTo>
                  <a:pt x="48589" y="5081"/>
                  <a:pt x="48265" y="5247"/>
                  <a:pt x="48276" y="6226"/>
                </a:cubicBezTo>
                <a:cubicBezTo>
                  <a:pt x="48226" y="6246"/>
                  <a:pt x="48177" y="6268"/>
                  <a:pt x="48128" y="6289"/>
                </a:cubicBezTo>
                <a:cubicBezTo>
                  <a:pt x="47801" y="5993"/>
                  <a:pt x="47495" y="5768"/>
                  <a:pt x="47152" y="5768"/>
                </a:cubicBezTo>
                <a:cubicBezTo>
                  <a:pt x="47033" y="5768"/>
                  <a:pt x="46909" y="5795"/>
                  <a:pt x="46779" y="5856"/>
                </a:cubicBezTo>
                <a:cubicBezTo>
                  <a:pt x="46732" y="5877"/>
                  <a:pt x="46711" y="5937"/>
                  <a:pt x="46719" y="6019"/>
                </a:cubicBezTo>
                <a:lnTo>
                  <a:pt x="46749" y="6303"/>
                </a:lnTo>
                <a:cubicBezTo>
                  <a:pt x="46762" y="6439"/>
                  <a:pt x="46774" y="6473"/>
                  <a:pt x="46767" y="6473"/>
                </a:cubicBezTo>
                <a:cubicBezTo>
                  <a:pt x="46760" y="6473"/>
                  <a:pt x="46736" y="6442"/>
                  <a:pt x="46680" y="6442"/>
                </a:cubicBezTo>
                <a:cubicBezTo>
                  <a:pt x="46674" y="6442"/>
                  <a:pt x="46668" y="6442"/>
                  <a:pt x="46661" y="6443"/>
                </a:cubicBezTo>
                <a:cubicBezTo>
                  <a:pt x="46402" y="6471"/>
                  <a:pt x="46143" y="6492"/>
                  <a:pt x="45882" y="6492"/>
                </a:cubicBezTo>
                <a:cubicBezTo>
                  <a:pt x="45766" y="6492"/>
                  <a:pt x="45650" y="6488"/>
                  <a:pt x="45533" y="6478"/>
                </a:cubicBezTo>
                <a:cubicBezTo>
                  <a:pt x="44818" y="6424"/>
                  <a:pt x="44140" y="5891"/>
                  <a:pt x="43454" y="5499"/>
                </a:cubicBezTo>
                <a:cubicBezTo>
                  <a:pt x="43146" y="5324"/>
                  <a:pt x="42827" y="5192"/>
                  <a:pt x="42516" y="5192"/>
                </a:cubicBezTo>
                <a:cubicBezTo>
                  <a:pt x="42356" y="5192"/>
                  <a:pt x="42198" y="5227"/>
                  <a:pt x="42044" y="5310"/>
                </a:cubicBezTo>
                <a:cubicBezTo>
                  <a:pt x="41890" y="5392"/>
                  <a:pt x="41836" y="5526"/>
                  <a:pt x="41703" y="5526"/>
                </a:cubicBezTo>
                <a:cubicBezTo>
                  <a:pt x="41648" y="5526"/>
                  <a:pt x="41580" y="5503"/>
                  <a:pt x="41485" y="5444"/>
                </a:cubicBezTo>
                <a:cubicBezTo>
                  <a:pt x="41335" y="5351"/>
                  <a:pt x="41350" y="5357"/>
                  <a:pt x="41199" y="5320"/>
                </a:cubicBezTo>
                <a:cubicBezTo>
                  <a:pt x="40779" y="5221"/>
                  <a:pt x="40454" y="4822"/>
                  <a:pt x="40136" y="4344"/>
                </a:cubicBezTo>
                <a:cubicBezTo>
                  <a:pt x="39795" y="3831"/>
                  <a:pt x="39550" y="3139"/>
                  <a:pt x="39132" y="2806"/>
                </a:cubicBezTo>
                <a:cubicBezTo>
                  <a:pt x="39043" y="2735"/>
                  <a:pt x="38945" y="2709"/>
                  <a:pt x="38848" y="2709"/>
                </a:cubicBezTo>
                <a:cubicBezTo>
                  <a:pt x="38775" y="2709"/>
                  <a:pt x="38703" y="2724"/>
                  <a:pt x="38636" y="2746"/>
                </a:cubicBezTo>
                <a:cubicBezTo>
                  <a:pt x="38446" y="2811"/>
                  <a:pt x="38283" y="2920"/>
                  <a:pt x="38108" y="3002"/>
                </a:cubicBezTo>
                <a:cubicBezTo>
                  <a:pt x="37569" y="2609"/>
                  <a:pt x="37045" y="2302"/>
                  <a:pt x="36536" y="2073"/>
                </a:cubicBezTo>
                <a:cubicBezTo>
                  <a:pt x="36380" y="1812"/>
                  <a:pt x="36230" y="1536"/>
                  <a:pt x="36077" y="1286"/>
                </a:cubicBezTo>
                <a:cubicBezTo>
                  <a:pt x="35719" y="701"/>
                  <a:pt x="35319" y="453"/>
                  <a:pt x="34861" y="247"/>
                </a:cubicBezTo>
                <a:cubicBezTo>
                  <a:pt x="34585" y="121"/>
                  <a:pt x="34282" y="1"/>
                  <a:pt x="339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52"/>
          <p:cNvSpPr/>
          <p:nvPr/>
        </p:nvSpPr>
        <p:spPr>
          <a:xfrm>
            <a:off x="-243037" y="4468051"/>
            <a:ext cx="9610867" cy="1113510"/>
          </a:xfrm>
          <a:custGeom>
            <a:avLst/>
            <a:gdLst/>
            <a:ahLst/>
            <a:cxnLst/>
            <a:rect l="l" t="t" r="r" b="b"/>
            <a:pathLst>
              <a:path w="161990" h="50277" extrusionOk="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52"/>
          <p:cNvSpPr/>
          <p:nvPr/>
        </p:nvSpPr>
        <p:spPr>
          <a:xfrm>
            <a:off x="-242937" y="4644770"/>
            <a:ext cx="9610777" cy="860665"/>
          </a:xfrm>
          <a:custGeom>
            <a:avLst/>
            <a:gdLst/>
            <a:ahLst/>
            <a:cxnLst/>
            <a:rect l="l" t="t" r="r" b="b"/>
            <a:pathLst>
              <a:path w="165162" h="49807" extrusionOk="0">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52"/>
          <p:cNvSpPr/>
          <p:nvPr/>
        </p:nvSpPr>
        <p:spPr>
          <a:xfrm>
            <a:off x="420225" y="708500"/>
            <a:ext cx="717475"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9A6E98C-9F36-525E-CECC-CF57FAB2E46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42"/>
          <p:cNvSpPr txBox="1"/>
          <p:nvPr/>
        </p:nvSpPr>
        <p:spPr>
          <a:xfrm>
            <a:off x="0" y="-1512332"/>
            <a:ext cx="9144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CFCFCF"/>
                </a:solidFill>
                <a:latin typeface="Arial"/>
                <a:ea typeface="Arial"/>
                <a:cs typeface="Arial"/>
                <a:sym typeface="Arial"/>
              </a:rPr>
              <a:t>www.9slide.vn</a:t>
            </a:r>
            <a:endParaRPr/>
          </a:p>
        </p:txBody>
      </p:sp>
      <p:sp>
        <p:nvSpPr>
          <p:cNvPr id="7" name="Google Shape;7;p42"/>
          <p:cNvSpPr txBox="1">
            <a:spLocks noGrp="1"/>
          </p:cNvSpPr>
          <p:nvPr>
            <p:ph type="title"/>
          </p:nvPr>
        </p:nvSpPr>
        <p:spPr>
          <a:xfrm>
            <a:off x="715100" y="535000"/>
            <a:ext cx="7713900" cy="565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Krona One"/>
              <a:buNone/>
              <a:defRPr sz="3000" b="0" i="0" u="none" strike="noStrike" cap="none">
                <a:solidFill>
                  <a:schemeClr val="dk1"/>
                </a:solidFill>
                <a:latin typeface="Krona One"/>
                <a:ea typeface="Krona One"/>
                <a:cs typeface="Krona One"/>
                <a:sym typeface="Krona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endParaRPr/>
          </a:p>
        </p:txBody>
      </p:sp>
      <p:sp>
        <p:nvSpPr>
          <p:cNvPr id="8" name="Google Shape;8;p42"/>
          <p:cNvSpPr txBox="1">
            <a:spLocks noGrp="1"/>
          </p:cNvSpPr>
          <p:nvPr>
            <p:ph type="body" idx="1"/>
          </p:nvPr>
        </p:nvSpPr>
        <p:spPr>
          <a:xfrm>
            <a:off x="715100" y="1233790"/>
            <a:ext cx="7713900" cy="33747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1pPr>
            <a:lvl2pPr marL="914400" marR="0" lvl="1" indent="-317500" algn="l" rtl="0">
              <a:lnSpc>
                <a:spcPct val="100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00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00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00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00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00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00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00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png"/><Relationship Id="rId7"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slide" Target="slide8.xml"/><Relationship Id="rId4" Type="http://schemas.openxmlformats.org/officeDocument/2006/relationships/slide" Target="slide10.xml"/><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5"/>
          <p:cNvSpPr/>
          <p:nvPr/>
        </p:nvSpPr>
        <p:spPr>
          <a:xfrm flipH="1">
            <a:off x="6096600" y="921163"/>
            <a:ext cx="1172400" cy="117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5" name="Google Shape;695;p15"/>
          <p:cNvGrpSpPr/>
          <p:nvPr/>
        </p:nvGrpSpPr>
        <p:grpSpPr>
          <a:xfrm flipH="1">
            <a:off x="4838189" y="2203200"/>
            <a:ext cx="4058161" cy="2698640"/>
            <a:chOff x="190500" y="2336651"/>
            <a:chExt cx="4058161" cy="2565247"/>
          </a:xfrm>
        </p:grpSpPr>
        <p:sp>
          <p:nvSpPr>
            <p:cNvPr id="696" name="Google Shape;696;p15"/>
            <p:cNvSpPr/>
            <p:nvPr/>
          </p:nvSpPr>
          <p:spPr>
            <a:xfrm>
              <a:off x="3754296" y="2336651"/>
              <a:ext cx="27368" cy="248485"/>
            </a:xfrm>
            <a:custGeom>
              <a:avLst/>
              <a:gdLst/>
              <a:ahLst/>
              <a:cxnLst/>
              <a:rect l="l" t="t" r="r" b="b"/>
              <a:pathLst>
                <a:path w="614" h="5545" extrusionOk="0">
                  <a:moveTo>
                    <a:pt x="307" y="0"/>
                  </a:moveTo>
                  <a:lnTo>
                    <a:pt x="0" y="5544"/>
                  </a:lnTo>
                  <a:lnTo>
                    <a:pt x="613" y="5544"/>
                  </a:lnTo>
                  <a:lnTo>
                    <a:pt x="30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15"/>
            <p:cNvSpPr/>
            <p:nvPr/>
          </p:nvSpPr>
          <p:spPr>
            <a:xfrm>
              <a:off x="4085882" y="2336651"/>
              <a:ext cx="27368" cy="248485"/>
            </a:xfrm>
            <a:custGeom>
              <a:avLst/>
              <a:gdLst/>
              <a:ahLst/>
              <a:cxnLst/>
              <a:rect l="l" t="t" r="r" b="b"/>
              <a:pathLst>
                <a:path w="614" h="5545" extrusionOk="0">
                  <a:moveTo>
                    <a:pt x="307" y="0"/>
                  </a:moveTo>
                  <a:lnTo>
                    <a:pt x="0" y="5544"/>
                  </a:lnTo>
                  <a:lnTo>
                    <a:pt x="613" y="5544"/>
                  </a:lnTo>
                  <a:lnTo>
                    <a:pt x="30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15"/>
            <p:cNvSpPr/>
            <p:nvPr/>
          </p:nvSpPr>
          <p:spPr>
            <a:xfrm>
              <a:off x="275491" y="2873627"/>
              <a:ext cx="128413" cy="2028259"/>
            </a:xfrm>
            <a:custGeom>
              <a:avLst/>
              <a:gdLst/>
              <a:ahLst/>
              <a:cxnLst/>
              <a:rect l="l" t="t" r="r" b="b"/>
              <a:pathLst>
                <a:path w="2881" h="45261" extrusionOk="0">
                  <a:moveTo>
                    <a:pt x="0" y="1"/>
                  </a:moveTo>
                  <a:lnTo>
                    <a:pt x="0" y="45260"/>
                  </a:lnTo>
                  <a:lnTo>
                    <a:pt x="2880" y="45260"/>
                  </a:lnTo>
                  <a:lnTo>
                    <a:pt x="28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15"/>
            <p:cNvSpPr/>
            <p:nvPr/>
          </p:nvSpPr>
          <p:spPr>
            <a:xfrm>
              <a:off x="300717" y="2873627"/>
              <a:ext cx="77957" cy="2028259"/>
            </a:xfrm>
            <a:custGeom>
              <a:avLst/>
              <a:gdLst/>
              <a:ahLst/>
              <a:cxnLst/>
              <a:rect l="l" t="t" r="r" b="b"/>
              <a:pathLst>
                <a:path w="1749" h="45261" extrusionOk="0">
                  <a:moveTo>
                    <a:pt x="0" y="1"/>
                  </a:moveTo>
                  <a:lnTo>
                    <a:pt x="0" y="45260"/>
                  </a:lnTo>
                  <a:lnTo>
                    <a:pt x="1748" y="45260"/>
                  </a:lnTo>
                  <a:lnTo>
                    <a:pt x="174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15"/>
            <p:cNvSpPr/>
            <p:nvPr/>
          </p:nvSpPr>
          <p:spPr>
            <a:xfrm>
              <a:off x="236048" y="4450994"/>
              <a:ext cx="207262" cy="450903"/>
            </a:xfrm>
            <a:custGeom>
              <a:avLst/>
              <a:gdLst/>
              <a:ahLst/>
              <a:cxnLst/>
              <a:rect l="l" t="t" r="r" b="b"/>
              <a:pathLst>
                <a:path w="4650" h="10062" extrusionOk="0">
                  <a:moveTo>
                    <a:pt x="885" y="0"/>
                  </a:moveTo>
                  <a:lnTo>
                    <a:pt x="1" y="1310"/>
                  </a:lnTo>
                  <a:lnTo>
                    <a:pt x="1" y="10061"/>
                  </a:lnTo>
                  <a:lnTo>
                    <a:pt x="4650" y="10061"/>
                  </a:lnTo>
                  <a:lnTo>
                    <a:pt x="4650" y="1310"/>
                  </a:lnTo>
                  <a:lnTo>
                    <a:pt x="376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15"/>
            <p:cNvSpPr/>
            <p:nvPr/>
          </p:nvSpPr>
          <p:spPr>
            <a:xfrm>
              <a:off x="203425" y="3269313"/>
              <a:ext cx="272561" cy="188302"/>
            </a:xfrm>
            <a:custGeom>
              <a:avLst/>
              <a:gdLst/>
              <a:ahLst/>
              <a:cxnLst/>
              <a:rect l="l" t="t" r="r" b="b"/>
              <a:pathLst>
                <a:path w="6115" h="4202" extrusionOk="0">
                  <a:moveTo>
                    <a:pt x="0" y="1"/>
                  </a:moveTo>
                  <a:lnTo>
                    <a:pt x="0" y="833"/>
                  </a:lnTo>
                  <a:lnTo>
                    <a:pt x="1290" y="2101"/>
                  </a:lnTo>
                  <a:lnTo>
                    <a:pt x="1290" y="4202"/>
                  </a:lnTo>
                  <a:lnTo>
                    <a:pt x="4825" y="4202"/>
                  </a:lnTo>
                  <a:lnTo>
                    <a:pt x="4825" y="2101"/>
                  </a:lnTo>
                  <a:lnTo>
                    <a:pt x="6114" y="833"/>
                  </a:lnTo>
                  <a:lnTo>
                    <a:pt x="61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15"/>
            <p:cNvSpPr/>
            <p:nvPr/>
          </p:nvSpPr>
          <p:spPr>
            <a:xfrm>
              <a:off x="203425" y="3269313"/>
              <a:ext cx="272561" cy="18687"/>
            </a:xfrm>
            <a:custGeom>
              <a:avLst/>
              <a:gdLst/>
              <a:ahLst/>
              <a:cxnLst/>
              <a:rect l="l" t="t" r="r" b="b"/>
              <a:pathLst>
                <a:path w="6115" h="417" extrusionOk="0">
                  <a:moveTo>
                    <a:pt x="0" y="1"/>
                  </a:moveTo>
                  <a:lnTo>
                    <a:pt x="0" y="416"/>
                  </a:lnTo>
                  <a:lnTo>
                    <a:pt x="6114" y="416"/>
                  </a:lnTo>
                  <a:lnTo>
                    <a:pt x="61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5"/>
            <p:cNvSpPr/>
            <p:nvPr/>
          </p:nvSpPr>
          <p:spPr>
            <a:xfrm>
              <a:off x="230566" y="3344910"/>
              <a:ext cx="218227" cy="18597"/>
            </a:xfrm>
            <a:custGeom>
              <a:avLst/>
              <a:gdLst/>
              <a:ahLst/>
              <a:cxnLst/>
              <a:rect l="l" t="t" r="r" b="b"/>
              <a:pathLst>
                <a:path w="4896" h="415" extrusionOk="0">
                  <a:moveTo>
                    <a:pt x="0" y="0"/>
                  </a:moveTo>
                  <a:lnTo>
                    <a:pt x="0" y="414"/>
                  </a:lnTo>
                  <a:lnTo>
                    <a:pt x="4896" y="414"/>
                  </a:lnTo>
                  <a:lnTo>
                    <a:pt x="489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5"/>
            <p:cNvSpPr/>
            <p:nvPr/>
          </p:nvSpPr>
          <p:spPr>
            <a:xfrm>
              <a:off x="230566" y="3457566"/>
              <a:ext cx="218227" cy="18642"/>
            </a:xfrm>
            <a:custGeom>
              <a:avLst/>
              <a:gdLst/>
              <a:ahLst/>
              <a:cxnLst/>
              <a:rect l="l" t="t" r="r" b="b"/>
              <a:pathLst>
                <a:path w="4896" h="416" extrusionOk="0">
                  <a:moveTo>
                    <a:pt x="0" y="1"/>
                  </a:moveTo>
                  <a:lnTo>
                    <a:pt x="0" y="415"/>
                  </a:lnTo>
                  <a:lnTo>
                    <a:pt x="4896" y="415"/>
                  </a:lnTo>
                  <a:lnTo>
                    <a:pt x="48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5"/>
            <p:cNvSpPr/>
            <p:nvPr/>
          </p:nvSpPr>
          <p:spPr>
            <a:xfrm>
              <a:off x="325987" y="2336651"/>
              <a:ext cx="27368" cy="248485"/>
            </a:xfrm>
            <a:custGeom>
              <a:avLst/>
              <a:gdLst/>
              <a:ahLst/>
              <a:cxnLst/>
              <a:rect l="l" t="t" r="r" b="b"/>
              <a:pathLst>
                <a:path w="614" h="5545" extrusionOk="0">
                  <a:moveTo>
                    <a:pt x="307" y="0"/>
                  </a:moveTo>
                  <a:lnTo>
                    <a:pt x="1" y="5544"/>
                  </a:lnTo>
                  <a:lnTo>
                    <a:pt x="614" y="5544"/>
                  </a:lnTo>
                  <a:lnTo>
                    <a:pt x="30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5"/>
            <p:cNvSpPr/>
            <p:nvPr/>
          </p:nvSpPr>
          <p:spPr>
            <a:xfrm>
              <a:off x="275491" y="2507024"/>
              <a:ext cx="128413" cy="366656"/>
            </a:xfrm>
            <a:custGeom>
              <a:avLst/>
              <a:gdLst/>
              <a:ahLst/>
              <a:cxnLst/>
              <a:rect l="l" t="t" r="r" b="b"/>
              <a:pathLst>
                <a:path w="2881" h="8182" extrusionOk="0">
                  <a:moveTo>
                    <a:pt x="1440" y="1"/>
                  </a:moveTo>
                  <a:lnTo>
                    <a:pt x="0" y="8182"/>
                  </a:lnTo>
                  <a:lnTo>
                    <a:pt x="2880" y="8182"/>
                  </a:lnTo>
                  <a:lnTo>
                    <a:pt x="144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5"/>
            <p:cNvSpPr/>
            <p:nvPr/>
          </p:nvSpPr>
          <p:spPr>
            <a:xfrm>
              <a:off x="300717" y="2507024"/>
              <a:ext cx="77957" cy="366656"/>
            </a:xfrm>
            <a:custGeom>
              <a:avLst/>
              <a:gdLst/>
              <a:ahLst/>
              <a:cxnLst/>
              <a:rect l="l" t="t" r="r" b="b"/>
              <a:pathLst>
                <a:path w="1749" h="8182" extrusionOk="0">
                  <a:moveTo>
                    <a:pt x="874" y="1"/>
                  </a:moveTo>
                  <a:lnTo>
                    <a:pt x="0" y="8182"/>
                  </a:lnTo>
                  <a:lnTo>
                    <a:pt x="1748" y="8182"/>
                  </a:lnTo>
                  <a:lnTo>
                    <a:pt x="87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5"/>
            <p:cNvSpPr/>
            <p:nvPr/>
          </p:nvSpPr>
          <p:spPr>
            <a:xfrm>
              <a:off x="607122" y="2873627"/>
              <a:ext cx="128369" cy="2028259"/>
            </a:xfrm>
            <a:custGeom>
              <a:avLst/>
              <a:gdLst/>
              <a:ahLst/>
              <a:cxnLst/>
              <a:rect l="l" t="t" r="r" b="b"/>
              <a:pathLst>
                <a:path w="2880" h="45261" extrusionOk="0">
                  <a:moveTo>
                    <a:pt x="1" y="1"/>
                  </a:moveTo>
                  <a:lnTo>
                    <a:pt x="1" y="45260"/>
                  </a:lnTo>
                  <a:lnTo>
                    <a:pt x="2879" y="45260"/>
                  </a:lnTo>
                  <a:lnTo>
                    <a:pt x="287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5"/>
            <p:cNvSpPr/>
            <p:nvPr/>
          </p:nvSpPr>
          <p:spPr>
            <a:xfrm>
              <a:off x="632303" y="2873627"/>
              <a:ext cx="77957" cy="2028259"/>
            </a:xfrm>
            <a:custGeom>
              <a:avLst/>
              <a:gdLst/>
              <a:ahLst/>
              <a:cxnLst/>
              <a:rect l="l" t="t" r="r" b="b"/>
              <a:pathLst>
                <a:path w="1749" h="45261" extrusionOk="0">
                  <a:moveTo>
                    <a:pt x="0" y="1"/>
                  </a:moveTo>
                  <a:lnTo>
                    <a:pt x="0" y="45260"/>
                  </a:lnTo>
                  <a:lnTo>
                    <a:pt x="1748" y="45260"/>
                  </a:lnTo>
                  <a:lnTo>
                    <a:pt x="174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5"/>
            <p:cNvSpPr/>
            <p:nvPr/>
          </p:nvSpPr>
          <p:spPr>
            <a:xfrm>
              <a:off x="567635" y="4450994"/>
              <a:ext cx="207351" cy="450903"/>
            </a:xfrm>
            <a:custGeom>
              <a:avLst/>
              <a:gdLst/>
              <a:ahLst/>
              <a:cxnLst/>
              <a:rect l="l" t="t" r="r" b="b"/>
              <a:pathLst>
                <a:path w="4652" h="10062" extrusionOk="0">
                  <a:moveTo>
                    <a:pt x="887" y="0"/>
                  </a:moveTo>
                  <a:lnTo>
                    <a:pt x="1" y="1310"/>
                  </a:lnTo>
                  <a:lnTo>
                    <a:pt x="1" y="10061"/>
                  </a:lnTo>
                  <a:lnTo>
                    <a:pt x="4651" y="10061"/>
                  </a:lnTo>
                  <a:lnTo>
                    <a:pt x="4651" y="1310"/>
                  </a:lnTo>
                  <a:lnTo>
                    <a:pt x="376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5"/>
            <p:cNvSpPr/>
            <p:nvPr/>
          </p:nvSpPr>
          <p:spPr>
            <a:xfrm>
              <a:off x="535056" y="3269313"/>
              <a:ext cx="272516" cy="188302"/>
            </a:xfrm>
            <a:custGeom>
              <a:avLst/>
              <a:gdLst/>
              <a:ahLst/>
              <a:cxnLst/>
              <a:rect l="l" t="t" r="r" b="b"/>
              <a:pathLst>
                <a:path w="6114" h="4202" extrusionOk="0">
                  <a:moveTo>
                    <a:pt x="1" y="1"/>
                  </a:moveTo>
                  <a:lnTo>
                    <a:pt x="1" y="833"/>
                  </a:lnTo>
                  <a:lnTo>
                    <a:pt x="1290" y="2101"/>
                  </a:lnTo>
                  <a:lnTo>
                    <a:pt x="1290" y="4202"/>
                  </a:lnTo>
                  <a:lnTo>
                    <a:pt x="4824" y="4202"/>
                  </a:lnTo>
                  <a:lnTo>
                    <a:pt x="4824" y="2101"/>
                  </a:lnTo>
                  <a:lnTo>
                    <a:pt x="6113" y="833"/>
                  </a:lnTo>
                  <a:lnTo>
                    <a:pt x="61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5"/>
            <p:cNvSpPr/>
            <p:nvPr/>
          </p:nvSpPr>
          <p:spPr>
            <a:xfrm>
              <a:off x="535056" y="3269313"/>
              <a:ext cx="272516" cy="18687"/>
            </a:xfrm>
            <a:custGeom>
              <a:avLst/>
              <a:gdLst/>
              <a:ahLst/>
              <a:cxnLst/>
              <a:rect l="l" t="t" r="r" b="b"/>
              <a:pathLst>
                <a:path w="6114" h="417" extrusionOk="0">
                  <a:moveTo>
                    <a:pt x="1" y="1"/>
                  </a:moveTo>
                  <a:lnTo>
                    <a:pt x="1" y="416"/>
                  </a:lnTo>
                  <a:lnTo>
                    <a:pt x="6113" y="416"/>
                  </a:lnTo>
                  <a:lnTo>
                    <a:pt x="61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5"/>
            <p:cNvSpPr/>
            <p:nvPr/>
          </p:nvSpPr>
          <p:spPr>
            <a:xfrm>
              <a:off x="562153" y="3344910"/>
              <a:ext cx="218272" cy="18597"/>
            </a:xfrm>
            <a:custGeom>
              <a:avLst/>
              <a:gdLst/>
              <a:ahLst/>
              <a:cxnLst/>
              <a:rect l="l" t="t" r="r" b="b"/>
              <a:pathLst>
                <a:path w="4897" h="415" extrusionOk="0">
                  <a:moveTo>
                    <a:pt x="1" y="0"/>
                  </a:moveTo>
                  <a:lnTo>
                    <a:pt x="1" y="414"/>
                  </a:lnTo>
                  <a:lnTo>
                    <a:pt x="4896" y="414"/>
                  </a:lnTo>
                  <a:lnTo>
                    <a:pt x="489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15"/>
            <p:cNvSpPr/>
            <p:nvPr/>
          </p:nvSpPr>
          <p:spPr>
            <a:xfrm>
              <a:off x="562153" y="3457566"/>
              <a:ext cx="218272" cy="18642"/>
            </a:xfrm>
            <a:custGeom>
              <a:avLst/>
              <a:gdLst/>
              <a:ahLst/>
              <a:cxnLst/>
              <a:rect l="l" t="t" r="r" b="b"/>
              <a:pathLst>
                <a:path w="4897" h="416" extrusionOk="0">
                  <a:moveTo>
                    <a:pt x="1" y="1"/>
                  </a:moveTo>
                  <a:lnTo>
                    <a:pt x="1" y="415"/>
                  </a:lnTo>
                  <a:lnTo>
                    <a:pt x="4896" y="415"/>
                  </a:lnTo>
                  <a:lnTo>
                    <a:pt x="48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15"/>
            <p:cNvSpPr/>
            <p:nvPr/>
          </p:nvSpPr>
          <p:spPr>
            <a:xfrm>
              <a:off x="657573" y="2336651"/>
              <a:ext cx="27368" cy="248485"/>
            </a:xfrm>
            <a:custGeom>
              <a:avLst/>
              <a:gdLst/>
              <a:ahLst/>
              <a:cxnLst/>
              <a:rect l="l" t="t" r="r" b="b"/>
              <a:pathLst>
                <a:path w="614" h="5545" extrusionOk="0">
                  <a:moveTo>
                    <a:pt x="307" y="0"/>
                  </a:moveTo>
                  <a:lnTo>
                    <a:pt x="1" y="5544"/>
                  </a:lnTo>
                  <a:lnTo>
                    <a:pt x="614" y="5544"/>
                  </a:lnTo>
                  <a:lnTo>
                    <a:pt x="30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15"/>
            <p:cNvSpPr/>
            <p:nvPr/>
          </p:nvSpPr>
          <p:spPr>
            <a:xfrm>
              <a:off x="607122" y="2507024"/>
              <a:ext cx="128369" cy="366656"/>
            </a:xfrm>
            <a:custGeom>
              <a:avLst/>
              <a:gdLst/>
              <a:ahLst/>
              <a:cxnLst/>
              <a:rect l="l" t="t" r="r" b="b"/>
              <a:pathLst>
                <a:path w="2880" h="8182" extrusionOk="0">
                  <a:moveTo>
                    <a:pt x="1439" y="1"/>
                  </a:moveTo>
                  <a:lnTo>
                    <a:pt x="1" y="8182"/>
                  </a:lnTo>
                  <a:lnTo>
                    <a:pt x="2879" y="8182"/>
                  </a:lnTo>
                  <a:lnTo>
                    <a:pt x="143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15"/>
            <p:cNvSpPr/>
            <p:nvPr/>
          </p:nvSpPr>
          <p:spPr>
            <a:xfrm>
              <a:off x="632303" y="2507024"/>
              <a:ext cx="78002" cy="366656"/>
            </a:xfrm>
            <a:custGeom>
              <a:avLst/>
              <a:gdLst/>
              <a:ahLst/>
              <a:cxnLst/>
              <a:rect l="l" t="t" r="r" b="b"/>
              <a:pathLst>
                <a:path w="1750" h="8182" extrusionOk="0">
                  <a:moveTo>
                    <a:pt x="874" y="1"/>
                  </a:moveTo>
                  <a:lnTo>
                    <a:pt x="0" y="8182"/>
                  </a:lnTo>
                  <a:lnTo>
                    <a:pt x="1750" y="8182"/>
                  </a:lnTo>
                  <a:lnTo>
                    <a:pt x="87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5"/>
            <p:cNvSpPr/>
            <p:nvPr/>
          </p:nvSpPr>
          <p:spPr>
            <a:xfrm>
              <a:off x="3703578" y="2873627"/>
              <a:ext cx="128413" cy="2028259"/>
            </a:xfrm>
            <a:custGeom>
              <a:avLst/>
              <a:gdLst/>
              <a:ahLst/>
              <a:cxnLst/>
              <a:rect l="l" t="t" r="r" b="b"/>
              <a:pathLst>
                <a:path w="2881" h="45261" extrusionOk="0">
                  <a:moveTo>
                    <a:pt x="1" y="1"/>
                  </a:moveTo>
                  <a:lnTo>
                    <a:pt x="1" y="45260"/>
                  </a:lnTo>
                  <a:lnTo>
                    <a:pt x="2881" y="45260"/>
                  </a:lnTo>
                  <a:lnTo>
                    <a:pt x="288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5"/>
            <p:cNvSpPr/>
            <p:nvPr/>
          </p:nvSpPr>
          <p:spPr>
            <a:xfrm>
              <a:off x="3728803" y="2873627"/>
              <a:ext cx="77957" cy="2028259"/>
            </a:xfrm>
            <a:custGeom>
              <a:avLst/>
              <a:gdLst/>
              <a:ahLst/>
              <a:cxnLst/>
              <a:rect l="l" t="t" r="r" b="b"/>
              <a:pathLst>
                <a:path w="1749" h="45261" extrusionOk="0">
                  <a:moveTo>
                    <a:pt x="1" y="1"/>
                  </a:moveTo>
                  <a:lnTo>
                    <a:pt x="1" y="45260"/>
                  </a:lnTo>
                  <a:lnTo>
                    <a:pt x="1749" y="45260"/>
                  </a:lnTo>
                  <a:lnTo>
                    <a:pt x="174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5"/>
            <p:cNvSpPr/>
            <p:nvPr/>
          </p:nvSpPr>
          <p:spPr>
            <a:xfrm>
              <a:off x="3664179" y="4450994"/>
              <a:ext cx="207307" cy="450903"/>
            </a:xfrm>
            <a:custGeom>
              <a:avLst/>
              <a:gdLst/>
              <a:ahLst/>
              <a:cxnLst/>
              <a:rect l="l" t="t" r="r" b="b"/>
              <a:pathLst>
                <a:path w="4651" h="10062" extrusionOk="0">
                  <a:moveTo>
                    <a:pt x="886" y="0"/>
                  </a:moveTo>
                  <a:lnTo>
                    <a:pt x="0" y="1310"/>
                  </a:lnTo>
                  <a:lnTo>
                    <a:pt x="0" y="10061"/>
                  </a:lnTo>
                  <a:lnTo>
                    <a:pt x="4651" y="10061"/>
                  </a:lnTo>
                  <a:lnTo>
                    <a:pt x="4651" y="1310"/>
                  </a:lnTo>
                  <a:lnTo>
                    <a:pt x="376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5"/>
            <p:cNvSpPr/>
            <p:nvPr/>
          </p:nvSpPr>
          <p:spPr>
            <a:xfrm>
              <a:off x="3631511" y="3269313"/>
              <a:ext cx="272561" cy="188302"/>
            </a:xfrm>
            <a:custGeom>
              <a:avLst/>
              <a:gdLst/>
              <a:ahLst/>
              <a:cxnLst/>
              <a:rect l="l" t="t" r="r" b="b"/>
              <a:pathLst>
                <a:path w="6115" h="4202" extrusionOk="0">
                  <a:moveTo>
                    <a:pt x="1" y="1"/>
                  </a:moveTo>
                  <a:lnTo>
                    <a:pt x="1" y="833"/>
                  </a:lnTo>
                  <a:lnTo>
                    <a:pt x="1290" y="2101"/>
                  </a:lnTo>
                  <a:lnTo>
                    <a:pt x="1290" y="4202"/>
                  </a:lnTo>
                  <a:lnTo>
                    <a:pt x="4825" y="4202"/>
                  </a:lnTo>
                  <a:lnTo>
                    <a:pt x="4825" y="2101"/>
                  </a:lnTo>
                  <a:lnTo>
                    <a:pt x="6115" y="833"/>
                  </a:lnTo>
                  <a:lnTo>
                    <a:pt x="611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5"/>
            <p:cNvSpPr/>
            <p:nvPr/>
          </p:nvSpPr>
          <p:spPr>
            <a:xfrm>
              <a:off x="3631511" y="3269313"/>
              <a:ext cx="272561" cy="18687"/>
            </a:xfrm>
            <a:custGeom>
              <a:avLst/>
              <a:gdLst/>
              <a:ahLst/>
              <a:cxnLst/>
              <a:rect l="l" t="t" r="r" b="b"/>
              <a:pathLst>
                <a:path w="6115" h="417" extrusionOk="0">
                  <a:moveTo>
                    <a:pt x="1" y="1"/>
                  </a:moveTo>
                  <a:lnTo>
                    <a:pt x="1" y="416"/>
                  </a:lnTo>
                  <a:lnTo>
                    <a:pt x="6115" y="416"/>
                  </a:lnTo>
                  <a:lnTo>
                    <a:pt x="6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5"/>
            <p:cNvSpPr/>
            <p:nvPr/>
          </p:nvSpPr>
          <p:spPr>
            <a:xfrm>
              <a:off x="3658698" y="3344910"/>
              <a:ext cx="218227" cy="18597"/>
            </a:xfrm>
            <a:custGeom>
              <a:avLst/>
              <a:gdLst/>
              <a:ahLst/>
              <a:cxnLst/>
              <a:rect l="l" t="t" r="r" b="b"/>
              <a:pathLst>
                <a:path w="4896" h="415" extrusionOk="0">
                  <a:moveTo>
                    <a:pt x="0" y="0"/>
                  </a:moveTo>
                  <a:lnTo>
                    <a:pt x="0" y="414"/>
                  </a:lnTo>
                  <a:lnTo>
                    <a:pt x="4895" y="414"/>
                  </a:lnTo>
                  <a:lnTo>
                    <a:pt x="48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5"/>
            <p:cNvSpPr/>
            <p:nvPr/>
          </p:nvSpPr>
          <p:spPr>
            <a:xfrm>
              <a:off x="3658698" y="3457566"/>
              <a:ext cx="218227" cy="18642"/>
            </a:xfrm>
            <a:custGeom>
              <a:avLst/>
              <a:gdLst/>
              <a:ahLst/>
              <a:cxnLst/>
              <a:rect l="l" t="t" r="r" b="b"/>
              <a:pathLst>
                <a:path w="4896" h="416" extrusionOk="0">
                  <a:moveTo>
                    <a:pt x="0" y="1"/>
                  </a:moveTo>
                  <a:lnTo>
                    <a:pt x="0" y="415"/>
                  </a:lnTo>
                  <a:lnTo>
                    <a:pt x="4895" y="415"/>
                  </a:lnTo>
                  <a:lnTo>
                    <a:pt x="489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5"/>
            <p:cNvSpPr/>
            <p:nvPr/>
          </p:nvSpPr>
          <p:spPr>
            <a:xfrm>
              <a:off x="3754118" y="2336651"/>
              <a:ext cx="27368" cy="248485"/>
            </a:xfrm>
            <a:custGeom>
              <a:avLst/>
              <a:gdLst/>
              <a:ahLst/>
              <a:cxnLst/>
              <a:rect l="l" t="t" r="r" b="b"/>
              <a:pathLst>
                <a:path w="614" h="5545" extrusionOk="0">
                  <a:moveTo>
                    <a:pt x="307" y="0"/>
                  </a:moveTo>
                  <a:lnTo>
                    <a:pt x="0" y="5544"/>
                  </a:lnTo>
                  <a:lnTo>
                    <a:pt x="613" y="5544"/>
                  </a:lnTo>
                  <a:lnTo>
                    <a:pt x="30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5"/>
            <p:cNvSpPr/>
            <p:nvPr/>
          </p:nvSpPr>
          <p:spPr>
            <a:xfrm>
              <a:off x="3703622" y="2507024"/>
              <a:ext cx="128369" cy="366656"/>
            </a:xfrm>
            <a:custGeom>
              <a:avLst/>
              <a:gdLst/>
              <a:ahLst/>
              <a:cxnLst/>
              <a:rect l="l" t="t" r="r" b="b"/>
              <a:pathLst>
                <a:path w="2880" h="8182" extrusionOk="0">
                  <a:moveTo>
                    <a:pt x="1440" y="1"/>
                  </a:moveTo>
                  <a:lnTo>
                    <a:pt x="1" y="8182"/>
                  </a:lnTo>
                  <a:lnTo>
                    <a:pt x="2880" y="8182"/>
                  </a:lnTo>
                  <a:lnTo>
                    <a:pt x="144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5"/>
            <p:cNvSpPr/>
            <p:nvPr/>
          </p:nvSpPr>
          <p:spPr>
            <a:xfrm>
              <a:off x="3728803" y="2507024"/>
              <a:ext cx="78046" cy="366656"/>
            </a:xfrm>
            <a:custGeom>
              <a:avLst/>
              <a:gdLst/>
              <a:ahLst/>
              <a:cxnLst/>
              <a:rect l="l" t="t" r="r" b="b"/>
              <a:pathLst>
                <a:path w="1751" h="8182" extrusionOk="0">
                  <a:moveTo>
                    <a:pt x="875" y="1"/>
                  </a:moveTo>
                  <a:lnTo>
                    <a:pt x="1" y="8182"/>
                  </a:lnTo>
                  <a:lnTo>
                    <a:pt x="1750" y="8182"/>
                  </a:lnTo>
                  <a:lnTo>
                    <a:pt x="87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5"/>
            <p:cNvSpPr/>
            <p:nvPr/>
          </p:nvSpPr>
          <p:spPr>
            <a:xfrm>
              <a:off x="4035253" y="2873627"/>
              <a:ext cx="128413" cy="2028259"/>
            </a:xfrm>
            <a:custGeom>
              <a:avLst/>
              <a:gdLst/>
              <a:ahLst/>
              <a:cxnLst/>
              <a:rect l="l" t="t" r="r" b="b"/>
              <a:pathLst>
                <a:path w="2881" h="45261" extrusionOk="0">
                  <a:moveTo>
                    <a:pt x="0" y="1"/>
                  </a:moveTo>
                  <a:lnTo>
                    <a:pt x="0" y="45260"/>
                  </a:lnTo>
                  <a:lnTo>
                    <a:pt x="2880" y="45260"/>
                  </a:lnTo>
                  <a:lnTo>
                    <a:pt x="28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5"/>
            <p:cNvSpPr/>
            <p:nvPr/>
          </p:nvSpPr>
          <p:spPr>
            <a:xfrm>
              <a:off x="4060390" y="2873627"/>
              <a:ext cx="78046" cy="2028259"/>
            </a:xfrm>
            <a:custGeom>
              <a:avLst/>
              <a:gdLst/>
              <a:ahLst/>
              <a:cxnLst/>
              <a:rect l="l" t="t" r="r" b="b"/>
              <a:pathLst>
                <a:path w="1751" h="45261" extrusionOk="0">
                  <a:moveTo>
                    <a:pt x="1" y="1"/>
                  </a:moveTo>
                  <a:lnTo>
                    <a:pt x="1" y="45260"/>
                  </a:lnTo>
                  <a:lnTo>
                    <a:pt x="1750" y="45260"/>
                  </a:lnTo>
                  <a:lnTo>
                    <a:pt x="175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5"/>
            <p:cNvSpPr/>
            <p:nvPr/>
          </p:nvSpPr>
          <p:spPr>
            <a:xfrm>
              <a:off x="3995766" y="4450994"/>
              <a:ext cx="207307" cy="450903"/>
            </a:xfrm>
            <a:custGeom>
              <a:avLst/>
              <a:gdLst/>
              <a:ahLst/>
              <a:cxnLst/>
              <a:rect l="l" t="t" r="r" b="b"/>
              <a:pathLst>
                <a:path w="4651" h="10062" extrusionOk="0">
                  <a:moveTo>
                    <a:pt x="886" y="0"/>
                  </a:moveTo>
                  <a:lnTo>
                    <a:pt x="0" y="1310"/>
                  </a:lnTo>
                  <a:lnTo>
                    <a:pt x="0" y="10061"/>
                  </a:lnTo>
                  <a:lnTo>
                    <a:pt x="4651" y="10061"/>
                  </a:lnTo>
                  <a:lnTo>
                    <a:pt x="4651" y="1310"/>
                  </a:lnTo>
                  <a:lnTo>
                    <a:pt x="376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5"/>
            <p:cNvSpPr/>
            <p:nvPr/>
          </p:nvSpPr>
          <p:spPr>
            <a:xfrm>
              <a:off x="3963187" y="3269313"/>
              <a:ext cx="272561" cy="188302"/>
            </a:xfrm>
            <a:custGeom>
              <a:avLst/>
              <a:gdLst/>
              <a:ahLst/>
              <a:cxnLst/>
              <a:rect l="l" t="t" r="r" b="b"/>
              <a:pathLst>
                <a:path w="6115" h="4202" extrusionOk="0">
                  <a:moveTo>
                    <a:pt x="0" y="1"/>
                  </a:moveTo>
                  <a:lnTo>
                    <a:pt x="0" y="833"/>
                  </a:lnTo>
                  <a:lnTo>
                    <a:pt x="1290" y="2101"/>
                  </a:lnTo>
                  <a:lnTo>
                    <a:pt x="1290" y="4202"/>
                  </a:lnTo>
                  <a:lnTo>
                    <a:pt x="4825" y="4202"/>
                  </a:lnTo>
                  <a:lnTo>
                    <a:pt x="4825" y="2101"/>
                  </a:lnTo>
                  <a:lnTo>
                    <a:pt x="6114" y="833"/>
                  </a:lnTo>
                  <a:lnTo>
                    <a:pt x="61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5"/>
            <p:cNvSpPr/>
            <p:nvPr/>
          </p:nvSpPr>
          <p:spPr>
            <a:xfrm>
              <a:off x="3963187" y="3269313"/>
              <a:ext cx="272561" cy="18687"/>
            </a:xfrm>
            <a:custGeom>
              <a:avLst/>
              <a:gdLst/>
              <a:ahLst/>
              <a:cxnLst/>
              <a:rect l="l" t="t" r="r" b="b"/>
              <a:pathLst>
                <a:path w="6115" h="417" extrusionOk="0">
                  <a:moveTo>
                    <a:pt x="0" y="1"/>
                  </a:moveTo>
                  <a:lnTo>
                    <a:pt x="0" y="416"/>
                  </a:lnTo>
                  <a:lnTo>
                    <a:pt x="6114" y="416"/>
                  </a:lnTo>
                  <a:lnTo>
                    <a:pt x="61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5"/>
            <p:cNvSpPr/>
            <p:nvPr/>
          </p:nvSpPr>
          <p:spPr>
            <a:xfrm>
              <a:off x="3990329" y="3344910"/>
              <a:ext cx="218227" cy="18597"/>
            </a:xfrm>
            <a:custGeom>
              <a:avLst/>
              <a:gdLst/>
              <a:ahLst/>
              <a:cxnLst/>
              <a:rect l="l" t="t" r="r" b="b"/>
              <a:pathLst>
                <a:path w="4896" h="415" extrusionOk="0">
                  <a:moveTo>
                    <a:pt x="0" y="0"/>
                  </a:moveTo>
                  <a:lnTo>
                    <a:pt x="0" y="414"/>
                  </a:lnTo>
                  <a:lnTo>
                    <a:pt x="4896" y="414"/>
                  </a:lnTo>
                  <a:lnTo>
                    <a:pt x="489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5"/>
            <p:cNvSpPr/>
            <p:nvPr/>
          </p:nvSpPr>
          <p:spPr>
            <a:xfrm>
              <a:off x="3990329" y="3457566"/>
              <a:ext cx="218227" cy="18642"/>
            </a:xfrm>
            <a:custGeom>
              <a:avLst/>
              <a:gdLst/>
              <a:ahLst/>
              <a:cxnLst/>
              <a:rect l="l" t="t" r="r" b="b"/>
              <a:pathLst>
                <a:path w="4896" h="416" extrusionOk="0">
                  <a:moveTo>
                    <a:pt x="0" y="1"/>
                  </a:moveTo>
                  <a:lnTo>
                    <a:pt x="0" y="415"/>
                  </a:lnTo>
                  <a:lnTo>
                    <a:pt x="4896" y="415"/>
                  </a:lnTo>
                  <a:lnTo>
                    <a:pt x="48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5"/>
            <p:cNvSpPr/>
            <p:nvPr/>
          </p:nvSpPr>
          <p:spPr>
            <a:xfrm>
              <a:off x="4085749" y="2336651"/>
              <a:ext cx="27368" cy="248485"/>
            </a:xfrm>
            <a:custGeom>
              <a:avLst/>
              <a:gdLst/>
              <a:ahLst/>
              <a:cxnLst/>
              <a:rect l="l" t="t" r="r" b="b"/>
              <a:pathLst>
                <a:path w="614" h="5545" extrusionOk="0">
                  <a:moveTo>
                    <a:pt x="307" y="0"/>
                  </a:moveTo>
                  <a:lnTo>
                    <a:pt x="1" y="5544"/>
                  </a:lnTo>
                  <a:lnTo>
                    <a:pt x="614" y="5544"/>
                  </a:lnTo>
                  <a:lnTo>
                    <a:pt x="30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5"/>
            <p:cNvSpPr/>
            <p:nvPr/>
          </p:nvSpPr>
          <p:spPr>
            <a:xfrm>
              <a:off x="4035253" y="2507024"/>
              <a:ext cx="128413" cy="366656"/>
            </a:xfrm>
            <a:custGeom>
              <a:avLst/>
              <a:gdLst/>
              <a:ahLst/>
              <a:cxnLst/>
              <a:rect l="l" t="t" r="r" b="b"/>
              <a:pathLst>
                <a:path w="2881" h="8182" extrusionOk="0">
                  <a:moveTo>
                    <a:pt x="1440" y="1"/>
                  </a:moveTo>
                  <a:lnTo>
                    <a:pt x="0" y="8182"/>
                  </a:lnTo>
                  <a:lnTo>
                    <a:pt x="2880" y="8182"/>
                  </a:lnTo>
                  <a:lnTo>
                    <a:pt x="144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5"/>
            <p:cNvSpPr/>
            <p:nvPr/>
          </p:nvSpPr>
          <p:spPr>
            <a:xfrm>
              <a:off x="4060479" y="2507024"/>
              <a:ext cx="77957" cy="366656"/>
            </a:xfrm>
            <a:custGeom>
              <a:avLst/>
              <a:gdLst/>
              <a:ahLst/>
              <a:cxnLst/>
              <a:rect l="l" t="t" r="r" b="b"/>
              <a:pathLst>
                <a:path w="1749" h="8182" extrusionOk="0">
                  <a:moveTo>
                    <a:pt x="874" y="1"/>
                  </a:moveTo>
                  <a:lnTo>
                    <a:pt x="0" y="8182"/>
                  </a:lnTo>
                  <a:lnTo>
                    <a:pt x="1748" y="8182"/>
                  </a:lnTo>
                  <a:lnTo>
                    <a:pt x="87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5"/>
            <p:cNvSpPr/>
            <p:nvPr/>
          </p:nvSpPr>
          <p:spPr>
            <a:xfrm>
              <a:off x="1054987" y="3765511"/>
              <a:ext cx="2329359" cy="248485"/>
            </a:xfrm>
            <a:custGeom>
              <a:avLst/>
              <a:gdLst/>
              <a:ahLst/>
              <a:cxnLst/>
              <a:rect l="l" t="t" r="r" b="b"/>
              <a:pathLst>
                <a:path w="52260" h="5545" extrusionOk="0">
                  <a:moveTo>
                    <a:pt x="26130" y="0"/>
                  </a:moveTo>
                  <a:cubicBezTo>
                    <a:pt x="19087" y="0"/>
                    <a:pt x="10057" y="1514"/>
                    <a:pt x="10057" y="1514"/>
                  </a:cubicBezTo>
                  <a:cubicBezTo>
                    <a:pt x="10057" y="1514"/>
                    <a:pt x="2921" y="3551"/>
                    <a:pt x="1" y="5545"/>
                  </a:cubicBezTo>
                  <a:lnTo>
                    <a:pt x="52260" y="5545"/>
                  </a:lnTo>
                  <a:cubicBezTo>
                    <a:pt x="49340" y="3551"/>
                    <a:pt x="42204" y="1514"/>
                    <a:pt x="42204" y="1514"/>
                  </a:cubicBezTo>
                  <a:cubicBezTo>
                    <a:pt x="42204" y="1514"/>
                    <a:pt x="33175" y="0"/>
                    <a:pt x="26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5"/>
            <p:cNvSpPr/>
            <p:nvPr/>
          </p:nvSpPr>
          <p:spPr>
            <a:xfrm>
              <a:off x="1137616" y="3765511"/>
              <a:ext cx="2164129" cy="248485"/>
            </a:xfrm>
            <a:custGeom>
              <a:avLst/>
              <a:gdLst/>
              <a:ahLst/>
              <a:cxnLst/>
              <a:rect l="l" t="t" r="r" b="b"/>
              <a:pathLst>
                <a:path w="48553" h="5545" extrusionOk="0">
                  <a:moveTo>
                    <a:pt x="24276" y="0"/>
                  </a:moveTo>
                  <a:cubicBezTo>
                    <a:pt x="17732" y="0"/>
                    <a:pt x="9343" y="1514"/>
                    <a:pt x="9343" y="1514"/>
                  </a:cubicBezTo>
                  <a:cubicBezTo>
                    <a:pt x="9343" y="1514"/>
                    <a:pt x="2713" y="3551"/>
                    <a:pt x="1" y="5545"/>
                  </a:cubicBezTo>
                  <a:lnTo>
                    <a:pt x="48553" y="5545"/>
                  </a:lnTo>
                  <a:cubicBezTo>
                    <a:pt x="45839" y="3551"/>
                    <a:pt x="39210" y="1514"/>
                    <a:pt x="39210" y="1514"/>
                  </a:cubicBezTo>
                  <a:cubicBezTo>
                    <a:pt x="39210" y="1514"/>
                    <a:pt x="30820" y="0"/>
                    <a:pt x="242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5"/>
            <p:cNvSpPr/>
            <p:nvPr/>
          </p:nvSpPr>
          <p:spPr>
            <a:xfrm>
              <a:off x="1054987" y="4013947"/>
              <a:ext cx="2329359" cy="243332"/>
            </a:xfrm>
            <a:custGeom>
              <a:avLst/>
              <a:gdLst/>
              <a:ahLst/>
              <a:cxnLst/>
              <a:rect l="l" t="t" r="r" b="b"/>
              <a:pathLst>
                <a:path w="52260" h="5430" extrusionOk="0">
                  <a:moveTo>
                    <a:pt x="1" y="1"/>
                  </a:moveTo>
                  <a:lnTo>
                    <a:pt x="1" y="5429"/>
                  </a:lnTo>
                  <a:lnTo>
                    <a:pt x="52260" y="5429"/>
                  </a:lnTo>
                  <a:lnTo>
                    <a:pt x="52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5"/>
            <p:cNvSpPr/>
            <p:nvPr/>
          </p:nvSpPr>
          <p:spPr>
            <a:xfrm>
              <a:off x="851979" y="4202917"/>
              <a:ext cx="559251" cy="79811"/>
            </a:xfrm>
            <a:custGeom>
              <a:avLst/>
              <a:gdLst/>
              <a:ahLst/>
              <a:cxnLst/>
              <a:rect l="l" t="t" r="r" b="b"/>
              <a:pathLst>
                <a:path w="12547" h="1781" extrusionOk="0">
                  <a:moveTo>
                    <a:pt x="6273" y="0"/>
                  </a:moveTo>
                  <a:cubicBezTo>
                    <a:pt x="4582" y="0"/>
                    <a:pt x="2414" y="486"/>
                    <a:pt x="2414" y="486"/>
                  </a:cubicBezTo>
                  <a:cubicBezTo>
                    <a:pt x="2414" y="486"/>
                    <a:pt x="702" y="1140"/>
                    <a:pt x="1" y="1781"/>
                  </a:cubicBezTo>
                  <a:lnTo>
                    <a:pt x="12546" y="1781"/>
                  </a:lnTo>
                  <a:cubicBezTo>
                    <a:pt x="11845" y="1140"/>
                    <a:pt x="10132" y="486"/>
                    <a:pt x="10132" y="486"/>
                  </a:cubicBezTo>
                  <a:cubicBezTo>
                    <a:pt x="10132" y="486"/>
                    <a:pt x="7964" y="0"/>
                    <a:pt x="627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5"/>
            <p:cNvSpPr/>
            <p:nvPr/>
          </p:nvSpPr>
          <p:spPr>
            <a:xfrm>
              <a:off x="903901" y="4202917"/>
              <a:ext cx="455308" cy="79811"/>
            </a:xfrm>
            <a:custGeom>
              <a:avLst/>
              <a:gdLst/>
              <a:ahLst/>
              <a:cxnLst/>
              <a:rect l="l" t="t" r="r" b="b"/>
              <a:pathLst>
                <a:path w="10215" h="1781" extrusionOk="0">
                  <a:moveTo>
                    <a:pt x="5108" y="0"/>
                  </a:moveTo>
                  <a:cubicBezTo>
                    <a:pt x="3731" y="0"/>
                    <a:pt x="1966" y="486"/>
                    <a:pt x="1966" y="486"/>
                  </a:cubicBezTo>
                  <a:cubicBezTo>
                    <a:pt x="1966" y="486"/>
                    <a:pt x="572" y="1140"/>
                    <a:pt x="1" y="1781"/>
                  </a:cubicBezTo>
                  <a:lnTo>
                    <a:pt x="10215" y="1781"/>
                  </a:lnTo>
                  <a:cubicBezTo>
                    <a:pt x="9645" y="1140"/>
                    <a:pt x="8249" y="486"/>
                    <a:pt x="8249" y="486"/>
                  </a:cubicBezTo>
                  <a:cubicBezTo>
                    <a:pt x="8249" y="486"/>
                    <a:pt x="6486" y="0"/>
                    <a:pt x="51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5"/>
            <p:cNvSpPr/>
            <p:nvPr/>
          </p:nvSpPr>
          <p:spPr>
            <a:xfrm>
              <a:off x="965538" y="4202917"/>
              <a:ext cx="332110" cy="79811"/>
            </a:xfrm>
            <a:custGeom>
              <a:avLst/>
              <a:gdLst/>
              <a:ahLst/>
              <a:cxnLst/>
              <a:rect l="l" t="t" r="r" b="b"/>
              <a:pathLst>
                <a:path w="7451" h="1781" extrusionOk="0">
                  <a:moveTo>
                    <a:pt x="3725" y="0"/>
                  </a:moveTo>
                  <a:cubicBezTo>
                    <a:pt x="2720" y="0"/>
                    <a:pt x="1434" y="486"/>
                    <a:pt x="1434" y="486"/>
                  </a:cubicBezTo>
                  <a:cubicBezTo>
                    <a:pt x="1434" y="486"/>
                    <a:pt x="416" y="1140"/>
                    <a:pt x="0" y="1781"/>
                  </a:cubicBezTo>
                  <a:lnTo>
                    <a:pt x="7451" y="1781"/>
                  </a:lnTo>
                  <a:cubicBezTo>
                    <a:pt x="7034" y="1140"/>
                    <a:pt x="6017" y="486"/>
                    <a:pt x="6017" y="486"/>
                  </a:cubicBezTo>
                  <a:cubicBezTo>
                    <a:pt x="6017" y="486"/>
                    <a:pt x="4729" y="0"/>
                    <a:pt x="37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5"/>
            <p:cNvSpPr/>
            <p:nvPr/>
          </p:nvSpPr>
          <p:spPr>
            <a:xfrm>
              <a:off x="1020179" y="4202917"/>
              <a:ext cx="222818" cy="79811"/>
            </a:xfrm>
            <a:custGeom>
              <a:avLst/>
              <a:gdLst/>
              <a:ahLst/>
              <a:cxnLst/>
              <a:rect l="l" t="t" r="r" b="b"/>
              <a:pathLst>
                <a:path w="4999" h="1781" extrusionOk="0">
                  <a:moveTo>
                    <a:pt x="2499" y="0"/>
                  </a:moveTo>
                  <a:cubicBezTo>
                    <a:pt x="1826" y="0"/>
                    <a:pt x="962" y="486"/>
                    <a:pt x="962" y="486"/>
                  </a:cubicBezTo>
                  <a:cubicBezTo>
                    <a:pt x="962" y="486"/>
                    <a:pt x="280" y="1140"/>
                    <a:pt x="1" y="1781"/>
                  </a:cubicBezTo>
                  <a:lnTo>
                    <a:pt x="4998" y="1781"/>
                  </a:lnTo>
                  <a:cubicBezTo>
                    <a:pt x="4719" y="1140"/>
                    <a:pt x="4036" y="486"/>
                    <a:pt x="4036" y="486"/>
                  </a:cubicBezTo>
                  <a:cubicBezTo>
                    <a:pt x="4036" y="486"/>
                    <a:pt x="3173" y="0"/>
                    <a:pt x="249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5"/>
            <p:cNvSpPr/>
            <p:nvPr/>
          </p:nvSpPr>
          <p:spPr>
            <a:xfrm>
              <a:off x="1072234" y="4202917"/>
              <a:ext cx="118697" cy="79811"/>
            </a:xfrm>
            <a:custGeom>
              <a:avLst/>
              <a:gdLst/>
              <a:ahLst/>
              <a:cxnLst/>
              <a:rect l="l" t="t" r="r" b="b"/>
              <a:pathLst>
                <a:path w="2663" h="1781" extrusionOk="0">
                  <a:moveTo>
                    <a:pt x="1331" y="0"/>
                  </a:moveTo>
                  <a:cubicBezTo>
                    <a:pt x="972" y="0"/>
                    <a:pt x="512" y="486"/>
                    <a:pt x="512" y="486"/>
                  </a:cubicBezTo>
                  <a:cubicBezTo>
                    <a:pt x="512" y="486"/>
                    <a:pt x="150" y="1140"/>
                    <a:pt x="0" y="1781"/>
                  </a:cubicBezTo>
                  <a:lnTo>
                    <a:pt x="2663" y="1781"/>
                  </a:lnTo>
                  <a:cubicBezTo>
                    <a:pt x="2513" y="1140"/>
                    <a:pt x="2150" y="486"/>
                    <a:pt x="2150" y="486"/>
                  </a:cubicBezTo>
                  <a:cubicBezTo>
                    <a:pt x="2150" y="486"/>
                    <a:pt x="1690" y="0"/>
                    <a:pt x="13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5"/>
            <p:cNvSpPr/>
            <p:nvPr/>
          </p:nvSpPr>
          <p:spPr>
            <a:xfrm>
              <a:off x="1112212" y="4202917"/>
              <a:ext cx="38734" cy="79811"/>
            </a:xfrm>
            <a:custGeom>
              <a:avLst/>
              <a:gdLst/>
              <a:ahLst/>
              <a:cxnLst/>
              <a:rect l="l" t="t" r="r" b="b"/>
              <a:pathLst>
                <a:path w="869" h="1781" extrusionOk="0">
                  <a:moveTo>
                    <a:pt x="434" y="0"/>
                  </a:moveTo>
                  <a:cubicBezTo>
                    <a:pt x="318" y="0"/>
                    <a:pt x="167" y="486"/>
                    <a:pt x="167" y="486"/>
                  </a:cubicBezTo>
                  <a:cubicBezTo>
                    <a:pt x="167" y="486"/>
                    <a:pt x="49" y="1140"/>
                    <a:pt x="1" y="1781"/>
                  </a:cubicBezTo>
                  <a:lnTo>
                    <a:pt x="868" y="1781"/>
                  </a:lnTo>
                  <a:cubicBezTo>
                    <a:pt x="820" y="1140"/>
                    <a:pt x="702" y="486"/>
                    <a:pt x="702" y="486"/>
                  </a:cubicBezTo>
                  <a:cubicBezTo>
                    <a:pt x="702" y="486"/>
                    <a:pt x="551" y="0"/>
                    <a:pt x="4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5"/>
            <p:cNvSpPr/>
            <p:nvPr/>
          </p:nvSpPr>
          <p:spPr>
            <a:xfrm>
              <a:off x="851979" y="4282681"/>
              <a:ext cx="559251" cy="220791"/>
            </a:xfrm>
            <a:custGeom>
              <a:avLst/>
              <a:gdLst/>
              <a:ahLst/>
              <a:cxnLst/>
              <a:rect l="l" t="t" r="r" b="b"/>
              <a:pathLst>
                <a:path w="12547" h="4927" extrusionOk="0">
                  <a:moveTo>
                    <a:pt x="1" y="1"/>
                  </a:moveTo>
                  <a:lnTo>
                    <a:pt x="1" y="4927"/>
                  </a:lnTo>
                  <a:lnTo>
                    <a:pt x="12546" y="4927"/>
                  </a:lnTo>
                  <a:lnTo>
                    <a:pt x="125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5"/>
            <p:cNvSpPr/>
            <p:nvPr/>
          </p:nvSpPr>
          <p:spPr>
            <a:xfrm>
              <a:off x="1223989" y="3765511"/>
              <a:ext cx="1991366" cy="248485"/>
            </a:xfrm>
            <a:custGeom>
              <a:avLst/>
              <a:gdLst/>
              <a:ahLst/>
              <a:cxnLst/>
              <a:rect l="l" t="t" r="r" b="b"/>
              <a:pathLst>
                <a:path w="44677" h="5545" extrusionOk="0">
                  <a:moveTo>
                    <a:pt x="22338" y="0"/>
                  </a:moveTo>
                  <a:cubicBezTo>
                    <a:pt x="16317" y="0"/>
                    <a:pt x="8598" y="1514"/>
                    <a:pt x="8598" y="1514"/>
                  </a:cubicBezTo>
                  <a:cubicBezTo>
                    <a:pt x="8598" y="1514"/>
                    <a:pt x="2497" y="3551"/>
                    <a:pt x="1" y="5545"/>
                  </a:cubicBezTo>
                  <a:lnTo>
                    <a:pt x="44677" y="5545"/>
                  </a:lnTo>
                  <a:cubicBezTo>
                    <a:pt x="42179" y="3551"/>
                    <a:pt x="36080" y="1514"/>
                    <a:pt x="36080" y="1514"/>
                  </a:cubicBezTo>
                  <a:cubicBezTo>
                    <a:pt x="36080" y="1514"/>
                    <a:pt x="28361" y="0"/>
                    <a:pt x="223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5"/>
            <p:cNvSpPr/>
            <p:nvPr/>
          </p:nvSpPr>
          <p:spPr>
            <a:xfrm>
              <a:off x="790921" y="4407795"/>
              <a:ext cx="520384" cy="494103"/>
            </a:xfrm>
            <a:custGeom>
              <a:avLst/>
              <a:gdLst/>
              <a:ahLst/>
              <a:cxnLst/>
              <a:rect l="l" t="t" r="r" b="b"/>
              <a:pathLst>
                <a:path w="11675" h="11026" extrusionOk="0">
                  <a:moveTo>
                    <a:pt x="5836" y="0"/>
                  </a:moveTo>
                  <a:cubicBezTo>
                    <a:pt x="2613" y="0"/>
                    <a:pt x="0" y="955"/>
                    <a:pt x="0" y="2135"/>
                  </a:cubicBezTo>
                  <a:lnTo>
                    <a:pt x="0" y="11025"/>
                  </a:lnTo>
                  <a:lnTo>
                    <a:pt x="11674" y="11025"/>
                  </a:lnTo>
                  <a:lnTo>
                    <a:pt x="11674" y="2135"/>
                  </a:lnTo>
                  <a:cubicBezTo>
                    <a:pt x="11674" y="955"/>
                    <a:pt x="9061" y="0"/>
                    <a:pt x="58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5"/>
            <p:cNvSpPr/>
            <p:nvPr/>
          </p:nvSpPr>
          <p:spPr>
            <a:xfrm>
              <a:off x="790921" y="4407795"/>
              <a:ext cx="520384" cy="119515"/>
            </a:xfrm>
            <a:custGeom>
              <a:avLst/>
              <a:gdLst/>
              <a:ahLst/>
              <a:cxnLst/>
              <a:rect l="l" t="t" r="r" b="b"/>
              <a:pathLst>
                <a:path w="11675" h="2667" extrusionOk="0">
                  <a:moveTo>
                    <a:pt x="5836" y="0"/>
                  </a:moveTo>
                  <a:cubicBezTo>
                    <a:pt x="2613" y="0"/>
                    <a:pt x="0" y="955"/>
                    <a:pt x="0" y="2135"/>
                  </a:cubicBezTo>
                  <a:lnTo>
                    <a:pt x="0" y="2667"/>
                  </a:lnTo>
                  <a:cubicBezTo>
                    <a:pt x="0" y="1487"/>
                    <a:pt x="2613" y="532"/>
                    <a:pt x="5836" y="532"/>
                  </a:cubicBezTo>
                  <a:cubicBezTo>
                    <a:pt x="9060" y="532"/>
                    <a:pt x="11674" y="1489"/>
                    <a:pt x="11674" y="2667"/>
                  </a:cubicBezTo>
                  <a:lnTo>
                    <a:pt x="11674" y="2135"/>
                  </a:lnTo>
                  <a:cubicBezTo>
                    <a:pt x="11674" y="955"/>
                    <a:pt x="9061" y="0"/>
                    <a:pt x="58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5"/>
            <p:cNvSpPr/>
            <p:nvPr/>
          </p:nvSpPr>
          <p:spPr>
            <a:xfrm>
              <a:off x="863344" y="4509652"/>
              <a:ext cx="88922" cy="172573"/>
            </a:xfrm>
            <a:custGeom>
              <a:avLst/>
              <a:gdLst/>
              <a:ahLst/>
              <a:cxnLst/>
              <a:rect l="l" t="t" r="r" b="b"/>
              <a:pathLst>
                <a:path w="1995" h="3851" extrusionOk="0">
                  <a:moveTo>
                    <a:pt x="996" y="1"/>
                  </a:moveTo>
                  <a:cubicBezTo>
                    <a:pt x="446" y="1"/>
                    <a:pt x="0" y="447"/>
                    <a:pt x="0" y="998"/>
                  </a:cubicBezTo>
                  <a:lnTo>
                    <a:pt x="0" y="3850"/>
                  </a:lnTo>
                  <a:lnTo>
                    <a:pt x="1994" y="3850"/>
                  </a:lnTo>
                  <a:lnTo>
                    <a:pt x="1993" y="998"/>
                  </a:lnTo>
                  <a:cubicBezTo>
                    <a:pt x="1993" y="446"/>
                    <a:pt x="1548" y="1"/>
                    <a:pt x="9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5"/>
            <p:cNvSpPr/>
            <p:nvPr/>
          </p:nvSpPr>
          <p:spPr>
            <a:xfrm>
              <a:off x="1157850" y="4509652"/>
              <a:ext cx="88922" cy="172573"/>
            </a:xfrm>
            <a:custGeom>
              <a:avLst/>
              <a:gdLst/>
              <a:ahLst/>
              <a:cxnLst/>
              <a:rect l="l" t="t" r="r" b="b"/>
              <a:pathLst>
                <a:path w="1995" h="3851" extrusionOk="0">
                  <a:moveTo>
                    <a:pt x="997" y="1"/>
                  </a:moveTo>
                  <a:cubicBezTo>
                    <a:pt x="447" y="1"/>
                    <a:pt x="0" y="446"/>
                    <a:pt x="0" y="998"/>
                  </a:cubicBezTo>
                  <a:lnTo>
                    <a:pt x="0" y="3850"/>
                  </a:lnTo>
                  <a:lnTo>
                    <a:pt x="1994" y="3850"/>
                  </a:lnTo>
                  <a:lnTo>
                    <a:pt x="1994" y="998"/>
                  </a:lnTo>
                  <a:cubicBezTo>
                    <a:pt x="1994" y="446"/>
                    <a:pt x="1548" y="1"/>
                    <a:pt x="9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5"/>
            <p:cNvSpPr/>
            <p:nvPr/>
          </p:nvSpPr>
          <p:spPr>
            <a:xfrm>
              <a:off x="1010597" y="4485230"/>
              <a:ext cx="88967" cy="196996"/>
            </a:xfrm>
            <a:custGeom>
              <a:avLst/>
              <a:gdLst/>
              <a:ahLst/>
              <a:cxnLst/>
              <a:rect l="l" t="t" r="r" b="b"/>
              <a:pathLst>
                <a:path w="1996" h="4396" extrusionOk="0">
                  <a:moveTo>
                    <a:pt x="998" y="0"/>
                  </a:moveTo>
                  <a:cubicBezTo>
                    <a:pt x="448" y="0"/>
                    <a:pt x="1" y="447"/>
                    <a:pt x="1" y="998"/>
                  </a:cubicBezTo>
                  <a:lnTo>
                    <a:pt x="1" y="4395"/>
                  </a:lnTo>
                  <a:lnTo>
                    <a:pt x="1994" y="4395"/>
                  </a:lnTo>
                  <a:lnTo>
                    <a:pt x="1995" y="998"/>
                  </a:lnTo>
                  <a:cubicBezTo>
                    <a:pt x="1995" y="447"/>
                    <a:pt x="1548" y="0"/>
                    <a:pt x="9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5"/>
            <p:cNvSpPr/>
            <p:nvPr/>
          </p:nvSpPr>
          <p:spPr>
            <a:xfrm>
              <a:off x="863344" y="4739894"/>
              <a:ext cx="88922" cy="129643"/>
            </a:xfrm>
            <a:custGeom>
              <a:avLst/>
              <a:gdLst/>
              <a:ahLst/>
              <a:cxnLst/>
              <a:rect l="l" t="t" r="r" b="b"/>
              <a:pathLst>
                <a:path w="1995" h="2893" extrusionOk="0">
                  <a:moveTo>
                    <a:pt x="996" y="0"/>
                  </a:moveTo>
                  <a:cubicBezTo>
                    <a:pt x="446" y="0"/>
                    <a:pt x="0" y="447"/>
                    <a:pt x="0" y="998"/>
                  </a:cubicBezTo>
                  <a:lnTo>
                    <a:pt x="0" y="2892"/>
                  </a:lnTo>
                  <a:lnTo>
                    <a:pt x="1994" y="2892"/>
                  </a:lnTo>
                  <a:lnTo>
                    <a:pt x="1993" y="998"/>
                  </a:lnTo>
                  <a:cubicBezTo>
                    <a:pt x="1993" y="447"/>
                    <a:pt x="1548" y="0"/>
                    <a:pt x="996" y="0"/>
                  </a:cubicBezTo>
                  <a:close/>
                </a:path>
              </a:pathLst>
            </a:custGeom>
            <a:solidFill>
              <a:srgbClr val="FFFFFF"/>
            </a:solidFill>
            <a:ln w="9525" cap="flat" cmpd="sng">
              <a:solidFill>
                <a:srgbClr val="221F1F"/>
              </a:solidFill>
              <a:prstDash val="solid"/>
              <a:miter lim="131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5"/>
            <p:cNvSpPr/>
            <p:nvPr/>
          </p:nvSpPr>
          <p:spPr>
            <a:xfrm>
              <a:off x="1157850" y="4739894"/>
              <a:ext cx="88922" cy="129643"/>
            </a:xfrm>
            <a:custGeom>
              <a:avLst/>
              <a:gdLst/>
              <a:ahLst/>
              <a:cxnLst/>
              <a:rect l="l" t="t" r="r" b="b"/>
              <a:pathLst>
                <a:path w="1995" h="2893" extrusionOk="0">
                  <a:moveTo>
                    <a:pt x="997" y="0"/>
                  </a:moveTo>
                  <a:cubicBezTo>
                    <a:pt x="447" y="0"/>
                    <a:pt x="0" y="447"/>
                    <a:pt x="0" y="998"/>
                  </a:cubicBezTo>
                  <a:lnTo>
                    <a:pt x="0" y="2892"/>
                  </a:lnTo>
                  <a:lnTo>
                    <a:pt x="1994" y="2892"/>
                  </a:lnTo>
                  <a:lnTo>
                    <a:pt x="1994" y="998"/>
                  </a:lnTo>
                  <a:cubicBezTo>
                    <a:pt x="1994" y="447"/>
                    <a:pt x="1548" y="0"/>
                    <a:pt x="9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5"/>
            <p:cNvSpPr/>
            <p:nvPr/>
          </p:nvSpPr>
          <p:spPr>
            <a:xfrm>
              <a:off x="1010597" y="4715471"/>
              <a:ext cx="88967" cy="154065"/>
            </a:xfrm>
            <a:custGeom>
              <a:avLst/>
              <a:gdLst/>
              <a:ahLst/>
              <a:cxnLst/>
              <a:rect l="l" t="t" r="r" b="b"/>
              <a:pathLst>
                <a:path w="1996" h="3438" extrusionOk="0">
                  <a:moveTo>
                    <a:pt x="998" y="0"/>
                  </a:moveTo>
                  <a:cubicBezTo>
                    <a:pt x="448" y="0"/>
                    <a:pt x="1" y="447"/>
                    <a:pt x="1" y="997"/>
                  </a:cubicBezTo>
                  <a:lnTo>
                    <a:pt x="1" y="3437"/>
                  </a:lnTo>
                  <a:lnTo>
                    <a:pt x="1994" y="3437"/>
                  </a:lnTo>
                  <a:lnTo>
                    <a:pt x="1995" y="997"/>
                  </a:lnTo>
                  <a:cubicBezTo>
                    <a:pt x="1995" y="447"/>
                    <a:pt x="1548" y="0"/>
                    <a:pt x="9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5"/>
            <p:cNvSpPr/>
            <p:nvPr/>
          </p:nvSpPr>
          <p:spPr>
            <a:xfrm>
              <a:off x="790921" y="4654796"/>
              <a:ext cx="183906" cy="247051"/>
            </a:xfrm>
            <a:custGeom>
              <a:avLst/>
              <a:gdLst/>
              <a:ahLst/>
              <a:cxnLst/>
              <a:rect l="l" t="t" r="r" b="b"/>
              <a:pathLst>
                <a:path w="4126" h="5513" extrusionOk="0">
                  <a:moveTo>
                    <a:pt x="0" y="1"/>
                  </a:moveTo>
                  <a:lnTo>
                    <a:pt x="0" y="5512"/>
                  </a:lnTo>
                  <a:lnTo>
                    <a:pt x="4125" y="5512"/>
                  </a:lnTo>
                  <a:lnTo>
                    <a:pt x="412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5"/>
            <p:cNvSpPr/>
            <p:nvPr/>
          </p:nvSpPr>
          <p:spPr>
            <a:xfrm>
              <a:off x="790921" y="4567683"/>
              <a:ext cx="183906" cy="87160"/>
            </a:xfrm>
            <a:custGeom>
              <a:avLst/>
              <a:gdLst/>
              <a:ahLst/>
              <a:cxnLst/>
              <a:rect l="l" t="t" r="r" b="b"/>
              <a:pathLst>
                <a:path w="4126" h="1945" extrusionOk="0">
                  <a:moveTo>
                    <a:pt x="0" y="0"/>
                  </a:moveTo>
                  <a:lnTo>
                    <a:pt x="0" y="1945"/>
                  </a:lnTo>
                  <a:lnTo>
                    <a:pt x="4125" y="1945"/>
                  </a:lnTo>
                  <a:lnTo>
                    <a:pt x="262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5"/>
            <p:cNvSpPr/>
            <p:nvPr/>
          </p:nvSpPr>
          <p:spPr>
            <a:xfrm>
              <a:off x="190500" y="4527263"/>
              <a:ext cx="600525" cy="374632"/>
            </a:xfrm>
            <a:custGeom>
              <a:avLst/>
              <a:gdLst/>
              <a:ahLst/>
              <a:cxnLst/>
              <a:rect l="l" t="t" r="r" b="b"/>
              <a:pathLst>
                <a:path w="13473" h="8360" extrusionOk="0">
                  <a:moveTo>
                    <a:pt x="10690" y="1"/>
                  </a:moveTo>
                  <a:lnTo>
                    <a:pt x="1" y="2847"/>
                  </a:lnTo>
                  <a:lnTo>
                    <a:pt x="1" y="8359"/>
                  </a:lnTo>
                  <a:lnTo>
                    <a:pt x="13472" y="8359"/>
                  </a:lnTo>
                  <a:lnTo>
                    <a:pt x="13472" y="902"/>
                  </a:lnTo>
                  <a:lnTo>
                    <a:pt x="1069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5"/>
            <p:cNvSpPr/>
            <p:nvPr/>
          </p:nvSpPr>
          <p:spPr>
            <a:xfrm>
              <a:off x="387179" y="4585294"/>
              <a:ext cx="63026" cy="316600"/>
            </a:xfrm>
            <a:custGeom>
              <a:avLst/>
              <a:gdLst/>
              <a:ahLst/>
              <a:cxnLst/>
              <a:rect l="l" t="t" r="r" b="b"/>
              <a:pathLst>
                <a:path w="1414" h="7065" extrusionOk="0">
                  <a:moveTo>
                    <a:pt x="1413" y="0"/>
                  </a:moveTo>
                  <a:lnTo>
                    <a:pt x="1" y="376"/>
                  </a:lnTo>
                  <a:lnTo>
                    <a:pt x="1" y="7064"/>
                  </a:lnTo>
                  <a:lnTo>
                    <a:pt x="1413" y="7064"/>
                  </a:lnTo>
                  <a:lnTo>
                    <a:pt x="14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5"/>
            <p:cNvSpPr/>
            <p:nvPr/>
          </p:nvSpPr>
          <p:spPr>
            <a:xfrm>
              <a:off x="190500" y="4509652"/>
              <a:ext cx="600525" cy="145193"/>
            </a:xfrm>
            <a:custGeom>
              <a:avLst/>
              <a:gdLst/>
              <a:ahLst/>
              <a:cxnLst/>
              <a:rect l="l" t="t" r="r" b="b"/>
              <a:pathLst>
                <a:path w="13473" h="3240" extrusionOk="0">
                  <a:moveTo>
                    <a:pt x="10690" y="1"/>
                  </a:moveTo>
                  <a:lnTo>
                    <a:pt x="1" y="2845"/>
                  </a:lnTo>
                  <a:lnTo>
                    <a:pt x="1" y="3240"/>
                  </a:lnTo>
                  <a:lnTo>
                    <a:pt x="10690" y="394"/>
                  </a:lnTo>
                  <a:lnTo>
                    <a:pt x="13472" y="1295"/>
                  </a:lnTo>
                  <a:lnTo>
                    <a:pt x="13472" y="902"/>
                  </a:lnTo>
                  <a:lnTo>
                    <a:pt x="106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5"/>
            <p:cNvSpPr/>
            <p:nvPr/>
          </p:nvSpPr>
          <p:spPr>
            <a:xfrm>
              <a:off x="659802" y="4663714"/>
              <a:ext cx="58880" cy="76226"/>
            </a:xfrm>
            <a:custGeom>
              <a:avLst/>
              <a:gdLst/>
              <a:ahLst/>
              <a:cxnLst/>
              <a:rect l="l" t="t" r="r" b="b"/>
              <a:pathLst>
                <a:path w="1321" h="1701" extrusionOk="0">
                  <a:moveTo>
                    <a:pt x="0" y="1"/>
                  </a:moveTo>
                  <a:lnTo>
                    <a:pt x="0" y="1700"/>
                  </a:lnTo>
                  <a:lnTo>
                    <a:pt x="1320" y="1700"/>
                  </a:lnTo>
                  <a:lnTo>
                    <a:pt x="132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5"/>
            <p:cNvSpPr/>
            <p:nvPr/>
          </p:nvSpPr>
          <p:spPr>
            <a:xfrm>
              <a:off x="556938" y="4663714"/>
              <a:ext cx="58836" cy="76226"/>
            </a:xfrm>
            <a:custGeom>
              <a:avLst/>
              <a:gdLst/>
              <a:ahLst/>
              <a:cxnLst/>
              <a:rect l="l" t="t" r="r" b="b"/>
              <a:pathLst>
                <a:path w="1320" h="1701" extrusionOk="0">
                  <a:moveTo>
                    <a:pt x="1" y="1"/>
                  </a:moveTo>
                  <a:lnTo>
                    <a:pt x="1" y="1700"/>
                  </a:lnTo>
                  <a:lnTo>
                    <a:pt x="1319" y="1700"/>
                  </a:lnTo>
                  <a:lnTo>
                    <a:pt x="13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5"/>
            <p:cNvSpPr/>
            <p:nvPr/>
          </p:nvSpPr>
          <p:spPr>
            <a:xfrm>
              <a:off x="3027970" y="4202917"/>
              <a:ext cx="559207" cy="79811"/>
            </a:xfrm>
            <a:custGeom>
              <a:avLst/>
              <a:gdLst/>
              <a:ahLst/>
              <a:cxnLst/>
              <a:rect l="l" t="t" r="r" b="b"/>
              <a:pathLst>
                <a:path w="12546" h="1781" extrusionOk="0">
                  <a:moveTo>
                    <a:pt x="6273" y="0"/>
                  </a:moveTo>
                  <a:cubicBezTo>
                    <a:pt x="4583" y="0"/>
                    <a:pt x="2414" y="486"/>
                    <a:pt x="2414" y="486"/>
                  </a:cubicBezTo>
                  <a:cubicBezTo>
                    <a:pt x="2414" y="486"/>
                    <a:pt x="701" y="1140"/>
                    <a:pt x="0" y="1781"/>
                  </a:cubicBezTo>
                  <a:lnTo>
                    <a:pt x="12546" y="1781"/>
                  </a:lnTo>
                  <a:cubicBezTo>
                    <a:pt x="11845" y="1140"/>
                    <a:pt x="10131" y="486"/>
                    <a:pt x="10131" y="486"/>
                  </a:cubicBezTo>
                  <a:cubicBezTo>
                    <a:pt x="10131" y="486"/>
                    <a:pt x="7963" y="0"/>
                    <a:pt x="627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5"/>
            <p:cNvSpPr/>
            <p:nvPr/>
          </p:nvSpPr>
          <p:spPr>
            <a:xfrm>
              <a:off x="3079937" y="4202917"/>
              <a:ext cx="455264" cy="79811"/>
            </a:xfrm>
            <a:custGeom>
              <a:avLst/>
              <a:gdLst/>
              <a:ahLst/>
              <a:cxnLst/>
              <a:rect l="l" t="t" r="r" b="b"/>
              <a:pathLst>
                <a:path w="10214" h="1781" extrusionOk="0">
                  <a:moveTo>
                    <a:pt x="5107" y="0"/>
                  </a:moveTo>
                  <a:cubicBezTo>
                    <a:pt x="3730" y="0"/>
                    <a:pt x="1965" y="486"/>
                    <a:pt x="1965" y="486"/>
                  </a:cubicBezTo>
                  <a:cubicBezTo>
                    <a:pt x="1965" y="486"/>
                    <a:pt x="571" y="1140"/>
                    <a:pt x="1" y="1781"/>
                  </a:cubicBezTo>
                  <a:lnTo>
                    <a:pt x="10213" y="1781"/>
                  </a:lnTo>
                  <a:cubicBezTo>
                    <a:pt x="9642" y="1140"/>
                    <a:pt x="8248" y="486"/>
                    <a:pt x="8248" y="486"/>
                  </a:cubicBezTo>
                  <a:cubicBezTo>
                    <a:pt x="8248" y="486"/>
                    <a:pt x="6483" y="0"/>
                    <a:pt x="510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5"/>
            <p:cNvSpPr/>
            <p:nvPr/>
          </p:nvSpPr>
          <p:spPr>
            <a:xfrm>
              <a:off x="3141441" y="4202917"/>
              <a:ext cx="332199" cy="79811"/>
            </a:xfrm>
            <a:custGeom>
              <a:avLst/>
              <a:gdLst/>
              <a:ahLst/>
              <a:cxnLst/>
              <a:rect l="l" t="t" r="r" b="b"/>
              <a:pathLst>
                <a:path w="7453" h="1781" extrusionOk="0">
                  <a:moveTo>
                    <a:pt x="3727" y="0"/>
                  </a:moveTo>
                  <a:cubicBezTo>
                    <a:pt x="2722" y="0"/>
                    <a:pt x="1435" y="486"/>
                    <a:pt x="1435" y="486"/>
                  </a:cubicBezTo>
                  <a:cubicBezTo>
                    <a:pt x="1435" y="486"/>
                    <a:pt x="417" y="1140"/>
                    <a:pt x="0" y="1781"/>
                  </a:cubicBezTo>
                  <a:lnTo>
                    <a:pt x="7452" y="1781"/>
                  </a:lnTo>
                  <a:cubicBezTo>
                    <a:pt x="7036" y="1140"/>
                    <a:pt x="6019" y="486"/>
                    <a:pt x="6019" y="486"/>
                  </a:cubicBezTo>
                  <a:cubicBezTo>
                    <a:pt x="6019" y="486"/>
                    <a:pt x="4731" y="0"/>
                    <a:pt x="37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5"/>
            <p:cNvSpPr/>
            <p:nvPr/>
          </p:nvSpPr>
          <p:spPr>
            <a:xfrm>
              <a:off x="3196170" y="4202917"/>
              <a:ext cx="222773" cy="79811"/>
            </a:xfrm>
            <a:custGeom>
              <a:avLst/>
              <a:gdLst/>
              <a:ahLst/>
              <a:cxnLst/>
              <a:rect l="l" t="t" r="r" b="b"/>
              <a:pathLst>
                <a:path w="4998" h="1781" extrusionOk="0">
                  <a:moveTo>
                    <a:pt x="2499" y="0"/>
                  </a:moveTo>
                  <a:cubicBezTo>
                    <a:pt x="1825" y="0"/>
                    <a:pt x="962" y="486"/>
                    <a:pt x="962" y="486"/>
                  </a:cubicBezTo>
                  <a:cubicBezTo>
                    <a:pt x="962" y="486"/>
                    <a:pt x="279" y="1140"/>
                    <a:pt x="0" y="1781"/>
                  </a:cubicBezTo>
                  <a:lnTo>
                    <a:pt x="4998" y="1781"/>
                  </a:lnTo>
                  <a:cubicBezTo>
                    <a:pt x="4719" y="1140"/>
                    <a:pt x="4036" y="486"/>
                    <a:pt x="4036" y="486"/>
                  </a:cubicBezTo>
                  <a:cubicBezTo>
                    <a:pt x="4036" y="486"/>
                    <a:pt x="3172" y="0"/>
                    <a:pt x="249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5"/>
            <p:cNvSpPr/>
            <p:nvPr/>
          </p:nvSpPr>
          <p:spPr>
            <a:xfrm>
              <a:off x="3248181" y="4202917"/>
              <a:ext cx="118741" cy="79811"/>
            </a:xfrm>
            <a:custGeom>
              <a:avLst/>
              <a:gdLst/>
              <a:ahLst/>
              <a:cxnLst/>
              <a:rect l="l" t="t" r="r" b="b"/>
              <a:pathLst>
                <a:path w="2664" h="1781" extrusionOk="0">
                  <a:moveTo>
                    <a:pt x="1332" y="0"/>
                  </a:moveTo>
                  <a:cubicBezTo>
                    <a:pt x="973" y="0"/>
                    <a:pt x="513" y="486"/>
                    <a:pt x="513" y="486"/>
                  </a:cubicBezTo>
                  <a:cubicBezTo>
                    <a:pt x="513" y="486"/>
                    <a:pt x="149" y="1140"/>
                    <a:pt x="1" y="1781"/>
                  </a:cubicBezTo>
                  <a:lnTo>
                    <a:pt x="2663" y="1781"/>
                  </a:lnTo>
                  <a:cubicBezTo>
                    <a:pt x="2514" y="1140"/>
                    <a:pt x="2151" y="486"/>
                    <a:pt x="2151" y="486"/>
                  </a:cubicBezTo>
                  <a:cubicBezTo>
                    <a:pt x="2151" y="486"/>
                    <a:pt x="1691" y="0"/>
                    <a:pt x="133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5"/>
            <p:cNvSpPr/>
            <p:nvPr/>
          </p:nvSpPr>
          <p:spPr>
            <a:xfrm>
              <a:off x="3288203" y="4202917"/>
              <a:ext cx="38689" cy="79811"/>
            </a:xfrm>
            <a:custGeom>
              <a:avLst/>
              <a:gdLst/>
              <a:ahLst/>
              <a:cxnLst/>
              <a:rect l="l" t="t" r="r" b="b"/>
              <a:pathLst>
                <a:path w="868" h="1781" extrusionOk="0">
                  <a:moveTo>
                    <a:pt x="434" y="0"/>
                  </a:moveTo>
                  <a:cubicBezTo>
                    <a:pt x="316" y="0"/>
                    <a:pt x="167" y="486"/>
                    <a:pt x="167" y="486"/>
                  </a:cubicBezTo>
                  <a:cubicBezTo>
                    <a:pt x="167" y="486"/>
                    <a:pt x="49" y="1140"/>
                    <a:pt x="0" y="1781"/>
                  </a:cubicBezTo>
                  <a:lnTo>
                    <a:pt x="868" y="1781"/>
                  </a:lnTo>
                  <a:cubicBezTo>
                    <a:pt x="819" y="1140"/>
                    <a:pt x="701" y="486"/>
                    <a:pt x="701" y="486"/>
                  </a:cubicBezTo>
                  <a:cubicBezTo>
                    <a:pt x="701" y="486"/>
                    <a:pt x="551" y="0"/>
                    <a:pt x="4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15"/>
            <p:cNvSpPr/>
            <p:nvPr/>
          </p:nvSpPr>
          <p:spPr>
            <a:xfrm>
              <a:off x="3027970" y="4282681"/>
              <a:ext cx="559207" cy="220791"/>
            </a:xfrm>
            <a:custGeom>
              <a:avLst/>
              <a:gdLst/>
              <a:ahLst/>
              <a:cxnLst/>
              <a:rect l="l" t="t" r="r" b="b"/>
              <a:pathLst>
                <a:path w="12546" h="4927" extrusionOk="0">
                  <a:moveTo>
                    <a:pt x="0" y="1"/>
                  </a:moveTo>
                  <a:lnTo>
                    <a:pt x="0" y="4927"/>
                  </a:lnTo>
                  <a:lnTo>
                    <a:pt x="12546" y="4927"/>
                  </a:lnTo>
                  <a:lnTo>
                    <a:pt x="125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15"/>
            <p:cNvSpPr/>
            <p:nvPr/>
          </p:nvSpPr>
          <p:spPr>
            <a:xfrm>
              <a:off x="3127892" y="4407795"/>
              <a:ext cx="520384" cy="494103"/>
            </a:xfrm>
            <a:custGeom>
              <a:avLst/>
              <a:gdLst/>
              <a:ahLst/>
              <a:cxnLst/>
              <a:rect l="l" t="t" r="r" b="b"/>
              <a:pathLst>
                <a:path w="11675" h="11026" extrusionOk="0">
                  <a:moveTo>
                    <a:pt x="5838" y="0"/>
                  </a:moveTo>
                  <a:cubicBezTo>
                    <a:pt x="2613" y="0"/>
                    <a:pt x="0" y="955"/>
                    <a:pt x="0" y="2135"/>
                  </a:cubicBezTo>
                  <a:lnTo>
                    <a:pt x="0" y="11025"/>
                  </a:lnTo>
                  <a:lnTo>
                    <a:pt x="11674" y="11025"/>
                  </a:lnTo>
                  <a:lnTo>
                    <a:pt x="11674" y="2135"/>
                  </a:lnTo>
                  <a:cubicBezTo>
                    <a:pt x="11674" y="955"/>
                    <a:pt x="9061" y="0"/>
                    <a:pt x="583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5"/>
            <p:cNvSpPr/>
            <p:nvPr/>
          </p:nvSpPr>
          <p:spPr>
            <a:xfrm>
              <a:off x="3127892" y="4407795"/>
              <a:ext cx="520384" cy="119515"/>
            </a:xfrm>
            <a:custGeom>
              <a:avLst/>
              <a:gdLst/>
              <a:ahLst/>
              <a:cxnLst/>
              <a:rect l="l" t="t" r="r" b="b"/>
              <a:pathLst>
                <a:path w="11675" h="2667" extrusionOk="0">
                  <a:moveTo>
                    <a:pt x="5838" y="0"/>
                  </a:moveTo>
                  <a:cubicBezTo>
                    <a:pt x="2613" y="0"/>
                    <a:pt x="0" y="955"/>
                    <a:pt x="0" y="2135"/>
                  </a:cubicBezTo>
                  <a:lnTo>
                    <a:pt x="0" y="2667"/>
                  </a:lnTo>
                  <a:cubicBezTo>
                    <a:pt x="0" y="1489"/>
                    <a:pt x="2613" y="532"/>
                    <a:pt x="5838" y="532"/>
                  </a:cubicBezTo>
                  <a:cubicBezTo>
                    <a:pt x="9061" y="532"/>
                    <a:pt x="11674" y="1487"/>
                    <a:pt x="11674" y="2667"/>
                  </a:cubicBezTo>
                  <a:lnTo>
                    <a:pt x="11674" y="2135"/>
                  </a:lnTo>
                  <a:cubicBezTo>
                    <a:pt x="11674" y="955"/>
                    <a:pt x="9061" y="0"/>
                    <a:pt x="58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5"/>
            <p:cNvSpPr/>
            <p:nvPr/>
          </p:nvSpPr>
          <p:spPr>
            <a:xfrm>
              <a:off x="3486843" y="4509652"/>
              <a:ext cx="88967" cy="172573"/>
            </a:xfrm>
            <a:custGeom>
              <a:avLst/>
              <a:gdLst/>
              <a:ahLst/>
              <a:cxnLst/>
              <a:rect l="l" t="t" r="r" b="b"/>
              <a:pathLst>
                <a:path w="1996" h="3851" extrusionOk="0">
                  <a:moveTo>
                    <a:pt x="998" y="1"/>
                  </a:moveTo>
                  <a:cubicBezTo>
                    <a:pt x="448" y="1"/>
                    <a:pt x="1" y="446"/>
                    <a:pt x="1" y="998"/>
                  </a:cubicBezTo>
                  <a:lnTo>
                    <a:pt x="1" y="3850"/>
                  </a:lnTo>
                  <a:lnTo>
                    <a:pt x="1995" y="3850"/>
                  </a:lnTo>
                  <a:lnTo>
                    <a:pt x="1995" y="998"/>
                  </a:lnTo>
                  <a:cubicBezTo>
                    <a:pt x="1995" y="447"/>
                    <a:pt x="1549" y="1"/>
                    <a:pt x="9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5"/>
            <p:cNvSpPr/>
            <p:nvPr/>
          </p:nvSpPr>
          <p:spPr>
            <a:xfrm>
              <a:off x="3192337" y="4509652"/>
              <a:ext cx="88967" cy="172573"/>
            </a:xfrm>
            <a:custGeom>
              <a:avLst/>
              <a:gdLst/>
              <a:ahLst/>
              <a:cxnLst/>
              <a:rect l="l" t="t" r="r" b="b"/>
              <a:pathLst>
                <a:path w="1996" h="3851" extrusionOk="0">
                  <a:moveTo>
                    <a:pt x="998" y="1"/>
                  </a:moveTo>
                  <a:cubicBezTo>
                    <a:pt x="446" y="1"/>
                    <a:pt x="1" y="446"/>
                    <a:pt x="1" y="998"/>
                  </a:cubicBezTo>
                  <a:lnTo>
                    <a:pt x="1" y="3850"/>
                  </a:lnTo>
                  <a:lnTo>
                    <a:pt x="1995" y="3850"/>
                  </a:lnTo>
                  <a:lnTo>
                    <a:pt x="1995" y="998"/>
                  </a:lnTo>
                  <a:cubicBezTo>
                    <a:pt x="1995" y="446"/>
                    <a:pt x="1548" y="1"/>
                    <a:pt x="9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5"/>
            <p:cNvSpPr/>
            <p:nvPr/>
          </p:nvSpPr>
          <p:spPr>
            <a:xfrm>
              <a:off x="3339590" y="4485230"/>
              <a:ext cx="88922" cy="196996"/>
            </a:xfrm>
            <a:custGeom>
              <a:avLst/>
              <a:gdLst/>
              <a:ahLst/>
              <a:cxnLst/>
              <a:rect l="l" t="t" r="r" b="b"/>
              <a:pathLst>
                <a:path w="1995" h="4396" extrusionOk="0">
                  <a:moveTo>
                    <a:pt x="997" y="0"/>
                  </a:moveTo>
                  <a:cubicBezTo>
                    <a:pt x="447" y="0"/>
                    <a:pt x="0" y="447"/>
                    <a:pt x="0" y="998"/>
                  </a:cubicBezTo>
                  <a:lnTo>
                    <a:pt x="0" y="4395"/>
                  </a:lnTo>
                  <a:lnTo>
                    <a:pt x="1995" y="4395"/>
                  </a:lnTo>
                  <a:lnTo>
                    <a:pt x="1995" y="998"/>
                  </a:lnTo>
                  <a:cubicBezTo>
                    <a:pt x="1995" y="447"/>
                    <a:pt x="1549" y="0"/>
                    <a:pt x="9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5"/>
            <p:cNvSpPr/>
            <p:nvPr/>
          </p:nvSpPr>
          <p:spPr>
            <a:xfrm>
              <a:off x="3486843" y="4739894"/>
              <a:ext cx="88967" cy="129643"/>
            </a:xfrm>
            <a:custGeom>
              <a:avLst/>
              <a:gdLst/>
              <a:ahLst/>
              <a:cxnLst/>
              <a:rect l="l" t="t" r="r" b="b"/>
              <a:pathLst>
                <a:path w="1996" h="2893" extrusionOk="0">
                  <a:moveTo>
                    <a:pt x="998" y="0"/>
                  </a:moveTo>
                  <a:cubicBezTo>
                    <a:pt x="448" y="0"/>
                    <a:pt x="1" y="447"/>
                    <a:pt x="1" y="998"/>
                  </a:cubicBezTo>
                  <a:lnTo>
                    <a:pt x="1" y="2892"/>
                  </a:lnTo>
                  <a:lnTo>
                    <a:pt x="1995" y="2892"/>
                  </a:lnTo>
                  <a:lnTo>
                    <a:pt x="1995" y="998"/>
                  </a:lnTo>
                  <a:cubicBezTo>
                    <a:pt x="1995" y="447"/>
                    <a:pt x="1549" y="0"/>
                    <a:pt x="998" y="0"/>
                  </a:cubicBezTo>
                  <a:close/>
                </a:path>
              </a:pathLst>
            </a:custGeom>
            <a:solidFill>
              <a:srgbClr val="FFFFFF"/>
            </a:solidFill>
            <a:ln w="9525" cap="flat" cmpd="sng">
              <a:solidFill>
                <a:srgbClr val="221F1F"/>
              </a:solidFill>
              <a:prstDash val="solid"/>
              <a:miter lim="131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5"/>
            <p:cNvSpPr/>
            <p:nvPr/>
          </p:nvSpPr>
          <p:spPr>
            <a:xfrm>
              <a:off x="3192337" y="4739894"/>
              <a:ext cx="88967" cy="129643"/>
            </a:xfrm>
            <a:custGeom>
              <a:avLst/>
              <a:gdLst/>
              <a:ahLst/>
              <a:cxnLst/>
              <a:rect l="l" t="t" r="r" b="b"/>
              <a:pathLst>
                <a:path w="1996" h="2893" extrusionOk="0">
                  <a:moveTo>
                    <a:pt x="998" y="0"/>
                  </a:moveTo>
                  <a:cubicBezTo>
                    <a:pt x="446" y="0"/>
                    <a:pt x="1" y="447"/>
                    <a:pt x="1" y="998"/>
                  </a:cubicBezTo>
                  <a:lnTo>
                    <a:pt x="1" y="2892"/>
                  </a:lnTo>
                  <a:lnTo>
                    <a:pt x="1995" y="2892"/>
                  </a:lnTo>
                  <a:lnTo>
                    <a:pt x="1995" y="998"/>
                  </a:lnTo>
                  <a:cubicBezTo>
                    <a:pt x="1995" y="447"/>
                    <a:pt x="1548" y="0"/>
                    <a:pt x="9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5"/>
            <p:cNvSpPr/>
            <p:nvPr/>
          </p:nvSpPr>
          <p:spPr>
            <a:xfrm>
              <a:off x="3339590" y="4715471"/>
              <a:ext cx="88922" cy="154065"/>
            </a:xfrm>
            <a:custGeom>
              <a:avLst/>
              <a:gdLst/>
              <a:ahLst/>
              <a:cxnLst/>
              <a:rect l="l" t="t" r="r" b="b"/>
              <a:pathLst>
                <a:path w="1995" h="3438" extrusionOk="0">
                  <a:moveTo>
                    <a:pt x="997" y="0"/>
                  </a:moveTo>
                  <a:cubicBezTo>
                    <a:pt x="447" y="0"/>
                    <a:pt x="0" y="447"/>
                    <a:pt x="0" y="997"/>
                  </a:cubicBezTo>
                  <a:lnTo>
                    <a:pt x="0" y="3437"/>
                  </a:lnTo>
                  <a:lnTo>
                    <a:pt x="1995" y="3437"/>
                  </a:lnTo>
                  <a:lnTo>
                    <a:pt x="1995" y="997"/>
                  </a:lnTo>
                  <a:cubicBezTo>
                    <a:pt x="1995" y="447"/>
                    <a:pt x="1549" y="0"/>
                    <a:pt x="9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5"/>
            <p:cNvSpPr/>
            <p:nvPr/>
          </p:nvSpPr>
          <p:spPr>
            <a:xfrm>
              <a:off x="3464336" y="4654796"/>
              <a:ext cx="183906" cy="247096"/>
            </a:xfrm>
            <a:custGeom>
              <a:avLst/>
              <a:gdLst/>
              <a:ahLst/>
              <a:cxnLst/>
              <a:rect l="l" t="t" r="r" b="b"/>
              <a:pathLst>
                <a:path w="4126" h="5514" extrusionOk="0">
                  <a:moveTo>
                    <a:pt x="0" y="1"/>
                  </a:moveTo>
                  <a:lnTo>
                    <a:pt x="0" y="5513"/>
                  </a:lnTo>
                  <a:lnTo>
                    <a:pt x="4125" y="5513"/>
                  </a:lnTo>
                  <a:lnTo>
                    <a:pt x="412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5"/>
            <p:cNvSpPr/>
            <p:nvPr/>
          </p:nvSpPr>
          <p:spPr>
            <a:xfrm>
              <a:off x="3464336" y="4567683"/>
              <a:ext cx="183906" cy="87160"/>
            </a:xfrm>
            <a:custGeom>
              <a:avLst/>
              <a:gdLst/>
              <a:ahLst/>
              <a:cxnLst/>
              <a:rect l="l" t="t" r="r" b="b"/>
              <a:pathLst>
                <a:path w="4126" h="1945" extrusionOk="0">
                  <a:moveTo>
                    <a:pt x="1503" y="0"/>
                  </a:moveTo>
                  <a:lnTo>
                    <a:pt x="0" y="1945"/>
                  </a:lnTo>
                  <a:lnTo>
                    <a:pt x="4125" y="1945"/>
                  </a:lnTo>
                  <a:lnTo>
                    <a:pt x="41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5"/>
            <p:cNvSpPr/>
            <p:nvPr/>
          </p:nvSpPr>
          <p:spPr>
            <a:xfrm>
              <a:off x="3648180" y="4527263"/>
              <a:ext cx="600481" cy="374632"/>
            </a:xfrm>
            <a:custGeom>
              <a:avLst/>
              <a:gdLst/>
              <a:ahLst/>
              <a:cxnLst/>
              <a:rect l="l" t="t" r="r" b="b"/>
              <a:pathLst>
                <a:path w="13472" h="8360" extrusionOk="0">
                  <a:moveTo>
                    <a:pt x="2782" y="1"/>
                  </a:moveTo>
                  <a:lnTo>
                    <a:pt x="0" y="902"/>
                  </a:lnTo>
                  <a:lnTo>
                    <a:pt x="0" y="8359"/>
                  </a:lnTo>
                  <a:lnTo>
                    <a:pt x="13472" y="8359"/>
                  </a:lnTo>
                  <a:lnTo>
                    <a:pt x="13472" y="2847"/>
                  </a:lnTo>
                  <a:lnTo>
                    <a:pt x="278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5"/>
            <p:cNvSpPr/>
            <p:nvPr/>
          </p:nvSpPr>
          <p:spPr>
            <a:xfrm>
              <a:off x="3988947" y="4585294"/>
              <a:ext cx="62981" cy="316600"/>
            </a:xfrm>
            <a:custGeom>
              <a:avLst/>
              <a:gdLst/>
              <a:ahLst/>
              <a:cxnLst/>
              <a:rect l="l" t="t" r="r" b="b"/>
              <a:pathLst>
                <a:path w="1413" h="7065" extrusionOk="0">
                  <a:moveTo>
                    <a:pt x="0" y="0"/>
                  </a:moveTo>
                  <a:lnTo>
                    <a:pt x="0" y="7064"/>
                  </a:lnTo>
                  <a:lnTo>
                    <a:pt x="1413" y="7064"/>
                  </a:lnTo>
                  <a:lnTo>
                    <a:pt x="1413" y="376"/>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15"/>
            <p:cNvSpPr/>
            <p:nvPr/>
          </p:nvSpPr>
          <p:spPr>
            <a:xfrm>
              <a:off x="3648180" y="4509652"/>
              <a:ext cx="600481" cy="145193"/>
            </a:xfrm>
            <a:custGeom>
              <a:avLst/>
              <a:gdLst/>
              <a:ahLst/>
              <a:cxnLst/>
              <a:rect l="l" t="t" r="r" b="b"/>
              <a:pathLst>
                <a:path w="13472" h="3240" extrusionOk="0">
                  <a:moveTo>
                    <a:pt x="2782" y="1"/>
                  </a:moveTo>
                  <a:lnTo>
                    <a:pt x="0" y="902"/>
                  </a:lnTo>
                  <a:lnTo>
                    <a:pt x="0" y="1295"/>
                  </a:lnTo>
                  <a:lnTo>
                    <a:pt x="2782" y="394"/>
                  </a:lnTo>
                  <a:lnTo>
                    <a:pt x="13472" y="3240"/>
                  </a:lnTo>
                  <a:lnTo>
                    <a:pt x="13472" y="2845"/>
                  </a:lnTo>
                  <a:lnTo>
                    <a:pt x="27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15"/>
            <p:cNvSpPr/>
            <p:nvPr/>
          </p:nvSpPr>
          <p:spPr>
            <a:xfrm>
              <a:off x="3720469" y="4663714"/>
              <a:ext cx="58791" cy="76226"/>
            </a:xfrm>
            <a:custGeom>
              <a:avLst/>
              <a:gdLst/>
              <a:ahLst/>
              <a:cxnLst/>
              <a:rect l="l" t="t" r="r" b="b"/>
              <a:pathLst>
                <a:path w="1319" h="1701" extrusionOk="0">
                  <a:moveTo>
                    <a:pt x="0" y="1"/>
                  </a:moveTo>
                  <a:lnTo>
                    <a:pt x="0" y="1700"/>
                  </a:lnTo>
                  <a:lnTo>
                    <a:pt x="1319" y="1700"/>
                  </a:lnTo>
                  <a:lnTo>
                    <a:pt x="13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15"/>
            <p:cNvSpPr/>
            <p:nvPr/>
          </p:nvSpPr>
          <p:spPr>
            <a:xfrm>
              <a:off x="3823287" y="4663714"/>
              <a:ext cx="58880" cy="76226"/>
            </a:xfrm>
            <a:custGeom>
              <a:avLst/>
              <a:gdLst/>
              <a:ahLst/>
              <a:cxnLst/>
              <a:rect l="l" t="t" r="r" b="b"/>
              <a:pathLst>
                <a:path w="1321" h="1701" extrusionOk="0">
                  <a:moveTo>
                    <a:pt x="1" y="1"/>
                  </a:moveTo>
                  <a:lnTo>
                    <a:pt x="1" y="1700"/>
                  </a:lnTo>
                  <a:lnTo>
                    <a:pt x="1320" y="1700"/>
                  </a:lnTo>
                  <a:lnTo>
                    <a:pt x="132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15"/>
            <p:cNvSpPr/>
            <p:nvPr/>
          </p:nvSpPr>
          <p:spPr>
            <a:xfrm>
              <a:off x="2141333" y="2995828"/>
              <a:ext cx="156539" cy="334929"/>
            </a:xfrm>
            <a:custGeom>
              <a:avLst/>
              <a:gdLst/>
              <a:ahLst/>
              <a:cxnLst/>
              <a:rect l="l" t="t" r="r" b="b"/>
              <a:pathLst>
                <a:path w="3512" h="7474" extrusionOk="0">
                  <a:moveTo>
                    <a:pt x="1755" y="0"/>
                  </a:moveTo>
                  <a:lnTo>
                    <a:pt x="1411" y="5085"/>
                  </a:lnTo>
                  <a:cubicBezTo>
                    <a:pt x="1411" y="5085"/>
                    <a:pt x="1" y="5581"/>
                    <a:pt x="1" y="7473"/>
                  </a:cubicBezTo>
                  <a:lnTo>
                    <a:pt x="3511" y="7473"/>
                  </a:lnTo>
                  <a:cubicBezTo>
                    <a:pt x="3510" y="5581"/>
                    <a:pt x="2099" y="5085"/>
                    <a:pt x="2099" y="5085"/>
                  </a:cubicBezTo>
                  <a:lnTo>
                    <a:pt x="17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15"/>
            <p:cNvSpPr/>
            <p:nvPr/>
          </p:nvSpPr>
          <p:spPr>
            <a:xfrm>
              <a:off x="1677201" y="4036666"/>
              <a:ext cx="1084850" cy="466812"/>
            </a:xfrm>
            <a:custGeom>
              <a:avLst/>
              <a:gdLst/>
              <a:ahLst/>
              <a:cxnLst/>
              <a:rect l="l" t="t" r="r" b="b"/>
              <a:pathLst>
                <a:path w="24339" h="10417" extrusionOk="0">
                  <a:moveTo>
                    <a:pt x="0" y="1"/>
                  </a:moveTo>
                  <a:lnTo>
                    <a:pt x="0" y="10417"/>
                  </a:lnTo>
                  <a:lnTo>
                    <a:pt x="24338" y="10417"/>
                  </a:lnTo>
                  <a:lnTo>
                    <a:pt x="243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15"/>
            <p:cNvSpPr/>
            <p:nvPr/>
          </p:nvSpPr>
          <p:spPr>
            <a:xfrm>
              <a:off x="1311208" y="3894121"/>
              <a:ext cx="1816953" cy="609360"/>
            </a:xfrm>
            <a:custGeom>
              <a:avLst/>
              <a:gdLst/>
              <a:ahLst/>
              <a:cxnLst/>
              <a:rect l="l" t="t" r="r" b="b"/>
              <a:pathLst>
                <a:path w="40764" h="13598" extrusionOk="0">
                  <a:moveTo>
                    <a:pt x="0" y="0"/>
                  </a:moveTo>
                  <a:lnTo>
                    <a:pt x="0" y="13596"/>
                  </a:lnTo>
                  <a:lnTo>
                    <a:pt x="9196" y="13596"/>
                  </a:lnTo>
                  <a:cubicBezTo>
                    <a:pt x="9196" y="8103"/>
                    <a:pt x="14204" y="3651"/>
                    <a:pt x="20381" y="3651"/>
                  </a:cubicBezTo>
                  <a:cubicBezTo>
                    <a:pt x="26558" y="3651"/>
                    <a:pt x="31566" y="8105"/>
                    <a:pt x="31566" y="13598"/>
                  </a:cubicBezTo>
                  <a:lnTo>
                    <a:pt x="40764" y="13598"/>
                  </a:lnTo>
                  <a:lnTo>
                    <a:pt x="4076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15"/>
            <p:cNvSpPr/>
            <p:nvPr/>
          </p:nvSpPr>
          <p:spPr>
            <a:xfrm>
              <a:off x="1311208" y="3894121"/>
              <a:ext cx="1816953" cy="33072"/>
            </a:xfrm>
            <a:custGeom>
              <a:avLst/>
              <a:gdLst/>
              <a:ahLst/>
              <a:cxnLst/>
              <a:rect l="l" t="t" r="r" b="b"/>
              <a:pathLst>
                <a:path w="40764" h="738" extrusionOk="0">
                  <a:moveTo>
                    <a:pt x="0" y="0"/>
                  </a:moveTo>
                  <a:lnTo>
                    <a:pt x="0" y="738"/>
                  </a:lnTo>
                  <a:lnTo>
                    <a:pt x="40764" y="738"/>
                  </a:lnTo>
                  <a:lnTo>
                    <a:pt x="4076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15"/>
            <p:cNvSpPr/>
            <p:nvPr/>
          </p:nvSpPr>
          <p:spPr>
            <a:xfrm>
              <a:off x="1311208" y="3819061"/>
              <a:ext cx="1816909" cy="75106"/>
            </a:xfrm>
            <a:custGeom>
              <a:avLst/>
              <a:gdLst/>
              <a:ahLst/>
              <a:cxnLst/>
              <a:rect l="l" t="t" r="r" b="b"/>
              <a:pathLst>
                <a:path w="40763" h="1676" extrusionOk="0">
                  <a:moveTo>
                    <a:pt x="2474" y="0"/>
                  </a:moveTo>
                  <a:lnTo>
                    <a:pt x="0" y="1675"/>
                  </a:lnTo>
                  <a:lnTo>
                    <a:pt x="40762" y="1675"/>
                  </a:lnTo>
                  <a:lnTo>
                    <a:pt x="382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15"/>
            <p:cNvSpPr/>
            <p:nvPr/>
          </p:nvSpPr>
          <p:spPr>
            <a:xfrm>
              <a:off x="1468623" y="3687315"/>
              <a:ext cx="1502049" cy="131794"/>
            </a:xfrm>
            <a:custGeom>
              <a:avLst/>
              <a:gdLst/>
              <a:ahLst/>
              <a:cxnLst/>
              <a:rect l="l" t="t" r="r" b="b"/>
              <a:pathLst>
                <a:path w="33699" h="2941" extrusionOk="0">
                  <a:moveTo>
                    <a:pt x="279" y="0"/>
                  </a:moveTo>
                  <a:lnTo>
                    <a:pt x="1" y="2940"/>
                  </a:lnTo>
                  <a:lnTo>
                    <a:pt x="33699" y="2940"/>
                  </a:lnTo>
                  <a:lnTo>
                    <a:pt x="3342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15"/>
            <p:cNvSpPr/>
            <p:nvPr/>
          </p:nvSpPr>
          <p:spPr>
            <a:xfrm>
              <a:off x="1481013" y="3662714"/>
              <a:ext cx="1477356" cy="24647"/>
            </a:xfrm>
            <a:custGeom>
              <a:avLst/>
              <a:gdLst/>
              <a:ahLst/>
              <a:cxnLst/>
              <a:rect l="l" t="t" r="r" b="b"/>
              <a:pathLst>
                <a:path w="33145" h="550" extrusionOk="0">
                  <a:moveTo>
                    <a:pt x="273" y="0"/>
                  </a:moveTo>
                  <a:lnTo>
                    <a:pt x="1" y="549"/>
                  </a:lnTo>
                  <a:lnTo>
                    <a:pt x="33144" y="549"/>
                  </a:lnTo>
                  <a:lnTo>
                    <a:pt x="328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15"/>
            <p:cNvSpPr/>
            <p:nvPr/>
          </p:nvSpPr>
          <p:spPr>
            <a:xfrm>
              <a:off x="1311208" y="3927147"/>
              <a:ext cx="1816953" cy="15505"/>
            </a:xfrm>
            <a:custGeom>
              <a:avLst/>
              <a:gdLst/>
              <a:ahLst/>
              <a:cxnLst/>
              <a:rect l="l" t="t" r="r" b="b"/>
              <a:pathLst>
                <a:path w="40764" h="346" extrusionOk="0">
                  <a:moveTo>
                    <a:pt x="0" y="1"/>
                  </a:moveTo>
                  <a:lnTo>
                    <a:pt x="0" y="345"/>
                  </a:lnTo>
                  <a:lnTo>
                    <a:pt x="40764" y="345"/>
                  </a:lnTo>
                  <a:lnTo>
                    <a:pt x="407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15"/>
            <p:cNvSpPr/>
            <p:nvPr/>
          </p:nvSpPr>
          <p:spPr>
            <a:xfrm>
              <a:off x="2761944" y="3860243"/>
              <a:ext cx="337057" cy="643239"/>
            </a:xfrm>
            <a:custGeom>
              <a:avLst/>
              <a:gdLst/>
              <a:ahLst/>
              <a:cxnLst/>
              <a:rect l="l" t="t" r="r" b="b"/>
              <a:pathLst>
                <a:path w="7562" h="14354" extrusionOk="0">
                  <a:moveTo>
                    <a:pt x="3781" y="0"/>
                  </a:moveTo>
                  <a:cubicBezTo>
                    <a:pt x="2572" y="0"/>
                    <a:pt x="1590" y="980"/>
                    <a:pt x="1590" y="2190"/>
                  </a:cubicBezTo>
                  <a:lnTo>
                    <a:pt x="1590" y="3527"/>
                  </a:lnTo>
                  <a:lnTo>
                    <a:pt x="484" y="3527"/>
                  </a:lnTo>
                  <a:lnTo>
                    <a:pt x="484" y="7764"/>
                  </a:lnTo>
                  <a:lnTo>
                    <a:pt x="1" y="7764"/>
                  </a:lnTo>
                  <a:lnTo>
                    <a:pt x="1" y="14354"/>
                  </a:lnTo>
                  <a:lnTo>
                    <a:pt x="7561" y="14354"/>
                  </a:lnTo>
                  <a:lnTo>
                    <a:pt x="7561" y="7764"/>
                  </a:lnTo>
                  <a:lnTo>
                    <a:pt x="7078" y="7764"/>
                  </a:lnTo>
                  <a:lnTo>
                    <a:pt x="7078" y="3527"/>
                  </a:lnTo>
                  <a:lnTo>
                    <a:pt x="5971" y="3527"/>
                  </a:lnTo>
                  <a:lnTo>
                    <a:pt x="5971" y="2190"/>
                  </a:lnTo>
                  <a:cubicBezTo>
                    <a:pt x="5971" y="980"/>
                    <a:pt x="4990" y="0"/>
                    <a:pt x="37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15"/>
            <p:cNvSpPr/>
            <p:nvPr/>
          </p:nvSpPr>
          <p:spPr>
            <a:xfrm>
              <a:off x="3028015" y="4007897"/>
              <a:ext cx="49386" cy="10441"/>
            </a:xfrm>
            <a:custGeom>
              <a:avLst/>
              <a:gdLst/>
              <a:ahLst/>
              <a:cxnLst/>
              <a:rect l="l" t="t" r="r" b="b"/>
              <a:pathLst>
                <a:path w="1108" h="233" extrusionOk="0">
                  <a:moveTo>
                    <a:pt x="1" y="1"/>
                  </a:moveTo>
                  <a:lnTo>
                    <a:pt x="1" y="232"/>
                  </a:lnTo>
                  <a:lnTo>
                    <a:pt x="1108" y="232"/>
                  </a:lnTo>
                  <a:lnTo>
                    <a:pt x="11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15"/>
            <p:cNvSpPr/>
            <p:nvPr/>
          </p:nvSpPr>
          <p:spPr>
            <a:xfrm>
              <a:off x="2783514" y="4007897"/>
              <a:ext cx="49342" cy="10441"/>
            </a:xfrm>
            <a:custGeom>
              <a:avLst/>
              <a:gdLst/>
              <a:ahLst/>
              <a:cxnLst/>
              <a:rect l="l" t="t" r="r" b="b"/>
              <a:pathLst>
                <a:path w="1107" h="233" extrusionOk="0">
                  <a:moveTo>
                    <a:pt x="0" y="1"/>
                  </a:moveTo>
                  <a:lnTo>
                    <a:pt x="0" y="232"/>
                  </a:lnTo>
                  <a:lnTo>
                    <a:pt x="1106" y="232"/>
                  </a:lnTo>
                  <a:lnTo>
                    <a:pt x="11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15"/>
            <p:cNvSpPr/>
            <p:nvPr/>
          </p:nvSpPr>
          <p:spPr>
            <a:xfrm>
              <a:off x="3077352" y="4197719"/>
              <a:ext cx="21618" cy="10441"/>
            </a:xfrm>
            <a:custGeom>
              <a:avLst/>
              <a:gdLst/>
              <a:ahLst/>
              <a:cxnLst/>
              <a:rect l="l" t="t" r="r" b="b"/>
              <a:pathLst>
                <a:path w="485" h="233" extrusionOk="0">
                  <a:moveTo>
                    <a:pt x="1" y="1"/>
                  </a:moveTo>
                  <a:lnTo>
                    <a:pt x="1" y="233"/>
                  </a:lnTo>
                  <a:lnTo>
                    <a:pt x="484" y="233"/>
                  </a:lnTo>
                  <a:lnTo>
                    <a:pt x="48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15"/>
            <p:cNvSpPr/>
            <p:nvPr/>
          </p:nvSpPr>
          <p:spPr>
            <a:xfrm>
              <a:off x="2761944" y="4197719"/>
              <a:ext cx="21618" cy="10441"/>
            </a:xfrm>
            <a:custGeom>
              <a:avLst/>
              <a:gdLst/>
              <a:ahLst/>
              <a:cxnLst/>
              <a:rect l="l" t="t" r="r" b="b"/>
              <a:pathLst>
                <a:path w="485" h="233" extrusionOk="0">
                  <a:moveTo>
                    <a:pt x="1" y="1"/>
                  </a:moveTo>
                  <a:lnTo>
                    <a:pt x="1" y="233"/>
                  </a:lnTo>
                  <a:lnTo>
                    <a:pt x="484" y="233"/>
                  </a:lnTo>
                  <a:lnTo>
                    <a:pt x="48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15"/>
            <p:cNvSpPr/>
            <p:nvPr/>
          </p:nvSpPr>
          <p:spPr>
            <a:xfrm>
              <a:off x="2863113" y="3894121"/>
              <a:ext cx="129751" cy="125475"/>
            </a:xfrm>
            <a:custGeom>
              <a:avLst/>
              <a:gdLst/>
              <a:ahLst/>
              <a:cxnLst/>
              <a:rect l="l" t="t" r="r" b="b"/>
              <a:pathLst>
                <a:path w="2911" h="2800" extrusionOk="0">
                  <a:moveTo>
                    <a:pt x="1510" y="445"/>
                  </a:moveTo>
                  <a:cubicBezTo>
                    <a:pt x="1633" y="445"/>
                    <a:pt x="1757" y="469"/>
                    <a:pt x="1875" y="518"/>
                  </a:cubicBezTo>
                  <a:cubicBezTo>
                    <a:pt x="2233" y="666"/>
                    <a:pt x="2465" y="1013"/>
                    <a:pt x="2465" y="1400"/>
                  </a:cubicBezTo>
                  <a:cubicBezTo>
                    <a:pt x="2465" y="1928"/>
                    <a:pt x="2038" y="2355"/>
                    <a:pt x="1511" y="2355"/>
                  </a:cubicBezTo>
                  <a:cubicBezTo>
                    <a:pt x="1124" y="2355"/>
                    <a:pt x="776" y="2122"/>
                    <a:pt x="628" y="1765"/>
                  </a:cubicBezTo>
                  <a:cubicBezTo>
                    <a:pt x="480" y="1409"/>
                    <a:pt x="562" y="997"/>
                    <a:pt x="835" y="725"/>
                  </a:cubicBezTo>
                  <a:cubicBezTo>
                    <a:pt x="1018" y="542"/>
                    <a:pt x="1262" y="445"/>
                    <a:pt x="1510" y="445"/>
                  </a:cubicBezTo>
                  <a:close/>
                  <a:moveTo>
                    <a:pt x="1511" y="0"/>
                  </a:moveTo>
                  <a:cubicBezTo>
                    <a:pt x="945" y="0"/>
                    <a:pt x="434" y="341"/>
                    <a:pt x="218" y="864"/>
                  </a:cubicBezTo>
                  <a:cubicBezTo>
                    <a:pt x="0" y="1386"/>
                    <a:pt x="121" y="1989"/>
                    <a:pt x="520" y="2390"/>
                  </a:cubicBezTo>
                  <a:cubicBezTo>
                    <a:pt x="789" y="2657"/>
                    <a:pt x="1146" y="2800"/>
                    <a:pt x="1510" y="2800"/>
                  </a:cubicBezTo>
                  <a:cubicBezTo>
                    <a:pt x="1691" y="2800"/>
                    <a:pt x="1872" y="2765"/>
                    <a:pt x="2046" y="2693"/>
                  </a:cubicBezTo>
                  <a:cubicBezTo>
                    <a:pt x="2570" y="2477"/>
                    <a:pt x="2910" y="1966"/>
                    <a:pt x="2910" y="1400"/>
                  </a:cubicBezTo>
                  <a:cubicBezTo>
                    <a:pt x="2910" y="626"/>
                    <a:pt x="2284" y="0"/>
                    <a:pt x="15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15"/>
            <p:cNvSpPr/>
            <p:nvPr/>
          </p:nvSpPr>
          <p:spPr>
            <a:xfrm>
              <a:off x="2815202" y="3841960"/>
              <a:ext cx="230484" cy="116423"/>
            </a:xfrm>
            <a:custGeom>
              <a:avLst/>
              <a:gdLst/>
              <a:ahLst/>
              <a:cxnLst/>
              <a:rect l="l" t="t" r="r" b="b"/>
              <a:pathLst>
                <a:path w="5171" h="2598" extrusionOk="0">
                  <a:moveTo>
                    <a:pt x="2586" y="1"/>
                  </a:moveTo>
                  <a:cubicBezTo>
                    <a:pt x="1166" y="1"/>
                    <a:pt x="13" y="1146"/>
                    <a:pt x="1" y="2565"/>
                  </a:cubicBezTo>
                  <a:cubicBezTo>
                    <a:pt x="1" y="2575"/>
                    <a:pt x="3" y="2587"/>
                    <a:pt x="3" y="2598"/>
                  </a:cubicBezTo>
                  <a:lnTo>
                    <a:pt x="395" y="2598"/>
                  </a:lnTo>
                  <a:cubicBezTo>
                    <a:pt x="385" y="1380"/>
                    <a:pt x="1369" y="388"/>
                    <a:pt x="2586" y="388"/>
                  </a:cubicBezTo>
                  <a:cubicBezTo>
                    <a:pt x="3802" y="388"/>
                    <a:pt x="4786" y="1380"/>
                    <a:pt x="4776" y="2598"/>
                  </a:cubicBezTo>
                  <a:lnTo>
                    <a:pt x="5167" y="2598"/>
                  </a:lnTo>
                  <a:cubicBezTo>
                    <a:pt x="5167" y="2586"/>
                    <a:pt x="5170" y="2575"/>
                    <a:pt x="5170" y="2565"/>
                  </a:cubicBezTo>
                  <a:cubicBezTo>
                    <a:pt x="5158" y="1146"/>
                    <a:pt x="4005" y="1"/>
                    <a:pt x="25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15"/>
            <p:cNvSpPr/>
            <p:nvPr/>
          </p:nvSpPr>
          <p:spPr>
            <a:xfrm>
              <a:off x="1340222" y="3860243"/>
              <a:ext cx="337057" cy="643239"/>
            </a:xfrm>
            <a:custGeom>
              <a:avLst/>
              <a:gdLst/>
              <a:ahLst/>
              <a:cxnLst/>
              <a:rect l="l" t="t" r="r" b="b"/>
              <a:pathLst>
                <a:path w="7562" h="14354" extrusionOk="0">
                  <a:moveTo>
                    <a:pt x="3781" y="0"/>
                  </a:moveTo>
                  <a:cubicBezTo>
                    <a:pt x="2571" y="0"/>
                    <a:pt x="1590" y="980"/>
                    <a:pt x="1591" y="2190"/>
                  </a:cubicBezTo>
                  <a:lnTo>
                    <a:pt x="1591" y="3527"/>
                  </a:lnTo>
                  <a:lnTo>
                    <a:pt x="484" y="3527"/>
                  </a:lnTo>
                  <a:lnTo>
                    <a:pt x="484" y="7764"/>
                  </a:lnTo>
                  <a:lnTo>
                    <a:pt x="0" y="7764"/>
                  </a:lnTo>
                  <a:lnTo>
                    <a:pt x="0" y="14354"/>
                  </a:lnTo>
                  <a:lnTo>
                    <a:pt x="7561" y="14354"/>
                  </a:lnTo>
                  <a:lnTo>
                    <a:pt x="7561" y="7764"/>
                  </a:lnTo>
                  <a:lnTo>
                    <a:pt x="7077" y="7764"/>
                  </a:lnTo>
                  <a:lnTo>
                    <a:pt x="7077" y="3527"/>
                  </a:lnTo>
                  <a:lnTo>
                    <a:pt x="5970" y="3527"/>
                  </a:lnTo>
                  <a:lnTo>
                    <a:pt x="5970" y="2190"/>
                  </a:lnTo>
                  <a:cubicBezTo>
                    <a:pt x="5970" y="980"/>
                    <a:pt x="4990" y="0"/>
                    <a:pt x="37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15"/>
            <p:cNvSpPr/>
            <p:nvPr/>
          </p:nvSpPr>
          <p:spPr>
            <a:xfrm>
              <a:off x="1606294" y="4007897"/>
              <a:ext cx="49386" cy="10441"/>
            </a:xfrm>
            <a:custGeom>
              <a:avLst/>
              <a:gdLst/>
              <a:ahLst/>
              <a:cxnLst/>
              <a:rect l="l" t="t" r="r" b="b"/>
              <a:pathLst>
                <a:path w="1108" h="233" extrusionOk="0">
                  <a:moveTo>
                    <a:pt x="0" y="1"/>
                  </a:moveTo>
                  <a:lnTo>
                    <a:pt x="0" y="232"/>
                  </a:lnTo>
                  <a:lnTo>
                    <a:pt x="1107" y="232"/>
                  </a:lnTo>
                  <a:lnTo>
                    <a:pt x="11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15"/>
            <p:cNvSpPr/>
            <p:nvPr/>
          </p:nvSpPr>
          <p:spPr>
            <a:xfrm>
              <a:off x="1361749" y="4007897"/>
              <a:ext cx="49431" cy="10441"/>
            </a:xfrm>
            <a:custGeom>
              <a:avLst/>
              <a:gdLst/>
              <a:ahLst/>
              <a:cxnLst/>
              <a:rect l="l" t="t" r="r" b="b"/>
              <a:pathLst>
                <a:path w="1109" h="233" extrusionOk="0">
                  <a:moveTo>
                    <a:pt x="1" y="1"/>
                  </a:moveTo>
                  <a:lnTo>
                    <a:pt x="1" y="232"/>
                  </a:lnTo>
                  <a:lnTo>
                    <a:pt x="1108" y="232"/>
                  </a:lnTo>
                  <a:lnTo>
                    <a:pt x="11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15"/>
            <p:cNvSpPr/>
            <p:nvPr/>
          </p:nvSpPr>
          <p:spPr>
            <a:xfrm>
              <a:off x="1655630" y="4197719"/>
              <a:ext cx="21618" cy="10441"/>
            </a:xfrm>
            <a:custGeom>
              <a:avLst/>
              <a:gdLst/>
              <a:ahLst/>
              <a:cxnLst/>
              <a:rect l="l" t="t" r="r" b="b"/>
              <a:pathLst>
                <a:path w="485" h="233" extrusionOk="0">
                  <a:moveTo>
                    <a:pt x="0" y="1"/>
                  </a:moveTo>
                  <a:lnTo>
                    <a:pt x="0" y="233"/>
                  </a:lnTo>
                  <a:lnTo>
                    <a:pt x="484" y="233"/>
                  </a:lnTo>
                  <a:lnTo>
                    <a:pt x="48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15"/>
            <p:cNvSpPr/>
            <p:nvPr/>
          </p:nvSpPr>
          <p:spPr>
            <a:xfrm>
              <a:off x="1340222" y="4197719"/>
              <a:ext cx="21573" cy="10441"/>
            </a:xfrm>
            <a:custGeom>
              <a:avLst/>
              <a:gdLst/>
              <a:ahLst/>
              <a:cxnLst/>
              <a:rect l="l" t="t" r="r" b="b"/>
              <a:pathLst>
                <a:path w="484" h="233" extrusionOk="0">
                  <a:moveTo>
                    <a:pt x="0" y="1"/>
                  </a:moveTo>
                  <a:lnTo>
                    <a:pt x="0" y="233"/>
                  </a:lnTo>
                  <a:lnTo>
                    <a:pt x="484" y="233"/>
                  </a:lnTo>
                  <a:lnTo>
                    <a:pt x="48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15"/>
            <p:cNvSpPr/>
            <p:nvPr/>
          </p:nvSpPr>
          <p:spPr>
            <a:xfrm>
              <a:off x="1441436" y="3894121"/>
              <a:ext cx="129706" cy="125475"/>
            </a:xfrm>
            <a:custGeom>
              <a:avLst/>
              <a:gdLst/>
              <a:ahLst/>
              <a:cxnLst/>
              <a:rect l="l" t="t" r="r" b="b"/>
              <a:pathLst>
                <a:path w="2910" h="2800" extrusionOk="0">
                  <a:moveTo>
                    <a:pt x="1510" y="367"/>
                  </a:moveTo>
                  <a:cubicBezTo>
                    <a:pt x="1643" y="367"/>
                    <a:pt x="1777" y="393"/>
                    <a:pt x="1904" y="446"/>
                  </a:cubicBezTo>
                  <a:cubicBezTo>
                    <a:pt x="2291" y="605"/>
                    <a:pt x="2541" y="982"/>
                    <a:pt x="2541" y="1400"/>
                  </a:cubicBezTo>
                  <a:cubicBezTo>
                    <a:pt x="2542" y="1970"/>
                    <a:pt x="2080" y="2432"/>
                    <a:pt x="1510" y="2432"/>
                  </a:cubicBezTo>
                  <a:lnTo>
                    <a:pt x="1510" y="2431"/>
                  </a:lnTo>
                  <a:cubicBezTo>
                    <a:pt x="1092" y="2431"/>
                    <a:pt x="716" y="2179"/>
                    <a:pt x="556" y="1794"/>
                  </a:cubicBezTo>
                  <a:cubicBezTo>
                    <a:pt x="397" y="1409"/>
                    <a:pt x="485" y="965"/>
                    <a:pt x="780" y="670"/>
                  </a:cubicBezTo>
                  <a:cubicBezTo>
                    <a:pt x="977" y="472"/>
                    <a:pt x="1242" y="367"/>
                    <a:pt x="1510" y="367"/>
                  </a:cubicBezTo>
                  <a:close/>
                  <a:moveTo>
                    <a:pt x="1510" y="0"/>
                  </a:moveTo>
                  <a:cubicBezTo>
                    <a:pt x="944" y="0"/>
                    <a:pt x="433" y="341"/>
                    <a:pt x="216" y="864"/>
                  </a:cubicBezTo>
                  <a:cubicBezTo>
                    <a:pt x="0" y="1386"/>
                    <a:pt x="119" y="1989"/>
                    <a:pt x="520" y="2390"/>
                  </a:cubicBezTo>
                  <a:cubicBezTo>
                    <a:pt x="788" y="2657"/>
                    <a:pt x="1146" y="2800"/>
                    <a:pt x="1510" y="2800"/>
                  </a:cubicBezTo>
                  <a:cubicBezTo>
                    <a:pt x="1690" y="2800"/>
                    <a:pt x="1872" y="2765"/>
                    <a:pt x="2046" y="2693"/>
                  </a:cubicBezTo>
                  <a:cubicBezTo>
                    <a:pt x="2568" y="2477"/>
                    <a:pt x="2909" y="1966"/>
                    <a:pt x="2909" y="1400"/>
                  </a:cubicBezTo>
                  <a:cubicBezTo>
                    <a:pt x="2909" y="626"/>
                    <a:pt x="2283" y="0"/>
                    <a:pt x="151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15"/>
            <p:cNvSpPr/>
            <p:nvPr/>
          </p:nvSpPr>
          <p:spPr>
            <a:xfrm>
              <a:off x="1393526" y="3841019"/>
              <a:ext cx="230440" cy="117364"/>
            </a:xfrm>
            <a:custGeom>
              <a:avLst/>
              <a:gdLst/>
              <a:ahLst/>
              <a:cxnLst/>
              <a:rect l="l" t="t" r="r" b="b"/>
              <a:pathLst>
                <a:path w="5170" h="2619" extrusionOk="0">
                  <a:moveTo>
                    <a:pt x="2585" y="1"/>
                  </a:moveTo>
                  <a:cubicBezTo>
                    <a:pt x="1158" y="1"/>
                    <a:pt x="1" y="1158"/>
                    <a:pt x="1" y="2586"/>
                  </a:cubicBezTo>
                  <a:cubicBezTo>
                    <a:pt x="1" y="2596"/>
                    <a:pt x="3" y="2608"/>
                    <a:pt x="3" y="2619"/>
                  </a:cubicBezTo>
                  <a:lnTo>
                    <a:pt x="395" y="2619"/>
                  </a:lnTo>
                  <a:cubicBezTo>
                    <a:pt x="385" y="1401"/>
                    <a:pt x="1367" y="409"/>
                    <a:pt x="2585" y="409"/>
                  </a:cubicBezTo>
                  <a:cubicBezTo>
                    <a:pt x="3802" y="409"/>
                    <a:pt x="4785" y="1401"/>
                    <a:pt x="4774" y="2619"/>
                  </a:cubicBezTo>
                  <a:lnTo>
                    <a:pt x="5167" y="2619"/>
                  </a:lnTo>
                  <a:cubicBezTo>
                    <a:pt x="5167" y="2607"/>
                    <a:pt x="5170" y="2596"/>
                    <a:pt x="5170" y="2586"/>
                  </a:cubicBezTo>
                  <a:cubicBezTo>
                    <a:pt x="5170" y="1158"/>
                    <a:pt x="4013" y="1"/>
                    <a:pt x="25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15"/>
            <p:cNvSpPr/>
            <p:nvPr/>
          </p:nvSpPr>
          <p:spPr>
            <a:xfrm>
              <a:off x="2761944" y="4503423"/>
              <a:ext cx="366074" cy="128522"/>
            </a:xfrm>
            <a:custGeom>
              <a:avLst/>
              <a:gdLst/>
              <a:ahLst/>
              <a:cxnLst/>
              <a:rect l="l" t="t" r="r" b="b"/>
              <a:pathLst>
                <a:path w="8213" h="2868" extrusionOk="0">
                  <a:moveTo>
                    <a:pt x="1" y="1"/>
                  </a:moveTo>
                  <a:lnTo>
                    <a:pt x="1" y="2868"/>
                  </a:lnTo>
                  <a:lnTo>
                    <a:pt x="8213" y="2868"/>
                  </a:lnTo>
                  <a:lnTo>
                    <a:pt x="821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15"/>
            <p:cNvSpPr/>
            <p:nvPr/>
          </p:nvSpPr>
          <p:spPr>
            <a:xfrm>
              <a:off x="2761944" y="4631898"/>
              <a:ext cx="366074" cy="269995"/>
            </a:xfrm>
            <a:custGeom>
              <a:avLst/>
              <a:gdLst/>
              <a:ahLst/>
              <a:cxnLst/>
              <a:rect l="l" t="t" r="r" b="b"/>
              <a:pathLst>
                <a:path w="8213" h="6025" extrusionOk="0">
                  <a:moveTo>
                    <a:pt x="1" y="1"/>
                  </a:moveTo>
                  <a:lnTo>
                    <a:pt x="1" y="6024"/>
                  </a:lnTo>
                  <a:lnTo>
                    <a:pt x="8213" y="6024"/>
                  </a:lnTo>
                  <a:lnTo>
                    <a:pt x="82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15"/>
            <p:cNvSpPr/>
            <p:nvPr/>
          </p:nvSpPr>
          <p:spPr>
            <a:xfrm>
              <a:off x="1311208" y="4503423"/>
              <a:ext cx="366074" cy="128522"/>
            </a:xfrm>
            <a:custGeom>
              <a:avLst/>
              <a:gdLst/>
              <a:ahLst/>
              <a:cxnLst/>
              <a:rect l="l" t="t" r="r" b="b"/>
              <a:pathLst>
                <a:path w="8213" h="2868" extrusionOk="0">
                  <a:moveTo>
                    <a:pt x="0" y="1"/>
                  </a:moveTo>
                  <a:lnTo>
                    <a:pt x="0" y="2868"/>
                  </a:lnTo>
                  <a:lnTo>
                    <a:pt x="8212" y="2868"/>
                  </a:lnTo>
                  <a:lnTo>
                    <a:pt x="821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15"/>
            <p:cNvSpPr/>
            <p:nvPr/>
          </p:nvSpPr>
          <p:spPr>
            <a:xfrm>
              <a:off x="1311208" y="4631898"/>
              <a:ext cx="366074" cy="269995"/>
            </a:xfrm>
            <a:custGeom>
              <a:avLst/>
              <a:gdLst/>
              <a:ahLst/>
              <a:cxnLst/>
              <a:rect l="l" t="t" r="r" b="b"/>
              <a:pathLst>
                <a:path w="8213" h="6025" extrusionOk="0">
                  <a:moveTo>
                    <a:pt x="0" y="1"/>
                  </a:moveTo>
                  <a:lnTo>
                    <a:pt x="0" y="6024"/>
                  </a:lnTo>
                  <a:lnTo>
                    <a:pt x="8212" y="6024"/>
                  </a:lnTo>
                  <a:lnTo>
                    <a:pt x="821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15"/>
            <p:cNvSpPr/>
            <p:nvPr/>
          </p:nvSpPr>
          <p:spPr>
            <a:xfrm>
              <a:off x="2330213" y="4132742"/>
              <a:ext cx="62491" cy="177547"/>
            </a:xfrm>
            <a:custGeom>
              <a:avLst/>
              <a:gdLst/>
              <a:ahLst/>
              <a:cxnLst/>
              <a:rect l="l" t="t" r="r" b="b"/>
              <a:pathLst>
                <a:path w="1402" h="3962" extrusionOk="0">
                  <a:moveTo>
                    <a:pt x="701" y="0"/>
                  </a:moveTo>
                  <a:cubicBezTo>
                    <a:pt x="315" y="0"/>
                    <a:pt x="0" y="314"/>
                    <a:pt x="0" y="700"/>
                  </a:cubicBezTo>
                  <a:lnTo>
                    <a:pt x="0" y="3962"/>
                  </a:lnTo>
                  <a:lnTo>
                    <a:pt x="1401" y="3962"/>
                  </a:lnTo>
                  <a:lnTo>
                    <a:pt x="1401" y="700"/>
                  </a:lnTo>
                  <a:cubicBezTo>
                    <a:pt x="1401" y="314"/>
                    <a:pt x="1088" y="0"/>
                    <a:pt x="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15"/>
            <p:cNvSpPr/>
            <p:nvPr/>
          </p:nvSpPr>
          <p:spPr>
            <a:xfrm>
              <a:off x="2046448" y="4132742"/>
              <a:ext cx="62491" cy="177547"/>
            </a:xfrm>
            <a:custGeom>
              <a:avLst/>
              <a:gdLst/>
              <a:ahLst/>
              <a:cxnLst/>
              <a:rect l="l" t="t" r="r" b="b"/>
              <a:pathLst>
                <a:path w="1402" h="3962" extrusionOk="0">
                  <a:moveTo>
                    <a:pt x="701" y="0"/>
                  </a:moveTo>
                  <a:cubicBezTo>
                    <a:pt x="315" y="0"/>
                    <a:pt x="0" y="314"/>
                    <a:pt x="0" y="700"/>
                  </a:cubicBezTo>
                  <a:lnTo>
                    <a:pt x="0" y="3962"/>
                  </a:lnTo>
                  <a:lnTo>
                    <a:pt x="1401" y="3962"/>
                  </a:lnTo>
                  <a:lnTo>
                    <a:pt x="1401" y="700"/>
                  </a:lnTo>
                  <a:cubicBezTo>
                    <a:pt x="1401" y="314"/>
                    <a:pt x="1088" y="0"/>
                    <a:pt x="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15"/>
            <p:cNvSpPr/>
            <p:nvPr/>
          </p:nvSpPr>
          <p:spPr>
            <a:xfrm>
              <a:off x="2488251" y="4188891"/>
              <a:ext cx="42656" cy="121397"/>
            </a:xfrm>
            <a:custGeom>
              <a:avLst/>
              <a:gdLst/>
              <a:ahLst/>
              <a:cxnLst/>
              <a:rect l="l" t="t" r="r" b="b"/>
              <a:pathLst>
                <a:path w="957" h="2709" extrusionOk="0">
                  <a:moveTo>
                    <a:pt x="478" y="0"/>
                  </a:moveTo>
                  <a:cubicBezTo>
                    <a:pt x="214" y="0"/>
                    <a:pt x="0" y="215"/>
                    <a:pt x="0" y="480"/>
                  </a:cubicBezTo>
                  <a:lnTo>
                    <a:pt x="0" y="2709"/>
                  </a:lnTo>
                  <a:lnTo>
                    <a:pt x="957" y="2709"/>
                  </a:lnTo>
                  <a:lnTo>
                    <a:pt x="957" y="480"/>
                  </a:lnTo>
                  <a:cubicBezTo>
                    <a:pt x="957" y="215"/>
                    <a:pt x="743" y="0"/>
                    <a:pt x="4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15"/>
            <p:cNvSpPr/>
            <p:nvPr/>
          </p:nvSpPr>
          <p:spPr>
            <a:xfrm>
              <a:off x="1908198" y="4188891"/>
              <a:ext cx="42745" cy="121397"/>
            </a:xfrm>
            <a:custGeom>
              <a:avLst/>
              <a:gdLst/>
              <a:ahLst/>
              <a:cxnLst/>
              <a:rect l="l" t="t" r="r" b="b"/>
              <a:pathLst>
                <a:path w="959" h="2709" extrusionOk="0">
                  <a:moveTo>
                    <a:pt x="480" y="0"/>
                  </a:moveTo>
                  <a:cubicBezTo>
                    <a:pt x="216" y="0"/>
                    <a:pt x="1" y="215"/>
                    <a:pt x="1" y="480"/>
                  </a:cubicBezTo>
                  <a:lnTo>
                    <a:pt x="1" y="2709"/>
                  </a:lnTo>
                  <a:lnTo>
                    <a:pt x="959" y="2709"/>
                  </a:lnTo>
                  <a:lnTo>
                    <a:pt x="959" y="480"/>
                  </a:lnTo>
                  <a:cubicBezTo>
                    <a:pt x="959" y="215"/>
                    <a:pt x="745" y="0"/>
                    <a:pt x="48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15"/>
            <p:cNvSpPr/>
            <p:nvPr/>
          </p:nvSpPr>
          <p:spPr>
            <a:xfrm>
              <a:off x="2180018" y="4085152"/>
              <a:ext cx="79161" cy="225138"/>
            </a:xfrm>
            <a:custGeom>
              <a:avLst/>
              <a:gdLst/>
              <a:ahLst/>
              <a:cxnLst/>
              <a:rect l="l" t="t" r="r" b="b"/>
              <a:pathLst>
                <a:path w="1776" h="5024" extrusionOk="0">
                  <a:moveTo>
                    <a:pt x="890" y="1"/>
                  </a:moveTo>
                  <a:cubicBezTo>
                    <a:pt x="889" y="1"/>
                    <a:pt x="888" y="1"/>
                    <a:pt x="887" y="1"/>
                  </a:cubicBezTo>
                  <a:cubicBezTo>
                    <a:pt x="397" y="1"/>
                    <a:pt x="0" y="398"/>
                    <a:pt x="0" y="888"/>
                  </a:cubicBezTo>
                  <a:lnTo>
                    <a:pt x="0" y="5024"/>
                  </a:lnTo>
                  <a:lnTo>
                    <a:pt x="1776" y="5024"/>
                  </a:lnTo>
                  <a:lnTo>
                    <a:pt x="1776" y="888"/>
                  </a:lnTo>
                  <a:cubicBezTo>
                    <a:pt x="1776" y="399"/>
                    <a:pt x="1380" y="1"/>
                    <a:pt x="8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15"/>
            <p:cNvSpPr/>
            <p:nvPr/>
          </p:nvSpPr>
          <p:spPr>
            <a:xfrm>
              <a:off x="2561120" y="4377413"/>
              <a:ext cx="60886" cy="101948"/>
            </a:xfrm>
            <a:custGeom>
              <a:avLst/>
              <a:gdLst/>
              <a:ahLst/>
              <a:cxnLst/>
              <a:rect l="l" t="t" r="r" b="b"/>
              <a:pathLst>
                <a:path w="1366" h="2275" extrusionOk="0">
                  <a:moveTo>
                    <a:pt x="683" y="1"/>
                  </a:moveTo>
                  <a:cubicBezTo>
                    <a:pt x="306" y="1"/>
                    <a:pt x="0" y="306"/>
                    <a:pt x="0" y="683"/>
                  </a:cubicBezTo>
                  <a:lnTo>
                    <a:pt x="0" y="2274"/>
                  </a:lnTo>
                  <a:lnTo>
                    <a:pt x="1366" y="2274"/>
                  </a:lnTo>
                  <a:lnTo>
                    <a:pt x="1366" y="683"/>
                  </a:lnTo>
                  <a:cubicBezTo>
                    <a:pt x="1366" y="306"/>
                    <a:pt x="1060" y="1"/>
                    <a:pt x="6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15"/>
            <p:cNvSpPr/>
            <p:nvPr/>
          </p:nvSpPr>
          <p:spPr>
            <a:xfrm>
              <a:off x="2437131" y="4377413"/>
              <a:ext cx="60886" cy="101948"/>
            </a:xfrm>
            <a:custGeom>
              <a:avLst/>
              <a:gdLst/>
              <a:ahLst/>
              <a:cxnLst/>
              <a:rect l="l" t="t" r="r" b="b"/>
              <a:pathLst>
                <a:path w="1366" h="2275" extrusionOk="0">
                  <a:moveTo>
                    <a:pt x="683" y="1"/>
                  </a:moveTo>
                  <a:cubicBezTo>
                    <a:pt x="306" y="1"/>
                    <a:pt x="1" y="306"/>
                    <a:pt x="1" y="683"/>
                  </a:cubicBezTo>
                  <a:lnTo>
                    <a:pt x="1" y="2274"/>
                  </a:lnTo>
                  <a:lnTo>
                    <a:pt x="1366" y="2274"/>
                  </a:lnTo>
                  <a:lnTo>
                    <a:pt x="1366" y="683"/>
                  </a:lnTo>
                  <a:cubicBezTo>
                    <a:pt x="1366" y="306"/>
                    <a:pt x="1061" y="1"/>
                    <a:pt x="6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15"/>
            <p:cNvSpPr/>
            <p:nvPr/>
          </p:nvSpPr>
          <p:spPr>
            <a:xfrm>
              <a:off x="2313143" y="4377413"/>
              <a:ext cx="60931" cy="101948"/>
            </a:xfrm>
            <a:custGeom>
              <a:avLst/>
              <a:gdLst/>
              <a:ahLst/>
              <a:cxnLst/>
              <a:rect l="l" t="t" r="r" b="b"/>
              <a:pathLst>
                <a:path w="1367" h="2275" extrusionOk="0">
                  <a:moveTo>
                    <a:pt x="683" y="1"/>
                  </a:moveTo>
                  <a:cubicBezTo>
                    <a:pt x="306" y="1"/>
                    <a:pt x="1" y="306"/>
                    <a:pt x="1" y="683"/>
                  </a:cubicBezTo>
                  <a:lnTo>
                    <a:pt x="1" y="2274"/>
                  </a:lnTo>
                  <a:lnTo>
                    <a:pt x="1366" y="2274"/>
                  </a:lnTo>
                  <a:lnTo>
                    <a:pt x="1366" y="683"/>
                  </a:lnTo>
                  <a:cubicBezTo>
                    <a:pt x="1366" y="306"/>
                    <a:pt x="1059" y="1"/>
                    <a:pt x="6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15"/>
            <p:cNvSpPr/>
            <p:nvPr/>
          </p:nvSpPr>
          <p:spPr>
            <a:xfrm>
              <a:off x="2189110" y="4377413"/>
              <a:ext cx="60886" cy="101948"/>
            </a:xfrm>
            <a:custGeom>
              <a:avLst/>
              <a:gdLst/>
              <a:ahLst/>
              <a:cxnLst/>
              <a:rect l="l" t="t" r="r" b="b"/>
              <a:pathLst>
                <a:path w="1366" h="2275" extrusionOk="0">
                  <a:moveTo>
                    <a:pt x="683" y="1"/>
                  </a:moveTo>
                  <a:cubicBezTo>
                    <a:pt x="307" y="1"/>
                    <a:pt x="1" y="306"/>
                    <a:pt x="1" y="683"/>
                  </a:cubicBezTo>
                  <a:lnTo>
                    <a:pt x="1" y="2274"/>
                  </a:lnTo>
                  <a:lnTo>
                    <a:pt x="1366" y="2274"/>
                  </a:lnTo>
                  <a:lnTo>
                    <a:pt x="1366" y="683"/>
                  </a:lnTo>
                  <a:cubicBezTo>
                    <a:pt x="1366" y="306"/>
                    <a:pt x="1061" y="1"/>
                    <a:pt x="6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15"/>
            <p:cNvSpPr/>
            <p:nvPr/>
          </p:nvSpPr>
          <p:spPr>
            <a:xfrm>
              <a:off x="2065122" y="4377413"/>
              <a:ext cx="60931" cy="101948"/>
            </a:xfrm>
            <a:custGeom>
              <a:avLst/>
              <a:gdLst/>
              <a:ahLst/>
              <a:cxnLst/>
              <a:rect l="l" t="t" r="r" b="b"/>
              <a:pathLst>
                <a:path w="1367" h="2275" extrusionOk="0">
                  <a:moveTo>
                    <a:pt x="683" y="1"/>
                  </a:moveTo>
                  <a:cubicBezTo>
                    <a:pt x="306" y="1"/>
                    <a:pt x="1" y="306"/>
                    <a:pt x="1" y="683"/>
                  </a:cubicBezTo>
                  <a:lnTo>
                    <a:pt x="1" y="2274"/>
                  </a:lnTo>
                  <a:lnTo>
                    <a:pt x="1366" y="2274"/>
                  </a:lnTo>
                  <a:lnTo>
                    <a:pt x="1366" y="683"/>
                  </a:lnTo>
                  <a:cubicBezTo>
                    <a:pt x="1366" y="306"/>
                    <a:pt x="1061" y="1"/>
                    <a:pt x="6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15"/>
            <p:cNvSpPr/>
            <p:nvPr/>
          </p:nvSpPr>
          <p:spPr>
            <a:xfrm>
              <a:off x="1941133" y="4377413"/>
              <a:ext cx="60931" cy="101948"/>
            </a:xfrm>
            <a:custGeom>
              <a:avLst/>
              <a:gdLst/>
              <a:ahLst/>
              <a:cxnLst/>
              <a:rect l="l" t="t" r="r" b="b"/>
              <a:pathLst>
                <a:path w="1367" h="2275" extrusionOk="0">
                  <a:moveTo>
                    <a:pt x="683" y="1"/>
                  </a:moveTo>
                  <a:cubicBezTo>
                    <a:pt x="306" y="1"/>
                    <a:pt x="1" y="306"/>
                    <a:pt x="1" y="683"/>
                  </a:cubicBezTo>
                  <a:lnTo>
                    <a:pt x="1" y="2274"/>
                  </a:lnTo>
                  <a:lnTo>
                    <a:pt x="1366" y="2274"/>
                  </a:lnTo>
                  <a:lnTo>
                    <a:pt x="1366" y="683"/>
                  </a:lnTo>
                  <a:cubicBezTo>
                    <a:pt x="1366" y="306"/>
                    <a:pt x="1061" y="1"/>
                    <a:pt x="6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15"/>
            <p:cNvSpPr/>
            <p:nvPr/>
          </p:nvSpPr>
          <p:spPr>
            <a:xfrm>
              <a:off x="1817145" y="4377413"/>
              <a:ext cx="60931" cy="101948"/>
            </a:xfrm>
            <a:custGeom>
              <a:avLst/>
              <a:gdLst/>
              <a:ahLst/>
              <a:cxnLst/>
              <a:rect l="l" t="t" r="r" b="b"/>
              <a:pathLst>
                <a:path w="1367" h="2275" extrusionOk="0">
                  <a:moveTo>
                    <a:pt x="684" y="1"/>
                  </a:moveTo>
                  <a:cubicBezTo>
                    <a:pt x="306" y="1"/>
                    <a:pt x="1" y="306"/>
                    <a:pt x="1" y="683"/>
                  </a:cubicBezTo>
                  <a:lnTo>
                    <a:pt x="1" y="2274"/>
                  </a:lnTo>
                  <a:lnTo>
                    <a:pt x="1366" y="2274"/>
                  </a:lnTo>
                  <a:lnTo>
                    <a:pt x="1366" y="683"/>
                  </a:lnTo>
                  <a:cubicBezTo>
                    <a:pt x="1366" y="306"/>
                    <a:pt x="1060" y="1"/>
                    <a:pt x="6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15"/>
            <p:cNvSpPr/>
            <p:nvPr/>
          </p:nvSpPr>
          <p:spPr>
            <a:xfrm>
              <a:off x="1677201" y="4503423"/>
              <a:ext cx="1084850" cy="398428"/>
            </a:xfrm>
            <a:custGeom>
              <a:avLst/>
              <a:gdLst/>
              <a:ahLst/>
              <a:cxnLst/>
              <a:rect l="l" t="t" r="r" b="b"/>
              <a:pathLst>
                <a:path w="24339" h="8891" extrusionOk="0">
                  <a:moveTo>
                    <a:pt x="0" y="1"/>
                  </a:moveTo>
                  <a:lnTo>
                    <a:pt x="0" y="8890"/>
                  </a:lnTo>
                  <a:lnTo>
                    <a:pt x="24338" y="8890"/>
                  </a:lnTo>
                  <a:lnTo>
                    <a:pt x="2433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15"/>
            <p:cNvSpPr/>
            <p:nvPr/>
          </p:nvSpPr>
          <p:spPr>
            <a:xfrm>
              <a:off x="1677201" y="4503423"/>
              <a:ext cx="1084850" cy="205331"/>
            </a:xfrm>
            <a:custGeom>
              <a:avLst/>
              <a:gdLst/>
              <a:ahLst/>
              <a:cxnLst/>
              <a:rect l="l" t="t" r="r" b="b"/>
              <a:pathLst>
                <a:path w="24339" h="4582" extrusionOk="0">
                  <a:moveTo>
                    <a:pt x="0" y="1"/>
                  </a:moveTo>
                  <a:lnTo>
                    <a:pt x="0" y="4582"/>
                  </a:lnTo>
                  <a:lnTo>
                    <a:pt x="24338" y="4582"/>
                  </a:lnTo>
                  <a:lnTo>
                    <a:pt x="2433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15"/>
            <p:cNvSpPr/>
            <p:nvPr/>
          </p:nvSpPr>
          <p:spPr>
            <a:xfrm>
              <a:off x="1677201" y="4503423"/>
              <a:ext cx="1084895" cy="161056"/>
            </a:xfrm>
            <a:custGeom>
              <a:avLst/>
              <a:gdLst/>
              <a:ahLst/>
              <a:cxnLst/>
              <a:rect l="l" t="t" r="r" b="b"/>
              <a:pathLst>
                <a:path w="24340" h="3594" extrusionOk="0">
                  <a:moveTo>
                    <a:pt x="0" y="1"/>
                  </a:moveTo>
                  <a:lnTo>
                    <a:pt x="0" y="3594"/>
                  </a:lnTo>
                  <a:cubicBezTo>
                    <a:pt x="0" y="2401"/>
                    <a:pt x="1901" y="1434"/>
                    <a:pt x="4248" y="1434"/>
                  </a:cubicBezTo>
                  <a:cubicBezTo>
                    <a:pt x="6594" y="1434"/>
                    <a:pt x="8496" y="2401"/>
                    <a:pt x="8496" y="3594"/>
                  </a:cubicBezTo>
                  <a:lnTo>
                    <a:pt x="15843" y="3594"/>
                  </a:lnTo>
                  <a:cubicBezTo>
                    <a:pt x="15843" y="2401"/>
                    <a:pt x="17745" y="1434"/>
                    <a:pt x="20092" y="1434"/>
                  </a:cubicBezTo>
                  <a:cubicBezTo>
                    <a:pt x="22437" y="1434"/>
                    <a:pt x="24340" y="2401"/>
                    <a:pt x="24340" y="3594"/>
                  </a:cubicBezTo>
                  <a:lnTo>
                    <a:pt x="2434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15"/>
            <p:cNvSpPr/>
            <p:nvPr/>
          </p:nvSpPr>
          <p:spPr>
            <a:xfrm>
              <a:off x="1707953" y="4620740"/>
              <a:ext cx="317178" cy="281109"/>
            </a:xfrm>
            <a:custGeom>
              <a:avLst/>
              <a:gdLst/>
              <a:ahLst/>
              <a:cxnLst/>
              <a:rect l="l" t="t" r="r" b="b"/>
              <a:pathLst>
                <a:path w="7116" h="6273" extrusionOk="0">
                  <a:moveTo>
                    <a:pt x="3558" y="1"/>
                  </a:moveTo>
                  <a:cubicBezTo>
                    <a:pt x="1593" y="1"/>
                    <a:pt x="1" y="966"/>
                    <a:pt x="1" y="2160"/>
                  </a:cubicBezTo>
                  <a:lnTo>
                    <a:pt x="1" y="6272"/>
                  </a:lnTo>
                  <a:lnTo>
                    <a:pt x="7116" y="6272"/>
                  </a:lnTo>
                  <a:lnTo>
                    <a:pt x="7116" y="2160"/>
                  </a:lnTo>
                  <a:cubicBezTo>
                    <a:pt x="7116" y="968"/>
                    <a:pt x="5522" y="1"/>
                    <a:pt x="35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15"/>
            <p:cNvSpPr/>
            <p:nvPr/>
          </p:nvSpPr>
          <p:spPr>
            <a:xfrm>
              <a:off x="2414045" y="4620740"/>
              <a:ext cx="317222" cy="281109"/>
            </a:xfrm>
            <a:custGeom>
              <a:avLst/>
              <a:gdLst/>
              <a:ahLst/>
              <a:cxnLst/>
              <a:rect l="l" t="t" r="r" b="b"/>
              <a:pathLst>
                <a:path w="7117" h="6273" extrusionOk="0">
                  <a:moveTo>
                    <a:pt x="3559" y="1"/>
                  </a:moveTo>
                  <a:cubicBezTo>
                    <a:pt x="1593" y="1"/>
                    <a:pt x="1" y="966"/>
                    <a:pt x="1" y="2160"/>
                  </a:cubicBezTo>
                  <a:lnTo>
                    <a:pt x="1" y="6272"/>
                  </a:lnTo>
                  <a:lnTo>
                    <a:pt x="7116" y="6272"/>
                  </a:lnTo>
                  <a:lnTo>
                    <a:pt x="7116" y="2160"/>
                  </a:lnTo>
                  <a:cubicBezTo>
                    <a:pt x="7116" y="968"/>
                    <a:pt x="5523" y="1"/>
                    <a:pt x="35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15"/>
            <p:cNvSpPr/>
            <p:nvPr/>
          </p:nvSpPr>
          <p:spPr>
            <a:xfrm>
              <a:off x="2921185" y="3920425"/>
              <a:ext cx="18453" cy="25140"/>
            </a:xfrm>
            <a:custGeom>
              <a:avLst/>
              <a:gdLst/>
              <a:ahLst/>
              <a:cxnLst/>
              <a:rect l="l" t="t" r="r" b="b"/>
              <a:pathLst>
                <a:path w="414" h="561" extrusionOk="0">
                  <a:moveTo>
                    <a:pt x="208" y="0"/>
                  </a:moveTo>
                  <a:cubicBezTo>
                    <a:pt x="208" y="0"/>
                    <a:pt x="1" y="176"/>
                    <a:pt x="208" y="561"/>
                  </a:cubicBezTo>
                  <a:cubicBezTo>
                    <a:pt x="414" y="176"/>
                    <a:pt x="208" y="0"/>
                    <a:pt x="2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15"/>
            <p:cNvSpPr/>
            <p:nvPr/>
          </p:nvSpPr>
          <p:spPr>
            <a:xfrm>
              <a:off x="2921185" y="3971152"/>
              <a:ext cx="18453" cy="25185"/>
            </a:xfrm>
            <a:custGeom>
              <a:avLst/>
              <a:gdLst/>
              <a:ahLst/>
              <a:cxnLst/>
              <a:rect l="l" t="t" r="r" b="b"/>
              <a:pathLst>
                <a:path w="414" h="562" extrusionOk="0">
                  <a:moveTo>
                    <a:pt x="208" y="0"/>
                  </a:moveTo>
                  <a:cubicBezTo>
                    <a:pt x="1" y="386"/>
                    <a:pt x="208" y="561"/>
                    <a:pt x="208" y="561"/>
                  </a:cubicBezTo>
                  <a:cubicBezTo>
                    <a:pt x="208" y="561"/>
                    <a:pt x="414" y="386"/>
                    <a:pt x="2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15"/>
            <p:cNvSpPr/>
            <p:nvPr/>
          </p:nvSpPr>
          <p:spPr>
            <a:xfrm>
              <a:off x="2943157" y="3954258"/>
              <a:ext cx="25050" cy="8246"/>
            </a:xfrm>
            <a:custGeom>
              <a:avLst/>
              <a:gdLst/>
              <a:ahLst/>
              <a:cxnLst/>
              <a:rect l="l" t="t" r="r" b="b"/>
              <a:pathLst>
                <a:path w="562" h="184" extrusionOk="0">
                  <a:moveTo>
                    <a:pt x="317" y="0"/>
                  </a:moveTo>
                  <a:cubicBezTo>
                    <a:pt x="234" y="0"/>
                    <a:pt x="129" y="23"/>
                    <a:pt x="1" y="92"/>
                  </a:cubicBezTo>
                  <a:cubicBezTo>
                    <a:pt x="129" y="160"/>
                    <a:pt x="234" y="183"/>
                    <a:pt x="317" y="183"/>
                  </a:cubicBezTo>
                  <a:cubicBezTo>
                    <a:pt x="483" y="183"/>
                    <a:pt x="562" y="92"/>
                    <a:pt x="562" y="92"/>
                  </a:cubicBezTo>
                  <a:cubicBezTo>
                    <a:pt x="562" y="92"/>
                    <a:pt x="483" y="0"/>
                    <a:pt x="3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15"/>
            <p:cNvSpPr/>
            <p:nvPr/>
          </p:nvSpPr>
          <p:spPr>
            <a:xfrm>
              <a:off x="2892706" y="3954258"/>
              <a:ext cx="25005" cy="8246"/>
            </a:xfrm>
            <a:custGeom>
              <a:avLst/>
              <a:gdLst/>
              <a:ahLst/>
              <a:cxnLst/>
              <a:rect l="l" t="t" r="r" b="b"/>
              <a:pathLst>
                <a:path w="561" h="184" extrusionOk="0">
                  <a:moveTo>
                    <a:pt x="244" y="0"/>
                  </a:moveTo>
                  <a:cubicBezTo>
                    <a:pt x="79" y="0"/>
                    <a:pt x="1" y="92"/>
                    <a:pt x="1" y="92"/>
                  </a:cubicBezTo>
                  <a:cubicBezTo>
                    <a:pt x="1" y="92"/>
                    <a:pt x="79" y="183"/>
                    <a:pt x="244" y="183"/>
                  </a:cubicBezTo>
                  <a:cubicBezTo>
                    <a:pt x="327" y="183"/>
                    <a:pt x="432" y="160"/>
                    <a:pt x="560" y="92"/>
                  </a:cubicBezTo>
                  <a:cubicBezTo>
                    <a:pt x="432" y="23"/>
                    <a:pt x="327" y="0"/>
                    <a:pt x="24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15"/>
            <p:cNvSpPr/>
            <p:nvPr/>
          </p:nvSpPr>
          <p:spPr>
            <a:xfrm>
              <a:off x="2939414" y="3931493"/>
              <a:ext cx="18631" cy="17835"/>
            </a:xfrm>
            <a:custGeom>
              <a:avLst/>
              <a:gdLst/>
              <a:ahLst/>
              <a:cxnLst/>
              <a:rect l="l" t="t" r="r" b="b"/>
              <a:pathLst>
                <a:path w="418" h="398" extrusionOk="0">
                  <a:moveTo>
                    <a:pt x="390" y="1"/>
                  </a:moveTo>
                  <a:cubicBezTo>
                    <a:pt x="349" y="1"/>
                    <a:pt x="115" y="18"/>
                    <a:pt x="1" y="398"/>
                  </a:cubicBezTo>
                  <a:cubicBezTo>
                    <a:pt x="418" y="271"/>
                    <a:pt x="397" y="1"/>
                    <a:pt x="397" y="1"/>
                  </a:cubicBezTo>
                  <a:cubicBezTo>
                    <a:pt x="397" y="1"/>
                    <a:pt x="394" y="1"/>
                    <a:pt x="39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15"/>
            <p:cNvSpPr/>
            <p:nvPr/>
          </p:nvSpPr>
          <p:spPr>
            <a:xfrm>
              <a:off x="2902823" y="3967387"/>
              <a:ext cx="18587" cy="17835"/>
            </a:xfrm>
            <a:custGeom>
              <a:avLst/>
              <a:gdLst/>
              <a:ahLst/>
              <a:cxnLst/>
              <a:rect l="l" t="t" r="r" b="b"/>
              <a:pathLst>
                <a:path w="417" h="398" extrusionOk="0">
                  <a:moveTo>
                    <a:pt x="417" y="0"/>
                  </a:moveTo>
                  <a:cubicBezTo>
                    <a:pt x="0" y="126"/>
                    <a:pt x="21" y="397"/>
                    <a:pt x="21" y="397"/>
                  </a:cubicBezTo>
                  <a:cubicBezTo>
                    <a:pt x="21" y="397"/>
                    <a:pt x="23" y="398"/>
                    <a:pt x="28" y="398"/>
                  </a:cubicBezTo>
                  <a:cubicBezTo>
                    <a:pt x="69" y="398"/>
                    <a:pt x="303" y="380"/>
                    <a:pt x="4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15"/>
            <p:cNvSpPr/>
            <p:nvPr/>
          </p:nvSpPr>
          <p:spPr>
            <a:xfrm>
              <a:off x="2939414" y="3967387"/>
              <a:ext cx="18631" cy="17835"/>
            </a:xfrm>
            <a:custGeom>
              <a:avLst/>
              <a:gdLst/>
              <a:ahLst/>
              <a:cxnLst/>
              <a:rect l="l" t="t" r="r" b="b"/>
              <a:pathLst>
                <a:path w="418" h="398" extrusionOk="0">
                  <a:moveTo>
                    <a:pt x="1" y="0"/>
                  </a:moveTo>
                  <a:cubicBezTo>
                    <a:pt x="115" y="380"/>
                    <a:pt x="349" y="398"/>
                    <a:pt x="390" y="398"/>
                  </a:cubicBezTo>
                  <a:cubicBezTo>
                    <a:pt x="394" y="398"/>
                    <a:pt x="397" y="397"/>
                    <a:pt x="397" y="397"/>
                  </a:cubicBezTo>
                  <a:cubicBezTo>
                    <a:pt x="397" y="397"/>
                    <a:pt x="418" y="126"/>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15"/>
            <p:cNvSpPr/>
            <p:nvPr/>
          </p:nvSpPr>
          <p:spPr>
            <a:xfrm>
              <a:off x="2902823" y="3931493"/>
              <a:ext cx="18587" cy="17835"/>
            </a:xfrm>
            <a:custGeom>
              <a:avLst/>
              <a:gdLst/>
              <a:ahLst/>
              <a:cxnLst/>
              <a:rect l="l" t="t" r="r" b="b"/>
              <a:pathLst>
                <a:path w="417" h="398" extrusionOk="0">
                  <a:moveTo>
                    <a:pt x="28" y="1"/>
                  </a:moveTo>
                  <a:cubicBezTo>
                    <a:pt x="23" y="1"/>
                    <a:pt x="21" y="1"/>
                    <a:pt x="21" y="1"/>
                  </a:cubicBezTo>
                  <a:cubicBezTo>
                    <a:pt x="21" y="1"/>
                    <a:pt x="0" y="271"/>
                    <a:pt x="417" y="398"/>
                  </a:cubicBezTo>
                  <a:cubicBezTo>
                    <a:pt x="303" y="18"/>
                    <a:pt x="69"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15"/>
            <p:cNvSpPr/>
            <p:nvPr/>
          </p:nvSpPr>
          <p:spPr>
            <a:xfrm>
              <a:off x="2920695" y="3948522"/>
              <a:ext cx="19478" cy="19628"/>
            </a:xfrm>
            <a:custGeom>
              <a:avLst/>
              <a:gdLst/>
              <a:ahLst/>
              <a:cxnLst/>
              <a:rect l="l" t="t" r="r" b="b"/>
              <a:pathLst>
                <a:path w="437" h="438" extrusionOk="0">
                  <a:moveTo>
                    <a:pt x="218" y="1"/>
                  </a:moveTo>
                  <a:cubicBezTo>
                    <a:pt x="98" y="1"/>
                    <a:pt x="0" y="99"/>
                    <a:pt x="0" y="220"/>
                  </a:cubicBezTo>
                  <a:cubicBezTo>
                    <a:pt x="0" y="340"/>
                    <a:pt x="98" y="437"/>
                    <a:pt x="218" y="437"/>
                  </a:cubicBezTo>
                  <a:cubicBezTo>
                    <a:pt x="338" y="437"/>
                    <a:pt x="437" y="340"/>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15"/>
            <p:cNvSpPr/>
            <p:nvPr/>
          </p:nvSpPr>
          <p:spPr>
            <a:xfrm>
              <a:off x="1499508" y="3920425"/>
              <a:ext cx="18408" cy="25140"/>
            </a:xfrm>
            <a:custGeom>
              <a:avLst/>
              <a:gdLst/>
              <a:ahLst/>
              <a:cxnLst/>
              <a:rect l="l" t="t" r="r" b="b"/>
              <a:pathLst>
                <a:path w="413" h="561" extrusionOk="0">
                  <a:moveTo>
                    <a:pt x="207" y="0"/>
                  </a:moveTo>
                  <a:cubicBezTo>
                    <a:pt x="207" y="0"/>
                    <a:pt x="1" y="176"/>
                    <a:pt x="207" y="561"/>
                  </a:cubicBezTo>
                  <a:cubicBezTo>
                    <a:pt x="412" y="176"/>
                    <a:pt x="207" y="0"/>
                    <a:pt x="2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15"/>
            <p:cNvSpPr/>
            <p:nvPr/>
          </p:nvSpPr>
          <p:spPr>
            <a:xfrm>
              <a:off x="1499508" y="3971152"/>
              <a:ext cx="18408" cy="25185"/>
            </a:xfrm>
            <a:custGeom>
              <a:avLst/>
              <a:gdLst/>
              <a:ahLst/>
              <a:cxnLst/>
              <a:rect l="l" t="t" r="r" b="b"/>
              <a:pathLst>
                <a:path w="413" h="562" extrusionOk="0">
                  <a:moveTo>
                    <a:pt x="207" y="0"/>
                  </a:moveTo>
                  <a:cubicBezTo>
                    <a:pt x="1" y="386"/>
                    <a:pt x="207" y="561"/>
                    <a:pt x="207" y="561"/>
                  </a:cubicBezTo>
                  <a:cubicBezTo>
                    <a:pt x="207" y="561"/>
                    <a:pt x="412" y="386"/>
                    <a:pt x="2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15"/>
            <p:cNvSpPr/>
            <p:nvPr/>
          </p:nvSpPr>
          <p:spPr>
            <a:xfrm>
              <a:off x="1521436" y="3954258"/>
              <a:ext cx="25050" cy="8246"/>
            </a:xfrm>
            <a:custGeom>
              <a:avLst/>
              <a:gdLst/>
              <a:ahLst/>
              <a:cxnLst/>
              <a:rect l="l" t="t" r="r" b="b"/>
              <a:pathLst>
                <a:path w="562" h="184" extrusionOk="0">
                  <a:moveTo>
                    <a:pt x="317" y="0"/>
                  </a:moveTo>
                  <a:cubicBezTo>
                    <a:pt x="234" y="0"/>
                    <a:pt x="129" y="23"/>
                    <a:pt x="0" y="92"/>
                  </a:cubicBezTo>
                  <a:cubicBezTo>
                    <a:pt x="129" y="160"/>
                    <a:pt x="234" y="183"/>
                    <a:pt x="317" y="183"/>
                  </a:cubicBezTo>
                  <a:cubicBezTo>
                    <a:pt x="483" y="183"/>
                    <a:pt x="561" y="92"/>
                    <a:pt x="561" y="92"/>
                  </a:cubicBezTo>
                  <a:cubicBezTo>
                    <a:pt x="561" y="92"/>
                    <a:pt x="483" y="0"/>
                    <a:pt x="3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15"/>
            <p:cNvSpPr/>
            <p:nvPr/>
          </p:nvSpPr>
          <p:spPr>
            <a:xfrm>
              <a:off x="1470985" y="3954258"/>
              <a:ext cx="25050" cy="8246"/>
            </a:xfrm>
            <a:custGeom>
              <a:avLst/>
              <a:gdLst/>
              <a:ahLst/>
              <a:cxnLst/>
              <a:rect l="l" t="t" r="r" b="b"/>
              <a:pathLst>
                <a:path w="562" h="184" extrusionOk="0">
                  <a:moveTo>
                    <a:pt x="244" y="0"/>
                  </a:moveTo>
                  <a:cubicBezTo>
                    <a:pt x="78" y="0"/>
                    <a:pt x="0" y="92"/>
                    <a:pt x="0" y="92"/>
                  </a:cubicBezTo>
                  <a:cubicBezTo>
                    <a:pt x="0" y="92"/>
                    <a:pt x="78" y="183"/>
                    <a:pt x="244" y="183"/>
                  </a:cubicBezTo>
                  <a:cubicBezTo>
                    <a:pt x="327" y="183"/>
                    <a:pt x="433" y="160"/>
                    <a:pt x="561" y="92"/>
                  </a:cubicBezTo>
                  <a:cubicBezTo>
                    <a:pt x="433" y="23"/>
                    <a:pt x="327" y="0"/>
                    <a:pt x="24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15"/>
            <p:cNvSpPr/>
            <p:nvPr/>
          </p:nvSpPr>
          <p:spPr>
            <a:xfrm>
              <a:off x="1517692" y="3931493"/>
              <a:ext cx="18676" cy="17835"/>
            </a:xfrm>
            <a:custGeom>
              <a:avLst/>
              <a:gdLst/>
              <a:ahLst/>
              <a:cxnLst/>
              <a:rect l="l" t="t" r="r" b="b"/>
              <a:pathLst>
                <a:path w="419" h="398" extrusionOk="0">
                  <a:moveTo>
                    <a:pt x="391" y="1"/>
                  </a:moveTo>
                  <a:cubicBezTo>
                    <a:pt x="349" y="1"/>
                    <a:pt x="116" y="18"/>
                    <a:pt x="0" y="398"/>
                  </a:cubicBezTo>
                  <a:cubicBezTo>
                    <a:pt x="418" y="271"/>
                    <a:pt x="397" y="1"/>
                    <a:pt x="397" y="1"/>
                  </a:cubicBezTo>
                  <a:cubicBezTo>
                    <a:pt x="397" y="1"/>
                    <a:pt x="395" y="1"/>
                    <a:pt x="39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15"/>
            <p:cNvSpPr/>
            <p:nvPr/>
          </p:nvSpPr>
          <p:spPr>
            <a:xfrm>
              <a:off x="1481057" y="3967387"/>
              <a:ext cx="18676" cy="17835"/>
            </a:xfrm>
            <a:custGeom>
              <a:avLst/>
              <a:gdLst/>
              <a:ahLst/>
              <a:cxnLst/>
              <a:rect l="l" t="t" r="r" b="b"/>
              <a:pathLst>
                <a:path w="419" h="398" extrusionOk="0">
                  <a:moveTo>
                    <a:pt x="419" y="0"/>
                  </a:moveTo>
                  <a:lnTo>
                    <a:pt x="419" y="0"/>
                  </a:lnTo>
                  <a:cubicBezTo>
                    <a:pt x="1" y="126"/>
                    <a:pt x="22" y="397"/>
                    <a:pt x="22" y="397"/>
                  </a:cubicBezTo>
                  <a:cubicBezTo>
                    <a:pt x="22" y="397"/>
                    <a:pt x="24" y="398"/>
                    <a:pt x="28" y="398"/>
                  </a:cubicBezTo>
                  <a:cubicBezTo>
                    <a:pt x="70" y="398"/>
                    <a:pt x="303" y="380"/>
                    <a:pt x="4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15"/>
            <p:cNvSpPr/>
            <p:nvPr/>
          </p:nvSpPr>
          <p:spPr>
            <a:xfrm>
              <a:off x="1517692" y="3967387"/>
              <a:ext cx="18676" cy="17835"/>
            </a:xfrm>
            <a:custGeom>
              <a:avLst/>
              <a:gdLst/>
              <a:ahLst/>
              <a:cxnLst/>
              <a:rect l="l" t="t" r="r" b="b"/>
              <a:pathLst>
                <a:path w="419" h="398" extrusionOk="0">
                  <a:moveTo>
                    <a:pt x="0" y="0"/>
                  </a:moveTo>
                  <a:cubicBezTo>
                    <a:pt x="116" y="380"/>
                    <a:pt x="349" y="398"/>
                    <a:pt x="391" y="398"/>
                  </a:cubicBezTo>
                  <a:cubicBezTo>
                    <a:pt x="395" y="398"/>
                    <a:pt x="397" y="397"/>
                    <a:pt x="397" y="397"/>
                  </a:cubicBezTo>
                  <a:cubicBezTo>
                    <a:pt x="397" y="397"/>
                    <a:pt x="418" y="126"/>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15"/>
            <p:cNvSpPr/>
            <p:nvPr/>
          </p:nvSpPr>
          <p:spPr>
            <a:xfrm>
              <a:off x="1481057" y="3931493"/>
              <a:ext cx="18676" cy="17835"/>
            </a:xfrm>
            <a:custGeom>
              <a:avLst/>
              <a:gdLst/>
              <a:ahLst/>
              <a:cxnLst/>
              <a:rect l="l" t="t" r="r" b="b"/>
              <a:pathLst>
                <a:path w="419" h="398" extrusionOk="0">
                  <a:moveTo>
                    <a:pt x="28" y="1"/>
                  </a:moveTo>
                  <a:cubicBezTo>
                    <a:pt x="24" y="1"/>
                    <a:pt x="22" y="1"/>
                    <a:pt x="22" y="1"/>
                  </a:cubicBezTo>
                  <a:cubicBezTo>
                    <a:pt x="22" y="1"/>
                    <a:pt x="1" y="271"/>
                    <a:pt x="419" y="398"/>
                  </a:cubicBezTo>
                  <a:cubicBezTo>
                    <a:pt x="303" y="18"/>
                    <a:pt x="70"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15"/>
            <p:cNvSpPr/>
            <p:nvPr/>
          </p:nvSpPr>
          <p:spPr>
            <a:xfrm>
              <a:off x="1495676" y="3948611"/>
              <a:ext cx="22777" cy="19538"/>
            </a:xfrm>
            <a:custGeom>
              <a:avLst/>
              <a:gdLst/>
              <a:ahLst/>
              <a:cxnLst/>
              <a:rect l="l" t="t" r="r" b="b"/>
              <a:pathLst>
                <a:path w="511" h="436" extrusionOk="0">
                  <a:moveTo>
                    <a:pt x="291" y="0"/>
                  </a:moveTo>
                  <a:cubicBezTo>
                    <a:pt x="98" y="0"/>
                    <a:pt x="1" y="235"/>
                    <a:pt x="138" y="372"/>
                  </a:cubicBezTo>
                  <a:cubicBezTo>
                    <a:pt x="182" y="416"/>
                    <a:pt x="237" y="436"/>
                    <a:pt x="290" y="436"/>
                  </a:cubicBezTo>
                  <a:cubicBezTo>
                    <a:pt x="403" y="436"/>
                    <a:pt x="510" y="349"/>
                    <a:pt x="510" y="218"/>
                  </a:cubicBezTo>
                  <a:cubicBezTo>
                    <a:pt x="510" y="97"/>
                    <a:pt x="413" y="0"/>
                    <a:pt x="293" y="0"/>
                  </a:cubicBezTo>
                  <a:cubicBezTo>
                    <a:pt x="292" y="0"/>
                    <a:pt x="292" y="0"/>
                    <a:pt x="29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15"/>
            <p:cNvSpPr/>
            <p:nvPr/>
          </p:nvSpPr>
          <p:spPr>
            <a:xfrm>
              <a:off x="1812376" y="4624818"/>
              <a:ext cx="8959" cy="277076"/>
            </a:xfrm>
            <a:custGeom>
              <a:avLst/>
              <a:gdLst/>
              <a:ahLst/>
              <a:cxnLst/>
              <a:rect l="l" t="t" r="r" b="b"/>
              <a:pathLst>
                <a:path w="201" h="6183" extrusionOk="0">
                  <a:moveTo>
                    <a:pt x="201" y="0"/>
                  </a:moveTo>
                  <a:cubicBezTo>
                    <a:pt x="133" y="12"/>
                    <a:pt x="67" y="28"/>
                    <a:pt x="0" y="42"/>
                  </a:cubicBezTo>
                  <a:lnTo>
                    <a:pt x="0" y="6182"/>
                  </a:lnTo>
                  <a:lnTo>
                    <a:pt x="201" y="6182"/>
                  </a:lnTo>
                  <a:lnTo>
                    <a:pt x="20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15"/>
            <p:cNvSpPr/>
            <p:nvPr/>
          </p:nvSpPr>
          <p:spPr>
            <a:xfrm>
              <a:off x="1911719" y="4624818"/>
              <a:ext cx="8915" cy="277076"/>
            </a:xfrm>
            <a:custGeom>
              <a:avLst/>
              <a:gdLst/>
              <a:ahLst/>
              <a:cxnLst/>
              <a:rect l="l" t="t" r="r" b="b"/>
              <a:pathLst>
                <a:path w="200" h="6183" extrusionOk="0">
                  <a:moveTo>
                    <a:pt x="0" y="0"/>
                  </a:moveTo>
                  <a:lnTo>
                    <a:pt x="0" y="6182"/>
                  </a:lnTo>
                  <a:lnTo>
                    <a:pt x="200" y="6182"/>
                  </a:lnTo>
                  <a:lnTo>
                    <a:pt x="200" y="42"/>
                  </a:lnTo>
                  <a:cubicBezTo>
                    <a:pt x="134" y="26"/>
                    <a:pt x="69" y="1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15"/>
            <p:cNvSpPr/>
            <p:nvPr/>
          </p:nvSpPr>
          <p:spPr>
            <a:xfrm>
              <a:off x="1707953" y="4708660"/>
              <a:ext cx="317178" cy="9007"/>
            </a:xfrm>
            <a:custGeom>
              <a:avLst/>
              <a:gdLst/>
              <a:ahLst/>
              <a:cxnLst/>
              <a:rect l="l" t="t" r="r" b="b"/>
              <a:pathLst>
                <a:path w="7116" h="201" extrusionOk="0">
                  <a:moveTo>
                    <a:pt x="1" y="0"/>
                  </a:moveTo>
                  <a:lnTo>
                    <a:pt x="1" y="201"/>
                  </a:lnTo>
                  <a:lnTo>
                    <a:pt x="7116" y="201"/>
                  </a:lnTo>
                  <a:lnTo>
                    <a:pt x="71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15"/>
            <p:cNvSpPr/>
            <p:nvPr/>
          </p:nvSpPr>
          <p:spPr>
            <a:xfrm>
              <a:off x="1707953" y="4809307"/>
              <a:ext cx="317178" cy="9007"/>
            </a:xfrm>
            <a:custGeom>
              <a:avLst/>
              <a:gdLst/>
              <a:ahLst/>
              <a:cxnLst/>
              <a:rect l="l" t="t" r="r" b="b"/>
              <a:pathLst>
                <a:path w="7116" h="201" extrusionOk="0">
                  <a:moveTo>
                    <a:pt x="1" y="0"/>
                  </a:moveTo>
                  <a:lnTo>
                    <a:pt x="1" y="201"/>
                  </a:lnTo>
                  <a:lnTo>
                    <a:pt x="7116" y="201"/>
                  </a:lnTo>
                  <a:lnTo>
                    <a:pt x="71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15"/>
            <p:cNvSpPr/>
            <p:nvPr/>
          </p:nvSpPr>
          <p:spPr>
            <a:xfrm>
              <a:off x="2518468" y="4624818"/>
              <a:ext cx="9004" cy="277076"/>
            </a:xfrm>
            <a:custGeom>
              <a:avLst/>
              <a:gdLst/>
              <a:ahLst/>
              <a:cxnLst/>
              <a:rect l="l" t="t" r="r" b="b"/>
              <a:pathLst>
                <a:path w="202" h="6183" extrusionOk="0">
                  <a:moveTo>
                    <a:pt x="201" y="0"/>
                  </a:moveTo>
                  <a:cubicBezTo>
                    <a:pt x="133" y="12"/>
                    <a:pt x="68" y="28"/>
                    <a:pt x="1" y="42"/>
                  </a:cubicBezTo>
                  <a:lnTo>
                    <a:pt x="1" y="6182"/>
                  </a:lnTo>
                  <a:lnTo>
                    <a:pt x="201" y="6182"/>
                  </a:lnTo>
                  <a:lnTo>
                    <a:pt x="20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15"/>
            <p:cNvSpPr/>
            <p:nvPr/>
          </p:nvSpPr>
          <p:spPr>
            <a:xfrm>
              <a:off x="2617810" y="4624818"/>
              <a:ext cx="9004" cy="277076"/>
            </a:xfrm>
            <a:custGeom>
              <a:avLst/>
              <a:gdLst/>
              <a:ahLst/>
              <a:cxnLst/>
              <a:rect l="l" t="t" r="r" b="b"/>
              <a:pathLst>
                <a:path w="202" h="6183" extrusionOk="0">
                  <a:moveTo>
                    <a:pt x="1" y="0"/>
                  </a:moveTo>
                  <a:lnTo>
                    <a:pt x="1" y="6182"/>
                  </a:lnTo>
                  <a:lnTo>
                    <a:pt x="201" y="6182"/>
                  </a:lnTo>
                  <a:lnTo>
                    <a:pt x="201" y="42"/>
                  </a:lnTo>
                  <a:cubicBezTo>
                    <a:pt x="136" y="26"/>
                    <a:pt x="69" y="12"/>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15"/>
            <p:cNvSpPr/>
            <p:nvPr/>
          </p:nvSpPr>
          <p:spPr>
            <a:xfrm>
              <a:off x="2414045" y="4708660"/>
              <a:ext cx="317222" cy="9007"/>
            </a:xfrm>
            <a:custGeom>
              <a:avLst/>
              <a:gdLst/>
              <a:ahLst/>
              <a:cxnLst/>
              <a:rect l="l" t="t" r="r" b="b"/>
              <a:pathLst>
                <a:path w="7117" h="201" extrusionOk="0">
                  <a:moveTo>
                    <a:pt x="1" y="0"/>
                  </a:moveTo>
                  <a:lnTo>
                    <a:pt x="1" y="201"/>
                  </a:lnTo>
                  <a:lnTo>
                    <a:pt x="7116" y="201"/>
                  </a:lnTo>
                  <a:lnTo>
                    <a:pt x="71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15"/>
            <p:cNvSpPr/>
            <p:nvPr/>
          </p:nvSpPr>
          <p:spPr>
            <a:xfrm>
              <a:off x="2414045" y="4809307"/>
              <a:ext cx="317222" cy="9007"/>
            </a:xfrm>
            <a:custGeom>
              <a:avLst/>
              <a:gdLst/>
              <a:ahLst/>
              <a:cxnLst/>
              <a:rect l="l" t="t" r="r" b="b"/>
              <a:pathLst>
                <a:path w="7117" h="201" extrusionOk="0">
                  <a:moveTo>
                    <a:pt x="1" y="0"/>
                  </a:moveTo>
                  <a:lnTo>
                    <a:pt x="1" y="201"/>
                  </a:lnTo>
                  <a:lnTo>
                    <a:pt x="7116" y="201"/>
                  </a:lnTo>
                  <a:lnTo>
                    <a:pt x="71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15"/>
            <p:cNvSpPr/>
            <p:nvPr/>
          </p:nvSpPr>
          <p:spPr>
            <a:xfrm>
              <a:off x="1493180" y="3317486"/>
              <a:ext cx="1453019" cy="345236"/>
            </a:xfrm>
            <a:custGeom>
              <a:avLst/>
              <a:gdLst/>
              <a:ahLst/>
              <a:cxnLst/>
              <a:rect l="l" t="t" r="r" b="b"/>
              <a:pathLst>
                <a:path w="32599" h="7704" extrusionOk="0">
                  <a:moveTo>
                    <a:pt x="16300" y="0"/>
                  </a:moveTo>
                  <a:cubicBezTo>
                    <a:pt x="5996" y="0"/>
                    <a:pt x="786" y="5360"/>
                    <a:pt x="0" y="7704"/>
                  </a:cubicBezTo>
                  <a:lnTo>
                    <a:pt x="32599" y="7704"/>
                  </a:lnTo>
                  <a:cubicBezTo>
                    <a:pt x="31813" y="5360"/>
                    <a:pt x="26603" y="0"/>
                    <a:pt x="163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15"/>
            <p:cNvSpPr/>
            <p:nvPr/>
          </p:nvSpPr>
          <p:spPr>
            <a:xfrm>
              <a:off x="1725691" y="3317486"/>
              <a:ext cx="987860" cy="345236"/>
            </a:xfrm>
            <a:custGeom>
              <a:avLst/>
              <a:gdLst/>
              <a:ahLst/>
              <a:cxnLst/>
              <a:rect l="l" t="t" r="r" b="b"/>
              <a:pathLst>
                <a:path w="22163" h="7704" extrusionOk="0">
                  <a:moveTo>
                    <a:pt x="11083" y="0"/>
                  </a:moveTo>
                  <a:cubicBezTo>
                    <a:pt x="4077" y="0"/>
                    <a:pt x="536" y="5360"/>
                    <a:pt x="1" y="7704"/>
                  </a:cubicBezTo>
                  <a:lnTo>
                    <a:pt x="22163" y="7704"/>
                  </a:lnTo>
                  <a:cubicBezTo>
                    <a:pt x="21628" y="5360"/>
                    <a:pt x="18086" y="0"/>
                    <a:pt x="1108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15"/>
            <p:cNvSpPr/>
            <p:nvPr/>
          </p:nvSpPr>
          <p:spPr>
            <a:xfrm>
              <a:off x="2046492" y="3317486"/>
              <a:ext cx="346239" cy="345236"/>
            </a:xfrm>
            <a:custGeom>
              <a:avLst/>
              <a:gdLst/>
              <a:ahLst/>
              <a:cxnLst/>
              <a:rect l="l" t="t" r="r" b="b"/>
              <a:pathLst>
                <a:path w="7768" h="7704" extrusionOk="0">
                  <a:moveTo>
                    <a:pt x="3885" y="0"/>
                  </a:moveTo>
                  <a:cubicBezTo>
                    <a:pt x="1429" y="0"/>
                    <a:pt x="188" y="5360"/>
                    <a:pt x="1" y="7704"/>
                  </a:cubicBezTo>
                  <a:lnTo>
                    <a:pt x="7767" y="7704"/>
                  </a:lnTo>
                  <a:cubicBezTo>
                    <a:pt x="7580" y="5360"/>
                    <a:pt x="6339" y="0"/>
                    <a:pt x="38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8" name="Google Shape;858;p15"/>
          <p:cNvSpPr/>
          <p:nvPr/>
        </p:nvSpPr>
        <p:spPr>
          <a:xfrm flipH="1">
            <a:off x="7515675" y="1127600"/>
            <a:ext cx="717475"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15"/>
          <p:cNvSpPr/>
          <p:nvPr/>
        </p:nvSpPr>
        <p:spPr>
          <a:xfrm flipH="1">
            <a:off x="6551475" y="1462100"/>
            <a:ext cx="1257425"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5"/>
          <p:cNvSpPr/>
          <p:nvPr/>
        </p:nvSpPr>
        <p:spPr>
          <a:xfrm flipH="1">
            <a:off x="5846531" y="2727075"/>
            <a:ext cx="593756"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0" name="Google Shape;294;p1">
            <a:extLst>
              <a:ext uri="{FF2B5EF4-FFF2-40B4-BE49-F238E27FC236}">
                <a16:creationId xmlns:a16="http://schemas.microsoft.com/office/drawing/2014/main" id="{190E26EC-F6DB-4DF7-A1C9-12A2143689C0}"/>
              </a:ext>
            </a:extLst>
          </p:cNvPr>
          <p:cNvGrpSpPr/>
          <p:nvPr/>
        </p:nvGrpSpPr>
        <p:grpSpPr>
          <a:xfrm>
            <a:off x="283945" y="621050"/>
            <a:ext cx="4339720" cy="3602650"/>
            <a:chOff x="21888" y="1294634"/>
            <a:chExt cx="9191380" cy="1474163"/>
          </a:xfrm>
        </p:grpSpPr>
        <p:sp>
          <p:nvSpPr>
            <p:cNvPr id="171" name="Google Shape;295;p1">
              <a:extLst>
                <a:ext uri="{FF2B5EF4-FFF2-40B4-BE49-F238E27FC236}">
                  <a16:creationId xmlns:a16="http://schemas.microsoft.com/office/drawing/2014/main" id="{A082BC77-89B0-4011-B913-41F79B5B228B}"/>
                </a:ext>
              </a:extLst>
            </p:cNvPr>
            <p:cNvSpPr/>
            <p:nvPr/>
          </p:nvSpPr>
          <p:spPr>
            <a:xfrm>
              <a:off x="429750" y="1765775"/>
              <a:ext cx="717475"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72" name="Google Shape;296;p1">
              <a:extLst>
                <a:ext uri="{FF2B5EF4-FFF2-40B4-BE49-F238E27FC236}">
                  <a16:creationId xmlns:a16="http://schemas.microsoft.com/office/drawing/2014/main" id="{628D1412-E87C-4518-873C-F255A9850094}"/>
                </a:ext>
              </a:extLst>
            </p:cNvPr>
            <p:cNvSpPr/>
            <p:nvPr/>
          </p:nvSpPr>
          <p:spPr>
            <a:xfrm>
              <a:off x="854000" y="2100275"/>
              <a:ext cx="1257425"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73" name="Google Shape;297;p1">
              <a:extLst>
                <a:ext uri="{FF2B5EF4-FFF2-40B4-BE49-F238E27FC236}">
                  <a16:creationId xmlns:a16="http://schemas.microsoft.com/office/drawing/2014/main" id="{783A3736-105F-44A1-A71F-F858D4145024}"/>
                </a:ext>
              </a:extLst>
            </p:cNvPr>
            <p:cNvSpPr/>
            <p:nvPr/>
          </p:nvSpPr>
          <p:spPr>
            <a:xfrm flipH="1">
              <a:off x="7787625" y="2318225"/>
              <a:ext cx="717475"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74" name="Google Shape;298;p1">
              <a:extLst>
                <a:ext uri="{FF2B5EF4-FFF2-40B4-BE49-F238E27FC236}">
                  <a16:creationId xmlns:a16="http://schemas.microsoft.com/office/drawing/2014/main" id="{D81EC934-7DC4-4A55-89A6-E0D13544C8FB}"/>
                </a:ext>
              </a:extLst>
            </p:cNvPr>
            <p:cNvSpPr/>
            <p:nvPr/>
          </p:nvSpPr>
          <p:spPr>
            <a:xfrm>
              <a:off x="7152550" y="2678275"/>
              <a:ext cx="943668" cy="90522"/>
            </a:xfrm>
            <a:custGeom>
              <a:avLst/>
              <a:gdLst/>
              <a:ahLst/>
              <a:cxnLst/>
              <a:rect l="l" t="t" r="r" b="b"/>
              <a:pathLst>
                <a:path w="25991" h="3107" extrusionOk="0">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75" name="Google Shape;299;p1">
              <a:extLst>
                <a:ext uri="{FF2B5EF4-FFF2-40B4-BE49-F238E27FC236}">
                  <a16:creationId xmlns:a16="http://schemas.microsoft.com/office/drawing/2014/main" id="{09411425-3483-4909-8950-D05E082BD8E0}"/>
                </a:ext>
              </a:extLst>
            </p:cNvPr>
            <p:cNvSpPr txBox="1"/>
            <p:nvPr/>
          </p:nvSpPr>
          <p:spPr>
            <a:xfrm>
              <a:off x="21888" y="1294634"/>
              <a:ext cx="9100223" cy="1375200"/>
            </a:xfrm>
            <a:prstGeom prst="rect">
              <a:avLst/>
            </a:prstGeom>
            <a:noFill/>
            <a:ln>
              <a:noFill/>
            </a:ln>
          </p:spPr>
          <p:txBody>
            <a:bodyPr spcFirstLastPara="1" wrap="square" lIns="91425" tIns="91425" rIns="91425" bIns="91425" anchor="ctr" anchorCtr="0">
              <a:noAutofit/>
            </a:bodyPr>
            <a:lstStyle/>
            <a:p>
              <a:pPr marL="0" marR="0" lvl="0" indent="0" algn="ctr" rtl="0">
                <a:lnSpc>
                  <a:spcPct val="144545"/>
                </a:lnSpc>
                <a:spcBef>
                  <a:spcPts val="2400"/>
                </a:spcBef>
                <a:spcAft>
                  <a:spcPts val="0"/>
                </a:spcAft>
                <a:buClr>
                  <a:srgbClr val="191919"/>
                </a:buClr>
                <a:buSzPts val="5200"/>
                <a:buFont typeface="Krona One"/>
                <a:buNone/>
              </a:pPr>
              <a:r>
                <a:rPr lang="vi-VN" sz="4800" b="1" i="0" u="none" strike="noStrike" cap="none">
                  <a:solidFill>
                    <a:srgbClr val="000000"/>
                  </a:solidFill>
                  <a:latin typeface="Bungee"/>
                  <a:ea typeface="Bungee"/>
                  <a:cs typeface="Bungee"/>
                  <a:sym typeface="Bungee"/>
                </a:rPr>
                <a:t>Xây dựng và bảo vệ đất nước Việt Nam</a:t>
              </a:r>
              <a:endParaRPr sz="6000" b="1" i="0" u="none" strike="noStrike" cap="none">
                <a:solidFill>
                  <a:srgbClr val="000000"/>
                </a:solidFill>
                <a:latin typeface="Bungee"/>
                <a:ea typeface="Bungee"/>
                <a:cs typeface="Bungee"/>
                <a:sym typeface="Bungee"/>
              </a:endParaRPr>
            </a:p>
          </p:txBody>
        </p:sp>
        <p:sp>
          <p:nvSpPr>
            <p:cNvPr id="176" name="Google Shape;300;p1">
              <a:extLst>
                <a:ext uri="{FF2B5EF4-FFF2-40B4-BE49-F238E27FC236}">
                  <a16:creationId xmlns:a16="http://schemas.microsoft.com/office/drawing/2014/main" id="{428C5827-F3A8-4253-AFE7-5828382AC095}"/>
                </a:ext>
              </a:extLst>
            </p:cNvPr>
            <p:cNvSpPr txBox="1"/>
            <p:nvPr/>
          </p:nvSpPr>
          <p:spPr>
            <a:xfrm>
              <a:off x="113044" y="1305200"/>
              <a:ext cx="9100224" cy="1375200"/>
            </a:xfrm>
            <a:prstGeom prst="rect">
              <a:avLst/>
            </a:prstGeom>
            <a:noFill/>
            <a:ln>
              <a:noFill/>
            </a:ln>
          </p:spPr>
          <p:txBody>
            <a:bodyPr spcFirstLastPara="1" wrap="square" lIns="91425" tIns="91425" rIns="91425" bIns="91425" anchor="ctr" anchorCtr="0">
              <a:noAutofit/>
            </a:bodyPr>
            <a:lstStyle/>
            <a:p>
              <a:pPr marL="0" marR="0" lvl="0" indent="0" algn="ctr" rtl="0">
                <a:lnSpc>
                  <a:spcPct val="144545"/>
                </a:lnSpc>
                <a:spcBef>
                  <a:spcPts val="2400"/>
                </a:spcBef>
                <a:spcAft>
                  <a:spcPts val="0"/>
                </a:spcAft>
                <a:buClr>
                  <a:srgbClr val="191919"/>
                </a:buClr>
                <a:buSzPts val="5200"/>
                <a:buFont typeface="Krona One"/>
                <a:buNone/>
              </a:pPr>
              <a:r>
                <a:rPr lang="vi-VN" sz="4800" b="1" i="0" u="none" strike="noStrike" cap="none">
                  <a:solidFill>
                    <a:schemeClr val="tx2">
                      <a:lumMod val="50000"/>
                    </a:schemeClr>
                  </a:solidFill>
                  <a:latin typeface="Bungee"/>
                  <a:ea typeface="Bungee"/>
                  <a:cs typeface="Bungee"/>
                  <a:sym typeface="Bungee"/>
                </a:rPr>
                <a:t>Xây dựng và bảo vệ đất nước Việt Nam</a:t>
              </a:r>
              <a:endParaRPr sz="6000" b="1" i="0" u="none" strike="noStrike" cap="none">
                <a:solidFill>
                  <a:schemeClr val="tx2">
                    <a:lumMod val="50000"/>
                  </a:schemeClr>
                </a:solidFill>
                <a:latin typeface="Bungee"/>
                <a:ea typeface="Bungee"/>
                <a:cs typeface="Bungee"/>
                <a:sym typeface="Bungee"/>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10"/>
          <p:cNvSpPr txBox="1"/>
          <p:nvPr/>
        </p:nvSpPr>
        <p:spPr>
          <a:xfrm>
            <a:off x="133564" y="604880"/>
            <a:ext cx="9100223" cy="1375200"/>
          </a:xfrm>
          <a:prstGeom prst="rect">
            <a:avLst/>
          </a:prstGeom>
          <a:noFill/>
          <a:ln>
            <a:noFill/>
          </a:ln>
        </p:spPr>
        <p:txBody>
          <a:bodyPr spcFirstLastPara="1" wrap="square" lIns="91425" tIns="91425" rIns="91425" bIns="91425" anchor="ctr" anchorCtr="0">
            <a:noAutofit/>
          </a:bodyPr>
          <a:lstStyle/>
          <a:p>
            <a:pPr lvl="0" algn="ctr">
              <a:lnSpc>
                <a:spcPct val="144545"/>
              </a:lnSpc>
              <a:spcBef>
                <a:spcPts val="2400"/>
              </a:spcBef>
              <a:buClr>
                <a:srgbClr val="191919"/>
              </a:buClr>
              <a:buSzPts val="5200"/>
            </a:pPr>
            <a:r>
              <a:rPr lang="en-US" sz="9600" b="1">
                <a:solidFill>
                  <a:srgbClr val="EB3303"/>
                </a:solidFill>
              </a:rPr>
              <a:t>LUYỆN TẬP</a:t>
            </a:r>
            <a:endParaRPr sz="7200" b="1" i="0" u="none" strike="noStrike" cap="none">
              <a:solidFill>
                <a:srgbClr val="EB3303"/>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fade">
                                      <p:cBhvr>
                                        <p:cTn id="7" dur="500"/>
                                        <p:tgtEl>
                                          <p:spTgt spid="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11"/>
          <p:cNvSpPr txBox="1">
            <a:spLocks noGrp="1"/>
          </p:cNvSpPr>
          <p:nvPr>
            <p:ph type="title"/>
          </p:nvPr>
        </p:nvSpPr>
        <p:spPr>
          <a:xfrm>
            <a:off x="1311454" y="227761"/>
            <a:ext cx="3697887" cy="1001094"/>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6000">
                <a:solidFill>
                  <a:srgbClr val="FF0000"/>
                </a:solidFill>
                <a:latin typeface="Arial"/>
                <a:ea typeface="Arial"/>
                <a:cs typeface="Arial"/>
                <a:sym typeface="Arial"/>
              </a:rPr>
              <a:t>Nhiệm vụ</a:t>
            </a:r>
            <a:endParaRPr sz="5400">
              <a:latin typeface="Arial"/>
              <a:ea typeface="Arial"/>
              <a:cs typeface="Arial"/>
              <a:sym typeface="Arial"/>
            </a:endParaRPr>
          </a:p>
        </p:txBody>
      </p:sp>
      <p:pic>
        <p:nvPicPr>
          <p:cNvPr id="633" name="Google Shape;633;p11"/>
          <p:cNvPicPr preferRelativeResize="0"/>
          <p:nvPr/>
        </p:nvPicPr>
        <p:blipFill rotWithShape="1">
          <a:blip r:embed="rId3">
            <a:alphaModFix/>
          </a:blip>
          <a:srcRect/>
          <a:stretch/>
        </p:blipFill>
        <p:spPr>
          <a:xfrm>
            <a:off x="124315" y="1659988"/>
            <a:ext cx="2374279" cy="3384611"/>
          </a:xfrm>
          <a:prstGeom prst="rect">
            <a:avLst/>
          </a:prstGeom>
          <a:noFill/>
          <a:ln>
            <a:noFill/>
          </a:ln>
        </p:spPr>
      </p:pic>
      <p:grpSp>
        <p:nvGrpSpPr>
          <p:cNvPr id="2" name="Group 1">
            <a:extLst>
              <a:ext uri="{FF2B5EF4-FFF2-40B4-BE49-F238E27FC236}">
                <a16:creationId xmlns:a16="http://schemas.microsoft.com/office/drawing/2014/main" id="{89176F70-77D9-4D95-9092-0F4E413F77C7}"/>
              </a:ext>
            </a:extLst>
          </p:cNvPr>
          <p:cNvGrpSpPr/>
          <p:nvPr/>
        </p:nvGrpSpPr>
        <p:grpSpPr>
          <a:xfrm>
            <a:off x="2723354" y="1816949"/>
            <a:ext cx="5875090" cy="2295563"/>
            <a:chOff x="2571841" y="1237957"/>
            <a:chExt cx="5875090" cy="2295563"/>
          </a:xfrm>
        </p:grpSpPr>
        <p:sp>
          <p:nvSpPr>
            <p:cNvPr id="634" name="Google Shape;634;p11"/>
            <p:cNvSpPr/>
            <p:nvPr/>
          </p:nvSpPr>
          <p:spPr>
            <a:xfrm>
              <a:off x="2571841" y="1237957"/>
              <a:ext cx="5875090" cy="2295563"/>
            </a:xfrm>
            <a:custGeom>
              <a:avLst/>
              <a:gdLst/>
              <a:ahLst/>
              <a:cxnLst/>
              <a:rect l="l" t="t" r="r" b="b"/>
              <a:pathLst>
                <a:path w="5957943" h="2968283" fill="none" extrusionOk="0">
                  <a:moveTo>
                    <a:pt x="0" y="436189"/>
                  </a:moveTo>
                  <a:cubicBezTo>
                    <a:pt x="-68482" y="208767"/>
                    <a:pt x="252848" y="-11929"/>
                    <a:pt x="436189" y="0"/>
                  </a:cubicBezTo>
                  <a:cubicBezTo>
                    <a:pt x="624330" y="-56108"/>
                    <a:pt x="965601" y="23042"/>
                    <a:pt x="1102963" y="0"/>
                  </a:cubicBezTo>
                  <a:cubicBezTo>
                    <a:pt x="1240325" y="-23042"/>
                    <a:pt x="1387667" y="33549"/>
                    <a:pt x="1668026" y="0"/>
                  </a:cubicBezTo>
                  <a:cubicBezTo>
                    <a:pt x="1948385" y="-33549"/>
                    <a:pt x="1937358" y="14574"/>
                    <a:pt x="2080522" y="0"/>
                  </a:cubicBezTo>
                  <a:cubicBezTo>
                    <a:pt x="2223686" y="-14574"/>
                    <a:pt x="2398282" y="50092"/>
                    <a:pt x="2543873" y="0"/>
                  </a:cubicBezTo>
                  <a:cubicBezTo>
                    <a:pt x="2689464" y="-50092"/>
                    <a:pt x="3060355" y="4590"/>
                    <a:pt x="3210647" y="0"/>
                  </a:cubicBezTo>
                  <a:cubicBezTo>
                    <a:pt x="3360939" y="-4590"/>
                    <a:pt x="3554976" y="52732"/>
                    <a:pt x="3877421" y="0"/>
                  </a:cubicBezTo>
                  <a:cubicBezTo>
                    <a:pt x="4199866" y="-52732"/>
                    <a:pt x="4122536" y="24391"/>
                    <a:pt x="4289917" y="0"/>
                  </a:cubicBezTo>
                  <a:cubicBezTo>
                    <a:pt x="4457298" y="-24391"/>
                    <a:pt x="4739147" y="28443"/>
                    <a:pt x="4854980" y="0"/>
                  </a:cubicBezTo>
                  <a:cubicBezTo>
                    <a:pt x="4970813" y="-28443"/>
                    <a:pt x="5207902" y="71744"/>
                    <a:pt x="5521754" y="0"/>
                  </a:cubicBezTo>
                  <a:cubicBezTo>
                    <a:pt x="5715297" y="-35879"/>
                    <a:pt x="5966174" y="173653"/>
                    <a:pt x="5957943" y="436189"/>
                  </a:cubicBezTo>
                  <a:cubicBezTo>
                    <a:pt x="5977212" y="685530"/>
                    <a:pt x="5955432" y="776275"/>
                    <a:pt x="5957943" y="1002083"/>
                  </a:cubicBezTo>
                  <a:cubicBezTo>
                    <a:pt x="5960454" y="1227891"/>
                    <a:pt x="5907078" y="1323043"/>
                    <a:pt x="5957943" y="1505101"/>
                  </a:cubicBezTo>
                  <a:cubicBezTo>
                    <a:pt x="6008808" y="1687159"/>
                    <a:pt x="5908786" y="1785707"/>
                    <a:pt x="5957943" y="2029077"/>
                  </a:cubicBezTo>
                  <a:cubicBezTo>
                    <a:pt x="6007100" y="2272447"/>
                    <a:pt x="5940700" y="2390513"/>
                    <a:pt x="5957943" y="2532094"/>
                  </a:cubicBezTo>
                  <a:cubicBezTo>
                    <a:pt x="5972565" y="2782754"/>
                    <a:pt x="5748266" y="2915256"/>
                    <a:pt x="5521754" y="2968283"/>
                  </a:cubicBezTo>
                  <a:cubicBezTo>
                    <a:pt x="5406874" y="3015733"/>
                    <a:pt x="5270656" y="2918551"/>
                    <a:pt x="5058403" y="2968283"/>
                  </a:cubicBezTo>
                  <a:cubicBezTo>
                    <a:pt x="4846150" y="3018015"/>
                    <a:pt x="4660458" y="2918203"/>
                    <a:pt x="4544195" y="2968283"/>
                  </a:cubicBezTo>
                  <a:cubicBezTo>
                    <a:pt x="4427932" y="3018363"/>
                    <a:pt x="4267861" y="2959923"/>
                    <a:pt x="4131700" y="2968283"/>
                  </a:cubicBezTo>
                  <a:cubicBezTo>
                    <a:pt x="3995539" y="2976643"/>
                    <a:pt x="3915871" y="2928777"/>
                    <a:pt x="3719204" y="2968283"/>
                  </a:cubicBezTo>
                  <a:cubicBezTo>
                    <a:pt x="3522537" y="3007789"/>
                    <a:pt x="3447927" y="2962127"/>
                    <a:pt x="3255852" y="2968283"/>
                  </a:cubicBezTo>
                  <a:cubicBezTo>
                    <a:pt x="3063777" y="2974439"/>
                    <a:pt x="2992263" y="2933039"/>
                    <a:pt x="2741645" y="2968283"/>
                  </a:cubicBezTo>
                  <a:cubicBezTo>
                    <a:pt x="2491027" y="3003527"/>
                    <a:pt x="2422164" y="2956977"/>
                    <a:pt x="2329149" y="2968283"/>
                  </a:cubicBezTo>
                  <a:cubicBezTo>
                    <a:pt x="2236134" y="2979589"/>
                    <a:pt x="1968070" y="2942573"/>
                    <a:pt x="1713231" y="2968283"/>
                  </a:cubicBezTo>
                  <a:cubicBezTo>
                    <a:pt x="1458392" y="2993993"/>
                    <a:pt x="1227642" y="2934340"/>
                    <a:pt x="1046457" y="2968283"/>
                  </a:cubicBezTo>
                  <a:cubicBezTo>
                    <a:pt x="865272" y="3002226"/>
                    <a:pt x="570658" y="2950842"/>
                    <a:pt x="436189" y="2968283"/>
                  </a:cubicBezTo>
                  <a:cubicBezTo>
                    <a:pt x="165051" y="2919366"/>
                    <a:pt x="-11294" y="2769934"/>
                    <a:pt x="0" y="2532094"/>
                  </a:cubicBezTo>
                  <a:cubicBezTo>
                    <a:pt x="-12421" y="2374068"/>
                    <a:pt x="17697" y="2163728"/>
                    <a:pt x="0" y="2070995"/>
                  </a:cubicBezTo>
                  <a:cubicBezTo>
                    <a:pt x="-17697" y="1978262"/>
                    <a:pt x="59330" y="1667484"/>
                    <a:pt x="0" y="1505101"/>
                  </a:cubicBezTo>
                  <a:cubicBezTo>
                    <a:pt x="-59330" y="1342718"/>
                    <a:pt x="25251" y="1234819"/>
                    <a:pt x="0" y="1044001"/>
                  </a:cubicBezTo>
                  <a:cubicBezTo>
                    <a:pt x="-25251" y="853183"/>
                    <a:pt x="2653" y="674343"/>
                    <a:pt x="0" y="436189"/>
                  </a:cubicBezTo>
                  <a:close/>
                </a:path>
                <a:path w="5957943" h="2968283" extrusionOk="0">
                  <a:moveTo>
                    <a:pt x="0" y="436189"/>
                  </a:moveTo>
                  <a:cubicBezTo>
                    <a:pt x="-27654" y="213495"/>
                    <a:pt x="156957" y="-11072"/>
                    <a:pt x="436189" y="0"/>
                  </a:cubicBezTo>
                  <a:cubicBezTo>
                    <a:pt x="675897" y="-8545"/>
                    <a:pt x="753471" y="51824"/>
                    <a:pt x="1001252" y="0"/>
                  </a:cubicBezTo>
                  <a:cubicBezTo>
                    <a:pt x="1249033" y="-51824"/>
                    <a:pt x="1325987" y="4524"/>
                    <a:pt x="1413748" y="0"/>
                  </a:cubicBezTo>
                  <a:cubicBezTo>
                    <a:pt x="1501509" y="-4524"/>
                    <a:pt x="1653196" y="29780"/>
                    <a:pt x="1826243" y="0"/>
                  </a:cubicBezTo>
                  <a:cubicBezTo>
                    <a:pt x="1999290" y="-29780"/>
                    <a:pt x="2193682" y="67008"/>
                    <a:pt x="2391306" y="0"/>
                  </a:cubicBezTo>
                  <a:cubicBezTo>
                    <a:pt x="2588930" y="-67008"/>
                    <a:pt x="2786095" y="44568"/>
                    <a:pt x="3058080" y="0"/>
                  </a:cubicBezTo>
                  <a:cubicBezTo>
                    <a:pt x="3330065" y="-44568"/>
                    <a:pt x="3483457" y="26855"/>
                    <a:pt x="3623143" y="0"/>
                  </a:cubicBezTo>
                  <a:cubicBezTo>
                    <a:pt x="3762829" y="-26855"/>
                    <a:pt x="3907195" y="23634"/>
                    <a:pt x="4035639" y="0"/>
                  </a:cubicBezTo>
                  <a:cubicBezTo>
                    <a:pt x="4164083" y="-23634"/>
                    <a:pt x="4291034" y="12457"/>
                    <a:pt x="4448135" y="0"/>
                  </a:cubicBezTo>
                  <a:cubicBezTo>
                    <a:pt x="4605236" y="-12457"/>
                    <a:pt x="5155336" y="102664"/>
                    <a:pt x="5521754" y="0"/>
                  </a:cubicBezTo>
                  <a:cubicBezTo>
                    <a:pt x="5763570" y="63271"/>
                    <a:pt x="5892802" y="192049"/>
                    <a:pt x="5957943" y="436189"/>
                  </a:cubicBezTo>
                  <a:cubicBezTo>
                    <a:pt x="5989102" y="650638"/>
                    <a:pt x="5920949" y="751125"/>
                    <a:pt x="5957943" y="939206"/>
                  </a:cubicBezTo>
                  <a:cubicBezTo>
                    <a:pt x="5994937" y="1127287"/>
                    <a:pt x="5912292" y="1250962"/>
                    <a:pt x="5957943" y="1421264"/>
                  </a:cubicBezTo>
                  <a:cubicBezTo>
                    <a:pt x="6003594" y="1591566"/>
                    <a:pt x="5900280" y="1688868"/>
                    <a:pt x="5957943" y="1903322"/>
                  </a:cubicBezTo>
                  <a:cubicBezTo>
                    <a:pt x="6015606" y="2117776"/>
                    <a:pt x="5930274" y="2220728"/>
                    <a:pt x="5957943" y="2532094"/>
                  </a:cubicBezTo>
                  <a:cubicBezTo>
                    <a:pt x="6003528" y="2751287"/>
                    <a:pt x="5755021" y="2985302"/>
                    <a:pt x="5521754" y="2968283"/>
                  </a:cubicBezTo>
                  <a:cubicBezTo>
                    <a:pt x="5285908" y="2978243"/>
                    <a:pt x="5097530" y="2964713"/>
                    <a:pt x="4956691" y="2968283"/>
                  </a:cubicBezTo>
                  <a:cubicBezTo>
                    <a:pt x="4815852" y="2971853"/>
                    <a:pt x="4672721" y="2920187"/>
                    <a:pt x="4391628" y="2968283"/>
                  </a:cubicBezTo>
                  <a:cubicBezTo>
                    <a:pt x="4110535" y="3016379"/>
                    <a:pt x="4077872" y="2967429"/>
                    <a:pt x="3826566" y="2968283"/>
                  </a:cubicBezTo>
                  <a:cubicBezTo>
                    <a:pt x="3575260" y="2969137"/>
                    <a:pt x="3405383" y="2946458"/>
                    <a:pt x="3261503" y="2968283"/>
                  </a:cubicBezTo>
                  <a:cubicBezTo>
                    <a:pt x="3117623" y="2990108"/>
                    <a:pt x="3015377" y="2951184"/>
                    <a:pt x="2849007" y="2968283"/>
                  </a:cubicBezTo>
                  <a:cubicBezTo>
                    <a:pt x="2682637" y="2985382"/>
                    <a:pt x="2489527" y="2921228"/>
                    <a:pt x="2283944" y="2968283"/>
                  </a:cubicBezTo>
                  <a:cubicBezTo>
                    <a:pt x="2078361" y="3015338"/>
                    <a:pt x="1921363" y="2930208"/>
                    <a:pt x="1718882" y="2968283"/>
                  </a:cubicBezTo>
                  <a:cubicBezTo>
                    <a:pt x="1516401" y="3006358"/>
                    <a:pt x="1339808" y="2896306"/>
                    <a:pt x="1052107" y="2968283"/>
                  </a:cubicBezTo>
                  <a:cubicBezTo>
                    <a:pt x="764407" y="3040260"/>
                    <a:pt x="618141" y="2941930"/>
                    <a:pt x="436189" y="2968283"/>
                  </a:cubicBezTo>
                  <a:cubicBezTo>
                    <a:pt x="196978" y="2961987"/>
                    <a:pt x="41018" y="2758940"/>
                    <a:pt x="0" y="2532094"/>
                  </a:cubicBezTo>
                  <a:cubicBezTo>
                    <a:pt x="-62005" y="2322046"/>
                    <a:pt x="523" y="2139635"/>
                    <a:pt x="0" y="2008118"/>
                  </a:cubicBezTo>
                  <a:cubicBezTo>
                    <a:pt x="-523" y="1876601"/>
                    <a:pt x="37804" y="1697201"/>
                    <a:pt x="0" y="1484142"/>
                  </a:cubicBezTo>
                  <a:cubicBezTo>
                    <a:pt x="-37804" y="1271083"/>
                    <a:pt x="27142" y="1124277"/>
                    <a:pt x="0" y="918247"/>
                  </a:cubicBezTo>
                  <a:cubicBezTo>
                    <a:pt x="-27142" y="712218"/>
                    <a:pt x="6598" y="621741"/>
                    <a:pt x="0" y="436189"/>
                  </a:cubicBezTo>
                  <a:close/>
                </a:path>
              </a:pathLst>
            </a:custGeom>
            <a:solidFill>
              <a:srgbClr val="FFDBA8"/>
            </a:solidFill>
            <a:ln w="25400" cap="flat" cmpd="sng">
              <a:solidFill>
                <a:srgbClr val="EB8A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EFD8"/>
                </a:solidFill>
                <a:effectLst/>
                <a:uLnTx/>
                <a:uFillTx/>
                <a:latin typeface="Arial"/>
                <a:ea typeface="Arial"/>
                <a:cs typeface="Arial"/>
                <a:sym typeface="Arial"/>
              </a:endParaRPr>
            </a:p>
          </p:txBody>
        </p:sp>
        <p:sp>
          <p:nvSpPr>
            <p:cNvPr id="635" name="Google Shape;635;p11"/>
            <p:cNvSpPr txBox="1"/>
            <p:nvPr/>
          </p:nvSpPr>
          <p:spPr>
            <a:xfrm>
              <a:off x="2642316" y="1396701"/>
              <a:ext cx="5723448" cy="1938952"/>
            </a:xfrm>
            <a:prstGeom prst="rect">
              <a:avLst/>
            </a:prstGeom>
            <a:noFill/>
            <a:ln>
              <a:noFill/>
            </a:ln>
          </p:spPr>
          <p:txBody>
            <a:bodyPr spcFirstLastPara="1" wrap="square" lIns="91425" tIns="45700" rIns="91425" bIns="45700" anchor="t" anchorCtr="0">
              <a:spAutoFit/>
            </a:bodyPr>
            <a:lstStyle/>
            <a:p>
              <a:pPr lvl="0" algn="just"/>
              <a:r>
                <a:rPr lang="vi-VN" sz="4000" b="1"/>
                <a:t>Chọn và kể lại một câu chuyện về thời bao cấp mà em ấn tượng.</a:t>
              </a:r>
              <a:endParaRPr kumimoji="0" sz="4000" b="0" i="0" u="none" strike="noStrike" kern="0" cap="none" spc="0" normalizeH="0" baseline="0" noProof="0">
                <a:ln>
                  <a:noFill/>
                </a:ln>
                <a:solidFill>
                  <a:srgbClr val="000000"/>
                </a:solidFill>
                <a:effectLst/>
                <a:uLnTx/>
                <a:uFillTx/>
                <a:sym typeface="Arial"/>
              </a:endParaRPr>
            </a:p>
          </p:txBody>
        </p:sp>
      </p:grpSp>
    </p:spTree>
    <p:extLst>
      <p:ext uri="{BB962C8B-B14F-4D97-AF65-F5344CB8AC3E}">
        <p14:creationId xmlns:p14="http://schemas.microsoft.com/office/powerpoint/2010/main" val="127187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500"/>
                                        <p:tgtEl>
                                          <p:spTgt spid="63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32"/>
                                        </p:tgtEl>
                                        <p:attrNameLst>
                                          <p:attrName>style.visibility</p:attrName>
                                        </p:attrNameLst>
                                      </p:cBhvr>
                                      <p:to>
                                        <p:strVal val="visible"/>
                                      </p:to>
                                    </p:set>
                                    <p:animEffect transition="in" filter="barn(inVertical)">
                                      <p:cBhvr>
                                        <p:cTn id="11" dur="500"/>
                                        <p:tgtEl>
                                          <p:spTgt spid="63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7" name="Google Shape;642;p12">
            <a:extLst>
              <a:ext uri="{FF2B5EF4-FFF2-40B4-BE49-F238E27FC236}">
                <a16:creationId xmlns:a16="http://schemas.microsoft.com/office/drawing/2014/main" id="{035BF115-863E-4C05-BC49-52B9D7A22277}"/>
              </a:ext>
            </a:extLst>
          </p:cNvPr>
          <p:cNvGrpSpPr/>
          <p:nvPr/>
        </p:nvGrpSpPr>
        <p:grpSpPr>
          <a:xfrm>
            <a:off x="3455710" y="355535"/>
            <a:ext cx="1899813" cy="774321"/>
            <a:chOff x="475692" y="1675152"/>
            <a:chExt cx="2160403" cy="750007"/>
          </a:xfrm>
        </p:grpSpPr>
        <p:sp>
          <p:nvSpPr>
            <p:cNvPr id="8" name="Google Shape;643;p12">
              <a:extLst>
                <a:ext uri="{FF2B5EF4-FFF2-40B4-BE49-F238E27FC236}">
                  <a16:creationId xmlns:a16="http://schemas.microsoft.com/office/drawing/2014/main" id="{F741A3D3-5024-424B-8D9A-2DDBB3460167}"/>
                </a:ext>
              </a:extLst>
            </p:cNvPr>
            <p:cNvSpPr/>
            <p:nvPr/>
          </p:nvSpPr>
          <p:spPr>
            <a:xfrm>
              <a:off x="502921" y="1679917"/>
              <a:ext cx="2133174" cy="745242"/>
            </a:xfrm>
            <a:custGeom>
              <a:avLst/>
              <a:gdLst/>
              <a:ahLst/>
              <a:cxnLst/>
              <a:rect l="l" t="t" r="r" b="b"/>
              <a:pathLst>
                <a:path w="2674620" h="827063" fill="none" extrusionOk="0">
                  <a:moveTo>
                    <a:pt x="0" y="121537"/>
                  </a:moveTo>
                  <a:cubicBezTo>
                    <a:pt x="-6053" y="46575"/>
                    <a:pt x="63385" y="10917"/>
                    <a:pt x="121537" y="0"/>
                  </a:cubicBezTo>
                  <a:cubicBezTo>
                    <a:pt x="263493" y="-11808"/>
                    <a:pt x="393223" y="4787"/>
                    <a:pt x="559215" y="0"/>
                  </a:cubicBezTo>
                  <a:cubicBezTo>
                    <a:pt x="725207" y="-4787"/>
                    <a:pt x="843547" y="25780"/>
                    <a:pt x="972578" y="0"/>
                  </a:cubicBezTo>
                  <a:cubicBezTo>
                    <a:pt x="1101609" y="-25780"/>
                    <a:pt x="1359806" y="29135"/>
                    <a:pt x="1458887" y="0"/>
                  </a:cubicBezTo>
                  <a:cubicBezTo>
                    <a:pt x="1557968" y="-29135"/>
                    <a:pt x="1739251" y="22320"/>
                    <a:pt x="1945197" y="0"/>
                  </a:cubicBezTo>
                  <a:cubicBezTo>
                    <a:pt x="2151143" y="-22320"/>
                    <a:pt x="2313061" y="46035"/>
                    <a:pt x="2553083" y="0"/>
                  </a:cubicBezTo>
                  <a:cubicBezTo>
                    <a:pt x="2630824" y="3603"/>
                    <a:pt x="2678824" y="51398"/>
                    <a:pt x="2674620" y="121537"/>
                  </a:cubicBezTo>
                  <a:cubicBezTo>
                    <a:pt x="2681574" y="303747"/>
                    <a:pt x="2638102" y="439805"/>
                    <a:pt x="2674620" y="705526"/>
                  </a:cubicBezTo>
                  <a:cubicBezTo>
                    <a:pt x="2688720" y="766164"/>
                    <a:pt x="2609525" y="839259"/>
                    <a:pt x="2553083" y="827063"/>
                  </a:cubicBezTo>
                  <a:cubicBezTo>
                    <a:pt x="2400327" y="833960"/>
                    <a:pt x="2289174" y="784592"/>
                    <a:pt x="2066774" y="827063"/>
                  </a:cubicBezTo>
                  <a:cubicBezTo>
                    <a:pt x="1844374" y="869534"/>
                    <a:pt x="1734539" y="826711"/>
                    <a:pt x="1604780" y="827063"/>
                  </a:cubicBezTo>
                  <a:cubicBezTo>
                    <a:pt x="1475021" y="827415"/>
                    <a:pt x="1298417" y="781417"/>
                    <a:pt x="1167102" y="827063"/>
                  </a:cubicBezTo>
                  <a:cubicBezTo>
                    <a:pt x="1035787" y="872709"/>
                    <a:pt x="921197" y="772123"/>
                    <a:pt x="680793" y="827063"/>
                  </a:cubicBezTo>
                  <a:cubicBezTo>
                    <a:pt x="440389" y="882003"/>
                    <a:pt x="354326" y="771485"/>
                    <a:pt x="121537" y="827063"/>
                  </a:cubicBezTo>
                  <a:cubicBezTo>
                    <a:pt x="48077" y="825298"/>
                    <a:pt x="2421" y="777371"/>
                    <a:pt x="0" y="705526"/>
                  </a:cubicBezTo>
                  <a:cubicBezTo>
                    <a:pt x="-55794" y="481235"/>
                    <a:pt x="2095" y="304452"/>
                    <a:pt x="0" y="121537"/>
                  </a:cubicBezTo>
                  <a:close/>
                </a:path>
                <a:path w="2674620" h="827063" extrusionOk="0">
                  <a:moveTo>
                    <a:pt x="0" y="121537"/>
                  </a:moveTo>
                  <a:cubicBezTo>
                    <a:pt x="-8778" y="60193"/>
                    <a:pt x="50431" y="-1150"/>
                    <a:pt x="121537" y="0"/>
                  </a:cubicBezTo>
                  <a:cubicBezTo>
                    <a:pt x="288787" y="-17235"/>
                    <a:pt x="400799" y="15076"/>
                    <a:pt x="607846" y="0"/>
                  </a:cubicBezTo>
                  <a:cubicBezTo>
                    <a:pt x="814893" y="-15076"/>
                    <a:pt x="903624" y="48206"/>
                    <a:pt x="1021209" y="0"/>
                  </a:cubicBezTo>
                  <a:cubicBezTo>
                    <a:pt x="1138794" y="-48206"/>
                    <a:pt x="1281752" y="44140"/>
                    <a:pt x="1434572" y="0"/>
                  </a:cubicBezTo>
                  <a:cubicBezTo>
                    <a:pt x="1587392" y="-44140"/>
                    <a:pt x="1776488" y="2869"/>
                    <a:pt x="1920881" y="0"/>
                  </a:cubicBezTo>
                  <a:cubicBezTo>
                    <a:pt x="2065274" y="-2869"/>
                    <a:pt x="2280111" y="37962"/>
                    <a:pt x="2553083" y="0"/>
                  </a:cubicBezTo>
                  <a:cubicBezTo>
                    <a:pt x="2608311" y="14073"/>
                    <a:pt x="2667746" y="51804"/>
                    <a:pt x="2674620" y="121537"/>
                  </a:cubicBezTo>
                  <a:cubicBezTo>
                    <a:pt x="2733703" y="406087"/>
                    <a:pt x="2623810" y="542746"/>
                    <a:pt x="2674620" y="705526"/>
                  </a:cubicBezTo>
                  <a:cubicBezTo>
                    <a:pt x="2680408" y="774952"/>
                    <a:pt x="2637330" y="834847"/>
                    <a:pt x="2553083" y="827063"/>
                  </a:cubicBezTo>
                  <a:cubicBezTo>
                    <a:pt x="2405563" y="875620"/>
                    <a:pt x="2251522" y="782840"/>
                    <a:pt x="2018143" y="827063"/>
                  </a:cubicBezTo>
                  <a:cubicBezTo>
                    <a:pt x="1784764" y="871286"/>
                    <a:pt x="1666721" y="763042"/>
                    <a:pt x="1483203" y="827063"/>
                  </a:cubicBezTo>
                  <a:cubicBezTo>
                    <a:pt x="1299685" y="891084"/>
                    <a:pt x="1228367" y="800138"/>
                    <a:pt x="1045524" y="827063"/>
                  </a:cubicBezTo>
                  <a:cubicBezTo>
                    <a:pt x="862681" y="853988"/>
                    <a:pt x="790197" y="793189"/>
                    <a:pt x="607846" y="827063"/>
                  </a:cubicBezTo>
                  <a:cubicBezTo>
                    <a:pt x="425495" y="860937"/>
                    <a:pt x="275436" y="775013"/>
                    <a:pt x="121537" y="827063"/>
                  </a:cubicBezTo>
                  <a:cubicBezTo>
                    <a:pt x="65078" y="821985"/>
                    <a:pt x="-1126" y="775159"/>
                    <a:pt x="0" y="705526"/>
                  </a:cubicBezTo>
                  <a:cubicBezTo>
                    <a:pt x="-13928" y="541711"/>
                    <a:pt x="8238" y="374291"/>
                    <a:pt x="0" y="121537"/>
                  </a:cubicBezTo>
                  <a:close/>
                </a:path>
              </a:pathLst>
            </a:custGeom>
            <a:solidFill>
              <a:srgbClr val="FFDBA8"/>
            </a:solidFill>
            <a:ln w="25400" cap="flat" cmpd="sng">
              <a:solidFill>
                <a:srgbClr val="EB8A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9" name="Google Shape;644;p12">
              <a:extLst>
                <a:ext uri="{FF2B5EF4-FFF2-40B4-BE49-F238E27FC236}">
                  <a16:creationId xmlns:a16="http://schemas.microsoft.com/office/drawing/2014/main" id="{A6468546-77D0-4D5D-BA5B-A675B2A29D10}"/>
                </a:ext>
              </a:extLst>
            </p:cNvPr>
            <p:cNvSpPr txBox="1"/>
            <p:nvPr/>
          </p:nvSpPr>
          <p:spPr>
            <a:xfrm>
              <a:off x="475692" y="1675152"/>
              <a:ext cx="2090389" cy="68561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4000" b="1" i="0" u="none" strike="noStrike" cap="none">
                  <a:solidFill>
                    <a:schemeClr val="accent3">
                      <a:lumMod val="50000"/>
                    </a:schemeClr>
                  </a:solidFill>
                  <a:latin typeface="Arial"/>
                  <a:ea typeface="Arial"/>
                  <a:cs typeface="Arial"/>
                  <a:sym typeface="Arial"/>
                </a:rPr>
                <a:t> Gợi ý:</a:t>
              </a:r>
              <a:endParaRPr sz="4000" b="0" i="0" u="none" strike="noStrike" cap="none">
                <a:solidFill>
                  <a:schemeClr val="accent3">
                    <a:lumMod val="50000"/>
                  </a:schemeClr>
                </a:solidFill>
                <a:latin typeface="Arial"/>
                <a:ea typeface="Arial"/>
                <a:cs typeface="Arial"/>
                <a:sym typeface="Arial"/>
              </a:endParaRPr>
            </a:p>
          </p:txBody>
        </p:sp>
      </p:grpSp>
      <p:grpSp>
        <p:nvGrpSpPr>
          <p:cNvPr id="11" name="Google Shape;645;p12">
            <a:extLst>
              <a:ext uri="{FF2B5EF4-FFF2-40B4-BE49-F238E27FC236}">
                <a16:creationId xmlns:a16="http://schemas.microsoft.com/office/drawing/2014/main" id="{52288585-A1F7-4A53-86FD-2DC3E4AAC92E}"/>
              </a:ext>
            </a:extLst>
          </p:cNvPr>
          <p:cNvGrpSpPr/>
          <p:nvPr/>
        </p:nvGrpSpPr>
        <p:grpSpPr>
          <a:xfrm>
            <a:off x="5165758" y="1264879"/>
            <a:ext cx="3545493" cy="1052961"/>
            <a:chOff x="339441" y="1968598"/>
            <a:chExt cx="3545493" cy="1052961"/>
          </a:xfrm>
        </p:grpSpPr>
        <p:sp>
          <p:nvSpPr>
            <p:cNvPr id="12" name="Google Shape;646;p12">
              <a:extLst>
                <a:ext uri="{FF2B5EF4-FFF2-40B4-BE49-F238E27FC236}">
                  <a16:creationId xmlns:a16="http://schemas.microsoft.com/office/drawing/2014/main" id="{5463277A-1BE9-4319-9711-978EFAC08C0B}"/>
                </a:ext>
              </a:extLst>
            </p:cNvPr>
            <p:cNvSpPr/>
            <p:nvPr/>
          </p:nvSpPr>
          <p:spPr>
            <a:xfrm>
              <a:off x="564565" y="1968598"/>
              <a:ext cx="3206446" cy="1052961"/>
            </a:xfrm>
            <a:custGeom>
              <a:avLst/>
              <a:gdLst/>
              <a:ahLst/>
              <a:cxnLst/>
              <a:rect l="l" t="t" r="r" b="b"/>
              <a:pathLst>
                <a:path w="4663440" h="602224" fill="none" extrusionOk="0">
                  <a:moveTo>
                    <a:pt x="0" y="88497"/>
                  </a:moveTo>
                  <a:cubicBezTo>
                    <a:pt x="-13115" y="34259"/>
                    <a:pt x="48628" y="7119"/>
                    <a:pt x="88497" y="0"/>
                  </a:cubicBezTo>
                  <a:cubicBezTo>
                    <a:pt x="296870" y="-16601"/>
                    <a:pt x="552320" y="27086"/>
                    <a:pt x="694167" y="0"/>
                  </a:cubicBezTo>
                  <a:cubicBezTo>
                    <a:pt x="836014" y="-27086"/>
                    <a:pt x="1125367" y="17717"/>
                    <a:pt x="1299837" y="0"/>
                  </a:cubicBezTo>
                  <a:cubicBezTo>
                    <a:pt x="1474307" y="-17717"/>
                    <a:pt x="1686139" y="51726"/>
                    <a:pt x="1860643" y="0"/>
                  </a:cubicBezTo>
                  <a:cubicBezTo>
                    <a:pt x="2035147" y="-51726"/>
                    <a:pt x="2266807" y="18707"/>
                    <a:pt x="2421449" y="0"/>
                  </a:cubicBezTo>
                  <a:cubicBezTo>
                    <a:pt x="2576091" y="-18707"/>
                    <a:pt x="2822149" y="77041"/>
                    <a:pt x="3071984" y="0"/>
                  </a:cubicBezTo>
                  <a:cubicBezTo>
                    <a:pt x="3321820" y="-77041"/>
                    <a:pt x="3338172" y="12795"/>
                    <a:pt x="3587925" y="0"/>
                  </a:cubicBezTo>
                  <a:cubicBezTo>
                    <a:pt x="3837678" y="-12795"/>
                    <a:pt x="3855856" y="51529"/>
                    <a:pt x="4059002" y="0"/>
                  </a:cubicBezTo>
                  <a:cubicBezTo>
                    <a:pt x="4262148" y="-51529"/>
                    <a:pt x="4380029" y="4474"/>
                    <a:pt x="4574943" y="0"/>
                  </a:cubicBezTo>
                  <a:cubicBezTo>
                    <a:pt x="4619528" y="-9442"/>
                    <a:pt x="4659284" y="47684"/>
                    <a:pt x="4663440" y="88497"/>
                  </a:cubicBezTo>
                  <a:cubicBezTo>
                    <a:pt x="4714027" y="181956"/>
                    <a:pt x="4658128" y="420063"/>
                    <a:pt x="4663440" y="513727"/>
                  </a:cubicBezTo>
                  <a:cubicBezTo>
                    <a:pt x="4651060" y="556005"/>
                    <a:pt x="4623471" y="606446"/>
                    <a:pt x="4574943" y="602224"/>
                  </a:cubicBezTo>
                  <a:cubicBezTo>
                    <a:pt x="4373770" y="624236"/>
                    <a:pt x="4294353" y="563654"/>
                    <a:pt x="4148731" y="602224"/>
                  </a:cubicBezTo>
                  <a:cubicBezTo>
                    <a:pt x="4003109" y="640794"/>
                    <a:pt x="3889201" y="595536"/>
                    <a:pt x="3722518" y="602224"/>
                  </a:cubicBezTo>
                  <a:cubicBezTo>
                    <a:pt x="3555835" y="608912"/>
                    <a:pt x="3302060" y="600991"/>
                    <a:pt x="3161713" y="602224"/>
                  </a:cubicBezTo>
                  <a:cubicBezTo>
                    <a:pt x="3021367" y="603457"/>
                    <a:pt x="2929481" y="570074"/>
                    <a:pt x="2735500" y="602224"/>
                  </a:cubicBezTo>
                  <a:cubicBezTo>
                    <a:pt x="2541519" y="634374"/>
                    <a:pt x="2421268" y="558035"/>
                    <a:pt x="2129830" y="602224"/>
                  </a:cubicBezTo>
                  <a:cubicBezTo>
                    <a:pt x="1838392" y="646413"/>
                    <a:pt x="1785102" y="584995"/>
                    <a:pt x="1613889" y="602224"/>
                  </a:cubicBezTo>
                  <a:cubicBezTo>
                    <a:pt x="1442676" y="619453"/>
                    <a:pt x="1193867" y="562238"/>
                    <a:pt x="1053083" y="602224"/>
                  </a:cubicBezTo>
                  <a:cubicBezTo>
                    <a:pt x="912299" y="642210"/>
                    <a:pt x="380008" y="587144"/>
                    <a:pt x="88497" y="602224"/>
                  </a:cubicBezTo>
                  <a:cubicBezTo>
                    <a:pt x="29549" y="603426"/>
                    <a:pt x="-12899" y="556252"/>
                    <a:pt x="0" y="513727"/>
                  </a:cubicBezTo>
                  <a:cubicBezTo>
                    <a:pt x="-23391" y="413019"/>
                    <a:pt x="42422" y="264705"/>
                    <a:pt x="0" y="88497"/>
                  </a:cubicBezTo>
                  <a:close/>
                </a:path>
                <a:path w="4663440" h="602224" extrusionOk="0">
                  <a:moveTo>
                    <a:pt x="0" y="88497"/>
                  </a:moveTo>
                  <a:cubicBezTo>
                    <a:pt x="-8251" y="45054"/>
                    <a:pt x="35287" y="-1252"/>
                    <a:pt x="88497" y="0"/>
                  </a:cubicBezTo>
                  <a:cubicBezTo>
                    <a:pt x="313544" y="-66332"/>
                    <a:pt x="526666" y="26230"/>
                    <a:pt x="649303" y="0"/>
                  </a:cubicBezTo>
                  <a:cubicBezTo>
                    <a:pt x="771940" y="-26230"/>
                    <a:pt x="982214" y="7572"/>
                    <a:pt x="1075515" y="0"/>
                  </a:cubicBezTo>
                  <a:cubicBezTo>
                    <a:pt x="1168816" y="-7572"/>
                    <a:pt x="1366359" y="26734"/>
                    <a:pt x="1501727" y="0"/>
                  </a:cubicBezTo>
                  <a:cubicBezTo>
                    <a:pt x="1637095" y="-26734"/>
                    <a:pt x="1880499" y="64072"/>
                    <a:pt x="2062533" y="0"/>
                  </a:cubicBezTo>
                  <a:cubicBezTo>
                    <a:pt x="2244567" y="-64072"/>
                    <a:pt x="2488695" y="41120"/>
                    <a:pt x="2713068" y="0"/>
                  </a:cubicBezTo>
                  <a:cubicBezTo>
                    <a:pt x="2937441" y="-41120"/>
                    <a:pt x="3128918" y="31793"/>
                    <a:pt x="3273874" y="0"/>
                  </a:cubicBezTo>
                  <a:cubicBezTo>
                    <a:pt x="3418830" y="-31793"/>
                    <a:pt x="3600545" y="45702"/>
                    <a:pt x="3700086" y="0"/>
                  </a:cubicBezTo>
                  <a:cubicBezTo>
                    <a:pt x="3799627" y="-45702"/>
                    <a:pt x="4209411" y="26977"/>
                    <a:pt x="4574943" y="0"/>
                  </a:cubicBezTo>
                  <a:cubicBezTo>
                    <a:pt x="4630969" y="2844"/>
                    <a:pt x="4668150" y="41762"/>
                    <a:pt x="4663440" y="88497"/>
                  </a:cubicBezTo>
                  <a:cubicBezTo>
                    <a:pt x="4677591" y="291431"/>
                    <a:pt x="4657768" y="396090"/>
                    <a:pt x="4663440" y="513727"/>
                  </a:cubicBezTo>
                  <a:cubicBezTo>
                    <a:pt x="4662188" y="570546"/>
                    <a:pt x="4625011" y="604285"/>
                    <a:pt x="4574943" y="602224"/>
                  </a:cubicBezTo>
                  <a:cubicBezTo>
                    <a:pt x="4408338" y="636416"/>
                    <a:pt x="4312303" y="581879"/>
                    <a:pt x="4059002" y="602224"/>
                  </a:cubicBezTo>
                  <a:cubicBezTo>
                    <a:pt x="3805701" y="622569"/>
                    <a:pt x="3689950" y="537745"/>
                    <a:pt x="3498196" y="602224"/>
                  </a:cubicBezTo>
                  <a:cubicBezTo>
                    <a:pt x="3306442" y="666703"/>
                    <a:pt x="3109020" y="593789"/>
                    <a:pt x="2892526" y="602224"/>
                  </a:cubicBezTo>
                  <a:cubicBezTo>
                    <a:pt x="2676032" y="610659"/>
                    <a:pt x="2519155" y="552337"/>
                    <a:pt x="2376584" y="602224"/>
                  </a:cubicBezTo>
                  <a:cubicBezTo>
                    <a:pt x="2234013" y="652111"/>
                    <a:pt x="2031627" y="580504"/>
                    <a:pt x="1815779" y="602224"/>
                  </a:cubicBezTo>
                  <a:cubicBezTo>
                    <a:pt x="1599931" y="623944"/>
                    <a:pt x="1371361" y="557699"/>
                    <a:pt x="1254973" y="602224"/>
                  </a:cubicBezTo>
                  <a:cubicBezTo>
                    <a:pt x="1138585" y="646749"/>
                    <a:pt x="960706" y="537551"/>
                    <a:pt x="694167" y="602224"/>
                  </a:cubicBezTo>
                  <a:cubicBezTo>
                    <a:pt x="427628" y="666897"/>
                    <a:pt x="372462" y="548927"/>
                    <a:pt x="88497" y="602224"/>
                  </a:cubicBezTo>
                  <a:cubicBezTo>
                    <a:pt x="37508" y="601699"/>
                    <a:pt x="-1248" y="568582"/>
                    <a:pt x="0" y="513727"/>
                  </a:cubicBezTo>
                  <a:cubicBezTo>
                    <a:pt x="-5612" y="379540"/>
                    <a:pt x="26498" y="209289"/>
                    <a:pt x="0" y="88497"/>
                  </a:cubicBezTo>
                  <a:close/>
                </a:path>
              </a:pathLst>
            </a:custGeom>
            <a:solidFill>
              <a:srgbClr val="75C3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647;p12">
              <a:extLst>
                <a:ext uri="{FF2B5EF4-FFF2-40B4-BE49-F238E27FC236}">
                  <a16:creationId xmlns:a16="http://schemas.microsoft.com/office/drawing/2014/main" id="{BCD1BDDD-977D-4D78-8349-BEAC60B313DD}"/>
                </a:ext>
              </a:extLst>
            </p:cNvPr>
            <p:cNvSpPr txBox="1"/>
            <p:nvPr/>
          </p:nvSpPr>
          <p:spPr>
            <a:xfrm>
              <a:off x="339441" y="2018044"/>
              <a:ext cx="3545493"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000000"/>
                  </a:solidFill>
                  <a:latin typeface="Arial"/>
                  <a:ea typeface="Arial"/>
                  <a:cs typeface="Arial"/>
                  <a:sym typeface="Arial"/>
                </a:rPr>
                <a:t> Chuyện xếp hàng mua thực phẩm</a:t>
              </a:r>
              <a:endParaRPr sz="2800" b="0" i="0" u="none" strike="noStrike" cap="none">
                <a:solidFill>
                  <a:srgbClr val="000000"/>
                </a:solidFill>
                <a:latin typeface="Arial"/>
                <a:ea typeface="Arial"/>
                <a:cs typeface="Arial"/>
                <a:sym typeface="Arial"/>
              </a:endParaRPr>
            </a:p>
          </p:txBody>
        </p:sp>
      </p:grpSp>
      <p:pic>
        <p:nvPicPr>
          <p:cNvPr id="14" name="Picture 13">
            <a:extLst>
              <a:ext uri="{FF2B5EF4-FFF2-40B4-BE49-F238E27FC236}">
                <a16:creationId xmlns:a16="http://schemas.microsoft.com/office/drawing/2014/main" id="{31330887-3A66-4AEF-9950-E48B124065E9}"/>
              </a:ext>
            </a:extLst>
          </p:cNvPr>
          <p:cNvPicPr>
            <a:picLocks noChangeAspect="1"/>
          </p:cNvPicPr>
          <p:nvPr/>
        </p:nvPicPr>
        <p:blipFill rotWithShape="1">
          <a:blip r:embed="rId3"/>
          <a:srcRect l="1219" t="2999" r="709" b="2544"/>
          <a:stretch/>
        </p:blipFill>
        <p:spPr>
          <a:xfrm>
            <a:off x="4975995" y="2529225"/>
            <a:ext cx="3925021" cy="2253821"/>
          </a:xfrm>
          <a:prstGeom prst="rect">
            <a:avLst/>
          </a:prstGeom>
        </p:spPr>
      </p:pic>
      <p:sp>
        <p:nvSpPr>
          <p:cNvPr id="16" name="Google Shape;657;p12">
            <a:extLst>
              <a:ext uri="{FF2B5EF4-FFF2-40B4-BE49-F238E27FC236}">
                <a16:creationId xmlns:a16="http://schemas.microsoft.com/office/drawing/2014/main" id="{99BA1C56-3102-4FC0-A801-02F80043AABF}"/>
              </a:ext>
            </a:extLst>
          </p:cNvPr>
          <p:cNvSpPr/>
          <p:nvPr/>
        </p:nvSpPr>
        <p:spPr>
          <a:xfrm rot="16200000" flipH="1">
            <a:off x="2438836" y="13539"/>
            <a:ext cx="436961" cy="1644677"/>
          </a:xfrm>
          <a:prstGeom prst="bentArrow">
            <a:avLst>
              <a:gd name="adj1" fmla="val 23118"/>
              <a:gd name="adj2" fmla="val 23879"/>
              <a:gd name="adj3" fmla="val 22121"/>
              <a:gd name="adj4" fmla="val 30553"/>
            </a:avLst>
          </a:prstGeom>
          <a:solidFill>
            <a:srgbClr val="FFDCA9"/>
          </a:solidFill>
          <a:ln w="25400" cap="flat" cmpd="sng">
            <a:solidFill>
              <a:srgbClr val="ED8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17" name="Google Shape;645;p12">
            <a:extLst>
              <a:ext uri="{FF2B5EF4-FFF2-40B4-BE49-F238E27FC236}">
                <a16:creationId xmlns:a16="http://schemas.microsoft.com/office/drawing/2014/main" id="{E4053142-EAE9-40ED-9845-166C3E11C7BF}"/>
              </a:ext>
            </a:extLst>
          </p:cNvPr>
          <p:cNvGrpSpPr/>
          <p:nvPr/>
        </p:nvGrpSpPr>
        <p:grpSpPr>
          <a:xfrm>
            <a:off x="546672" y="1226008"/>
            <a:ext cx="3000963" cy="1052961"/>
            <a:chOff x="453364" y="1968598"/>
            <a:chExt cx="3000963" cy="1052961"/>
          </a:xfrm>
        </p:grpSpPr>
        <p:sp>
          <p:nvSpPr>
            <p:cNvPr id="18" name="Google Shape;646;p12">
              <a:extLst>
                <a:ext uri="{FF2B5EF4-FFF2-40B4-BE49-F238E27FC236}">
                  <a16:creationId xmlns:a16="http://schemas.microsoft.com/office/drawing/2014/main" id="{9C2C7F78-C8AE-4A75-A8C8-1D39723EF1DB}"/>
                </a:ext>
              </a:extLst>
            </p:cNvPr>
            <p:cNvSpPr/>
            <p:nvPr/>
          </p:nvSpPr>
          <p:spPr>
            <a:xfrm>
              <a:off x="564565" y="1968598"/>
              <a:ext cx="2775839" cy="1052961"/>
            </a:xfrm>
            <a:custGeom>
              <a:avLst/>
              <a:gdLst/>
              <a:ahLst/>
              <a:cxnLst/>
              <a:rect l="l" t="t" r="r" b="b"/>
              <a:pathLst>
                <a:path w="4663440" h="602224" fill="none" extrusionOk="0">
                  <a:moveTo>
                    <a:pt x="0" y="88497"/>
                  </a:moveTo>
                  <a:cubicBezTo>
                    <a:pt x="-13115" y="34259"/>
                    <a:pt x="48628" y="7119"/>
                    <a:pt x="88497" y="0"/>
                  </a:cubicBezTo>
                  <a:cubicBezTo>
                    <a:pt x="296870" y="-16601"/>
                    <a:pt x="552320" y="27086"/>
                    <a:pt x="694167" y="0"/>
                  </a:cubicBezTo>
                  <a:cubicBezTo>
                    <a:pt x="836014" y="-27086"/>
                    <a:pt x="1125367" y="17717"/>
                    <a:pt x="1299837" y="0"/>
                  </a:cubicBezTo>
                  <a:cubicBezTo>
                    <a:pt x="1474307" y="-17717"/>
                    <a:pt x="1686139" y="51726"/>
                    <a:pt x="1860643" y="0"/>
                  </a:cubicBezTo>
                  <a:cubicBezTo>
                    <a:pt x="2035147" y="-51726"/>
                    <a:pt x="2266807" y="18707"/>
                    <a:pt x="2421449" y="0"/>
                  </a:cubicBezTo>
                  <a:cubicBezTo>
                    <a:pt x="2576091" y="-18707"/>
                    <a:pt x="2822149" y="77041"/>
                    <a:pt x="3071984" y="0"/>
                  </a:cubicBezTo>
                  <a:cubicBezTo>
                    <a:pt x="3321820" y="-77041"/>
                    <a:pt x="3338172" y="12795"/>
                    <a:pt x="3587925" y="0"/>
                  </a:cubicBezTo>
                  <a:cubicBezTo>
                    <a:pt x="3837678" y="-12795"/>
                    <a:pt x="3855856" y="51529"/>
                    <a:pt x="4059002" y="0"/>
                  </a:cubicBezTo>
                  <a:cubicBezTo>
                    <a:pt x="4262148" y="-51529"/>
                    <a:pt x="4380029" y="4474"/>
                    <a:pt x="4574943" y="0"/>
                  </a:cubicBezTo>
                  <a:cubicBezTo>
                    <a:pt x="4619528" y="-9442"/>
                    <a:pt x="4659284" y="47684"/>
                    <a:pt x="4663440" y="88497"/>
                  </a:cubicBezTo>
                  <a:cubicBezTo>
                    <a:pt x="4714027" y="181956"/>
                    <a:pt x="4658128" y="420063"/>
                    <a:pt x="4663440" y="513727"/>
                  </a:cubicBezTo>
                  <a:cubicBezTo>
                    <a:pt x="4651060" y="556005"/>
                    <a:pt x="4623471" y="606446"/>
                    <a:pt x="4574943" y="602224"/>
                  </a:cubicBezTo>
                  <a:cubicBezTo>
                    <a:pt x="4373770" y="624236"/>
                    <a:pt x="4294353" y="563654"/>
                    <a:pt x="4148731" y="602224"/>
                  </a:cubicBezTo>
                  <a:cubicBezTo>
                    <a:pt x="4003109" y="640794"/>
                    <a:pt x="3889201" y="595536"/>
                    <a:pt x="3722518" y="602224"/>
                  </a:cubicBezTo>
                  <a:cubicBezTo>
                    <a:pt x="3555835" y="608912"/>
                    <a:pt x="3302060" y="600991"/>
                    <a:pt x="3161713" y="602224"/>
                  </a:cubicBezTo>
                  <a:cubicBezTo>
                    <a:pt x="3021367" y="603457"/>
                    <a:pt x="2929481" y="570074"/>
                    <a:pt x="2735500" y="602224"/>
                  </a:cubicBezTo>
                  <a:cubicBezTo>
                    <a:pt x="2541519" y="634374"/>
                    <a:pt x="2421268" y="558035"/>
                    <a:pt x="2129830" y="602224"/>
                  </a:cubicBezTo>
                  <a:cubicBezTo>
                    <a:pt x="1838392" y="646413"/>
                    <a:pt x="1785102" y="584995"/>
                    <a:pt x="1613889" y="602224"/>
                  </a:cubicBezTo>
                  <a:cubicBezTo>
                    <a:pt x="1442676" y="619453"/>
                    <a:pt x="1193867" y="562238"/>
                    <a:pt x="1053083" y="602224"/>
                  </a:cubicBezTo>
                  <a:cubicBezTo>
                    <a:pt x="912299" y="642210"/>
                    <a:pt x="380008" y="587144"/>
                    <a:pt x="88497" y="602224"/>
                  </a:cubicBezTo>
                  <a:cubicBezTo>
                    <a:pt x="29549" y="603426"/>
                    <a:pt x="-12899" y="556252"/>
                    <a:pt x="0" y="513727"/>
                  </a:cubicBezTo>
                  <a:cubicBezTo>
                    <a:pt x="-23391" y="413019"/>
                    <a:pt x="42422" y="264705"/>
                    <a:pt x="0" y="88497"/>
                  </a:cubicBezTo>
                  <a:close/>
                </a:path>
                <a:path w="4663440" h="602224" extrusionOk="0">
                  <a:moveTo>
                    <a:pt x="0" y="88497"/>
                  </a:moveTo>
                  <a:cubicBezTo>
                    <a:pt x="-8251" y="45054"/>
                    <a:pt x="35287" y="-1252"/>
                    <a:pt x="88497" y="0"/>
                  </a:cubicBezTo>
                  <a:cubicBezTo>
                    <a:pt x="313544" y="-66332"/>
                    <a:pt x="526666" y="26230"/>
                    <a:pt x="649303" y="0"/>
                  </a:cubicBezTo>
                  <a:cubicBezTo>
                    <a:pt x="771940" y="-26230"/>
                    <a:pt x="982214" y="7572"/>
                    <a:pt x="1075515" y="0"/>
                  </a:cubicBezTo>
                  <a:cubicBezTo>
                    <a:pt x="1168816" y="-7572"/>
                    <a:pt x="1366359" y="26734"/>
                    <a:pt x="1501727" y="0"/>
                  </a:cubicBezTo>
                  <a:cubicBezTo>
                    <a:pt x="1637095" y="-26734"/>
                    <a:pt x="1880499" y="64072"/>
                    <a:pt x="2062533" y="0"/>
                  </a:cubicBezTo>
                  <a:cubicBezTo>
                    <a:pt x="2244567" y="-64072"/>
                    <a:pt x="2488695" y="41120"/>
                    <a:pt x="2713068" y="0"/>
                  </a:cubicBezTo>
                  <a:cubicBezTo>
                    <a:pt x="2937441" y="-41120"/>
                    <a:pt x="3128918" y="31793"/>
                    <a:pt x="3273874" y="0"/>
                  </a:cubicBezTo>
                  <a:cubicBezTo>
                    <a:pt x="3418830" y="-31793"/>
                    <a:pt x="3600545" y="45702"/>
                    <a:pt x="3700086" y="0"/>
                  </a:cubicBezTo>
                  <a:cubicBezTo>
                    <a:pt x="3799627" y="-45702"/>
                    <a:pt x="4209411" y="26977"/>
                    <a:pt x="4574943" y="0"/>
                  </a:cubicBezTo>
                  <a:cubicBezTo>
                    <a:pt x="4630969" y="2844"/>
                    <a:pt x="4668150" y="41762"/>
                    <a:pt x="4663440" y="88497"/>
                  </a:cubicBezTo>
                  <a:cubicBezTo>
                    <a:pt x="4677591" y="291431"/>
                    <a:pt x="4657768" y="396090"/>
                    <a:pt x="4663440" y="513727"/>
                  </a:cubicBezTo>
                  <a:cubicBezTo>
                    <a:pt x="4662188" y="570546"/>
                    <a:pt x="4625011" y="604285"/>
                    <a:pt x="4574943" y="602224"/>
                  </a:cubicBezTo>
                  <a:cubicBezTo>
                    <a:pt x="4408338" y="636416"/>
                    <a:pt x="4312303" y="581879"/>
                    <a:pt x="4059002" y="602224"/>
                  </a:cubicBezTo>
                  <a:cubicBezTo>
                    <a:pt x="3805701" y="622569"/>
                    <a:pt x="3689950" y="537745"/>
                    <a:pt x="3498196" y="602224"/>
                  </a:cubicBezTo>
                  <a:cubicBezTo>
                    <a:pt x="3306442" y="666703"/>
                    <a:pt x="3109020" y="593789"/>
                    <a:pt x="2892526" y="602224"/>
                  </a:cubicBezTo>
                  <a:cubicBezTo>
                    <a:pt x="2676032" y="610659"/>
                    <a:pt x="2519155" y="552337"/>
                    <a:pt x="2376584" y="602224"/>
                  </a:cubicBezTo>
                  <a:cubicBezTo>
                    <a:pt x="2234013" y="652111"/>
                    <a:pt x="2031627" y="580504"/>
                    <a:pt x="1815779" y="602224"/>
                  </a:cubicBezTo>
                  <a:cubicBezTo>
                    <a:pt x="1599931" y="623944"/>
                    <a:pt x="1371361" y="557699"/>
                    <a:pt x="1254973" y="602224"/>
                  </a:cubicBezTo>
                  <a:cubicBezTo>
                    <a:pt x="1138585" y="646749"/>
                    <a:pt x="960706" y="537551"/>
                    <a:pt x="694167" y="602224"/>
                  </a:cubicBezTo>
                  <a:cubicBezTo>
                    <a:pt x="427628" y="666897"/>
                    <a:pt x="372462" y="548927"/>
                    <a:pt x="88497" y="602224"/>
                  </a:cubicBezTo>
                  <a:cubicBezTo>
                    <a:pt x="37508" y="601699"/>
                    <a:pt x="-1248" y="568582"/>
                    <a:pt x="0" y="513727"/>
                  </a:cubicBezTo>
                  <a:cubicBezTo>
                    <a:pt x="-5612" y="379540"/>
                    <a:pt x="26498" y="209289"/>
                    <a:pt x="0" y="88497"/>
                  </a:cubicBezTo>
                  <a:close/>
                </a:path>
              </a:pathLst>
            </a:custGeom>
            <a:solidFill>
              <a:srgbClr val="75C3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 name="Google Shape;647;p12">
              <a:extLst>
                <a:ext uri="{FF2B5EF4-FFF2-40B4-BE49-F238E27FC236}">
                  <a16:creationId xmlns:a16="http://schemas.microsoft.com/office/drawing/2014/main" id="{1B6636EE-8FB3-4B1D-8C79-A358847A355E}"/>
                </a:ext>
              </a:extLst>
            </p:cNvPr>
            <p:cNvSpPr txBox="1"/>
            <p:nvPr/>
          </p:nvSpPr>
          <p:spPr>
            <a:xfrm>
              <a:off x="453364" y="2018044"/>
              <a:ext cx="3000963"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000000"/>
                  </a:solidFill>
                  <a:latin typeface="Arial"/>
                  <a:ea typeface="Arial"/>
                  <a:cs typeface="Arial"/>
                  <a:sym typeface="Arial"/>
                </a:rPr>
                <a:t> Khu tập thể thời bao cấp</a:t>
              </a:r>
              <a:endParaRPr sz="2800" b="0" i="0" u="none" strike="noStrike" cap="none">
                <a:solidFill>
                  <a:srgbClr val="000000"/>
                </a:solidFill>
                <a:latin typeface="Arial"/>
                <a:ea typeface="Arial"/>
                <a:cs typeface="Arial"/>
                <a:sym typeface="Arial"/>
              </a:endParaRPr>
            </a:p>
          </p:txBody>
        </p:sp>
      </p:grpSp>
      <p:pic>
        <p:nvPicPr>
          <p:cNvPr id="3" name="Picture 2">
            <a:extLst>
              <a:ext uri="{FF2B5EF4-FFF2-40B4-BE49-F238E27FC236}">
                <a16:creationId xmlns:a16="http://schemas.microsoft.com/office/drawing/2014/main" id="{28930E4F-CF2F-4CDC-AB44-85AD19343195}"/>
              </a:ext>
            </a:extLst>
          </p:cNvPr>
          <p:cNvPicPr>
            <a:picLocks noChangeAspect="1"/>
          </p:cNvPicPr>
          <p:nvPr/>
        </p:nvPicPr>
        <p:blipFill>
          <a:blip r:embed="rId4"/>
          <a:stretch>
            <a:fillRect/>
          </a:stretch>
        </p:blipFill>
        <p:spPr>
          <a:xfrm>
            <a:off x="210377" y="2450619"/>
            <a:ext cx="3853061" cy="2332427"/>
          </a:xfrm>
          <a:prstGeom prst="rect">
            <a:avLst/>
          </a:prstGeom>
        </p:spPr>
      </p:pic>
      <p:sp>
        <p:nvSpPr>
          <p:cNvPr id="21" name="Google Shape;657;p12">
            <a:extLst>
              <a:ext uri="{FF2B5EF4-FFF2-40B4-BE49-F238E27FC236}">
                <a16:creationId xmlns:a16="http://schemas.microsoft.com/office/drawing/2014/main" id="{83B3FFFD-B0DD-4D60-939B-B99057359FD8}"/>
              </a:ext>
            </a:extLst>
          </p:cNvPr>
          <p:cNvSpPr/>
          <p:nvPr/>
        </p:nvSpPr>
        <p:spPr>
          <a:xfrm rot="16200000" flipH="1" flipV="1">
            <a:off x="6056162" y="-56982"/>
            <a:ext cx="436961" cy="1838242"/>
          </a:xfrm>
          <a:prstGeom prst="bentArrow">
            <a:avLst>
              <a:gd name="adj1" fmla="val 23118"/>
              <a:gd name="adj2" fmla="val 23879"/>
              <a:gd name="adj3" fmla="val 22121"/>
              <a:gd name="adj4" fmla="val 30553"/>
            </a:avLst>
          </a:prstGeom>
          <a:solidFill>
            <a:srgbClr val="FFDCA9"/>
          </a:solidFill>
          <a:ln w="25400" cap="flat" cmpd="sng">
            <a:solidFill>
              <a:srgbClr val="ED8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7921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9" name="Freeform 4">
            <a:extLst>
              <a:ext uri="{FF2B5EF4-FFF2-40B4-BE49-F238E27FC236}">
                <a16:creationId xmlns:a16="http://schemas.microsoft.com/office/drawing/2014/main" id="{B3775877-2E03-4545-8E04-BD51023BDD51}"/>
              </a:ext>
            </a:extLst>
          </p:cNvPr>
          <p:cNvSpPr/>
          <p:nvPr/>
        </p:nvSpPr>
        <p:spPr>
          <a:xfrm>
            <a:off x="271492" y="689010"/>
            <a:ext cx="4424516" cy="4114800"/>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Google Shape;868;p16">
            <a:extLst>
              <a:ext uri="{FF2B5EF4-FFF2-40B4-BE49-F238E27FC236}">
                <a16:creationId xmlns:a16="http://schemas.microsoft.com/office/drawing/2014/main" id="{995381DF-1453-4111-88FB-85A51B986F3F}"/>
              </a:ext>
            </a:extLst>
          </p:cNvPr>
          <p:cNvSpPr/>
          <p:nvPr/>
        </p:nvSpPr>
        <p:spPr>
          <a:xfrm>
            <a:off x="4696008" y="800029"/>
            <a:ext cx="4185639"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0" i="0" u="none" strike="noStrike" cap="none">
                <a:solidFill>
                  <a:srgbClr val="0070C0"/>
                </a:solidFill>
                <a:latin typeface="Pattaya"/>
                <a:ea typeface="Pattaya"/>
                <a:cs typeface="Pattaya"/>
                <a:sym typeface="Pattaya"/>
              </a:rPr>
              <a:t>Làm việc cá nhân </a:t>
            </a:r>
            <a:endParaRPr sz="7200" b="0" i="0" u="none" strike="noStrike" cap="none">
              <a:solidFill>
                <a:srgbClr val="0070C0"/>
              </a:solidFill>
              <a:latin typeface="Pattaya"/>
              <a:ea typeface="Pattaya"/>
              <a:cs typeface="Pattaya"/>
              <a:sym typeface="Pattay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043" y="1968768"/>
            <a:ext cx="1309948" cy="2772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3" y="1843105"/>
            <a:ext cx="1988543" cy="24004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78827" y="-2673"/>
            <a:ext cx="9144000" cy="5146173"/>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868;p16">
            <a:extLst>
              <a:ext uri="{FF2B5EF4-FFF2-40B4-BE49-F238E27FC236}">
                <a16:creationId xmlns:a16="http://schemas.microsoft.com/office/drawing/2014/main" id="{95486987-6F53-4CCD-B53F-216083980E04}"/>
              </a:ext>
            </a:extLst>
          </p:cNvPr>
          <p:cNvSpPr/>
          <p:nvPr/>
        </p:nvSpPr>
        <p:spPr>
          <a:xfrm>
            <a:off x="4254219" y="371713"/>
            <a:ext cx="4185639"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a:solidFill>
                  <a:schemeClr val="bg1"/>
                </a:solidFill>
                <a:latin typeface="Pattaya"/>
                <a:ea typeface="Pattaya"/>
                <a:cs typeface="Pattaya"/>
                <a:sym typeface="Pattaya"/>
              </a:rPr>
              <a:t>Trình bày trước lớp</a:t>
            </a:r>
            <a:endParaRPr sz="7200" b="0" i="0" u="none" strike="noStrike" cap="none">
              <a:solidFill>
                <a:schemeClr val="bg1"/>
              </a:solidFill>
              <a:latin typeface="Pattaya"/>
              <a:ea typeface="Pattaya"/>
              <a:cs typeface="Pattaya"/>
              <a:sym typeface="Pattaya"/>
            </a:endParaRPr>
          </a:p>
        </p:txBody>
      </p:sp>
    </p:spTree>
    <p:extLst>
      <p:ext uri="{BB962C8B-B14F-4D97-AF65-F5344CB8AC3E}">
        <p14:creationId xmlns:p14="http://schemas.microsoft.com/office/powerpoint/2010/main" val="74028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10"/>
          <p:cNvSpPr txBox="1"/>
          <p:nvPr/>
        </p:nvSpPr>
        <p:spPr>
          <a:xfrm>
            <a:off x="133564" y="604880"/>
            <a:ext cx="9100223" cy="137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44545"/>
              </a:lnSpc>
              <a:spcBef>
                <a:spcPts val="2400"/>
              </a:spcBef>
              <a:spcAft>
                <a:spcPts val="0"/>
              </a:spcAft>
              <a:buClr>
                <a:srgbClr val="191919"/>
              </a:buClr>
              <a:buSzPts val="5200"/>
              <a:buFont typeface="Arial"/>
              <a:buNone/>
              <a:tabLst/>
              <a:defRPr/>
            </a:pPr>
            <a:r>
              <a:rPr kumimoji="0" lang="en-US" sz="9600" b="1" i="0" u="none" strike="noStrike" kern="0" cap="none" spc="0" normalizeH="0" baseline="0" noProof="0">
                <a:ln>
                  <a:noFill/>
                </a:ln>
                <a:solidFill>
                  <a:srgbClr val="EB3303"/>
                </a:solidFill>
                <a:effectLst/>
                <a:uLnTx/>
                <a:uFillTx/>
                <a:latin typeface="Arial"/>
                <a:cs typeface="Arial"/>
                <a:sym typeface="Arial"/>
              </a:rPr>
              <a:t>VẬN</a:t>
            </a:r>
            <a:r>
              <a:rPr kumimoji="0" lang="en-US" sz="9600" b="1" i="0" u="none" strike="noStrike" kern="0" cap="none" spc="0" normalizeH="0" noProof="0">
                <a:ln>
                  <a:noFill/>
                </a:ln>
                <a:solidFill>
                  <a:srgbClr val="EB3303"/>
                </a:solidFill>
                <a:effectLst/>
                <a:uLnTx/>
                <a:uFillTx/>
                <a:latin typeface="Arial"/>
                <a:cs typeface="Arial"/>
                <a:sym typeface="Arial"/>
              </a:rPr>
              <a:t> DỤNG</a:t>
            </a:r>
            <a:endParaRPr kumimoji="0" sz="7200" b="1" i="0" u="none" strike="noStrike" kern="0" cap="none" spc="0" normalizeH="0" baseline="0" noProof="0">
              <a:ln>
                <a:noFill/>
              </a:ln>
              <a:solidFill>
                <a:srgbClr val="EB3303"/>
              </a:solidFill>
              <a:effectLst/>
              <a:uLnTx/>
              <a:uFillTx/>
              <a:latin typeface="Arial"/>
              <a:ea typeface="Arial"/>
              <a:cs typeface="Arial"/>
              <a:sym typeface="Arial"/>
            </a:endParaRPr>
          </a:p>
        </p:txBody>
      </p:sp>
    </p:spTree>
    <p:extLst>
      <p:ext uri="{BB962C8B-B14F-4D97-AF65-F5344CB8AC3E}">
        <p14:creationId xmlns:p14="http://schemas.microsoft.com/office/powerpoint/2010/main" val="2261902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fade">
                                      <p:cBhvr>
                                        <p:cTn id="7" dur="500"/>
                                        <p:tgtEl>
                                          <p:spTgt spid="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11"/>
          <p:cNvSpPr txBox="1">
            <a:spLocks noGrp="1"/>
          </p:cNvSpPr>
          <p:nvPr>
            <p:ph type="title"/>
          </p:nvPr>
        </p:nvSpPr>
        <p:spPr>
          <a:xfrm>
            <a:off x="318903" y="142873"/>
            <a:ext cx="3697887" cy="1001094"/>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6000">
                <a:solidFill>
                  <a:srgbClr val="FF0000"/>
                </a:solidFill>
                <a:latin typeface="Arial"/>
                <a:ea typeface="Arial"/>
                <a:cs typeface="Arial"/>
                <a:sym typeface="Arial"/>
              </a:rPr>
              <a:t>Nhiệm vụ</a:t>
            </a:r>
            <a:endParaRPr sz="5400">
              <a:latin typeface="Arial"/>
              <a:ea typeface="Arial"/>
              <a:cs typeface="Arial"/>
              <a:sym typeface="Arial"/>
            </a:endParaRPr>
          </a:p>
        </p:txBody>
      </p:sp>
      <p:grpSp>
        <p:nvGrpSpPr>
          <p:cNvPr id="7" name="Google Shape;666;p13">
            <a:extLst>
              <a:ext uri="{FF2B5EF4-FFF2-40B4-BE49-F238E27FC236}">
                <a16:creationId xmlns:a16="http://schemas.microsoft.com/office/drawing/2014/main" id="{A4AAC699-4CBC-4669-B899-06617F254320}"/>
              </a:ext>
            </a:extLst>
          </p:cNvPr>
          <p:cNvGrpSpPr/>
          <p:nvPr/>
        </p:nvGrpSpPr>
        <p:grpSpPr>
          <a:xfrm>
            <a:off x="553977" y="1541935"/>
            <a:ext cx="5393374" cy="2958145"/>
            <a:chOff x="398622" y="1682773"/>
            <a:chExt cx="3220654" cy="1246928"/>
          </a:xfrm>
        </p:grpSpPr>
        <p:sp>
          <p:nvSpPr>
            <p:cNvPr id="8" name="Google Shape;667;p13">
              <a:extLst>
                <a:ext uri="{FF2B5EF4-FFF2-40B4-BE49-F238E27FC236}">
                  <a16:creationId xmlns:a16="http://schemas.microsoft.com/office/drawing/2014/main" id="{C415FD8C-AE38-45B7-A55A-D63C40E8EAB2}"/>
                </a:ext>
              </a:extLst>
            </p:cNvPr>
            <p:cNvSpPr/>
            <p:nvPr/>
          </p:nvSpPr>
          <p:spPr>
            <a:xfrm>
              <a:off x="398622" y="1682773"/>
              <a:ext cx="3220654" cy="1246928"/>
            </a:xfrm>
            <a:custGeom>
              <a:avLst/>
              <a:gdLst/>
              <a:ahLst/>
              <a:cxnLst/>
              <a:rect l="l" t="t" r="r" b="b"/>
              <a:pathLst>
                <a:path w="2674620" h="827063" fill="none" extrusionOk="0">
                  <a:moveTo>
                    <a:pt x="0" y="121537"/>
                  </a:moveTo>
                  <a:cubicBezTo>
                    <a:pt x="-6053" y="46575"/>
                    <a:pt x="63385" y="10917"/>
                    <a:pt x="121537" y="0"/>
                  </a:cubicBezTo>
                  <a:cubicBezTo>
                    <a:pt x="263493" y="-11808"/>
                    <a:pt x="393223" y="4787"/>
                    <a:pt x="559215" y="0"/>
                  </a:cubicBezTo>
                  <a:cubicBezTo>
                    <a:pt x="725207" y="-4787"/>
                    <a:pt x="843547" y="25780"/>
                    <a:pt x="972578" y="0"/>
                  </a:cubicBezTo>
                  <a:cubicBezTo>
                    <a:pt x="1101609" y="-25780"/>
                    <a:pt x="1359806" y="29135"/>
                    <a:pt x="1458887" y="0"/>
                  </a:cubicBezTo>
                  <a:cubicBezTo>
                    <a:pt x="1557968" y="-29135"/>
                    <a:pt x="1739251" y="22320"/>
                    <a:pt x="1945197" y="0"/>
                  </a:cubicBezTo>
                  <a:cubicBezTo>
                    <a:pt x="2151143" y="-22320"/>
                    <a:pt x="2313061" y="46035"/>
                    <a:pt x="2553083" y="0"/>
                  </a:cubicBezTo>
                  <a:cubicBezTo>
                    <a:pt x="2630824" y="3603"/>
                    <a:pt x="2678824" y="51398"/>
                    <a:pt x="2674620" y="121537"/>
                  </a:cubicBezTo>
                  <a:cubicBezTo>
                    <a:pt x="2681574" y="303747"/>
                    <a:pt x="2638102" y="439805"/>
                    <a:pt x="2674620" y="705526"/>
                  </a:cubicBezTo>
                  <a:cubicBezTo>
                    <a:pt x="2688720" y="766164"/>
                    <a:pt x="2609525" y="839259"/>
                    <a:pt x="2553083" y="827063"/>
                  </a:cubicBezTo>
                  <a:cubicBezTo>
                    <a:pt x="2400327" y="833960"/>
                    <a:pt x="2289174" y="784592"/>
                    <a:pt x="2066774" y="827063"/>
                  </a:cubicBezTo>
                  <a:cubicBezTo>
                    <a:pt x="1844374" y="869534"/>
                    <a:pt x="1734539" y="826711"/>
                    <a:pt x="1604780" y="827063"/>
                  </a:cubicBezTo>
                  <a:cubicBezTo>
                    <a:pt x="1475021" y="827415"/>
                    <a:pt x="1298417" y="781417"/>
                    <a:pt x="1167102" y="827063"/>
                  </a:cubicBezTo>
                  <a:cubicBezTo>
                    <a:pt x="1035787" y="872709"/>
                    <a:pt x="921197" y="772123"/>
                    <a:pt x="680793" y="827063"/>
                  </a:cubicBezTo>
                  <a:cubicBezTo>
                    <a:pt x="440389" y="882003"/>
                    <a:pt x="354326" y="771485"/>
                    <a:pt x="121537" y="827063"/>
                  </a:cubicBezTo>
                  <a:cubicBezTo>
                    <a:pt x="48077" y="825298"/>
                    <a:pt x="2421" y="777371"/>
                    <a:pt x="0" y="705526"/>
                  </a:cubicBezTo>
                  <a:cubicBezTo>
                    <a:pt x="-55794" y="481235"/>
                    <a:pt x="2095" y="304452"/>
                    <a:pt x="0" y="121537"/>
                  </a:cubicBezTo>
                  <a:close/>
                </a:path>
                <a:path w="2674620" h="827063" extrusionOk="0">
                  <a:moveTo>
                    <a:pt x="0" y="121537"/>
                  </a:moveTo>
                  <a:cubicBezTo>
                    <a:pt x="-8778" y="60193"/>
                    <a:pt x="50431" y="-1150"/>
                    <a:pt x="121537" y="0"/>
                  </a:cubicBezTo>
                  <a:cubicBezTo>
                    <a:pt x="288787" y="-17235"/>
                    <a:pt x="400799" y="15076"/>
                    <a:pt x="607846" y="0"/>
                  </a:cubicBezTo>
                  <a:cubicBezTo>
                    <a:pt x="814893" y="-15076"/>
                    <a:pt x="903624" y="48206"/>
                    <a:pt x="1021209" y="0"/>
                  </a:cubicBezTo>
                  <a:cubicBezTo>
                    <a:pt x="1138794" y="-48206"/>
                    <a:pt x="1281752" y="44140"/>
                    <a:pt x="1434572" y="0"/>
                  </a:cubicBezTo>
                  <a:cubicBezTo>
                    <a:pt x="1587392" y="-44140"/>
                    <a:pt x="1776488" y="2869"/>
                    <a:pt x="1920881" y="0"/>
                  </a:cubicBezTo>
                  <a:cubicBezTo>
                    <a:pt x="2065274" y="-2869"/>
                    <a:pt x="2280111" y="37962"/>
                    <a:pt x="2553083" y="0"/>
                  </a:cubicBezTo>
                  <a:cubicBezTo>
                    <a:pt x="2608311" y="14073"/>
                    <a:pt x="2667746" y="51804"/>
                    <a:pt x="2674620" y="121537"/>
                  </a:cubicBezTo>
                  <a:cubicBezTo>
                    <a:pt x="2733703" y="406087"/>
                    <a:pt x="2623810" y="542746"/>
                    <a:pt x="2674620" y="705526"/>
                  </a:cubicBezTo>
                  <a:cubicBezTo>
                    <a:pt x="2680408" y="774952"/>
                    <a:pt x="2637330" y="834847"/>
                    <a:pt x="2553083" y="827063"/>
                  </a:cubicBezTo>
                  <a:cubicBezTo>
                    <a:pt x="2405563" y="875620"/>
                    <a:pt x="2251522" y="782840"/>
                    <a:pt x="2018143" y="827063"/>
                  </a:cubicBezTo>
                  <a:cubicBezTo>
                    <a:pt x="1784764" y="871286"/>
                    <a:pt x="1666721" y="763042"/>
                    <a:pt x="1483203" y="827063"/>
                  </a:cubicBezTo>
                  <a:cubicBezTo>
                    <a:pt x="1299685" y="891084"/>
                    <a:pt x="1228367" y="800138"/>
                    <a:pt x="1045524" y="827063"/>
                  </a:cubicBezTo>
                  <a:cubicBezTo>
                    <a:pt x="862681" y="853988"/>
                    <a:pt x="790197" y="793189"/>
                    <a:pt x="607846" y="827063"/>
                  </a:cubicBezTo>
                  <a:cubicBezTo>
                    <a:pt x="425495" y="860937"/>
                    <a:pt x="275436" y="775013"/>
                    <a:pt x="121537" y="827063"/>
                  </a:cubicBezTo>
                  <a:cubicBezTo>
                    <a:pt x="65078" y="821985"/>
                    <a:pt x="-1126" y="775159"/>
                    <a:pt x="0" y="705526"/>
                  </a:cubicBezTo>
                  <a:cubicBezTo>
                    <a:pt x="-13928" y="541711"/>
                    <a:pt x="8238" y="374291"/>
                    <a:pt x="0" y="121537"/>
                  </a:cubicBezTo>
                  <a:close/>
                </a:path>
              </a:pathLst>
            </a:custGeom>
            <a:solidFill>
              <a:srgbClr val="FFDBA8"/>
            </a:solidFill>
            <a:ln w="25400" cap="flat" cmpd="sng">
              <a:solidFill>
                <a:srgbClr val="EB8A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Google Shape;668;p13">
              <a:extLst>
                <a:ext uri="{FF2B5EF4-FFF2-40B4-BE49-F238E27FC236}">
                  <a16:creationId xmlns:a16="http://schemas.microsoft.com/office/drawing/2014/main" id="{A47C630F-B87D-453C-AE56-0E442AAD50A3}"/>
                </a:ext>
              </a:extLst>
            </p:cNvPr>
            <p:cNvSpPr txBox="1"/>
            <p:nvPr/>
          </p:nvSpPr>
          <p:spPr>
            <a:xfrm>
              <a:off x="502920" y="1725145"/>
              <a:ext cx="2962975" cy="1128678"/>
            </a:xfrm>
            <a:prstGeom prst="rect">
              <a:avLst/>
            </a:prstGeom>
            <a:noFill/>
            <a:ln>
              <a:noFill/>
            </a:ln>
          </p:spPr>
          <p:txBody>
            <a:bodyPr spcFirstLastPara="1" wrap="square" lIns="91425" tIns="45700" rIns="91425" bIns="45700" anchor="t" anchorCtr="0">
              <a:spAutoFit/>
            </a:bodyPr>
            <a:lstStyle/>
            <a:p>
              <a:pPr marL="0" marR="0" lvl="0" indent="0" algn="just" rtl="0">
                <a:lnSpc>
                  <a:spcPct val="105000"/>
                </a:lnSpc>
                <a:spcBef>
                  <a:spcPts val="0"/>
                </a:spcBef>
                <a:spcAft>
                  <a:spcPts val="0"/>
                </a:spcAft>
                <a:buNone/>
              </a:pPr>
              <a:r>
                <a:rPr lang="vi-VN" sz="3200" b="1" i="0" u="none" strike="noStrike" cap="none">
                  <a:solidFill>
                    <a:srgbClr val="000000"/>
                  </a:solidFill>
                  <a:latin typeface="Arial"/>
                  <a:ea typeface="Arial"/>
                  <a:cs typeface="Arial"/>
                  <a:sym typeface="Arial"/>
                </a:rPr>
                <a:t>Sưu tầm một số tranh ảnh hoặc vật dụng về thời kì Đổi mới ở địa phương em, sau đó chia sẻ với các bạn cùng lớp.</a:t>
              </a:r>
              <a:endParaRPr sz="1800"/>
            </a:p>
          </p:txBody>
        </p:sp>
      </p:grpSp>
      <p:pic>
        <p:nvPicPr>
          <p:cNvPr id="10" name="Google Shape;669;p13">
            <a:extLst>
              <a:ext uri="{FF2B5EF4-FFF2-40B4-BE49-F238E27FC236}">
                <a16:creationId xmlns:a16="http://schemas.microsoft.com/office/drawing/2014/main" id="{8B1771A7-DE4D-41EB-B6B2-EE5571DD0D8A}"/>
              </a:ext>
            </a:extLst>
          </p:cNvPr>
          <p:cNvPicPr preferRelativeResize="0"/>
          <p:nvPr/>
        </p:nvPicPr>
        <p:blipFill rotWithShape="1">
          <a:blip r:embed="rId3">
            <a:alphaModFix/>
          </a:blip>
          <a:srcRect/>
          <a:stretch/>
        </p:blipFill>
        <p:spPr>
          <a:xfrm>
            <a:off x="6060366" y="914400"/>
            <a:ext cx="3083634" cy="3862553"/>
          </a:xfrm>
          <a:prstGeom prst="rect">
            <a:avLst/>
          </a:prstGeom>
          <a:noFill/>
          <a:ln>
            <a:noFill/>
          </a:ln>
        </p:spPr>
      </p:pic>
    </p:spTree>
    <p:extLst>
      <p:ext uri="{BB962C8B-B14F-4D97-AF65-F5344CB8AC3E}">
        <p14:creationId xmlns:p14="http://schemas.microsoft.com/office/powerpoint/2010/main" val="379059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barn(inVertical)">
                                      <p:cBhvr>
                                        <p:cTn id="7" dur="500"/>
                                        <p:tgtEl>
                                          <p:spTgt spid="6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043" y="1968768"/>
            <a:ext cx="1309948" cy="2772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3" y="1843105"/>
            <a:ext cx="1988543" cy="24004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78827" y="-2673"/>
            <a:ext cx="9144000" cy="5146173"/>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868;p16">
            <a:extLst>
              <a:ext uri="{FF2B5EF4-FFF2-40B4-BE49-F238E27FC236}">
                <a16:creationId xmlns:a16="http://schemas.microsoft.com/office/drawing/2014/main" id="{95486987-6F53-4CCD-B53F-216083980E04}"/>
              </a:ext>
            </a:extLst>
          </p:cNvPr>
          <p:cNvSpPr/>
          <p:nvPr/>
        </p:nvSpPr>
        <p:spPr>
          <a:xfrm>
            <a:off x="4254219" y="371713"/>
            <a:ext cx="4185639" cy="230828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FFEFD8"/>
                </a:solidFill>
                <a:effectLst/>
                <a:uLnTx/>
                <a:uFillTx/>
                <a:latin typeface="Pattaya"/>
                <a:ea typeface="Pattaya"/>
                <a:cs typeface="Pattaya"/>
                <a:sym typeface="Pattaya"/>
              </a:rPr>
              <a:t>Chia</a:t>
            </a:r>
            <a:r>
              <a:rPr kumimoji="0" lang="en-US" sz="7200" b="0" i="0" u="none" strike="noStrike" kern="0" cap="none" spc="0" normalizeH="0" noProof="0">
                <a:ln>
                  <a:noFill/>
                </a:ln>
                <a:solidFill>
                  <a:srgbClr val="FFEFD8"/>
                </a:solidFill>
                <a:effectLst/>
                <a:uLnTx/>
                <a:uFillTx/>
                <a:latin typeface="Pattaya"/>
                <a:ea typeface="Pattaya"/>
                <a:cs typeface="Pattaya"/>
                <a:sym typeface="Pattaya"/>
              </a:rPr>
              <a:t> sẻ </a:t>
            </a:r>
            <a:r>
              <a:rPr kumimoji="0" lang="en-US" sz="7200" b="0" i="0" u="none" strike="noStrike" kern="0" cap="none" spc="0" normalizeH="0" baseline="0" noProof="0">
                <a:ln>
                  <a:noFill/>
                </a:ln>
                <a:solidFill>
                  <a:srgbClr val="FFEFD8"/>
                </a:solidFill>
                <a:effectLst/>
                <a:uLnTx/>
                <a:uFillTx/>
                <a:latin typeface="Pattaya"/>
                <a:ea typeface="Pattaya"/>
                <a:cs typeface="Pattaya"/>
                <a:sym typeface="Pattaya"/>
              </a:rPr>
              <a:t>trước lớp</a:t>
            </a:r>
            <a:endParaRPr kumimoji="0" sz="7200" b="0" i="0" u="none" strike="noStrike" kern="0" cap="none" spc="0" normalizeH="0" baseline="0" noProof="0">
              <a:ln>
                <a:noFill/>
              </a:ln>
              <a:solidFill>
                <a:srgbClr val="FFEFD8"/>
              </a:solidFill>
              <a:effectLst/>
              <a:uLnTx/>
              <a:uFillTx/>
              <a:latin typeface="Pattaya"/>
              <a:ea typeface="Pattaya"/>
              <a:cs typeface="Pattaya"/>
              <a:sym typeface="Pattaya"/>
            </a:endParaRPr>
          </a:p>
        </p:txBody>
      </p:sp>
    </p:spTree>
    <p:extLst>
      <p:ext uri="{BB962C8B-B14F-4D97-AF65-F5344CB8AC3E}">
        <p14:creationId xmlns:p14="http://schemas.microsoft.com/office/powerpoint/2010/main" val="3584740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11" name="Google Shape;645;p12">
            <a:extLst>
              <a:ext uri="{FF2B5EF4-FFF2-40B4-BE49-F238E27FC236}">
                <a16:creationId xmlns:a16="http://schemas.microsoft.com/office/drawing/2014/main" id="{52288585-A1F7-4A53-86FD-2DC3E4AAC92E}"/>
              </a:ext>
            </a:extLst>
          </p:cNvPr>
          <p:cNvGrpSpPr/>
          <p:nvPr/>
        </p:nvGrpSpPr>
        <p:grpSpPr>
          <a:xfrm>
            <a:off x="1808674" y="459862"/>
            <a:ext cx="2060423" cy="1052961"/>
            <a:chOff x="390357" y="1919150"/>
            <a:chExt cx="2060423" cy="1052961"/>
          </a:xfrm>
        </p:grpSpPr>
        <p:sp>
          <p:nvSpPr>
            <p:cNvPr id="12" name="Google Shape;646;p12">
              <a:extLst>
                <a:ext uri="{FF2B5EF4-FFF2-40B4-BE49-F238E27FC236}">
                  <a16:creationId xmlns:a16="http://schemas.microsoft.com/office/drawing/2014/main" id="{5463277A-1BE9-4319-9711-978EFAC08C0B}"/>
                </a:ext>
              </a:extLst>
            </p:cNvPr>
            <p:cNvSpPr/>
            <p:nvPr/>
          </p:nvSpPr>
          <p:spPr>
            <a:xfrm>
              <a:off x="441275" y="1919150"/>
              <a:ext cx="1958589" cy="1052961"/>
            </a:xfrm>
            <a:custGeom>
              <a:avLst/>
              <a:gdLst/>
              <a:ahLst/>
              <a:cxnLst/>
              <a:rect l="l" t="t" r="r" b="b"/>
              <a:pathLst>
                <a:path w="4663440" h="602224" fill="none" extrusionOk="0">
                  <a:moveTo>
                    <a:pt x="0" y="88497"/>
                  </a:moveTo>
                  <a:cubicBezTo>
                    <a:pt x="-13115" y="34259"/>
                    <a:pt x="48628" y="7119"/>
                    <a:pt x="88497" y="0"/>
                  </a:cubicBezTo>
                  <a:cubicBezTo>
                    <a:pt x="296870" y="-16601"/>
                    <a:pt x="552320" y="27086"/>
                    <a:pt x="694167" y="0"/>
                  </a:cubicBezTo>
                  <a:cubicBezTo>
                    <a:pt x="836014" y="-27086"/>
                    <a:pt x="1125367" y="17717"/>
                    <a:pt x="1299837" y="0"/>
                  </a:cubicBezTo>
                  <a:cubicBezTo>
                    <a:pt x="1474307" y="-17717"/>
                    <a:pt x="1686139" y="51726"/>
                    <a:pt x="1860643" y="0"/>
                  </a:cubicBezTo>
                  <a:cubicBezTo>
                    <a:pt x="2035147" y="-51726"/>
                    <a:pt x="2266807" y="18707"/>
                    <a:pt x="2421449" y="0"/>
                  </a:cubicBezTo>
                  <a:cubicBezTo>
                    <a:pt x="2576091" y="-18707"/>
                    <a:pt x="2822149" y="77041"/>
                    <a:pt x="3071984" y="0"/>
                  </a:cubicBezTo>
                  <a:cubicBezTo>
                    <a:pt x="3321820" y="-77041"/>
                    <a:pt x="3338172" y="12795"/>
                    <a:pt x="3587925" y="0"/>
                  </a:cubicBezTo>
                  <a:cubicBezTo>
                    <a:pt x="3837678" y="-12795"/>
                    <a:pt x="3855856" y="51529"/>
                    <a:pt x="4059002" y="0"/>
                  </a:cubicBezTo>
                  <a:cubicBezTo>
                    <a:pt x="4262148" y="-51529"/>
                    <a:pt x="4380029" y="4474"/>
                    <a:pt x="4574943" y="0"/>
                  </a:cubicBezTo>
                  <a:cubicBezTo>
                    <a:pt x="4619528" y="-9442"/>
                    <a:pt x="4659284" y="47684"/>
                    <a:pt x="4663440" y="88497"/>
                  </a:cubicBezTo>
                  <a:cubicBezTo>
                    <a:pt x="4714027" y="181956"/>
                    <a:pt x="4658128" y="420063"/>
                    <a:pt x="4663440" y="513727"/>
                  </a:cubicBezTo>
                  <a:cubicBezTo>
                    <a:pt x="4651060" y="556005"/>
                    <a:pt x="4623471" y="606446"/>
                    <a:pt x="4574943" y="602224"/>
                  </a:cubicBezTo>
                  <a:cubicBezTo>
                    <a:pt x="4373770" y="624236"/>
                    <a:pt x="4294353" y="563654"/>
                    <a:pt x="4148731" y="602224"/>
                  </a:cubicBezTo>
                  <a:cubicBezTo>
                    <a:pt x="4003109" y="640794"/>
                    <a:pt x="3889201" y="595536"/>
                    <a:pt x="3722518" y="602224"/>
                  </a:cubicBezTo>
                  <a:cubicBezTo>
                    <a:pt x="3555835" y="608912"/>
                    <a:pt x="3302060" y="600991"/>
                    <a:pt x="3161713" y="602224"/>
                  </a:cubicBezTo>
                  <a:cubicBezTo>
                    <a:pt x="3021367" y="603457"/>
                    <a:pt x="2929481" y="570074"/>
                    <a:pt x="2735500" y="602224"/>
                  </a:cubicBezTo>
                  <a:cubicBezTo>
                    <a:pt x="2541519" y="634374"/>
                    <a:pt x="2421268" y="558035"/>
                    <a:pt x="2129830" y="602224"/>
                  </a:cubicBezTo>
                  <a:cubicBezTo>
                    <a:pt x="1838392" y="646413"/>
                    <a:pt x="1785102" y="584995"/>
                    <a:pt x="1613889" y="602224"/>
                  </a:cubicBezTo>
                  <a:cubicBezTo>
                    <a:pt x="1442676" y="619453"/>
                    <a:pt x="1193867" y="562238"/>
                    <a:pt x="1053083" y="602224"/>
                  </a:cubicBezTo>
                  <a:cubicBezTo>
                    <a:pt x="912299" y="642210"/>
                    <a:pt x="380008" y="587144"/>
                    <a:pt x="88497" y="602224"/>
                  </a:cubicBezTo>
                  <a:cubicBezTo>
                    <a:pt x="29549" y="603426"/>
                    <a:pt x="-12899" y="556252"/>
                    <a:pt x="0" y="513727"/>
                  </a:cubicBezTo>
                  <a:cubicBezTo>
                    <a:pt x="-23391" y="413019"/>
                    <a:pt x="42422" y="264705"/>
                    <a:pt x="0" y="88497"/>
                  </a:cubicBezTo>
                  <a:close/>
                </a:path>
                <a:path w="4663440" h="602224" extrusionOk="0">
                  <a:moveTo>
                    <a:pt x="0" y="88497"/>
                  </a:moveTo>
                  <a:cubicBezTo>
                    <a:pt x="-8251" y="45054"/>
                    <a:pt x="35287" y="-1252"/>
                    <a:pt x="88497" y="0"/>
                  </a:cubicBezTo>
                  <a:cubicBezTo>
                    <a:pt x="313544" y="-66332"/>
                    <a:pt x="526666" y="26230"/>
                    <a:pt x="649303" y="0"/>
                  </a:cubicBezTo>
                  <a:cubicBezTo>
                    <a:pt x="771940" y="-26230"/>
                    <a:pt x="982214" y="7572"/>
                    <a:pt x="1075515" y="0"/>
                  </a:cubicBezTo>
                  <a:cubicBezTo>
                    <a:pt x="1168816" y="-7572"/>
                    <a:pt x="1366359" y="26734"/>
                    <a:pt x="1501727" y="0"/>
                  </a:cubicBezTo>
                  <a:cubicBezTo>
                    <a:pt x="1637095" y="-26734"/>
                    <a:pt x="1880499" y="64072"/>
                    <a:pt x="2062533" y="0"/>
                  </a:cubicBezTo>
                  <a:cubicBezTo>
                    <a:pt x="2244567" y="-64072"/>
                    <a:pt x="2488695" y="41120"/>
                    <a:pt x="2713068" y="0"/>
                  </a:cubicBezTo>
                  <a:cubicBezTo>
                    <a:pt x="2937441" y="-41120"/>
                    <a:pt x="3128918" y="31793"/>
                    <a:pt x="3273874" y="0"/>
                  </a:cubicBezTo>
                  <a:cubicBezTo>
                    <a:pt x="3418830" y="-31793"/>
                    <a:pt x="3600545" y="45702"/>
                    <a:pt x="3700086" y="0"/>
                  </a:cubicBezTo>
                  <a:cubicBezTo>
                    <a:pt x="3799627" y="-45702"/>
                    <a:pt x="4209411" y="26977"/>
                    <a:pt x="4574943" y="0"/>
                  </a:cubicBezTo>
                  <a:cubicBezTo>
                    <a:pt x="4630969" y="2844"/>
                    <a:pt x="4668150" y="41762"/>
                    <a:pt x="4663440" y="88497"/>
                  </a:cubicBezTo>
                  <a:cubicBezTo>
                    <a:pt x="4677591" y="291431"/>
                    <a:pt x="4657768" y="396090"/>
                    <a:pt x="4663440" y="513727"/>
                  </a:cubicBezTo>
                  <a:cubicBezTo>
                    <a:pt x="4662188" y="570546"/>
                    <a:pt x="4625011" y="604285"/>
                    <a:pt x="4574943" y="602224"/>
                  </a:cubicBezTo>
                  <a:cubicBezTo>
                    <a:pt x="4408338" y="636416"/>
                    <a:pt x="4312303" y="581879"/>
                    <a:pt x="4059002" y="602224"/>
                  </a:cubicBezTo>
                  <a:cubicBezTo>
                    <a:pt x="3805701" y="622569"/>
                    <a:pt x="3689950" y="537745"/>
                    <a:pt x="3498196" y="602224"/>
                  </a:cubicBezTo>
                  <a:cubicBezTo>
                    <a:pt x="3306442" y="666703"/>
                    <a:pt x="3109020" y="593789"/>
                    <a:pt x="2892526" y="602224"/>
                  </a:cubicBezTo>
                  <a:cubicBezTo>
                    <a:pt x="2676032" y="610659"/>
                    <a:pt x="2519155" y="552337"/>
                    <a:pt x="2376584" y="602224"/>
                  </a:cubicBezTo>
                  <a:cubicBezTo>
                    <a:pt x="2234013" y="652111"/>
                    <a:pt x="2031627" y="580504"/>
                    <a:pt x="1815779" y="602224"/>
                  </a:cubicBezTo>
                  <a:cubicBezTo>
                    <a:pt x="1599931" y="623944"/>
                    <a:pt x="1371361" y="557699"/>
                    <a:pt x="1254973" y="602224"/>
                  </a:cubicBezTo>
                  <a:cubicBezTo>
                    <a:pt x="1138585" y="646749"/>
                    <a:pt x="960706" y="537551"/>
                    <a:pt x="694167" y="602224"/>
                  </a:cubicBezTo>
                  <a:cubicBezTo>
                    <a:pt x="427628" y="666897"/>
                    <a:pt x="372462" y="548927"/>
                    <a:pt x="88497" y="602224"/>
                  </a:cubicBezTo>
                  <a:cubicBezTo>
                    <a:pt x="37508" y="601699"/>
                    <a:pt x="-1248" y="568582"/>
                    <a:pt x="0" y="513727"/>
                  </a:cubicBezTo>
                  <a:cubicBezTo>
                    <a:pt x="-5612" y="379540"/>
                    <a:pt x="26498" y="209289"/>
                    <a:pt x="0" y="88497"/>
                  </a:cubicBezTo>
                  <a:close/>
                </a:path>
              </a:pathLst>
            </a:custGeom>
            <a:solidFill>
              <a:srgbClr val="75C3B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EFD8"/>
                </a:solidFill>
                <a:effectLst/>
                <a:uLnTx/>
                <a:uFillTx/>
                <a:latin typeface="Arial"/>
                <a:ea typeface="Arial"/>
                <a:cs typeface="Arial"/>
                <a:sym typeface="Arial"/>
              </a:endParaRPr>
            </a:p>
          </p:txBody>
        </p:sp>
        <p:sp>
          <p:nvSpPr>
            <p:cNvPr id="13" name="Google Shape;647;p12">
              <a:extLst>
                <a:ext uri="{FF2B5EF4-FFF2-40B4-BE49-F238E27FC236}">
                  <a16:creationId xmlns:a16="http://schemas.microsoft.com/office/drawing/2014/main" id="{BCD1BDDD-977D-4D78-8349-BEAC60B313DD}"/>
                </a:ext>
              </a:extLst>
            </p:cNvPr>
            <p:cNvSpPr txBox="1"/>
            <p:nvPr/>
          </p:nvSpPr>
          <p:spPr>
            <a:xfrm>
              <a:off x="390357" y="1968596"/>
              <a:ext cx="2060423"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 Điện thoại di động</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7" name="Google Shape;645;p12">
            <a:extLst>
              <a:ext uri="{FF2B5EF4-FFF2-40B4-BE49-F238E27FC236}">
                <a16:creationId xmlns:a16="http://schemas.microsoft.com/office/drawing/2014/main" id="{E4053142-EAE9-40ED-9845-166C3E11C7BF}"/>
              </a:ext>
            </a:extLst>
          </p:cNvPr>
          <p:cNvGrpSpPr/>
          <p:nvPr/>
        </p:nvGrpSpPr>
        <p:grpSpPr>
          <a:xfrm>
            <a:off x="402631" y="3888740"/>
            <a:ext cx="2812087" cy="574021"/>
            <a:chOff x="-654001" y="-4541511"/>
            <a:chExt cx="3000963" cy="1020974"/>
          </a:xfrm>
        </p:grpSpPr>
        <p:sp>
          <p:nvSpPr>
            <p:cNvPr id="18" name="Google Shape;646;p12">
              <a:extLst>
                <a:ext uri="{FF2B5EF4-FFF2-40B4-BE49-F238E27FC236}">
                  <a16:creationId xmlns:a16="http://schemas.microsoft.com/office/drawing/2014/main" id="{9C2C7F78-C8AE-4A75-A8C8-1D39723EF1DB}"/>
                </a:ext>
              </a:extLst>
            </p:cNvPr>
            <p:cNvSpPr/>
            <p:nvPr/>
          </p:nvSpPr>
          <p:spPr>
            <a:xfrm>
              <a:off x="-654001" y="-4541511"/>
              <a:ext cx="3000963" cy="1020974"/>
            </a:xfrm>
            <a:custGeom>
              <a:avLst/>
              <a:gdLst/>
              <a:ahLst/>
              <a:cxnLst/>
              <a:rect l="l" t="t" r="r" b="b"/>
              <a:pathLst>
                <a:path w="4663440" h="602224" fill="none" extrusionOk="0">
                  <a:moveTo>
                    <a:pt x="0" y="88497"/>
                  </a:moveTo>
                  <a:cubicBezTo>
                    <a:pt x="-13115" y="34259"/>
                    <a:pt x="48628" y="7119"/>
                    <a:pt x="88497" y="0"/>
                  </a:cubicBezTo>
                  <a:cubicBezTo>
                    <a:pt x="296870" y="-16601"/>
                    <a:pt x="552320" y="27086"/>
                    <a:pt x="694167" y="0"/>
                  </a:cubicBezTo>
                  <a:cubicBezTo>
                    <a:pt x="836014" y="-27086"/>
                    <a:pt x="1125367" y="17717"/>
                    <a:pt x="1299837" y="0"/>
                  </a:cubicBezTo>
                  <a:cubicBezTo>
                    <a:pt x="1474307" y="-17717"/>
                    <a:pt x="1686139" y="51726"/>
                    <a:pt x="1860643" y="0"/>
                  </a:cubicBezTo>
                  <a:cubicBezTo>
                    <a:pt x="2035147" y="-51726"/>
                    <a:pt x="2266807" y="18707"/>
                    <a:pt x="2421449" y="0"/>
                  </a:cubicBezTo>
                  <a:cubicBezTo>
                    <a:pt x="2576091" y="-18707"/>
                    <a:pt x="2822149" y="77041"/>
                    <a:pt x="3071984" y="0"/>
                  </a:cubicBezTo>
                  <a:cubicBezTo>
                    <a:pt x="3321820" y="-77041"/>
                    <a:pt x="3338172" y="12795"/>
                    <a:pt x="3587925" y="0"/>
                  </a:cubicBezTo>
                  <a:cubicBezTo>
                    <a:pt x="3837678" y="-12795"/>
                    <a:pt x="3855856" y="51529"/>
                    <a:pt x="4059002" y="0"/>
                  </a:cubicBezTo>
                  <a:cubicBezTo>
                    <a:pt x="4262148" y="-51529"/>
                    <a:pt x="4380029" y="4474"/>
                    <a:pt x="4574943" y="0"/>
                  </a:cubicBezTo>
                  <a:cubicBezTo>
                    <a:pt x="4619528" y="-9442"/>
                    <a:pt x="4659284" y="47684"/>
                    <a:pt x="4663440" y="88497"/>
                  </a:cubicBezTo>
                  <a:cubicBezTo>
                    <a:pt x="4714027" y="181956"/>
                    <a:pt x="4658128" y="420063"/>
                    <a:pt x="4663440" y="513727"/>
                  </a:cubicBezTo>
                  <a:cubicBezTo>
                    <a:pt x="4651060" y="556005"/>
                    <a:pt x="4623471" y="606446"/>
                    <a:pt x="4574943" y="602224"/>
                  </a:cubicBezTo>
                  <a:cubicBezTo>
                    <a:pt x="4373770" y="624236"/>
                    <a:pt x="4294353" y="563654"/>
                    <a:pt x="4148731" y="602224"/>
                  </a:cubicBezTo>
                  <a:cubicBezTo>
                    <a:pt x="4003109" y="640794"/>
                    <a:pt x="3889201" y="595536"/>
                    <a:pt x="3722518" y="602224"/>
                  </a:cubicBezTo>
                  <a:cubicBezTo>
                    <a:pt x="3555835" y="608912"/>
                    <a:pt x="3302060" y="600991"/>
                    <a:pt x="3161713" y="602224"/>
                  </a:cubicBezTo>
                  <a:cubicBezTo>
                    <a:pt x="3021367" y="603457"/>
                    <a:pt x="2929481" y="570074"/>
                    <a:pt x="2735500" y="602224"/>
                  </a:cubicBezTo>
                  <a:cubicBezTo>
                    <a:pt x="2541519" y="634374"/>
                    <a:pt x="2421268" y="558035"/>
                    <a:pt x="2129830" y="602224"/>
                  </a:cubicBezTo>
                  <a:cubicBezTo>
                    <a:pt x="1838392" y="646413"/>
                    <a:pt x="1785102" y="584995"/>
                    <a:pt x="1613889" y="602224"/>
                  </a:cubicBezTo>
                  <a:cubicBezTo>
                    <a:pt x="1442676" y="619453"/>
                    <a:pt x="1193867" y="562238"/>
                    <a:pt x="1053083" y="602224"/>
                  </a:cubicBezTo>
                  <a:cubicBezTo>
                    <a:pt x="912299" y="642210"/>
                    <a:pt x="380008" y="587144"/>
                    <a:pt x="88497" y="602224"/>
                  </a:cubicBezTo>
                  <a:cubicBezTo>
                    <a:pt x="29549" y="603426"/>
                    <a:pt x="-12899" y="556252"/>
                    <a:pt x="0" y="513727"/>
                  </a:cubicBezTo>
                  <a:cubicBezTo>
                    <a:pt x="-23391" y="413019"/>
                    <a:pt x="42422" y="264705"/>
                    <a:pt x="0" y="88497"/>
                  </a:cubicBezTo>
                  <a:close/>
                </a:path>
                <a:path w="4663440" h="602224" extrusionOk="0">
                  <a:moveTo>
                    <a:pt x="0" y="88497"/>
                  </a:moveTo>
                  <a:cubicBezTo>
                    <a:pt x="-8251" y="45054"/>
                    <a:pt x="35287" y="-1252"/>
                    <a:pt x="88497" y="0"/>
                  </a:cubicBezTo>
                  <a:cubicBezTo>
                    <a:pt x="313544" y="-66332"/>
                    <a:pt x="526666" y="26230"/>
                    <a:pt x="649303" y="0"/>
                  </a:cubicBezTo>
                  <a:cubicBezTo>
                    <a:pt x="771940" y="-26230"/>
                    <a:pt x="982214" y="7572"/>
                    <a:pt x="1075515" y="0"/>
                  </a:cubicBezTo>
                  <a:cubicBezTo>
                    <a:pt x="1168816" y="-7572"/>
                    <a:pt x="1366359" y="26734"/>
                    <a:pt x="1501727" y="0"/>
                  </a:cubicBezTo>
                  <a:cubicBezTo>
                    <a:pt x="1637095" y="-26734"/>
                    <a:pt x="1880499" y="64072"/>
                    <a:pt x="2062533" y="0"/>
                  </a:cubicBezTo>
                  <a:cubicBezTo>
                    <a:pt x="2244567" y="-64072"/>
                    <a:pt x="2488695" y="41120"/>
                    <a:pt x="2713068" y="0"/>
                  </a:cubicBezTo>
                  <a:cubicBezTo>
                    <a:pt x="2937441" y="-41120"/>
                    <a:pt x="3128918" y="31793"/>
                    <a:pt x="3273874" y="0"/>
                  </a:cubicBezTo>
                  <a:cubicBezTo>
                    <a:pt x="3418830" y="-31793"/>
                    <a:pt x="3600545" y="45702"/>
                    <a:pt x="3700086" y="0"/>
                  </a:cubicBezTo>
                  <a:cubicBezTo>
                    <a:pt x="3799627" y="-45702"/>
                    <a:pt x="4209411" y="26977"/>
                    <a:pt x="4574943" y="0"/>
                  </a:cubicBezTo>
                  <a:cubicBezTo>
                    <a:pt x="4630969" y="2844"/>
                    <a:pt x="4668150" y="41762"/>
                    <a:pt x="4663440" y="88497"/>
                  </a:cubicBezTo>
                  <a:cubicBezTo>
                    <a:pt x="4677591" y="291431"/>
                    <a:pt x="4657768" y="396090"/>
                    <a:pt x="4663440" y="513727"/>
                  </a:cubicBezTo>
                  <a:cubicBezTo>
                    <a:pt x="4662188" y="570546"/>
                    <a:pt x="4625011" y="604285"/>
                    <a:pt x="4574943" y="602224"/>
                  </a:cubicBezTo>
                  <a:cubicBezTo>
                    <a:pt x="4408338" y="636416"/>
                    <a:pt x="4312303" y="581879"/>
                    <a:pt x="4059002" y="602224"/>
                  </a:cubicBezTo>
                  <a:cubicBezTo>
                    <a:pt x="3805701" y="622569"/>
                    <a:pt x="3689950" y="537745"/>
                    <a:pt x="3498196" y="602224"/>
                  </a:cubicBezTo>
                  <a:cubicBezTo>
                    <a:pt x="3306442" y="666703"/>
                    <a:pt x="3109020" y="593789"/>
                    <a:pt x="2892526" y="602224"/>
                  </a:cubicBezTo>
                  <a:cubicBezTo>
                    <a:pt x="2676032" y="610659"/>
                    <a:pt x="2519155" y="552337"/>
                    <a:pt x="2376584" y="602224"/>
                  </a:cubicBezTo>
                  <a:cubicBezTo>
                    <a:pt x="2234013" y="652111"/>
                    <a:pt x="2031627" y="580504"/>
                    <a:pt x="1815779" y="602224"/>
                  </a:cubicBezTo>
                  <a:cubicBezTo>
                    <a:pt x="1599931" y="623944"/>
                    <a:pt x="1371361" y="557699"/>
                    <a:pt x="1254973" y="602224"/>
                  </a:cubicBezTo>
                  <a:cubicBezTo>
                    <a:pt x="1138585" y="646749"/>
                    <a:pt x="960706" y="537551"/>
                    <a:pt x="694167" y="602224"/>
                  </a:cubicBezTo>
                  <a:cubicBezTo>
                    <a:pt x="427628" y="666897"/>
                    <a:pt x="372462" y="548927"/>
                    <a:pt x="88497" y="602224"/>
                  </a:cubicBezTo>
                  <a:cubicBezTo>
                    <a:pt x="37508" y="601699"/>
                    <a:pt x="-1248" y="568582"/>
                    <a:pt x="0" y="513727"/>
                  </a:cubicBezTo>
                  <a:cubicBezTo>
                    <a:pt x="-5612" y="379540"/>
                    <a:pt x="26498" y="209289"/>
                    <a:pt x="0" y="88497"/>
                  </a:cubicBezTo>
                  <a:close/>
                </a:path>
              </a:pathLst>
            </a:custGeom>
            <a:solidFill>
              <a:srgbClr val="75C3B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EFD8"/>
                </a:solidFill>
                <a:effectLst/>
                <a:uLnTx/>
                <a:uFillTx/>
                <a:latin typeface="Arial"/>
                <a:ea typeface="Arial"/>
                <a:cs typeface="Arial"/>
                <a:sym typeface="Arial"/>
              </a:endParaRPr>
            </a:p>
          </p:txBody>
        </p:sp>
        <p:sp>
          <p:nvSpPr>
            <p:cNvPr id="19" name="Google Shape;647;p12">
              <a:extLst>
                <a:ext uri="{FF2B5EF4-FFF2-40B4-BE49-F238E27FC236}">
                  <a16:creationId xmlns:a16="http://schemas.microsoft.com/office/drawing/2014/main" id="{1B6636EE-8FB3-4B1D-8C79-A358847A355E}"/>
                </a:ext>
              </a:extLst>
            </p:cNvPr>
            <p:cNvSpPr txBox="1"/>
            <p:nvPr/>
          </p:nvSpPr>
          <p:spPr>
            <a:xfrm>
              <a:off x="-654001" y="-4513080"/>
              <a:ext cx="300096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 Tivi trắng đen</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8344347E-0231-4D79-BBDA-8166C08C41E1}"/>
              </a:ext>
            </a:extLst>
          </p:cNvPr>
          <p:cNvPicPr>
            <a:picLocks noChangeAspect="1"/>
          </p:cNvPicPr>
          <p:nvPr/>
        </p:nvPicPr>
        <p:blipFill>
          <a:blip r:embed="rId3"/>
          <a:stretch>
            <a:fillRect/>
          </a:stretch>
        </p:blipFill>
        <p:spPr>
          <a:xfrm>
            <a:off x="4019384" y="58924"/>
            <a:ext cx="3137291" cy="1747230"/>
          </a:xfrm>
          <a:prstGeom prst="rect">
            <a:avLst/>
          </a:prstGeom>
        </p:spPr>
      </p:pic>
      <p:pic>
        <p:nvPicPr>
          <p:cNvPr id="5" name="Picture 4">
            <a:extLst>
              <a:ext uri="{FF2B5EF4-FFF2-40B4-BE49-F238E27FC236}">
                <a16:creationId xmlns:a16="http://schemas.microsoft.com/office/drawing/2014/main" id="{00750A73-06CB-4C7E-8B6A-A7416ED50EF4}"/>
              </a:ext>
            </a:extLst>
          </p:cNvPr>
          <p:cNvPicPr>
            <a:picLocks noChangeAspect="1"/>
          </p:cNvPicPr>
          <p:nvPr/>
        </p:nvPicPr>
        <p:blipFill>
          <a:blip r:embed="rId4"/>
          <a:stretch>
            <a:fillRect/>
          </a:stretch>
        </p:blipFill>
        <p:spPr>
          <a:xfrm>
            <a:off x="6226358" y="2571360"/>
            <a:ext cx="2640815" cy="1978062"/>
          </a:xfrm>
          <a:prstGeom prst="rect">
            <a:avLst/>
          </a:prstGeom>
        </p:spPr>
      </p:pic>
      <p:grpSp>
        <p:nvGrpSpPr>
          <p:cNvPr id="22" name="Google Shape;645;p12">
            <a:extLst>
              <a:ext uri="{FF2B5EF4-FFF2-40B4-BE49-F238E27FC236}">
                <a16:creationId xmlns:a16="http://schemas.microsoft.com/office/drawing/2014/main" id="{2E8AB567-EE5D-4A21-BC9A-2DAD77C0BB03}"/>
              </a:ext>
            </a:extLst>
          </p:cNvPr>
          <p:cNvGrpSpPr/>
          <p:nvPr/>
        </p:nvGrpSpPr>
        <p:grpSpPr>
          <a:xfrm>
            <a:off x="6118341" y="2077595"/>
            <a:ext cx="2640815" cy="542823"/>
            <a:chOff x="-1994385" y="-4541511"/>
            <a:chExt cx="4224704" cy="965484"/>
          </a:xfrm>
        </p:grpSpPr>
        <p:sp>
          <p:nvSpPr>
            <p:cNvPr id="23" name="Google Shape;646;p12">
              <a:extLst>
                <a:ext uri="{FF2B5EF4-FFF2-40B4-BE49-F238E27FC236}">
                  <a16:creationId xmlns:a16="http://schemas.microsoft.com/office/drawing/2014/main" id="{4DBAFDCD-07A3-4C29-BF43-2B47059ED97C}"/>
                </a:ext>
              </a:extLst>
            </p:cNvPr>
            <p:cNvSpPr/>
            <p:nvPr/>
          </p:nvSpPr>
          <p:spPr>
            <a:xfrm>
              <a:off x="-1792583" y="-4541511"/>
              <a:ext cx="3946599" cy="965483"/>
            </a:xfrm>
            <a:custGeom>
              <a:avLst/>
              <a:gdLst/>
              <a:ahLst/>
              <a:cxnLst/>
              <a:rect l="l" t="t" r="r" b="b"/>
              <a:pathLst>
                <a:path w="4663440" h="602224" fill="none" extrusionOk="0">
                  <a:moveTo>
                    <a:pt x="0" y="88497"/>
                  </a:moveTo>
                  <a:cubicBezTo>
                    <a:pt x="-13115" y="34259"/>
                    <a:pt x="48628" y="7119"/>
                    <a:pt x="88497" y="0"/>
                  </a:cubicBezTo>
                  <a:cubicBezTo>
                    <a:pt x="296870" y="-16601"/>
                    <a:pt x="552320" y="27086"/>
                    <a:pt x="694167" y="0"/>
                  </a:cubicBezTo>
                  <a:cubicBezTo>
                    <a:pt x="836014" y="-27086"/>
                    <a:pt x="1125367" y="17717"/>
                    <a:pt x="1299837" y="0"/>
                  </a:cubicBezTo>
                  <a:cubicBezTo>
                    <a:pt x="1474307" y="-17717"/>
                    <a:pt x="1686139" y="51726"/>
                    <a:pt x="1860643" y="0"/>
                  </a:cubicBezTo>
                  <a:cubicBezTo>
                    <a:pt x="2035147" y="-51726"/>
                    <a:pt x="2266807" y="18707"/>
                    <a:pt x="2421449" y="0"/>
                  </a:cubicBezTo>
                  <a:cubicBezTo>
                    <a:pt x="2576091" y="-18707"/>
                    <a:pt x="2822149" y="77041"/>
                    <a:pt x="3071984" y="0"/>
                  </a:cubicBezTo>
                  <a:cubicBezTo>
                    <a:pt x="3321820" y="-77041"/>
                    <a:pt x="3338172" y="12795"/>
                    <a:pt x="3587925" y="0"/>
                  </a:cubicBezTo>
                  <a:cubicBezTo>
                    <a:pt x="3837678" y="-12795"/>
                    <a:pt x="3855856" y="51529"/>
                    <a:pt x="4059002" y="0"/>
                  </a:cubicBezTo>
                  <a:cubicBezTo>
                    <a:pt x="4262148" y="-51529"/>
                    <a:pt x="4380029" y="4474"/>
                    <a:pt x="4574943" y="0"/>
                  </a:cubicBezTo>
                  <a:cubicBezTo>
                    <a:pt x="4619528" y="-9442"/>
                    <a:pt x="4659284" y="47684"/>
                    <a:pt x="4663440" y="88497"/>
                  </a:cubicBezTo>
                  <a:cubicBezTo>
                    <a:pt x="4714027" y="181956"/>
                    <a:pt x="4658128" y="420063"/>
                    <a:pt x="4663440" y="513727"/>
                  </a:cubicBezTo>
                  <a:cubicBezTo>
                    <a:pt x="4651060" y="556005"/>
                    <a:pt x="4623471" y="606446"/>
                    <a:pt x="4574943" y="602224"/>
                  </a:cubicBezTo>
                  <a:cubicBezTo>
                    <a:pt x="4373770" y="624236"/>
                    <a:pt x="4294353" y="563654"/>
                    <a:pt x="4148731" y="602224"/>
                  </a:cubicBezTo>
                  <a:cubicBezTo>
                    <a:pt x="4003109" y="640794"/>
                    <a:pt x="3889201" y="595536"/>
                    <a:pt x="3722518" y="602224"/>
                  </a:cubicBezTo>
                  <a:cubicBezTo>
                    <a:pt x="3555835" y="608912"/>
                    <a:pt x="3302060" y="600991"/>
                    <a:pt x="3161713" y="602224"/>
                  </a:cubicBezTo>
                  <a:cubicBezTo>
                    <a:pt x="3021367" y="603457"/>
                    <a:pt x="2929481" y="570074"/>
                    <a:pt x="2735500" y="602224"/>
                  </a:cubicBezTo>
                  <a:cubicBezTo>
                    <a:pt x="2541519" y="634374"/>
                    <a:pt x="2421268" y="558035"/>
                    <a:pt x="2129830" y="602224"/>
                  </a:cubicBezTo>
                  <a:cubicBezTo>
                    <a:pt x="1838392" y="646413"/>
                    <a:pt x="1785102" y="584995"/>
                    <a:pt x="1613889" y="602224"/>
                  </a:cubicBezTo>
                  <a:cubicBezTo>
                    <a:pt x="1442676" y="619453"/>
                    <a:pt x="1193867" y="562238"/>
                    <a:pt x="1053083" y="602224"/>
                  </a:cubicBezTo>
                  <a:cubicBezTo>
                    <a:pt x="912299" y="642210"/>
                    <a:pt x="380008" y="587144"/>
                    <a:pt x="88497" y="602224"/>
                  </a:cubicBezTo>
                  <a:cubicBezTo>
                    <a:pt x="29549" y="603426"/>
                    <a:pt x="-12899" y="556252"/>
                    <a:pt x="0" y="513727"/>
                  </a:cubicBezTo>
                  <a:cubicBezTo>
                    <a:pt x="-23391" y="413019"/>
                    <a:pt x="42422" y="264705"/>
                    <a:pt x="0" y="88497"/>
                  </a:cubicBezTo>
                  <a:close/>
                </a:path>
                <a:path w="4663440" h="602224" extrusionOk="0">
                  <a:moveTo>
                    <a:pt x="0" y="88497"/>
                  </a:moveTo>
                  <a:cubicBezTo>
                    <a:pt x="-8251" y="45054"/>
                    <a:pt x="35287" y="-1252"/>
                    <a:pt x="88497" y="0"/>
                  </a:cubicBezTo>
                  <a:cubicBezTo>
                    <a:pt x="313544" y="-66332"/>
                    <a:pt x="526666" y="26230"/>
                    <a:pt x="649303" y="0"/>
                  </a:cubicBezTo>
                  <a:cubicBezTo>
                    <a:pt x="771940" y="-26230"/>
                    <a:pt x="982214" y="7572"/>
                    <a:pt x="1075515" y="0"/>
                  </a:cubicBezTo>
                  <a:cubicBezTo>
                    <a:pt x="1168816" y="-7572"/>
                    <a:pt x="1366359" y="26734"/>
                    <a:pt x="1501727" y="0"/>
                  </a:cubicBezTo>
                  <a:cubicBezTo>
                    <a:pt x="1637095" y="-26734"/>
                    <a:pt x="1880499" y="64072"/>
                    <a:pt x="2062533" y="0"/>
                  </a:cubicBezTo>
                  <a:cubicBezTo>
                    <a:pt x="2244567" y="-64072"/>
                    <a:pt x="2488695" y="41120"/>
                    <a:pt x="2713068" y="0"/>
                  </a:cubicBezTo>
                  <a:cubicBezTo>
                    <a:pt x="2937441" y="-41120"/>
                    <a:pt x="3128918" y="31793"/>
                    <a:pt x="3273874" y="0"/>
                  </a:cubicBezTo>
                  <a:cubicBezTo>
                    <a:pt x="3418830" y="-31793"/>
                    <a:pt x="3600545" y="45702"/>
                    <a:pt x="3700086" y="0"/>
                  </a:cubicBezTo>
                  <a:cubicBezTo>
                    <a:pt x="3799627" y="-45702"/>
                    <a:pt x="4209411" y="26977"/>
                    <a:pt x="4574943" y="0"/>
                  </a:cubicBezTo>
                  <a:cubicBezTo>
                    <a:pt x="4630969" y="2844"/>
                    <a:pt x="4668150" y="41762"/>
                    <a:pt x="4663440" y="88497"/>
                  </a:cubicBezTo>
                  <a:cubicBezTo>
                    <a:pt x="4677591" y="291431"/>
                    <a:pt x="4657768" y="396090"/>
                    <a:pt x="4663440" y="513727"/>
                  </a:cubicBezTo>
                  <a:cubicBezTo>
                    <a:pt x="4662188" y="570546"/>
                    <a:pt x="4625011" y="604285"/>
                    <a:pt x="4574943" y="602224"/>
                  </a:cubicBezTo>
                  <a:cubicBezTo>
                    <a:pt x="4408338" y="636416"/>
                    <a:pt x="4312303" y="581879"/>
                    <a:pt x="4059002" y="602224"/>
                  </a:cubicBezTo>
                  <a:cubicBezTo>
                    <a:pt x="3805701" y="622569"/>
                    <a:pt x="3689950" y="537745"/>
                    <a:pt x="3498196" y="602224"/>
                  </a:cubicBezTo>
                  <a:cubicBezTo>
                    <a:pt x="3306442" y="666703"/>
                    <a:pt x="3109020" y="593789"/>
                    <a:pt x="2892526" y="602224"/>
                  </a:cubicBezTo>
                  <a:cubicBezTo>
                    <a:pt x="2676032" y="610659"/>
                    <a:pt x="2519155" y="552337"/>
                    <a:pt x="2376584" y="602224"/>
                  </a:cubicBezTo>
                  <a:cubicBezTo>
                    <a:pt x="2234013" y="652111"/>
                    <a:pt x="2031627" y="580504"/>
                    <a:pt x="1815779" y="602224"/>
                  </a:cubicBezTo>
                  <a:cubicBezTo>
                    <a:pt x="1599931" y="623944"/>
                    <a:pt x="1371361" y="557699"/>
                    <a:pt x="1254973" y="602224"/>
                  </a:cubicBezTo>
                  <a:cubicBezTo>
                    <a:pt x="1138585" y="646749"/>
                    <a:pt x="960706" y="537551"/>
                    <a:pt x="694167" y="602224"/>
                  </a:cubicBezTo>
                  <a:cubicBezTo>
                    <a:pt x="427628" y="666897"/>
                    <a:pt x="372462" y="548927"/>
                    <a:pt x="88497" y="602224"/>
                  </a:cubicBezTo>
                  <a:cubicBezTo>
                    <a:pt x="37508" y="601699"/>
                    <a:pt x="-1248" y="568582"/>
                    <a:pt x="0" y="513727"/>
                  </a:cubicBezTo>
                  <a:cubicBezTo>
                    <a:pt x="-5612" y="379540"/>
                    <a:pt x="26498" y="209289"/>
                    <a:pt x="0" y="88497"/>
                  </a:cubicBezTo>
                  <a:close/>
                </a:path>
              </a:pathLst>
            </a:custGeom>
            <a:solidFill>
              <a:srgbClr val="75C3B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EFD8"/>
                </a:solidFill>
                <a:effectLst/>
                <a:uLnTx/>
                <a:uFillTx/>
                <a:latin typeface="Arial"/>
                <a:ea typeface="Arial"/>
                <a:cs typeface="Arial"/>
                <a:sym typeface="Arial"/>
              </a:endParaRPr>
            </a:p>
          </p:txBody>
        </p:sp>
        <p:sp>
          <p:nvSpPr>
            <p:cNvPr id="24" name="Google Shape;647;p12">
              <a:extLst>
                <a:ext uri="{FF2B5EF4-FFF2-40B4-BE49-F238E27FC236}">
                  <a16:creationId xmlns:a16="http://schemas.microsoft.com/office/drawing/2014/main" id="{A48829EA-8F70-4161-82C2-5F5AB396CD23}"/>
                </a:ext>
              </a:extLst>
            </p:cNvPr>
            <p:cNvSpPr txBox="1"/>
            <p:nvPr/>
          </p:nvSpPr>
          <p:spPr>
            <a:xfrm>
              <a:off x="-1994385" y="-4506573"/>
              <a:ext cx="4224704" cy="9305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2800" b="1" i="0" u="none" strike="noStrike" kern="0" cap="none" spc="0" normalizeH="0" baseline="0" noProof="0">
                  <a:ln>
                    <a:noFill/>
                  </a:ln>
                  <a:solidFill>
                    <a:srgbClr val="000000"/>
                  </a:solidFill>
                  <a:effectLst/>
                  <a:uLnTx/>
                  <a:uFillTx/>
                  <a:latin typeface="Arial"/>
                  <a:cs typeface="Arial"/>
                  <a:sym typeface="Arial"/>
                </a:rPr>
                <a:t>Đ</a:t>
              </a: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ài cassette</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10" name="Connector: Curved 9">
            <a:extLst>
              <a:ext uri="{FF2B5EF4-FFF2-40B4-BE49-F238E27FC236}">
                <a16:creationId xmlns:a16="http://schemas.microsoft.com/office/drawing/2014/main" id="{48095979-CFF1-4E10-964F-0FD6C0F4EC5E}"/>
              </a:ext>
            </a:extLst>
          </p:cNvPr>
          <p:cNvCxnSpPr>
            <a:cxnSpLocks/>
          </p:cNvCxnSpPr>
          <p:nvPr/>
        </p:nvCxnSpPr>
        <p:spPr>
          <a:xfrm rot="16200000" flipV="1">
            <a:off x="3098733" y="1644952"/>
            <a:ext cx="902136" cy="777357"/>
          </a:xfrm>
          <a:prstGeom prst="curvedConnector3">
            <a:avLst>
              <a:gd name="adj1" fmla="val 53417"/>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6753646C-A8EE-482D-A8FD-74331A9D57CD}"/>
              </a:ext>
            </a:extLst>
          </p:cNvPr>
          <p:cNvCxnSpPr>
            <a:cxnSpLocks/>
          </p:cNvCxnSpPr>
          <p:nvPr/>
        </p:nvCxnSpPr>
        <p:spPr>
          <a:xfrm flipV="1">
            <a:off x="5588030" y="2349006"/>
            <a:ext cx="656455" cy="390115"/>
          </a:xfrm>
          <a:prstGeom prst="curvedConnector3">
            <a:avLst>
              <a:gd name="adj1" fmla="val 50000"/>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AEFC11EC-1767-4360-8A31-66E0E0D93E84}"/>
              </a:ext>
            </a:extLst>
          </p:cNvPr>
          <p:cNvCxnSpPr>
            <a:cxnSpLocks/>
            <a:endCxn id="19" idx="3"/>
          </p:cNvCxnSpPr>
          <p:nvPr/>
        </p:nvCxnSpPr>
        <p:spPr>
          <a:xfrm rot="10800000" flipV="1">
            <a:off x="3214718" y="3275005"/>
            <a:ext cx="1357283" cy="776794"/>
          </a:xfrm>
          <a:prstGeom prst="curvedConnector3">
            <a:avLst>
              <a:gd name="adj1" fmla="val 29562"/>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oogle Shape;642;p12">
            <a:extLst>
              <a:ext uri="{FF2B5EF4-FFF2-40B4-BE49-F238E27FC236}">
                <a16:creationId xmlns:a16="http://schemas.microsoft.com/office/drawing/2014/main" id="{035BF115-863E-4C05-BC49-52B9D7A22277}"/>
              </a:ext>
            </a:extLst>
          </p:cNvPr>
          <p:cNvGrpSpPr/>
          <p:nvPr/>
        </p:nvGrpSpPr>
        <p:grpSpPr>
          <a:xfrm>
            <a:off x="3875930" y="2484699"/>
            <a:ext cx="1838244" cy="774321"/>
            <a:chOff x="475692" y="1675152"/>
            <a:chExt cx="2090389" cy="750007"/>
          </a:xfrm>
        </p:grpSpPr>
        <p:sp>
          <p:nvSpPr>
            <p:cNvPr id="8" name="Google Shape;643;p12">
              <a:extLst>
                <a:ext uri="{FF2B5EF4-FFF2-40B4-BE49-F238E27FC236}">
                  <a16:creationId xmlns:a16="http://schemas.microsoft.com/office/drawing/2014/main" id="{F741A3D3-5024-424B-8D9A-2DDBB3460167}"/>
                </a:ext>
              </a:extLst>
            </p:cNvPr>
            <p:cNvSpPr/>
            <p:nvPr/>
          </p:nvSpPr>
          <p:spPr>
            <a:xfrm>
              <a:off x="502921" y="1679917"/>
              <a:ext cx="1919713" cy="745242"/>
            </a:xfrm>
            <a:custGeom>
              <a:avLst/>
              <a:gdLst/>
              <a:ahLst/>
              <a:cxnLst/>
              <a:rect l="l" t="t" r="r" b="b"/>
              <a:pathLst>
                <a:path w="2674620" h="827063" fill="none" extrusionOk="0">
                  <a:moveTo>
                    <a:pt x="0" y="121537"/>
                  </a:moveTo>
                  <a:cubicBezTo>
                    <a:pt x="-6053" y="46575"/>
                    <a:pt x="63385" y="10917"/>
                    <a:pt x="121537" y="0"/>
                  </a:cubicBezTo>
                  <a:cubicBezTo>
                    <a:pt x="263493" y="-11808"/>
                    <a:pt x="393223" y="4787"/>
                    <a:pt x="559215" y="0"/>
                  </a:cubicBezTo>
                  <a:cubicBezTo>
                    <a:pt x="725207" y="-4787"/>
                    <a:pt x="843547" y="25780"/>
                    <a:pt x="972578" y="0"/>
                  </a:cubicBezTo>
                  <a:cubicBezTo>
                    <a:pt x="1101609" y="-25780"/>
                    <a:pt x="1359806" y="29135"/>
                    <a:pt x="1458887" y="0"/>
                  </a:cubicBezTo>
                  <a:cubicBezTo>
                    <a:pt x="1557968" y="-29135"/>
                    <a:pt x="1739251" y="22320"/>
                    <a:pt x="1945197" y="0"/>
                  </a:cubicBezTo>
                  <a:cubicBezTo>
                    <a:pt x="2151143" y="-22320"/>
                    <a:pt x="2313061" y="46035"/>
                    <a:pt x="2553083" y="0"/>
                  </a:cubicBezTo>
                  <a:cubicBezTo>
                    <a:pt x="2630824" y="3603"/>
                    <a:pt x="2678824" y="51398"/>
                    <a:pt x="2674620" y="121537"/>
                  </a:cubicBezTo>
                  <a:cubicBezTo>
                    <a:pt x="2681574" y="303747"/>
                    <a:pt x="2638102" y="439805"/>
                    <a:pt x="2674620" y="705526"/>
                  </a:cubicBezTo>
                  <a:cubicBezTo>
                    <a:pt x="2688720" y="766164"/>
                    <a:pt x="2609525" y="839259"/>
                    <a:pt x="2553083" y="827063"/>
                  </a:cubicBezTo>
                  <a:cubicBezTo>
                    <a:pt x="2400327" y="833960"/>
                    <a:pt x="2289174" y="784592"/>
                    <a:pt x="2066774" y="827063"/>
                  </a:cubicBezTo>
                  <a:cubicBezTo>
                    <a:pt x="1844374" y="869534"/>
                    <a:pt x="1734539" y="826711"/>
                    <a:pt x="1604780" y="827063"/>
                  </a:cubicBezTo>
                  <a:cubicBezTo>
                    <a:pt x="1475021" y="827415"/>
                    <a:pt x="1298417" y="781417"/>
                    <a:pt x="1167102" y="827063"/>
                  </a:cubicBezTo>
                  <a:cubicBezTo>
                    <a:pt x="1035787" y="872709"/>
                    <a:pt x="921197" y="772123"/>
                    <a:pt x="680793" y="827063"/>
                  </a:cubicBezTo>
                  <a:cubicBezTo>
                    <a:pt x="440389" y="882003"/>
                    <a:pt x="354326" y="771485"/>
                    <a:pt x="121537" y="827063"/>
                  </a:cubicBezTo>
                  <a:cubicBezTo>
                    <a:pt x="48077" y="825298"/>
                    <a:pt x="2421" y="777371"/>
                    <a:pt x="0" y="705526"/>
                  </a:cubicBezTo>
                  <a:cubicBezTo>
                    <a:pt x="-55794" y="481235"/>
                    <a:pt x="2095" y="304452"/>
                    <a:pt x="0" y="121537"/>
                  </a:cubicBezTo>
                  <a:close/>
                </a:path>
                <a:path w="2674620" h="827063" extrusionOk="0">
                  <a:moveTo>
                    <a:pt x="0" y="121537"/>
                  </a:moveTo>
                  <a:cubicBezTo>
                    <a:pt x="-8778" y="60193"/>
                    <a:pt x="50431" y="-1150"/>
                    <a:pt x="121537" y="0"/>
                  </a:cubicBezTo>
                  <a:cubicBezTo>
                    <a:pt x="288787" y="-17235"/>
                    <a:pt x="400799" y="15076"/>
                    <a:pt x="607846" y="0"/>
                  </a:cubicBezTo>
                  <a:cubicBezTo>
                    <a:pt x="814893" y="-15076"/>
                    <a:pt x="903624" y="48206"/>
                    <a:pt x="1021209" y="0"/>
                  </a:cubicBezTo>
                  <a:cubicBezTo>
                    <a:pt x="1138794" y="-48206"/>
                    <a:pt x="1281752" y="44140"/>
                    <a:pt x="1434572" y="0"/>
                  </a:cubicBezTo>
                  <a:cubicBezTo>
                    <a:pt x="1587392" y="-44140"/>
                    <a:pt x="1776488" y="2869"/>
                    <a:pt x="1920881" y="0"/>
                  </a:cubicBezTo>
                  <a:cubicBezTo>
                    <a:pt x="2065274" y="-2869"/>
                    <a:pt x="2280111" y="37962"/>
                    <a:pt x="2553083" y="0"/>
                  </a:cubicBezTo>
                  <a:cubicBezTo>
                    <a:pt x="2608311" y="14073"/>
                    <a:pt x="2667746" y="51804"/>
                    <a:pt x="2674620" y="121537"/>
                  </a:cubicBezTo>
                  <a:cubicBezTo>
                    <a:pt x="2733703" y="406087"/>
                    <a:pt x="2623810" y="542746"/>
                    <a:pt x="2674620" y="705526"/>
                  </a:cubicBezTo>
                  <a:cubicBezTo>
                    <a:pt x="2680408" y="774952"/>
                    <a:pt x="2637330" y="834847"/>
                    <a:pt x="2553083" y="827063"/>
                  </a:cubicBezTo>
                  <a:cubicBezTo>
                    <a:pt x="2405563" y="875620"/>
                    <a:pt x="2251522" y="782840"/>
                    <a:pt x="2018143" y="827063"/>
                  </a:cubicBezTo>
                  <a:cubicBezTo>
                    <a:pt x="1784764" y="871286"/>
                    <a:pt x="1666721" y="763042"/>
                    <a:pt x="1483203" y="827063"/>
                  </a:cubicBezTo>
                  <a:cubicBezTo>
                    <a:pt x="1299685" y="891084"/>
                    <a:pt x="1228367" y="800138"/>
                    <a:pt x="1045524" y="827063"/>
                  </a:cubicBezTo>
                  <a:cubicBezTo>
                    <a:pt x="862681" y="853988"/>
                    <a:pt x="790197" y="793189"/>
                    <a:pt x="607846" y="827063"/>
                  </a:cubicBezTo>
                  <a:cubicBezTo>
                    <a:pt x="425495" y="860937"/>
                    <a:pt x="275436" y="775013"/>
                    <a:pt x="121537" y="827063"/>
                  </a:cubicBezTo>
                  <a:cubicBezTo>
                    <a:pt x="65078" y="821985"/>
                    <a:pt x="-1126" y="775159"/>
                    <a:pt x="0" y="705526"/>
                  </a:cubicBezTo>
                  <a:cubicBezTo>
                    <a:pt x="-13928" y="541711"/>
                    <a:pt x="8238" y="374291"/>
                    <a:pt x="0" y="121537"/>
                  </a:cubicBezTo>
                  <a:close/>
                </a:path>
              </a:pathLst>
            </a:custGeom>
            <a:solidFill>
              <a:srgbClr val="FFDBA8"/>
            </a:solidFill>
            <a:ln w="25400" cap="flat" cmpd="sng">
              <a:solidFill>
                <a:srgbClr val="EB8A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EFD8"/>
                </a:solidFill>
                <a:effectLst/>
                <a:uLnTx/>
                <a:uFillTx/>
                <a:latin typeface="Arial"/>
                <a:ea typeface="Arial"/>
                <a:cs typeface="Arial"/>
                <a:sym typeface="Arial"/>
              </a:endParaRPr>
            </a:p>
          </p:txBody>
        </p:sp>
        <p:sp>
          <p:nvSpPr>
            <p:cNvPr id="9" name="Google Shape;644;p12">
              <a:extLst>
                <a:ext uri="{FF2B5EF4-FFF2-40B4-BE49-F238E27FC236}">
                  <a16:creationId xmlns:a16="http://schemas.microsoft.com/office/drawing/2014/main" id="{A6468546-77D0-4D5D-BA5B-A675B2A29D10}"/>
                </a:ext>
              </a:extLst>
            </p:cNvPr>
            <p:cNvSpPr txBox="1"/>
            <p:nvPr/>
          </p:nvSpPr>
          <p:spPr>
            <a:xfrm>
              <a:off x="475692" y="1675152"/>
              <a:ext cx="2090389" cy="68561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EB5C5F">
                      <a:lumMod val="50000"/>
                    </a:srgbClr>
                  </a:solidFill>
                  <a:effectLst/>
                  <a:uLnTx/>
                  <a:uFillTx/>
                  <a:latin typeface="Arial"/>
                  <a:ea typeface="Arial"/>
                  <a:cs typeface="Arial"/>
                  <a:sym typeface="Arial"/>
                </a:rPr>
                <a:t> Ví dụ</a:t>
              </a:r>
              <a:endParaRPr kumimoji="0" sz="4000" b="0" i="0" u="none" strike="noStrike" kern="0" cap="none" spc="0" normalizeH="0" baseline="0" noProof="0">
                <a:ln>
                  <a:noFill/>
                </a:ln>
                <a:solidFill>
                  <a:srgbClr val="EB5C5F">
                    <a:lumMod val="50000"/>
                  </a:srgbClr>
                </a:solidFill>
                <a:effectLst/>
                <a:uLnTx/>
                <a:uFillTx/>
                <a:latin typeface="Arial"/>
                <a:ea typeface="Arial"/>
                <a:cs typeface="Arial"/>
                <a:sym typeface="Arial"/>
              </a:endParaRPr>
            </a:p>
          </p:txBody>
        </p:sp>
      </p:grpSp>
      <p:pic>
        <p:nvPicPr>
          <p:cNvPr id="3" name="Picture 2">
            <a:extLst>
              <a:ext uri="{FF2B5EF4-FFF2-40B4-BE49-F238E27FC236}">
                <a16:creationId xmlns:a16="http://schemas.microsoft.com/office/drawing/2014/main" id="{C0A1CD2C-B199-4C52-AE3A-3F83B8634C9F}"/>
              </a:ext>
            </a:extLst>
          </p:cNvPr>
          <p:cNvPicPr>
            <a:picLocks noChangeAspect="1"/>
          </p:cNvPicPr>
          <p:nvPr/>
        </p:nvPicPr>
        <p:blipFill>
          <a:blip r:embed="rId5"/>
          <a:stretch>
            <a:fillRect/>
          </a:stretch>
        </p:blipFill>
        <p:spPr>
          <a:xfrm>
            <a:off x="432540" y="1776712"/>
            <a:ext cx="2637417" cy="1978063"/>
          </a:xfrm>
          <a:prstGeom prst="rect">
            <a:avLst/>
          </a:prstGeom>
        </p:spPr>
      </p:pic>
    </p:spTree>
    <p:extLst>
      <p:ext uri="{BB962C8B-B14F-4D97-AF65-F5344CB8AC3E}">
        <p14:creationId xmlns:p14="http://schemas.microsoft.com/office/powerpoint/2010/main" val="44618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1000"/>
                            </p:stCondLst>
                            <p:childTnLst>
                              <p:par>
                                <p:cTn id="33" presetID="14" presetClass="entr" presetSubtype="1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1000"/>
                            </p:stCondLst>
                            <p:childTnLst>
                              <p:par>
                                <p:cTn id="46" presetID="42"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3" name="Google Shape;866;p16">
            <a:extLst>
              <a:ext uri="{FF2B5EF4-FFF2-40B4-BE49-F238E27FC236}">
                <a16:creationId xmlns:a16="http://schemas.microsoft.com/office/drawing/2014/main" id="{47450470-BEB1-473C-9FF7-99880CFEDDFC}"/>
              </a:ext>
            </a:extLst>
          </p:cNvPr>
          <p:cNvSpPr/>
          <p:nvPr/>
        </p:nvSpPr>
        <p:spPr>
          <a:xfrm>
            <a:off x="1922679" y="345904"/>
            <a:ext cx="6677891" cy="3200400"/>
          </a:xfrm>
          <a:custGeom>
            <a:avLst/>
            <a:gdLst/>
            <a:ahLst/>
            <a:cxnLst/>
            <a:rect l="l" t="t" r="r" b="b"/>
            <a:pathLst>
              <a:path w="6677891" h="3200400" fill="none" extrusionOk="0">
                <a:moveTo>
                  <a:pt x="0" y="533411"/>
                </a:moveTo>
                <a:cubicBezTo>
                  <a:pt x="7764" y="219070"/>
                  <a:pt x="196586" y="-34158"/>
                  <a:pt x="533411" y="0"/>
                </a:cubicBezTo>
                <a:cubicBezTo>
                  <a:pt x="766305" y="-3840"/>
                  <a:pt x="971440" y="62364"/>
                  <a:pt x="1094518" y="0"/>
                </a:cubicBezTo>
                <a:cubicBezTo>
                  <a:pt x="1217596" y="-62364"/>
                  <a:pt x="1546725" y="6602"/>
                  <a:pt x="1711735" y="0"/>
                </a:cubicBezTo>
                <a:cubicBezTo>
                  <a:pt x="1876745" y="-6602"/>
                  <a:pt x="2132696" y="12359"/>
                  <a:pt x="2385064" y="0"/>
                </a:cubicBezTo>
                <a:cubicBezTo>
                  <a:pt x="2637432" y="-12359"/>
                  <a:pt x="2742615" y="49408"/>
                  <a:pt x="2833949" y="0"/>
                </a:cubicBezTo>
                <a:cubicBezTo>
                  <a:pt x="2925283" y="-49408"/>
                  <a:pt x="3174887" y="17986"/>
                  <a:pt x="3395056" y="0"/>
                </a:cubicBezTo>
                <a:cubicBezTo>
                  <a:pt x="3615225" y="-17986"/>
                  <a:pt x="3737993" y="80480"/>
                  <a:pt x="4068384" y="0"/>
                </a:cubicBezTo>
                <a:cubicBezTo>
                  <a:pt x="4398775" y="-80480"/>
                  <a:pt x="4503452" y="2757"/>
                  <a:pt x="4685602" y="0"/>
                </a:cubicBezTo>
                <a:cubicBezTo>
                  <a:pt x="4867752" y="-2757"/>
                  <a:pt x="5137760" y="46014"/>
                  <a:pt x="5302820" y="0"/>
                </a:cubicBezTo>
                <a:cubicBezTo>
                  <a:pt x="5467880" y="-46014"/>
                  <a:pt x="5914159" y="11067"/>
                  <a:pt x="6144480" y="0"/>
                </a:cubicBezTo>
                <a:cubicBezTo>
                  <a:pt x="6474848" y="56867"/>
                  <a:pt x="6682644" y="250426"/>
                  <a:pt x="6677891" y="533411"/>
                </a:cubicBezTo>
                <a:cubicBezTo>
                  <a:pt x="6682193" y="689382"/>
                  <a:pt x="6628655" y="938443"/>
                  <a:pt x="6677891" y="1066806"/>
                </a:cubicBezTo>
                <a:cubicBezTo>
                  <a:pt x="6727127" y="1195170"/>
                  <a:pt x="6676147" y="1388826"/>
                  <a:pt x="6677891" y="1642872"/>
                </a:cubicBezTo>
                <a:cubicBezTo>
                  <a:pt x="6679635" y="1896918"/>
                  <a:pt x="6644495" y="1958387"/>
                  <a:pt x="6677891" y="2176266"/>
                </a:cubicBezTo>
                <a:cubicBezTo>
                  <a:pt x="6711287" y="2394145"/>
                  <a:pt x="6642655" y="2473001"/>
                  <a:pt x="6677891" y="2666989"/>
                </a:cubicBezTo>
                <a:cubicBezTo>
                  <a:pt x="6677272" y="2876069"/>
                  <a:pt x="6421898" y="3207161"/>
                  <a:pt x="6144480" y="3200400"/>
                </a:cubicBezTo>
                <a:cubicBezTo>
                  <a:pt x="5877221" y="3226561"/>
                  <a:pt x="5788638" y="3189378"/>
                  <a:pt x="5583373" y="3200400"/>
                </a:cubicBezTo>
                <a:cubicBezTo>
                  <a:pt x="5378108" y="3211422"/>
                  <a:pt x="5355661" y="3197786"/>
                  <a:pt x="5190598" y="3200400"/>
                </a:cubicBezTo>
                <a:cubicBezTo>
                  <a:pt x="5025535" y="3203014"/>
                  <a:pt x="4841771" y="3168891"/>
                  <a:pt x="4573381" y="3200400"/>
                </a:cubicBezTo>
                <a:cubicBezTo>
                  <a:pt x="4304991" y="3231909"/>
                  <a:pt x="4259415" y="3151036"/>
                  <a:pt x="4124495" y="3200400"/>
                </a:cubicBezTo>
                <a:cubicBezTo>
                  <a:pt x="3989575" y="3249764"/>
                  <a:pt x="3791974" y="3165230"/>
                  <a:pt x="3507278" y="3200400"/>
                </a:cubicBezTo>
                <a:cubicBezTo>
                  <a:pt x="3222582" y="3235570"/>
                  <a:pt x="3289617" y="3162674"/>
                  <a:pt x="3114503" y="3200400"/>
                </a:cubicBezTo>
                <a:cubicBezTo>
                  <a:pt x="2939390" y="3238126"/>
                  <a:pt x="2898387" y="3184672"/>
                  <a:pt x="2721728" y="3200400"/>
                </a:cubicBezTo>
                <a:cubicBezTo>
                  <a:pt x="2545070" y="3216128"/>
                  <a:pt x="2340123" y="3142738"/>
                  <a:pt x="2104510" y="3200400"/>
                </a:cubicBezTo>
                <a:cubicBezTo>
                  <a:pt x="1868897" y="3258062"/>
                  <a:pt x="1682510" y="3176930"/>
                  <a:pt x="1487293" y="3200400"/>
                </a:cubicBezTo>
                <a:cubicBezTo>
                  <a:pt x="1292076" y="3223870"/>
                  <a:pt x="948426" y="3126271"/>
                  <a:pt x="533411" y="3200400"/>
                </a:cubicBezTo>
                <a:cubicBezTo>
                  <a:pt x="242503" y="3185585"/>
                  <a:pt x="39202" y="2921436"/>
                  <a:pt x="0" y="2666989"/>
                </a:cubicBezTo>
                <a:cubicBezTo>
                  <a:pt x="-53956" y="2493023"/>
                  <a:pt x="15802" y="2278161"/>
                  <a:pt x="0" y="2133595"/>
                </a:cubicBezTo>
                <a:cubicBezTo>
                  <a:pt x="-15802" y="1989029"/>
                  <a:pt x="46077" y="1836312"/>
                  <a:pt x="0" y="1578864"/>
                </a:cubicBezTo>
                <a:cubicBezTo>
                  <a:pt x="-46077" y="1321416"/>
                  <a:pt x="15984" y="1282693"/>
                  <a:pt x="0" y="1024134"/>
                </a:cubicBezTo>
                <a:cubicBezTo>
                  <a:pt x="-15984" y="765575"/>
                  <a:pt x="13365" y="732238"/>
                  <a:pt x="0" y="533411"/>
                </a:cubicBezTo>
                <a:close/>
              </a:path>
              <a:path w="6677891" h="3200400" extrusionOk="0">
                <a:moveTo>
                  <a:pt x="0" y="533411"/>
                </a:moveTo>
                <a:cubicBezTo>
                  <a:pt x="-73352" y="286614"/>
                  <a:pt x="322042" y="2431"/>
                  <a:pt x="533411" y="0"/>
                </a:cubicBezTo>
                <a:cubicBezTo>
                  <a:pt x="694317" y="-17228"/>
                  <a:pt x="826178" y="12167"/>
                  <a:pt x="982297" y="0"/>
                </a:cubicBezTo>
                <a:cubicBezTo>
                  <a:pt x="1138416" y="-12167"/>
                  <a:pt x="1394216" y="28395"/>
                  <a:pt x="1543403" y="0"/>
                </a:cubicBezTo>
                <a:cubicBezTo>
                  <a:pt x="1692590" y="-28395"/>
                  <a:pt x="2019252" y="70348"/>
                  <a:pt x="2160621" y="0"/>
                </a:cubicBezTo>
                <a:cubicBezTo>
                  <a:pt x="2301990" y="-70348"/>
                  <a:pt x="2657176" y="61482"/>
                  <a:pt x="2833949" y="0"/>
                </a:cubicBezTo>
                <a:cubicBezTo>
                  <a:pt x="3010722" y="-61482"/>
                  <a:pt x="3322880" y="64784"/>
                  <a:pt x="3451167" y="0"/>
                </a:cubicBezTo>
                <a:cubicBezTo>
                  <a:pt x="3579454" y="-64784"/>
                  <a:pt x="3714392" y="20006"/>
                  <a:pt x="3900052" y="0"/>
                </a:cubicBezTo>
                <a:cubicBezTo>
                  <a:pt x="4085713" y="-20006"/>
                  <a:pt x="4346990" y="4366"/>
                  <a:pt x="4573381" y="0"/>
                </a:cubicBezTo>
                <a:cubicBezTo>
                  <a:pt x="4799772" y="-4366"/>
                  <a:pt x="4821044" y="33857"/>
                  <a:pt x="5022266" y="0"/>
                </a:cubicBezTo>
                <a:cubicBezTo>
                  <a:pt x="5223489" y="-33857"/>
                  <a:pt x="5408126" y="8883"/>
                  <a:pt x="5639484" y="0"/>
                </a:cubicBezTo>
                <a:cubicBezTo>
                  <a:pt x="5870842" y="-8883"/>
                  <a:pt x="5977091" y="30108"/>
                  <a:pt x="6144480" y="0"/>
                </a:cubicBezTo>
                <a:cubicBezTo>
                  <a:pt x="6454850" y="78733"/>
                  <a:pt x="6755253" y="205729"/>
                  <a:pt x="6677891" y="533411"/>
                </a:cubicBezTo>
                <a:cubicBezTo>
                  <a:pt x="6707368" y="715698"/>
                  <a:pt x="6666718" y="963865"/>
                  <a:pt x="6677891" y="1088141"/>
                </a:cubicBezTo>
                <a:cubicBezTo>
                  <a:pt x="6689064" y="1212417"/>
                  <a:pt x="6628269" y="1445722"/>
                  <a:pt x="6677891" y="1664207"/>
                </a:cubicBezTo>
                <a:cubicBezTo>
                  <a:pt x="6727513" y="1882692"/>
                  <a:pt x="6675625" y="2035622"/>
                  <a:pt x="6677891" y="2176266"/>
                </a:cubicBezTo>
                <a:cubicBezTo>
                  <a:pt x="6680157" y="2316910"/>
                  <a:pt x="6620593" y="2429070"/>
                  <a:pt x="6677891" y="2666989"/>
                </a:cubicBezTo>
                <a:cubicBezTo>
                  <a:pt x="6723333" y="2964497"/>
                  <a:pt x="6446621" y="3197394"/>
                  <a:pt x="6144480" y="3200400"/>
                </a:cubicBezTo>
                <a:cubicBezTo>
                  <a:pt x="5990398" y="3239154"/>
                  <a:pt x="5941888" y="3154587"/>
                  <a:pt x="5751705" y="3200400"/>
                </a:cubicBezTo>
                <a:cubicBezTo>
                  <a:pt x="5561522" y="3246213"/>
                  <a:pt x="5322670" y="3164396"/>
                  <a:pt x="5078377" y="3200400"/>
                </a:cubicBezTo>
                <a:cubicBezTo>
                  <a:pt x="4834084" y="3236404"/>
                  <a:pt x="4714210" y="3175250"/>
                  <a:pt x="4461159" y="3200400"/>
                </a:cubicBezTo>
                <a:cubicBezTo>
                  <a:pt x="4208108" y="3225550"/>
                  <a:pt x="4172522" y="3196977"/>
                  <a:pt x="3956163" y="3200400"/>
                </a:cubicBezTo>
                <a:cubicBezTo>
                  <a:pt x="3739804" y="3203823"/>
                  <a:pt x="3700664" y="3189748"/>
                  <a:pt x="3507278" y="3200400"/>
                </a:cubicBezTo>
                <a:cubicBezTo>
                  <a:pt x="3313892" y="3211052"/>
                  <a:pt x="3205555" y="3197096"/>
                  <a:pt x="3002281" y="3200400"/>
                </a:cubicBezTo>
                <a:cubicBezTo>
                  <a:pt x="2799007" y="3203704"/>
                  <a:pt x="2773088" y="3183924"/>
                  <a:pt x="2609507" y="3200400"/>
                </a:cubicBezTo>
                <a:cubicBezTo>
                  <a:pt x="2445926" y="3216876"/>
                  <a:pt x="2194621" y="3189724"/>
                  <a:pt x="2048400" y="3200400"/>
                </a:cubicBezTo>
                <a:cubicBezTo>
                  <a:pt x="1902179" y="3211076"/>
                  <a:pt x="1753761" y="3163867"/>
                  <a:pt x="1599514" y="3200400"/>
                </a:cubicBezTo>
                <a:cubicBezTo>
                  <a:pt x="1445267" y="3236933"/>
                  <a:pt x="902186" y="3086015"/>
                  <a:pt x="533411" y="3200400"/>
                </a:cubicBezTo>
                <a:cubicBezTo>
                  <a:pt x="270990" y="3188227"/>
                  <a:pt x="12226" y="2968146"/>
                  <a:pt x="0" y="2666989"/>
                </a:cubicBezTo>
                <a:cubicBezTo>
                  <a:pt x="-32933" y="2503271"/>
                  <a:pt x="38414" y="2335507"/>
                  <a:pt x="0" y="2197602"/>
                </a:cubicBezTo>
                <a:cubicBezTo>
                  <a:pt x="-38414" y="2059697"/>
                  <a:pt x="35159" y="1882335"/>
                  <a:pt x="0" y="1728215"/>
                </a:cubicBezTo>
                <a:cubicBezTo>
                  <a:pt x="-35159" y="1574095"/>
                  <a:pt x="15653" y="1395675"/>
                  <a:pt x="0" y="1216156"/>
                </a:cubicBezTo>
                <a:cubicBezTo>
                  <a:pt x="-15653" y="1036637"/>
                  <a:pt x="72754" y="699141"/>
                  <a:pt x="0" y="533411"/>
                </a:cubicBezTo>
                <a:close/>
              </a:path>
            </a:pathLst>
          </a:custGeom>
          <a:solidFill>
            <a:srgbClr val="FFCA7F"/>
          </a:solidFill>
          <a:ln w="76200" cap="flat" cmpd="sng">
            <a:solidFill>
              <a:srgbClr val="FFC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 name="Google Shape;867;p16">
            <a:extLst>
              <a:ext uri="{FF2B5EF4-FFF2-40B4-BE49-F238E27FC236}">
                <a16:creationId xmlns:a16="http://schemas.microsoft.com/office/drawing/2014/main" id="{82D6F975-8052-4D71-BF5D-56831659628B}"/>
              </a:ext>
            </a:extLst>
          </p:cNvPr>
          <p:cNvSpPr/>
          <p:nvPr/>
        </p:nvSpPr>
        <p:spPr>
          <a:xfrm>
            <a:off x="2144352" y="650705"/>
            <a:ext cx="6179127" cy="2632364"/>
          </a:xfrm>
          <a:custGeom>
            <a:avLst/>
            <a:gdLst/>
            <a:ahLst/>
            <a:cxnLst/>
            <a:rect l="l" t="t" r="r" b="b"/>
            <a:pathLst>
              <a:path w="6179127" h="2632364" fill="none" extrusionOk="0">
                <a:moveTo>
                  <a:pt x="0" y="438736"/>
                </a:moveTo>
                <a:cubicBezTo>
                  <a:pt x="-59148" y="225251"/>
                  <a:pt x="195949" y="5809"/>
                  <a:pt x="438736" y="0"/>
                </a:cubicBezTo>
                <a:cubicBezTo>
                  <a:pt x="674785" y="-8683"/>
                  <a:pt x="898165" y="15041"/>
                  <a:pt x="1080825" y="0"/>
                </a:cubicBezTo>
                <a:cubicBezTo>
                  <a:pt x="1263485" y="-15041"/>
                  <a:pt x="1298230" y="16979"/>
                  <a:pt x="1510848" y="0"/>
                </a:cubicBezTo>
                <a:cubicBezTo>
                  <a:pt x="1723466" y="-16979"/>
                  <a:pt x="1859003" y="36151"/>
                  <a:pt x="2099921" y="0"/>
                </a:cubicBezTo>
                <a:cubicBezTo>
                  <a:pt x="2340839" y="-36151"/>
                  <a:pt x="2619444" y="76297"/>
                  <a:pt x="2795027" y="0"/>
                </a:cubicBezTo>
                <a:cubicBezTo>
                  <a:pt x="2970610" y="-76297"/>
                  <a:pt x="3168294" y="35158"/>
                  <a:pt x="3331083" y="0"/>
                </a:cubicBezTo>
                <a:cubicBezTo>
                  <a:pt x="3493872" y="-35158"/>
                  <a:pt x="3840285" y="55907"/>
                  <a:pt x="3973173" y="0"/>
                </a:cubicBezTo>
                <a:cubicBezTo>
                  <a:pt x="4106061" y="-55907"/>
                  <a:pt x="4378364" y="30791"/>
                  <a:pt x="4668279" y="0"/>
                </a:cubicBezTo>
                <a:cubicBezTo>
                  <a:pt x="4958194" y="-30791"/>
                  <a:pt x="4921129" y="40856"/>
                  <a:pt x="5151318" y="0"/>
                </a:cubicBezTo>
                <a:cubicBezTo>
                  <a:pt x="5381507" y="-40856"/>
                  <a:pt x="5496888" y="44094"/>
                  <a:pt x="5740391" y="0"/>
                </a:cubicBezTo>
                <a:cubicBezTo>
                  <a:pt x="6020435" y="-55207"/>
                  <a:pt x="6185271" y="210559"/>
                  <a:pt x="6179127" y="438736"/>
                </a:cubicBezTo>
                <a:cubicBezTo>
                  <a:pt x="6241351" y="629356"/>
                  <a:pt x="6122537" y="761629"/>
                  <a:pt x="6179127" y="1006151"/>
                </a:cubicBezTo>
                <a:cubicBezTo>
                  <a:pt x="6235717" y="1250674"/>
                  <a:pt x="6169912" y="1430466"/>
                  <a:pt x="6179127" y="1556017"/>
                </a:cubicBezTo>
                <a:cubicBezTo>
                  <a:pt x="6188342" y="1681568"/>
                  <a:pt x="6111829" y="2058445"/>
                  <a:pt x="6179127" y="2193628"/>
                </a:cubicBezTo>
                <a:cubicBezTo>
                  <a:pt x="6157586" y="2436419"/>
                  <a:pt x="6003701" y="2583026"/>
                  <a:pt x="5740391" y="2632364"/>
                </a:cubicBezTo>
                <a:cubicBezTo>
                  <a:pt x="5627718" y="2634406"/>
                  <a:pt x="5408297" y="2628915"/>
                  <a:pt x="5310368" y="2632364"/>
                </a:cubicBezTo>
                <a:cubicBezTo>
                  <a:pt x="5212439" y="2635813"/>
                  <a:pt x="4913159" y="2620982"/>
                  <a:pt x="4721295" y="2632364"/>
                </a:cubicBezTo>
                <a:cubicBezTo>
                  <a:pt x="4529431" y="2643746"/>
                  <a:pt x="4323848" y="2576063"/>
                  <a:pt x="4132222" y="2632364"/>
                </a:cubicBezTo>
                <a:cubicBezTo>
                  <a:pt x="3940596" y="2688665"/>
                  <a:pt x="3672834" y="2590275"/>
                  <a:pt x="3543150" y="2632364"/>
                </a:cubicBezTo>
                <a:cubicBezTo>
                  <a:pt x="3413466" y="2674453"/>
                  <a:pt x="3272066" y="2624925"/>
                  <a:pt x="3113126" y="2632364"/>
                </a:cubicBezTo>
                <a:cubicBezTo>
                  <a:pt x="2954186" y="2639803"/>
                  <a:pt x="2792825" y="2625240"/>
                  <a:pt x="2524054" y="2632364"/>
                </a:cubicBezTo>
                <a:cubicBezTo>
                  <a:pt x="2255283" y="2639488"/>
                  <a:pt x="2269030" y="2596361"/>
                  <a:pt x="2094031" y="2632364"/>
                </a:cubicBezTo>
                <a:cubicBezTo>
                  <a:pt x="1919032" y="2668367"/>
                  <a:pt x="1741248" y="2574456"/>
                  <a:pt x="1451941" y="2632364"/>
                </a:cubicBezTo>
                <a:cubicBezTo>
                  <a:pt x="1162634" y="2690272"/>
                  <a:pt x="1086470" y="2587157"/>
                  <a:pt x="968901" y="2632364"/>
                </a:cubicBezTo>
                <a:cubicBezTo>
                  <a:pt x="851332" y="2677571"/>
                  <a:pt x="583447" y="2623006"/>
                  <a:pt x="438736" y="2632364"/>
                </a:cubicBezTo>
                <a:cubicBezTo>
                  <a:pt x="159167" y="2636342"/>
                  <a:pt x="46218" y="2427358"/>
                  <a:pt x="0" y="2193628"/>
                </a:cubicBezTo>
                <a:cubicBezTo>
                  <a:pt x="-25282" y="1937859"/>
                  <a:pt x="6403" y="1776614"/>
                  <a:pt x="0" y="1626213"/>
                </a:cubicBezTo>
                <a:cubicBezTo>
                  <a:pt x="-6403" y="1475813"/>
                  <a:pt x="16341" y="1320686"/>
                  <a:pt x="0" y="1023700"/>
                </a:cubicBezTo>
                <a:cubicBezTo>
                  <a:pt x="-16341" y="726714"/>
                  <a:pt x="62807" y="646178"/>
                  <a:pt x="0" y="438736"/>
                </a:cubicBezTo>
                <a:close/>
              </a:path>
              <a:path w="6179127" h="2632364" extrusionOk="0">
                <a:moveTo>
                  <a:pt x="0" y="438736"/>
                </a:moveTo>
                <a:cubicBezTo>
                  <a:pt x="-34264" y="218756"/>
                  <a:pt x="222980" y="775"/>
                  <a:pt x="438736" y="0"/>
                </a:cubicBezTo>
                <a:cubicBezTo>
                  <a:pt x="556721" y="-42715"/>
                  <a:pt x="805719" y="4290"/>
                  <a:pt x="921776" y="0"/>
                </a:cubicBezTo>
                <a:cubicBezTo>
                  <a:pt x="1037833" y="-4290"/>
                  <a:pt x="1248018" y="41982"/>
                  <a:pt x="1510848" y="0"/>
                </a:cubicBezTo>
                <a:cubicBezTo>
                  <a:pt x="1773678" y="-41982"/>
                  <a:pt x="2001263" y="18447"/>
                  <a:pt x="2152938" y="0"/>
                </a:cubicBezTo>
                <a:cubicBezTo>
                  <a:pt x="2304613" y="-18447"/>
                  <a:pt x="2682691" y="43615"/>
                  <a:pt x="2848044" y="0"/>
                </a:cubicBezTo>
                <a:cubicBezTo>
                  <a:pt x="3013397" y="-43615"/>
                  <a:pt x="3247304" y="66179"/>
                  <a:pt x="3490133" y="0"/>
                </a:cubicBezTo>
                <a:cubicBezTo>
                  <a:pt x="3732962" y="-66179"/>
                  <a:pt x="3777120" y="10690"/>
                  <a:pt x="3973173" y="0"/>
                </a:cubicBezTo>
                <a:cubicBezTo>
                  <a:pt x="4169226" y="-10690"/>
                  <a:pt x="4515792" y="14294"/>
                  <a:pt x="4668279" y="0"/>
                </a:cubicBezTo>
                <a:cubicBezTo>
                  <a:pt x="4820766" y="-14294"/>
                  <a:pt x="4981846" y="50219"/>
                  <a:pt x="5151318" y="0"/>
                </a:cubicBezTo>
                <a:cubicBezTo>
                  <a:pt x="5320790" y="-50219"/>
                  <a:pt x="5588727" y="56683"/>
                  <a:pt x="5740391" y="0"/>
                </a:cubicBezTo>
                <a:cubicBezTo>
                  <a:pt x="5933519" y="23085"/>
                  <a:pt x="6140389" y="241553"/>
                  <a:pt x="6179127" y="438736"/>
                </a:cubicBezTo>
                <a:cubicBezTo>
                  <a:pt x="6210517" y="719744"/>
                  <a:pt x="6113589" y="739298"/>
                  <a:pt x="6179127" y="1006151"/>
                </a:cubicBezTo>
                <a:cubicBezTo>
                  <a:pt x="6244665" y="1273004"/>
                  <a:pt x="6121868" y="1341766"/>
                  <a:pt x="6179127" y="1626213"/>
                </a:cubicBezTo>
                <a:cubicBezTo>
                  <a:pt x="6236386" y="1910660"/>
                  <a:pt x="6144963" y="2017943"/>
                  <a:pt x="6179127" y="2193628"/>
                </a:cubicBezTo>
                <a:cubicBezTo>
                  <a:pt x="6127480" y="2465145"/>
                  <a:pt x="5978095" y="2661799"/>
                  <a:pt x="5740391" y="2632364"/>
                </a:cubicBezTo>
                <a:cubicBezTo>
                  <a:pt x="5531008" y="2680883"/>
                  <a:pt x="5449859" y="2610010"/>
                  <a:pt x="5310368" y="2632364"/>
                </a:cubicBezTo>
                <a:cubicBezTo>
                  <a:pt x="5170877" y="2654718"/>
                  <a:pt x="4909090" y="2611043"/>
                  <a:pt x="4615262" y="2632364"/>
                </a:cubicBezTo>
                <a:cubicBezTo>
                  <a:pt x="4321434" y="2653685"/>
                  <a:pt x="4191935" y="2621325"/>
                  <a:pt x="4026189" y="2632364"/>
                </a:cubicBezTo>
                <a:cubicBezTo>
                  <a:pt x="3860443" y="2643403"/>
                  <a:pt x="3532810" y="2624824"/>
                  <a:pt x="3331083" y="2632364"/>
                </a:cubicBezTo>
                <a:cubicBezTo>
                  <a:pt x="3129356" y="2639904"/>
                  <a:pt x="2893797" y="2605631"/>
                  <a:pt x="2688994" y="2632364"/>
                </a:cubicBezTo>
                <a:cubicBezTo>
                  <a:pt x="2484191" y="2659097"/>
                  <a:pt x="2277935" y="2587739"/>
                  <a:pt x="2152938" y="2632364"/>
                </a:cubicBezTo>
                <a:cubicBezTo>
                  <a:pt x="2027941" y="2676989"/>
                  <a:pt x="1899631" y="2581753"/>
                  <a:pt x="1669898" y="2632364"/>
                </a:cubicBezTo>
                <a:cubicBezTo>
                  <a:pt x="1440165" y="2682975"/>
                  <a:pt x="1259546" y="2627346"/>
                  <a:pt x="1133842" y="2632364"/>
                </a:cubicBezTo>
                <a:cubicBezTo>
                  <a:pt x="1008138" y="2637382"/>
                  <a:pt x="766160" y="2600511"/>
                  <a:pt x="438736" y="2632364"/>
                </a:cubicBezTo>
                <a:cubicBezTo>
                  <a:pt x="220304" y="2636777"/>
                  <a:pt x="-7544" y="2469085"/>
                  <a:pt x="0" y="2193628"/>
                </a:cubicBezTo>
                <a:cubicBezTo>
                  <a:pt x="-35967" y="2060419"/>
                  <a:pt x="11275" y="1801266"/>
                  <a:pt x="0" y="1626213"/>
                </a:cubicBezTo>
                <a:cubicBezTo>
                  <a:pt x="-11275" y="1451161"/>
                  <a:pt x="25375" y="1243065"/>
                  <a:pt x="0" y="1006151"/>
                </a:cubicBezTo>
                <a:cubicBezTo>
                  <a:pt x="-25375" y="769237"/>
                  <a:pt x="41464" y="718475"/>
                  <a:pt x="0" y="438736"/>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868;p16">
            <a:extLst>
              <a:ext uri="{FF2B5EF4-FFF2-40B4-BE49-F238E27FC236}">
                <a16:creationId xmlns:a16="http://schemas.microsoft.com/office/drawing/2014/main" id="{32B4CC19-5BC5-4281-9A18-152F74C63013}"/>
              </a:ext>
            </a:extLst>
          </p:cNvPr>
          <p:cNvSpPr/>
          <p:nvPr/>
        </p:nvSpPr>
        <p:spPr>
          <a:xfrm>
            <a:off x="2825217" y="812745"/>
            <a:ext cx="4790070" cy="2308284"/>
          </a:xfrm>
          <a:prstGeom prst="rect">
            <a:avLst/>
          </a:prstGeom>
          <a:noFill/>
          <a:ln>
            <a:noFill/>
          </a:ln>
        </p:spPr>
        <p:txBody>
          <a:bodyPr spcFirstLastPara="1" wrap="square" lIns="91425" tIns="45700" rIns="91425" bIns="45700" anchor="t" anchorCtr="0">
            <a:spAutoFit/>
          </a:bodyPr>
          <a:lstStyle/>
          <a:p>
            <a:pPr lvl="0" algn="ctr"/>
            <a:r>
              <a:rPr lang="en-US" sz="4800">
                <a:latin typeface="Pattaya"/>
                <a:ea typeface="Pattaya"/>
                <a:cs typeface="Pattaya"/>
                <a:sym typeface="Pattaya"/>
              </a:rPr>
              <a:t>Cùng xem </a:t>
            </a:r>
            <a:r>
              <a:rPr lang="en-US" sz="4800" b="0" i="0" u="none" strike="noStrike" cap="none">
                <a:solidFill>
                  <a:srgbClr val="000000"/>
                </a:solidFill>
                <a:latin typeface="Pattaya"/>
                <a:ea typeface="Pattaya"/>
                <a:cs typeface="Pattaya"/>
                <a:sym typeface="Pattaya"/>
              </a:rPr>
              <a:t> </a:t>
            </a:r>
            <a:r>
              <a:rPr lang="en-US" sz="4800">
                <a:latin typeface="Pattaya"/>
                <a:ea typeface="Pattaya"/>
                <a:cs typeface="Pattaya"/>
                <a:sym typeface="Pattaya"/>
              </a:rPr>
              <a:t>video về thời kì đổi mới ở Việt Nam nhé!</a:t>
            </a:r>
            <a:endParaRPr sz="4800" b="0" i="0" u="none" strike="noStrike" cap="none">
              <a:solidFill>
                <a:srgbClr val="000000"/>
              </a:solidFill>
              <a:latin typeface="Pattaya"/>
              <a:ea typeface="Pattaya"/>
              <a:cs typeface="Pattaya"/>
              <a:sym typeface="Pattaya"/>
            </a:endParaRPr>
          </a:p>
        </p:txBody>
      </p:sp>
      <p:pic>
        <p:nvPicPr>
          <p:cNvPr id="16" name="Google Shape;870;p16" descr="Logo&#10;&#10;Description automatically generated">
            <a:extLst>
              <a:ext uri="{FF2B5EF4-FFF2-40B4-BE49-F238E27FC236}">
                <a16:creationId xmlns:a16="http://schemas.microsoft.com/office/drawing/2014/main" id="{AEC55FA3-8DC1-48E2-B6CB-C05ED1070269}"/>
              </a:ext>
            </a:extLst>
          </p:cNvPr>
          <p:cNvPicPr preferRelativeResize="0"/>
          <p:nvPr/>
        </p:nvPicPr>
        <p:blipFill rotWithShape="1">
          <a:blip r:embed="rId3">
            <a:alphaModFix/>
          </a:blip>
          <a:srcRect/>
          <a:stretch/>
        </p:blipFill>
        <p:spPr>
          <a:xfrm>
            <a:off x="7856896" y="-18331"/>
            <a:ext cx="1204911" cy="1204911"/>
          </a:xfrm>
          <a:prstGeom prst="rect">
            <a:avLst/>
          </a:prstGeom>
          <a:noFill/>
          <a:ln>
            <a:noFill/>
          </a:ln>
        </p:spPr>
      </p:pic>
      <p:pic>
        <p:nvPicPr>
          <p:cNvPr id="11" name="Google Shape;869;p16">
            <a:extLst>
              <a:ext uri="{FF2B5EF4-FFF2-40B4-BE49-F238E27FC236}">
                <a16:creationId xmlns:a16="http://schemas.microsoft.com/office/drawing/2014/main" id="{9CA45B05-C11A-4981-964A-9B6D0D5E869F}"/>
              </a:ext>
            </a:extLst>
          </p:cNvPr>
          <p:cNvPicPr preferRelativeResize="0"/>
          <p:nvPr/>
        </p:nvPicPr>
        <p:blipFill rotWithShape="1">
          <a:blip r:embed="rId4">
            <a:alphaModFix/>
          </a:blip>
          <a:srcRect/>
          <a:stretch/>
        </p:blipFill>
        <p:spPr>
          <a:xfrm>
            <a:off x="82193" y="902447"/>
            <a:ext cx="2931383" cy="3838144"/>
          </a:xfrm>
          <a:prstGeom prst="rect">
            <a:avLst/>
          </a:prstGeom>
          <a:noFill/>
          <a:ln>
            <a:noFill/>
          </a:ln>
        </p:spPr>
      </p:pic>
    </p:spTree>
    <p:extLst>
      <p:ext uri="{BB962C8B-B14F-4D97-AF65-F5344CB8AC3E}">
        <p14:creationId xmlns:p14="http://schemas.microsoft.com/office/powerpoint/2010/main" val="315890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1"/>
          <p:cNvSpPr txBox="1">
            <a:spLocks noGrp="1"/>
          </p:cNvSpPr>
          <p:nvPr>
            <p:ph type="ctrTitle"/>
          </p:nvPr>
        </p:nvSpPr>
        <p:spPr>
          <a:xfrm>
            <a:off x="-290601" y="0"/>
            <a:ext cx="3933150" cy="1375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US" sz="5400">
                <a:solidFill>
                  <a:srgbClr val="EB8A00"/>
                </a:solidFill>
                <a:latin typeface="Arial"/>
                <a:ea typeface="Arial"/>
                <a:cs typeface="Arial"/>
                <a:sym typeface="Arial"/>
              </a:rPr>
              <a:t>LỊCH SỬ</a:t>
            </a:r>
            <a:endParaRPr sz="6600">
              <a:solidFill>
                <a:srgbClr val="EB8A00"/>
              </a:solidFill>
              <a:latin typeface="Arial"/>
              <a:ea typeface="Arial"/>
              <a:cs typeface="Arial"/>
              <a:sym typeface="Arial"/>
            </a:endParaRPr>
          </a:p>
        </p:txBody>
      </p:sp>
      <p:grpSp>
        <p:nvGrpSpPr>
          <p:cNvPr id="294" name="Google Shape;294;p1"/>
          <p:cNvGrpSpPr/>
          <p:nvPr/>
        </p:nvGrpSpPr>
        <p:grpSpPr>
          <a:xfrm>
            <a:off x="-31432" y="2038131"/>
            <a:ext cx="9153543" cy="1481805"/>
            <a:chOff x="21886" y="1286992"/>
            <a:chExt cx="9153543" cy="1481805"/>
          </a:xfrm>
        </p:grpSpPr>
        <p:sp>
          <p:nvSpPr>
            <p:cNvPr id="295" name="Google Shape;295;p1"/>
            <p:cNvSpPr/>
            <p:nvPr/>
          </p:nvSpPr>
          <p:spPr>
            <a:xfrm>
              <a:off x="429750" y="1765775"/>
              <a:ext cx="717475"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
            <p:cNvSpPr/>
            <p:nvPr/>
          </p:nvSpPr>
          <p:spPr>
            <a:xfrm>
              <a:off x="854000" y="2100275"/>
              <a:ext cx="1257425"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
            <p:cNvSpPr/>
            <p:nvPr/>
          </p:nvSpPr>
          <p:spPr>
            <a:xfrm flipH="1">
              <a:off x="7787625" y="2318225"/>
              <a:ext cx="717475"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
            <p:cNvSpPr/>
            <p:nvPr/>
          </p:nvSpPr>
          <p:spPr>
            <a:xfrm>
              <a:off x="7152550" y="2678275"/>
              <a:ext cx="943668" cy="90522"/>
            </a:xfrm>
            <a:custGeom>
              <a:avLst/>
              <a:gdLst/>
              <a:ahLst/>
              <a:cxnLst/>
              <a:rect l="l" t="t" r="r" b="b"/>
              <a:pathLst>
                <a:path w="25991" h="3107" extrusionOk="0">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
            <p:cNvSpPr txBox="1"/>
            <p:nvPr/>
          </p:nvSpPr>
          <p:spPr>
            <a:xfrm>
              <a:off x="21886" y="1286992"/>
              <a:ext cx="9100223" cy="1375200"/>
            </a:xfrm>
            <a:prstGeom prst="rect">
              <a:avLst/>
            </a:prstGeom>
            <a:noFill/>
            <a:ln>
              <a:noFill/>
            </a:ln>
          </p:spPr>
          <p:txBody>
            <a:bodyPr spcFirstLastPara="1" wrap="square" lIns="91425" tIns="91425" rIns="91425" bIns="91425" anchor="ctr" anchorCtr="0">
              <a:noAutofit/>
            </a:bodyPr>
            <a:lstStyle/>
            <a:p>
              <a:pPr marL="0" marR="0" lvl="0" indent="0" algn="ctr" rtl="0">
                <a:lnSpc>
                  <a:spcPct val="144545"/>
                </a:lnSpc>
                <a:spcBef>
                  <a:spcPts val="2400"/>
                </a:spcBef>
                <a:spcAft>
                  <a:spcPts val="0"/>
                </a:spcAft>
                <a:buClr>
                  <a:srgbClr val="191919"/>
                </a:buClr>
                <a:buSzPts val="5200"/>
                <a:buFont typeface="Krona One"/>
                <a:buNone/>
              </a:pPr>
              <a:r>
                <a:rPr lang="vi-VN" sz="5400" b="1" i="0" u="none" strike="noStrike" cap="none">
                  <a:solidFill>
                    <a:srgbClr val="000000"/>
                  </a:solidFill>
                  <a:latin typeface="Bungee"/>
                  <a:ea typeface="Bungee"/>
                  <a:cs typeface="Bungee"/>
                  <a:sym typeface="Bungee"/>
                </a:rPr>
                <a:t>Bài 16:</a:t>
              </a:r>
              <a:r>
                <a:rPr lang="en-US" sz="5400" b="1" i="0" u="none" strike="noStrike" cap="none">
                  <a:solidFill>
                    <a:srgbClr val="000000"/>
                  </a:solidFill>
                  <a:latin typeface="Bungee"/>
                  <a:ea typeface="Bungee"/>
                  <a:cs typeface="Bungee"/>
                  <a:sym typeface="Bungee"/>
                </a:rPr>
                <a:t> ( tiết 3)</a:t>
              </a:r>
              <a:r>
                <a:rPr lang="vi-VN" sz="5400" b="1" i="0" u="none" strike="noStrike" cap="none">
                  <a:solidFill>
                    <a:srgbClr val="000000"/>
                  </a:solidFill>
                  <a:latin typeface="Bungee"/>
                  <a:ea typeface="Bungee"/>
                  <a:cs typeface="Bungee"/>
                  <a:sym typeface="Bungee"/>
                </a:rPr>
                <a:t> </a:t>
              </a:r>
              <a:endParaRPr lang="en-US" sz="5400" b="1" i="0" u="none" strike="noStrike" cap="none">
                <a:solidFill>
                  <a:srgbClr val="000000"/>
                </a:solidFill>
                <a:latin typeface="Bungee"/>
                <a:ea typeface="Bungee"/>
                <a:cs typeface="Bungee"/>
                <a:sym typeface="Bungee"/>
              </a:endParaRPr>
            </a:p>
            <a:p>
              <a:pPr marL="0" marR="0" lvl="0" indent="0" algn="ctr" rtl="0">
                <a:lnSpc>
                  <a:spcPct val="144545"/>
                </a:lnSpc>
                <a:spcBef>
                  <a:spcPts val="2400"/>
                </a:spcBef>
                <a:spcAft>
                  <a:spcPts val="0"/>
                </a:spcAft>
                <a:buClr>
                  <a:srgbClr val="191919"/>
                </a:buClr>
                <a:buSzPts val="5200"/>
                <a:buFont typeface="Krona One"/>
                <a:buNone/>
              </a:pPr>
              <a:r>
                <a:rPr lang="vi-VN" sz="6600" b="1" i="0" u="none" strike="noStrike" cap="none">
                  <a:solidFill>
                    <a:srgbClr val="000000"/>
                  </a:solidFill>
                  <a:latin typeface="Bungee"/>
                  <a:ea typeface="Bungee"/>
                  <a:cs typeface="Bungee"/>
                  <a:sym typeface="Bungee"/>
                </a:rPr>
                <a:t>ĐẤT NƯỚC ĐỔI MỚI</a:t>
              </a:r>
              <a:endParaRPr sz="8000" b="1" i="0" u="none" strike="noStrike" cap="none">
                <a:solidFill>
                  <a:srgbClr val="000000"/>
                </a:solidFill>
                <a:latin typeface="Bungee"/>
                <a:ea typeface="Bungee"/>
                <a:cs typeface="Bungee"/>
                <a:sym typeface="Bungee"/>
              </a:endParaRPr>
            </a:p>
          </p:txBody>
        </p:sp>
        <p:sp>
          <p:nvSpPr>
            <p:cNvPr id="300" name="Google Shape;300;p1"/>
            <p:cNvSpPr txBox="1"/>
            <p:nvPr/>
          </p:nvSpPr>
          <p:spPr>
            <a:xfrm>
              <a:off x="75206" y="1330257"/>
              <a:ext cx="9100223" cy="1375200"/>
            </a:xfrm>
            <a:prstGeom prst="rect">
              <a:avLst/>
            </a:prstGeom>
            <a:noFill/>
            <a:ln>
              <a:noFill/>
            </a:ln>
          </p:spPr>
          <p:txBody>
            <a:bodyPr spcFirstLastPara="1" wrap="square" lIns="91425" tIns="91425" rIns="91425" bIns="91425" anchor="ctr" anchorCtr="0">
              <a:noAutofit/>
            </a:bodyPr>
            <a:lstStyle/>
            <a:p>
              <a:pPr marL="0" marR="0" lvl="0" indent="0" algn="ctr" rtl="0">
                <a:lnSpc>
                  <a:spcPct val="144545"/>
                </a:lnSpc>
                <a:spcBef>
                  <a:spcPts val="2400"/>
                </a:spcBef>
                <a:spcAft>
                  <a:spcPts val="0"/>
                </a:spcAft>
                <a:buClr>
                  <a:srgbClr val="191919"/>
                </a:buClr>
                <a:buSzPts val="5200"/>
                <a:buFont typeface="Krona One"/>
                <a:buNone/>
              </a:pPr>
              <a:r>
                <a:rPr lang="vi-VN" sz="5400" b="1" i="0" u="none" strike="noStrike" cap="none">
                  <a:solidFill>
                    <a:srgbClr val="00744B"/>
                  </a:solidFill>
                  <a:latin typeface="Bungee"/>
                  <a:ea typeface="Bungee"/>
                  <a:cs typeface="Bungee"/>
                  <a:sym typeface="Bungee"/>
                </a:rPr>
                <a:t>Bài 16:</a:t>
              </a:r>
              <a:r>
                <a:rPr lang="en-US" sz="5400" b="1" i="0" u="none" strike="noStrike" cap="none">
                  <a:solidFill>
                    <a:srgbClr val="00744B"/>
                  </a:solidFill>
                  <a:latin typeface="Bungee"/>
                  <a:ea typeface="Bungee"/>
                  <a:cs typeface="Bungee"/>
                  <a:sym typeface="Bungee"/>
                </a:rPr>
                <a:t> ( tiết 3)</a:t>
              </a:r>
              <a:r>
                <a:rPr lang="vi-VN" sz="5400" b="1" i="0" u="none" strike="noStrike" cap="none">
                  <a:solidFill>
                    <a:srgbClr val="00744B"/>
                  </a:solidFill>
                  <a:latin typeface="Bungee"/>
                  <a:ea typeface="Bungee"/>
                  <a:cs typeface="Bungee"/>
                  <a:sym typeface="Bungee"/>
                </a:rPr>
                <a:t> </a:t>
              </a:r>
              <a:endParaRPr lang="en-US" sz="5400" b="1" i="0" u="none" strike="noStrike" cap="none">
                <a:solidFill>
                  <a:srgbClr val="00744B"/>
                </a:solidFill>
                <a:latin typeface="Bungee"/>
                <a:ea typeface="Bungee"/>
                <a:cs typeface="Bungee"/>
                <a:sym typeface="Bungee"/>
              </a:endParaRPr>
            </a:p>
            <a:p>
              <a:pPr marL="0" marR="0" lvl="0" indent="0" algn="ctr" rtl="0">
                <a:lnSpc>
                  <a:spcPct val="144545"/>
                </a:lnSpc>
                <a:spcBef>
                  <a:spcPts val="2400"/>
                </a:spcBef>
                <a:spcAft>
                  <a:spcPts val="0"/>
                </a:spcAft>
                <a:buClr>
                  <a:srgbClr val="191919"/>
                </a:buClr>
                <a:buSzPts val="5200"/>
                <a:buFont typeface="Krona One"/>
                <a:buNone/>
              </a:pPr>
              <a:r>
                <a:rPr lang="vi-VN" sz="6600" b="1" i="0" u="none" strike="noStrike" cap="none">
                  <a:solidFill>
                    <a:srgbClr val="00744B"/>
                  </a:solidFill>
                  <a:latin typeface="Bungee"/>
                  <a:ea typeface="Bungee"/>
                  <a:cs typeface="Bungee"/>
                  <a:sym typeface="Bungee"/>
                </a:rPr>
                <a:t>ĐẤT NƯỚC ĐỔI MỚI</a:t>
              </a:r>
              <a:endParaRPr sz="8000" b="1" i="0" u="none" strike="noStrike" cap="none">
                <a:solidFill>
                  <a:srgbClr val="00744B"/>
                </a:solidFill>
                <a:latin typeface="Bungee"/>
                <a:ea typeface="Bungee"/>
                <a:cs typeface="Bungee"/>
                <a:sym typeface="Bungee"/>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par>
                                <p:cTn id="8" presetID="10" presetClass="entr" presetSubtype="0" fill="hold" nodeType="withEffect">
                                  <p:stCondLst>
                                    <p:cond delay="0"/>
                                  </p:stCondLst>
                                  <p:childTnLst>
                                    <p:set>
                                      <p:cBhvr>
                                        <p:cTn id="9" dur="1" fill="hold">
                                          <p:stCondLst>
                                            <p:cond delay="0"/>
                                          </p:stCondLst>
                                        </p:cTn>
                                        <p:tgtEl>
                                          <p:spTgt spid="293"/>
                                        </p:tgtEl>
                                        <p:attrNameLst>
                                          <p:attrName>style.visibility</p:attrName>
                                        </p:attrNameLst>
                                      </p:cBhvr>
                                      <p:to>
                                        <p:strVal val="visible"/>
                                      </p:to>
                                    </p:set>
                                    <p:animEffect transition="in" filter="fade">
                                      <p:cBhvr>
                                        <p:cTn id="10"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73130152">
            <a:hlinkClick r:id="" action="ppaction://media"/>
            <a:extLst>
              <a:ext uri="{FF2B5EF4-FFF2-40B4-BE49-F238E27FC236}">
                <a16:creationId xmlns:a16="http://schemas.microsoft.com/office/drawing/2014/main" id="{80FC2049-C10B-438E-9A21-7EE6B24B83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22317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39"/>
          <p:cNvSpPr/>
          <p:nvPr/>
        </p:nvSpPr>
        <p:spPr>
          <a:xfrm>
            <a:off x="2545689" y="292608"/>
            <a:ext cx="6408177" cy="4198925"/>
          </a:xfrm>
          <a:custGeom>
            <a:avLst/>
            <a:gdLst/>
            <a:ahLst/>
            <a:cxnLst/>
            <a:rect l="l" t="t" r="r" b="b"/>
            <a:pathLst>
              <a:path w="6986078" h="4389120" extrusionOk="0">
                <a:moveTo>
                  <a:pt x="2933395" y="7315"/>
                </a:moveTo>
                <a:cubicBezTo>
                  <a:pt x="2889504" y="6096"/>
                  <a:pt x="2719523" y="15314"/>
                  <a:pt x="2655417" y="21946"/>
                </a:cubicBezTo>
                <a:cubicBezTo>
                  <a:pt x="2402223" y="48139"/>
                  <a:pt x="2645559" y="26836"/>
                  <a:pt x="2509113" y="43891"/>
                </a:cubicBezTo>
                <a:cubicBezTo>
                  <a:pt x="2429433" y="53851"/>
                  <a:pt x="2432305" y="47549"/>
                  <a:pt x="2348179" y="65837"/>
                </a:cubicBezTo>
                <a:cubicBezTo>
                  <a:pt x="2321012" y="71743"/>
                  <a:pt x="2294823" y="81620"/>
                  <a:pt x="2267712" y="87782"/>
                </a:cubicBezTo>
                <a:cubicBezTo>
                  <a:pt x="2241128" y="93824"/>
                  <a:pt x="2214136" y="97931"/>
                  <a:pt x="2187245" y="102413"/>
                </a:cubicBezTo>
                <a:cubicBezTo>
                  <a:pt x="2155609" y="107686"/>
                  <a:pt x="2123413" y="109897"/>
                  <a:pt x="2092147" y="117043"/>
                </a:cubicBezTo>
                <a:cubicBezTo>
                  <a:pt x="2037941" y="129433"/>
                  <a:pt x="1984986" y="146783"/>
                  <a:pt x="1931213" y="160934"/>
                </a:cubicBezTo>
                <a:cubicBezTo>
                  <a:pt x="1892322" y="171169"/>
                  <a:pt x="1853603" y="182308"/>
                  <a:pt x="1814169" y="190195"/>
                </a:cubicBezTo>
                <a:cubicBezTo>
                  <a:pt x="1791481" y="194732"/>
                  <a:pt x="1724761" y="207806"/>
                  <a:pt x="1711757" y="212141"/>
                </a:cubicBezTo>
                <a:cubicBezTo>
                  <a:pt x="1666781" y="227133"/>
                  <a:pt x="1643011" y="244905"/>
                  <a:pt x="1602029" y="263347"/>
                </a:cubicBezTo>
                <a:cubicBezTo>
                  <a:pt x="1568160" y="278588"/>
                  <a:pt x="1531863" y="288811"/>
                  <a:pt x="1499616" y="307238"/>
                </a:cubicBezTo>
                <a:cubicBezTo>
                  <a:pt x="1338508" y="399300"/>
                  <a:pt x="1449113" y="334766"/>
                  <a:pt x="1265529" y="446227"/>
                </a:cubicBezTo>
                <a:cubicBezTo>
                  <a:pt x="1241222" y="460985"/>
                  <a:pt x="1213967" y="471612"/>
                  <a:pt x="1192377" y="490118"/>
                </a:cubicBezTo>
                <a:cubicBezTo>
                  <a:pt x="1175308" y="504749"/>
                  <a:pt x="1159396" y="520848"/>
                  <a:pt x="1141171" y="534010"/>
                </a:cubicBezTo>
                <a:cubicBezTo>
                  <a:pt x="1115397" y="552624"/>
                  <a:pt x="1086299" y="566357"/>
                  <a:pt x="1060704" y="585216"/>
                </a:cubicBezTo>
                <a:cubicBezTo>
                  <a:pt x="1039836" y="600592"/>
                  <a:pt x="1023084" y="621094"/>
                  <a:pt x="1002182" y="636422"/>
                </a:cubicBezTo>
                <a:cubicBezTo>
                  <a:pt x="986329" y="648048"/>
                  <a:pt x="965955" y="652951"/>
                  <a:pt x="950976" y="665683"/>
                </a:cubicBezTo>
                <a:cubicBezTo>
                  <a:pt x="916819" y="694717"/>
                  <a:pt x="887577" y="729082"/>
                  <a:pt x="855878" y="760781"/>
                </a:cubicBezTo>
                <a:cubicBezTo>
                  <a:pt x="841248" y="775411"/>
                  <a:pt x="823464" y="787456"/>
                  <a:pt x="811987" y="804672"/>
                </a:cubicBezTo>
                <a:cubicBezTo>
                  <a:pt x="781327" y="850663"/>
                  <a:pt x="814231" y="799340"/>
                  <a:pt x="775411" y="870509"/>
                </a:cubicBezTo>
                <a:cubicBezTo>
                  <a:pt x="753250" y="911136"/>
                  <a:pt x="755685" y="898432"/>
                  <a:pt x="738835" y="936346"/>
                </a:cubicBezTo>
                <a:cubicBezTo>
                  <a:pt x="656548" y="1121498"/>
                  <a:pt x="776332" y="853576"/>
                  <a:pt x="716889" y="1002182"/>
                </a:cubicBezTo>
                <a:cubicBezTo>
                  <a:pt x="710814" y="1017369"/>
                  <a:pt x="702259" y="1031443"/>
                  <a:pt x="694944" y="1046074"/>
                </a:cubicBezTo>
                <a:cubicBezTo>
                  <a:pt x="690067" y="1068019"/>
                  <a:pt x="685765" y="1090101"/>
                  <a:pt x="680313" y="1111910"/>
                </a:cubicBezTo>
                <a:cubicBezTo>
                  <a:pt x="678443" y="1119391"/>
                  <a:pt x="674377" y="1126269"/>
                  <a:pt x="672998" y="1133856"/>
                </a:cubicBezTo>
                <a:cubicBezTo>
                  <a:pt x="669481" y="1153198"/>
                  <a:pt x="668672" y="1172947"/>
                  <a:pt x="665683" y="1192378"/>
                </a:cubicBezTo>
                <a:cubicBezTo>
                  <a:pt x="663792" y="1204667"/>
                  <a:pt x="660412" y="1216690"/>
                  <a:pt x="658368" y="1228954"/>
                </a:cubicBezTo>
                <a:cubicBezTo>
                  <a:pt x="655534" y="1245961"/>
                  <a:pt x="654930" y="1263360"/>
                  <a:pt x="651053" y="1280160"/>
                </a:cubicBezTo>
                <a:cubicBezTo>
                  <a:pt x="647585" y="1295187"/>
                  <a:pt x="641299" y="1309421"/>
                  <a:pt x="636422" y="1324051"/>
                </a:cubicBezTo>
                <a:cubicBezTo>
                  <a:pt x="633984" y="1338681"/>
                  <a:pt x="631362" y="1353282"/>
                  <a:pt x="629107" y="1367942"/>
                </a:cubicBezTo>
                <a:cubicBezTo>
                  <a:pt x="626485" y="1384984"/>
                  <a:pt x="625173" y="1402242"/>
                  <a:pt x="621792" y="1419149"/>
                </a:cubicBezTo>
                <a:cubicBezTo>
                  <a:pt x="619598" y="1430119"/>
                  <a:pt x="601548" y="1473841"/>
                  <a:pt x="599846" y="1477670"/>
                </a:cubicBezTo>
                <a:cubicBezTo>
                  <a:pt x="595417" y="1487635"/>
                  <a:pt x="589045" y="1496720"/>
                  <a:pt x="585216" y="1506931"/>
                </a:cubicBezTo>
                <a:cubicBezTo>
                  <a:pt x="564673" y="1561715"/>
                  <a:pt x="596389" y="1511541"/>
                  <a:pt x="555955" y="1565453"/>
                </a:cubicBezTo>
                <a:cubicBezTo>
                  <a:pt x="553517" y="1572768"/>
                  <a:pt x="551677" y="1580311"/>
                  <a:pt x="548640" y="1587398"/>
                </a:cubicBezTo>
                <a:cubicBezTo>
                  <a:pt x="540807" y="1605674"/>
                  <a:pt x="522466" y="1638210"/>
                  <a:pt x="512064" y="1653235"/>
                </a:cubicBezTo>
                <a:cubicBezTo>
                  <a:pt x="496259" y="1676065"/>
                  <a:pt x="470866" y="1713169"/>
                  <a:pt x="446227" y="1733702"/>
                </a:cubicBezTo>
                <a:cubicBezTo>
                  <a:pt x="424869" y="1751500"/>
                  <a:pt x="405257" y="1772476"/>
                  <a:pt x="380390" y="1784909"/>
                </a:cubicBezTo>
                <a:cubicBezTo>
                  <a:pt x="370636" y="1789786"/>
                  <a:pt x="360597" y="1794129"/>
                  <a:pt x="351129" y="1799539"/>
                </a:cubicBezTo>
                <a:cubicBezTo>
                  <a:pt x="343496" y="1803901"/>
                  <a:pt x="337048" y="1810238"/>
                  <a:pt x="329184" y="1814170"/>
                </a:cubicBezTo>
                <a:cubicBezTo>
                  <a:pt x="317439" y="1820043"/>
                  <a:pt x="304087" y="1822423"/>
                  <a:pt x="292608" y="1828800"/>
                </a:cubicBezTo>
                <a:cubicBezTo>
                  <a:pt x="281950" y="1834721"/>
                  <a:pt x="273802" y="1844473"/>
                  <a:pt x="263347" y="1850746"/>
                </a:cubicBezTo>
                <a:cubicBezTo>
                  <a:pt x="249321" y="1859162"/>
                  <a:pt x="233482" y="1864275"/>
                  <a:pt x="219456" y="1872691"/>
                </a:cubicBezTo>
                <a:cubicBezTo>
                  <a:pt x="209001" y="1878964"/>
                  <a:pt x="200116" y="1887551"/>
                  <a:pt x="190195" y="1894637"/>
                </a:cubicBezTo>
                <a:cubicBezTo>
                  <a:pt x="183041" y="1899747"/>
                  <a:pt x="174924" y="1903545"/>
                  <a:pt x="168249" y="1909267"/>
                </a:cubicBezTo>
                <a:cubicBezTo>
                  <a:pt x="141735" y="1931993"/>
                  <a:pt x="137218" y="1940890"/>
                  <a:pt x="117043" y="1967789"/>
                </a:cubicBezTo>
                <a:cubicBezTo>
                  <a:pt x="103082" y="2009672"/>
                  <a:pt x="117698" y="1969271"/>
                  <a:pt x="95097" y="2018995"/>
                </a:cubicBezTo>
                <a:cubicBezTo>
                  <a:pt x="80549" y="2051001"/>
                  <a:pt x="62168" y="2095838"/>
                  <a:pt x="51206" y="2128723"/>
                </a:cubicBezTo>
                <a:cubicBezTo>
                  <a:pt x="21753" y="2217083"/>
                  <a:pt x="50139" y="2150975"/>
                  <a:pt x="21945" y="2275027"/>
                </a:cubicBezTo>
                <a:cubicBezTo>
                  <a:pt x="16818" y="2297584"/>
                  <a:pt x="7315" y="2318918"/>
                  <a:pt x="0" y="2340864"/>
                </a:cubicBezTo>
                <a:cubicBezTo>
                  <a:pt x="7315" y="2479853"/>
                  <a:pt x="12838" y="2618947"/>
                  <a:pt x="21945" y="2757830"/>
                </a:cubicBezTo>
                <a:cubicBezTo>
                  <a:pt x="22603" y="2767862"/>
                  <a:pt x="25101" y="2777938"/>
                  <a:pt x="29261" y="2787091"/>
                </a:cubicBezTo>
                <a:cubicBezTo>
                  <a:pt x="47195" y="2826547"/>
                  <a:pt x="54631" y="2830610"/>
                  <a:pt x="73152" y="2860243"/>
                </a:cubicBezTo>
                <a:cubicBezTo>
                  <a:pt x="80688" y="2872300"/>
                  <a:pt x="85734" y="2886119"/>
                  <a:pt x="95097" y="2896819"/>
                </a:cubicBezTo>
                <a:cubicBezTo>
                  <a:pt x="103126" y="2905995"/>
                  <a:pt x="115246" y="2910665"/>
                  <a:pt x="124358" y="2918765"/>
                </a:cubicBezTo>
                <a:cubicBezTo>
                  <a:pt x="157266" y="2948017"/>
                  <a:pt x="181727" y="2982967"/>
                  <a:pt x="219456" y="3006547"/>
                </a:cubicBezTo>
                <a:cubicBezTo>
                  <a:pt x="228703" y="3012327"/>
                  <a:pt x="239643" y="3015129"/>
                  <a:pt x="248717" y="3021178"/>
                </a:cubicBezTo>
                <a:cubicBezTo>
                  <a:pt x="261708" y="3029839"/>
                  <a:pt x="271701" y="3042755"/>
                  <a:pt x="285293" y="3050438"/>
                </a:cubicBezTo>
                <a:cubicBezTo>
                  <a:pt x="328013" y="3074584"/>
                  <a:pt x="374070" y="3092444"/>
                  <a:pt x="416966" y="3116275"/>
                </a:cubicBezTo>
                <a:cubicBezTo>
                  <a:pt x="532314" y="3180357"/>
                  <a:pt x="431716" y="3128095"/>
                  <a:pt x="555955" y="3182112"/>
                </a:cubicBezTo>
                <a:cubicBezTo>
                  <a:pt x="651437" y="3223626"/>
                  <a:pt x="706384" y="3261079"/>
                  <a:pt x="819302" y="3277210"/>
                </a:cubicBezTo>
                <a:cubicBezTo>
                  <a:pt x="922155" y="3291903"/>
                  <a:pt x="980040" y="3299117"/>
                  <a:pt x="1089965" y="3321101"/>
                </a:cubicBezTo>
                <a:cubicBezTo>
                  <a:pt x="1114349" y="3325978"/>
                  <a:pt x="1138519" y="3332087"/>
                  <a:pt x="1163117" y="3335731"/>
                </a:cubicBezTo>
                <a:cubicBezTo>
                  <a:pt x="1204405" y="3341848"/>
                  <a:pt x="1246022" y="3345485"/>
                  <a:pt x="1287475" y="3350362"/>
                </a:cubicBezTo>
                <a:cubicBezTo>
                  <a:pt x="1326489" y="3360115"/>
                  <a:pt x="1371057" y="3357314"/>
                  <a:pt x="1404518" y="3379622"/>
                </a:cubicBezTo>
                <a:cubicBezTo>
                  <a:pt x="1451596" y="3411008"/>
                  <a:pt x="1397090" y="3377890"/>
                  <a:pt x="1477670" y="3408883"/>
                </a:cubicBezTo>
                <a:cubicBezTo>
                  <a:pt x="1492937" y="3414755"/>
                  <a:pt x="1506614" y="3424186"/>
                  <a:pt x="1521561" y="3430829"/>
                </a:cubicBezTo>
                <a:cubicBezTo>
                  <a:pt x="1528607" y="3433961"/>
                  <a:pt x="1536192" y="3435706"/>
                  <a:pt x="1543507" y="3438144"/>
                </a:cubicBezTo>
                <a:cubicBezTo>
                  <a:pt x="1575015" y="3459149"/>
                  <a:pt x="1614649" y="3479355"/>
                  <a:pt x="1638605" y="3511296"/>
                </a:cubicBezTo>
                <a:cubicBezTo>
                  <a:pt x="1652407" y="3529699"/>
                  <a:pt x="1661651" y="3551214"/>
                  <a:pt x="1675181" y="3569818"/>
                </a:cubicBezTo>
                <a:cubicBezTo>
                  <a:pt x="1681266" y="3578184"/>
                  <a:pt x="1691041" y="3583397"/>
                  <a:pt x="1697126" y="3591763"/>
                </a:cubicBezTo>
                <a:cubicBezTo>
                  <a:pt x="1710656" y="3610367"/>
                  <a:pt x="1720056" y="3631766"/>
                  <a:pt x="1733702" y="3650285"/>
                </a:cubicBezTo>
                <a:cubicBezTo>
                  <a:pt x="1754260" y="3678185"/>
                  <a:pt x="1780316" y="3701916"/>
                  <a:pt x="1799539" y="3730752"/>
                </a:cubicBezTo>
                <a:cubicBezTo>
                  <a:pt x="1833434" y="3781597"/>
                  <a:pt x="1793009" y="3717691"/>
                  <a:pt x="1828800" y="3789274"/>
                </a:cubicBezTo>
                <a:cubicBezTo>
                  <a:pt x="1835159" y="3801991"/>
                  <a:pt x="1844386" y="3813133"/>
                  <a:pt x="1850745" y="3825850"/>
                </a:cubicBezTo>
                <a:cubicBezTo>
                  <a:pt x="1854193" y="3832747"/>
                  <a:pt x="1855353" y="3840575"/>
                  <a:pt x="1858061" y="3847795"/>
                </a:cubicBezTo>
                <a:cubicBezTo>
                  <a:pt x="1862672" y="3860090"/>
                  <a:pt x="1868539" y="3871914"/>
                  <a:pt x="1872691" y="3884371"/>
                </a:cubicBezTo>
                <a:cubicBezTo>
                  <a:pt x="1875870" y="3893909"/>
                  <a:pt x="1876827" y="3904094"/>
                  <a:pt x="1880006" y="3913632"/>
                </a:cubicBezTo>
                <a:cubicBezTo>
                  <a:pt x="1884159" y="3926089"/>
                  <a:pt x="1890484" y="3937751"/>
                  <a:pt x="1894637" y="3950208"/>
                </a:cubicBezTo>
                <a:cubicBezTo>
                  <a:pt x="1897816" y="3959746"/>
                  <a:pt x="1898422" y="3970055"/>
                  <a:pt x="1901952" y="3979469"/>
                </a:cubicBezTo>
                <a:cubicBezTo>
                  <a:pt x="1913394" y="4009983"/>
                  <a:pt x="1924331" y="4018416"/>
                  <a:pt x="1945843" y="4045306"/>
                </a:cubicBezTo>
                <a:cubicBezTo>
                  <a:pt x="1958814" y="4084218"/>
                  <a:pt x="1945392" y="4054856"/>
                  <a:pt x="1982419" y="4096512"/>
                </a:cubicBezTo>
                <a:cubicBezTo>
                  <a:pt x="2021877" y="4140903"/>
                  <a:pt x="1994211" y="4127265"/>
                  <a:pt x="2033625" y="4140403"/>
                </a:cubicBezTo>
                <a:cubicBezTo>
                  <a:pt x="2070201" y="4167225"/>
                  <a:pt x="2102785" y="4200586"/>
                  <a:pt x="2143353" y="4220870"/>
                </a:cubicBezTo>
                <a:cubicBezTo>
                  <a:pt x="2172614" y="4235501"/>
                  <a:pt x="2200579" y="4253078"/>
                  <a:pt x="2231136" y="4264762"/>
                </a:cubicBezTo>
                <a:cubicBezTo>
                  <a:pt x="2383052" y="4322848"/>
                  <a:pt x="2360344" y="4305034"/>
                  <a:pt x="2487168" y="4337914"/>
                </a:cubicBezTo>
                <a:cubicBezTo>
                  <a:pt x="2521535" y="4346824"/>
                  <a:pt x="2554650" y="4360823"/>
                  <a:pt x="2589581" y="4367174"/>
                </a:cubicBezTo>
                <a:cubicBezTo>
                  <a:pt x="2615770" y="4371936"/>
                  <a:pt x="2762876" y="4384924"/>
                  <a:pt x="2809037" y="4389120"/>
                </a:cubicBezTo>
                <a:cubicBezTo>
                  <a:pt x="2948578" y="4385717"/>
                  <a:pt x="3071837" y="4395507"/>
                  <a:pt x="3204057" y="4367174"/>
                </a:cubicBezTo>
                <a:cubicBezTo>
                  <a:pt x="3262704" y="4354607"/>
                  <a:pt x="3322748" y="4336041"/>
                  <a:pt x="3379622" y="4315968"/>
                </a:cubicBezTo>
                <a:cubicBezTo>
                  <a:pt x="3399268" y="4309034"/>
                  <a:pt x="3419510" y="4303339"/>
                  <a:pt x="3438144" y="4294022"/>
                </a:cubicBezTo>
                <a:cubicBezTo>
                  <a:pt x="3449049" y="4288570"/>
                  <a:pt x="3457261" y="4278840"/>
                  <a:pt x="3467405" y="4272077"/>
                </a:cubicBezTo>
                <a:cubicBezTo>
                  <a:pt x="3479235" y="4264190"/>
                  <a:pt x="3491264" y="4256490"/>
                  <a:pt x="3503981" y="4250131"/>
                </a:cubicBezTo>
                <a:cubicBezTo>
                  <a:pt x="3515726" y="4244259"/>
                  <a:pt x="3529112" y="4241939"/>
                  <a:pt x="3540557" y="4235501"/>
                </a:cubicBezTo>
                <a:cubicBezTo>
                  <a:pt x="3568267" y="4219914"/>
                  <a:pt x="3591677" y="4196522"/>
                  <a:pt x="3621024" y="4184294"/>
                </a:cubicBezTo>
                <a:cubicBezTo>
                  <a:pt x="3650285" y="4172102"/>
                  <a:pt x="3684053" y="4167520"/>
                  <a:pt x="3708806" y="4147718"/>
                </a:cubicBezTo>
                <a:cubicBezTo>
                  <a:pt x="3720998" y="4137965"/>
                  <a:pt x="3731530" y="4125661"/>
                  <a:pt x="3745382" y="4118458"/>
                </a:cubicBezTo>
                <a:cubicBezTo>
                  <a:pt x="3792829" y="4093786"/>
                  <a:pt x="3842817" y="4074341"/>
                  <a:pt x="3891686" y="4052621"/>
                </a:cubicBezTo>
                <a:cubicBezTo>
                  <a:pt x="3908656" y="4045079"/>
                  <a:pt x="3926283" y="4038980"/>
                  <a:pt x="3942893" y="4030675"/>
                </a:cubicBezTo>
                <a:cubicBezTo>
                  <a:pt x="3962400" y="4020921"/>
                  <a:pt x="3981368" y="4010005"/>
                  <a:pt x="4001414" y="4001414"/>
                </a:cubicBezTo>
                <a:cubicBezTo>
                  <a:pt x="4032631" y="3988035"/>
                  <a:pt x="4063011" y="3970421"/>
                  <a:pt x="4096512" y="3964838"/>
                </a:cubicBezTo>
                <a:cubicBezTo>
                  <a:pt x="4111142" y="3962400"/>
                  <a:pt x="4125685" y="3959363"/>
                  <a:pt x="4140403" y="3957523"/>
                </a:cubicBezTo>
                <a:cubicBezTo>
                  <a:pt x="4184223" y="3952046"/>
                  <a:pt x="4272077" y="3942893"/>
                  <a:pt x="4272077" y="3942893"/>
                </a:cubicBezTo>
                <a:cubicBezTo>
                  <a:pt x="4335475" y="3945331"/>
                  <a:pt x="4399104" y="3944286"/>
                  <a:pt x="4462272" y="3950208"/>
                </a:cubicBezTo>
                <a:cubicBezTo>
                  <a:pt x="4499111" y="3953662"/>
                  <a:pt x="4511877" y="3971353"/>
                  <a:pt x="4542739" y="3986784"/>
                </a:cubicBezTo>
                <a:cubicBezTo>
                  <a:pt x="4554484" y="3992656"/>
                  <a:pt x="4567836" y="3995037"/>
                  <a:pt x="4579315" y="4001414"/>
                </a:cubicBezTo>
                <a:cubicBezTo>
                  <a:pt x="4589973" y="4007335"/>
                  <a:pt x="4598121" y="4017087"/>
                  <a:pt x="4608576" y="4023360"/>
                </a:cubicBezTo>
                <a:cubicBezTo>
                  <a:pt x="4622602" y="4031776"/>
                  <a:pt x="4638441" y="4036890"/>
                  <a:pt x="4652467" y="4045306"/>
                </a:cubicBezTo>
                <a:cubicBezTo>
                  <a:pt x="4675084" y="4058876"/>
                  <a:pt x="4695404" y="4076111"/>
                  <a:pt x="4718304" y="4089197"/>
                </a:cubicBezTo>
                <a:cubicBezTo>
                  <a:pt x="4735373" y="4098951"/>
                  <a:pt x="4753611" y="4106895"/>
                  <a:pt x="4769510" y="4118458"/>
                </a:cubicBezTo>
                <a:cubicBezTo>
                  <a:pt x="4855422" y="4180939"/>
                  <a:pt x="4736372" y="4113994"/>
                  <a:pt x="4835347" y="4176979"/>
                </a:cubicBezTo>
                <a:cubicBezTo>
                  <a:pt x="4849147" y="4185761"/>
                  <a:pt x="4865212" y="4190509"/>
                  <a:pt x="4879238" y="4198925"/>
                </a:cubicBezTo>
                <a:cubicBezTo>
                  <a:pt x="4889693" y="4205198"/>
                  <a:pt x="4898044" y="4214597"/>
                  <a:pt x="4908499" y="4220870"/>
                </a:cubicBezTo>
                <a:cubicBezTo>
                  <a:pt x="4927377" y="4232197"/>
                  <a:pt x="4984610" y="4257858"/>
                  <a:pt x="5003597" y="4264762"/>
                </a:cubicBezTo>
                <a:cubicBezTo>
                  <a:pt x="5028068" y="4273661"/>
                  <a:pt x="5059806" y="4275111"/>
                  <a:pt x="5084064" y="4279392"/>
                </a:cubicBezTo>
                <a:cubicBezTo>
                  <a:pt x="5213007" y="4302146"/>
                  <a:pt x="5102187" y="4287907"/>
                  <a:pt x="5223053" y="4301338"/>
                </a:cubicBezTo>
                <a:lnTo>
                  <a:pt x="5742432" y="4286707"/>
                </a:lnTo>
                <a:cubicBezTo>
                  <a:pt x="5807180" y="4284395"/>
                  <a:pt x="5883941" y="4274503"/>
                  <a:pt x="5947257" y="4264762"/>
                </a:cubicBezTo>
                <a:cubicBezTo>
                  <a:pt x="5974202" y="4260617"/>
                  <a:pt x="6000661" y="4253412"/>
                  <a:pt x="6027725" y="4250131"/>
                </a:cubicBezTo>
                <a:cubicBezTo>
                  <a:pt x="6081199" y="4243649"/>
                  <a:pt x="6135014" y="4240378"/>
                  <a:pt x="6188659" y="4235501"/>
                </a:cubicBezTo>
                <a:cubicBezTo>
                  <a:pt x="6215481" y="4230624"/>
                  <a:pt x="6242513" y="4226784"/>
                  <a:pt x="6269126" y="4220870"/>
                </a:cubicBezTo>
                <a:cubicBezTo>
                  <a:pt x="6287268" y="4216839"/>
                  <a:pt x="6345099" y="4198966"/>
                  <a:pt x="6364224" y="4191610"/>
                </a:cubicBezTo>
                <a:cubicBezTo>
                  <a:pt x="6392832" y="4180607"/>
                  <a:pt x="6436679" y="4163045"/>
                  <a:pt x="6459321" y="4140403"/>
                </a:cubicBezTo>
                <a:cubicBezTo>
                  <a:pt x="6471513" y="4128211"/>
                  <a:pt x="6486332" y="4118173"/>
                  <a:pt x="6495897" y="4103827"/>
                </a:cubicBezTo>
                <a:cubicBezTo>
                  <a:pt x="6524990" y="4060190"/>
                  <a:pt x="6496457" y="4101300"/>
                  <a:pt x="6547104" y="4037990"/>
                </a:cubicBezTo>
                <a:cubicBezTo>
                  <a:pt x="6551521" y="4032469"/>
                  <a:pt x="6578731" y="3996683"/>
                  <a:pt x="6583680" y="3986784"/>
                </a:cubicBezTo>
                <a:cubicBezTo>
                  <a:pt x="6591985" y="3970174"/>
                  <a:pt x="6597320" y="3952188"/>
                  <a:pt x="6605625" y="3935578"/>
                </a:cubicBezTo>
                <a:cubicBezTo>
                  <a:pt x="6611984" y="3922861"/>
                  <a:pt x="6621212" y="3911719"/>
                  <a:pt x="6627571" y="3899002"/>
                </a:cubicBezTo>
                <a:cubicBezTo>
                  <a:pt x="6635876" y="3882392"/>
                  <a:pt x="6640713" y="3864146"/>
                  <a:pt x="6649517" y="3847795"/>
                </a:cubicBezTo>
                <a:cubicBezTo>
                  <a:pt x="6657853" y="3832313"/>
                  <a:pt x="6670441" y="3819386"/>
                  <a:pt x="6678777" y="3803904"/>
                </a:cubicBezTo>
                <a:cubicBezTo>
                  <a:pt x="6687581" y="3787553"/>
                  <a:pt x="6693039" y="3769604"/>
                  <a:pt x="6700723" y="3752698"/>
                </a:cubicBezTo>
                <a:cubicBezTo>
                  <a:pt x="6705235" y="3742771"/>
                  <a:pt x="6710131" y="3733010"/>
                  <a:pt x="6715353" y="3723437"/>
                </a:cubicBezTo>
                <a:cubicBezTo>
                  <a:pt x="6724767" y="3706178"/>
                  <a:pt x="6734499" y="3689088"/>
                  <a:pt x="6744614" y="3672230"/>
                </a:cubicBezTo>
                <a:cubicBezTo>
                  <a:pt x="6749137" y="3664691"/>
                  <a:pt x="6754975" y="3657970"/>
                  <a:pt x="6759245" y="3650285"/>
                </a:cubicBezTo>
                <a:cubicBezTo>
                  <a:pt x="6767189" y="3635986"/>
                  <a:pt x="6773875" y="3621024"/>
                  <a:pt x="6781190" y="3606394"/>
                </a:cubicBezTo>
                <a:cubicBezTo>
                  <a:pt x="6785485" y="3584918"/>
                  <a:pt x="6787384" y="3567559"/>
                  <a:pt x="6795821" y="3547872"/>
                </a:cubicBezTo>
                <a:cubicBezTo>
                  <a:pt x="6800117" y="3537849"/>
                  <a:pt x="6806622" y="3528822"/>
                  <a:pt x="6810451" y="3518611"/>
                </a:cubicBezTo>
                <a:cubicBezTo>
                  <a:pt x="6840324" y="3438947"/>
                  <a:pt x="6791671" y="3541536"/>
                  <a:pt x="6832397" y="3460090"/>
                </a:cubicBezTo>
                <a:cubicBezTo>
                  <a:pt x="6842924" y="3417980"/>
                  <a:pt x="6844225" y="3407174"/>
                  <a:pt x="6868973" y="3357677"/>
                </a:cubicBezTo>
                <a:cubicBezTo>
                  <a:pt x="6873850" y="3347923"/>
                  <a:pt x="6879876" y="3338664"/>
                  <a:pt x="6883603" y="3328416"/>
                </a:cubicBezTo>
                <a:cubicBezTo>
                  <a:pt x="6889669" y="3311733"/>
                  <a:pt x="6893356" y="3294279"/>
                  <a:pt x="6898233" y="3277210"/>
                </a:cubicBezTo>
                <a:cubicBezTo>
                  <a:pt x="6900672" y="3257703"/>
                  <a:pt x="6900781" y="3237760"/>
                  <a:pt x="6905549" y="3218688"/>
                </a:cubicBezTo>
                <a:cubicBezTo>
                  <a:pt x="6908194" y="3208109"/>
                  <a:pt x="6917369" y="3199964"/>
                  <a:pt x="6920179" y="3189427"/>
                </a:cubicBezTo>
                <a:cubicBezTo>
                  <a:pt x="6927203" y="3163085"/>
                  <a:pt x="6930765" y="3135920"/>
                  <a:pt x="6934809" y="3108960"/>
                </a:cubicBezTo>
                <a:cubicBezTo>
                  <a:pt x="6939558" y="3077302"/>
                  <a:pt x="6942494" y="3024912"/>
                  <a:pt x="6949440" y="2991917"/>
                </a:cubicBezTo>
                <a:cubicBezTo>
                  <a:pt x="6955653" y="2962402"/>
                  <a:pt x="6964070" y="2933395"/>
                  <a:pt x="6971385" y="2904134"/>
                </a:cubicBezTo>
                <a:cubicBezTo>
                  <a:pt x="6978577" y="2749504"/>
                  <a:pt x="7004206" y="2501413"/>
                  <a:pt x="6964070" y="2340864"/>
                </a:cubicBezTo>
                <a:cubicBezTo>
                  <a:pt x="6923863" y="2180034"/>
                  <a:pt x="6960994" y="2322782"/>
                  <a:pt x="6920179" y="2179930"/>
                </a:cubicBezTo>
                <a:cubicBezTo>
                  <a:pt x="6856290" y="1956322"/>
                  <a:pt x="6935348" y="2233294"/>
                  <a:pt x="6883603" y="2026310"/>
                </a:cubicBezTo>
                <a:cubicBezTo>
                  <a:pt x="6879863" y="2011349"/>
                  <a:pt x="6873508" y="1997159"/>
                  <a:pt x="6868973" y="1982419"/>
                </a:cubicBezTo>
                <a:cubicBezTo>
                  <a:pt x="6853999" y="1933755"/>
                  <a:pt x="6839906" y="1884824"/>
                  <a:pt x="6825081" y="1836115"/>
                </a:cubicBezTo>
                <a:cubicBezTo>
                  <a:pt x="6822836" y="1828738"/>
                  <a:pt x="6817766" y="1814170"/>
                  <a:pt x="6817766" y="1814170"/>
                </a:cubicBezTo>
                <a:cubicBezTo>
                  <a:pt x="6810146" y="1753207"/>
                  <a:pt x="6813651" y="1750160"/>
                  <a:pt x="6788505" y="1689811"/>
                </a:cubicBezTo>
                <a:cubicBezTo>
                  <a:pt x="6785124" y="1681696"/>
                  <a:pt x="6778752" y="1675181"/>
                  <a:pt x="6773875" y="1667866"/>
                </a:cubicBezTo>
                <a:cubicBezTo>
                  <a:pt x="6757521" y="1586093"/>
                  <a:pt x="6773039" y="1615404"/>
                  <a:pt x="6744614" y="1572768"/>
                </a:cubicBezTo>
                <a:cubicBezTo>
                  <a:pt x="6737299" y="1550822"/>
                  <a:pt x="6731261" y="1528409"/>
                  <a:pt x="6722669" y="1506931"/>
                </a:cubicBezTo>
                <a:cubicBezTo>
                  <a:pt x="6717792" y="1494739"/>
                  <a:pt x="6712191" y="1482812"/>
                  <a:pt x="6708038" y="1470355"/>
                </a:cubicBezTo>
                <a:cubicBezTo>
                  <a:pt x="6697315" y="1438188"/>
                  <a:pt x="6706047" y="1441764"/>
                  <a:pt x="6686093" y="1411834"/>
                </a:cubicBezTo>
                <a:cubicBezTo>
                  <a:pt x="6677432" y="1398843"/>
                  <a:pt x="6666200" y="1387749"/>
                  <a:pt x="6656832" y="1375258"/>
                </a:cubicBezTo>
                <a:cubicBezTo>
                  <a:pt x="6631200" y="1341082"/>
                  <a:pt x="6625244" y="1311334"/>
                  <a:pt x="6583680" y="1280160"/>
                </a:cubicBezTo>
                <a:cubicBezTo>
                  <a:pt x="6573926" y="1272845"/>
                  <a:pt x="6564340" y="1265300"/>
                  <a:pt x="6554419" y="1258214"/>
                </a:cubicBezTo>
                <a:cubicBezTo>
                  <a:pt x="6547265" y="1253104"/>
                  <a:pt x="6539506" y="1248859"/>
                  <a:pt x="6532473" y="1243584"/>
                </a:cubicBezTo>
                <a:cubicBezTo>
                  <a:pt x="6521705" y="1235508"/>
                  <a:pt x="6490491" y="1207963"/>
                  <a:pt x="6473952" y="1199693"/>
                </a:cubicBezTo>
                <a:cubicBezTo>
                  <a:pt x="6449712" y="1187573"/>
                  <a:pt x="6418529" y="1179539"/>
                  <a:pt x="6393485" y="1170432"/>
                </a:cubicBezTo>
                <a:cubicBezTo>
                  <a:pt x="6384548" y="1167182"/>
                  <a:pt x="6348931" y="1151590"/>
                  <a:pt x="6334963" y="1148486"/>
                </a:cubicBezTo>
                <a:cubicBezTo>
                  <a:pt x="6320484" y="1145268"/>
                  <a:pt x="6305551" y="1144388"/>
                  <a:pt x="6291072" y="1141171"/>
                </a:cubicBezTo>
                <a:cubicBezTo>
                  <a:pt x="6283545" y="1139498"/>
                  <a:pt x="6276607" y="1135726"/>
                  <a:pt x="6269126" y="1133856"/>
                </a:cubicBezTo>
                <a:cubicBezTo>
                  <a:pt x="6257064" y="1130841"/>
                  <a:pt x="6244742" y="1128979"/>
                  <a:pt x="6232550" y="1126541"/>
                </a:cubicBezTo>
                <a:cubicBezTo>
                  <a:pt x="6215081" y="1109071"/>
                  <a:pt x="6206596" y="1102950"/>
                  <a:pt x="6195974" y="1075334"/>
                </a:cubicBezTo>
                <a:cubicBezTo>
                  <a:pt x="6188622" y="1056218"/>
                  <a:pt x="6178922" y="1004705"/>
                  <a:pt x="6174029" y="980237"/>
                </a:cubicBezTo>
                <a:cubicBezTo>
                  <a:pt x="6171590" y="950976"/>
                  <a:pt x="6169454" y="921688"/>
                  <a:pt x="6166713" y="892454"/>
                </a:cubicBezTo>
                <a:cubicBezTo>
                  <a:pt x="6162138" y="843657"/>
                  <a:pt x="6152083" y="746150"/>
                  <a:pt x="6152083" y="746150"/>
                </a:cubicBezTo>
                <a:cubicBezTo>
                  <a:pt x="6143262" y="358026"/>
                  <a:pt x="6174433" y="535494"/>
                  <a:pt x="6130137" y="373075"/>
                </a:cubicBezTo>
                <a:cubicBezTo>
                  <a:pt x="6127492" y="363375"/>
                  <a:pt x="6127318" y="352806"/>
                  <a:pt x="6122822" y="343814"/>
                </a:cubicBezTo>
                <a:cubicBezTo>
                  <a:pt x="6117370" y="332909"/>
                  <a:pt x="6109835" y="322823"/>
                  <a:pt x="6100877" y="314554"/>
                </a:cubicBezTo>
                <a:cubicBezTo>
                  <a:pt x="6034686" y="253454"/>
                  <a:pt x="6053251" y="262413"/>
                  <a:pt x="5998464" y="248717"/>
                </a:cubicBezTo>
                <a:cubicBezTo>
                  <a:pt x="5983834" y="238963"/>
                  <a:pt x="5970300" y="227320"/>
                  <a:pt x="5954573" y="219456"/>
                </a:cubicBezTo>
                <a:cubicBezTo>
                  <a:pt x="5945581" y="214960"/>
                  <a:pt x="5934908" y="215140"/>
                  <a:pt x="5925312" y="212141"/>
                </a:cubicBezTo>
                <a:cubicBezTo>
                  <a:pt x="5807292" y="175260"/>
                  <a:pt x="5875208" y="190416"/>
                  <a:pt x="5800953" y="175565"/>
                </a:cubicBezTo>
                <a:cubicBezTo>
                  <a:pt x="5690727" y="126575"/>
                  <a:pt x="5780884" y="161435"/>
                  <a:pt x="5669280" y="131674"/>
                </a:cubicBezTo>
                <a:cubicBezTo>
                  <a:pt x="5654379" y="127700"/>
                  <a:pt x="5640547" y="119885"/>
                  <a:pt x="5625389" y="117043"/>
                </a:cubicBezTo>
                <a:cubicBezTo>
                  <a:pt x="5601303" y="112527"/>
                  <a:pt x="5576621" y="112166"/>
                  <a:pt x="5552237" y="109728"/>
                </a:cubicBezTo>
                <a:cubicBezTo>
                  <a:pt x="5525414" y="102413"/>
                  <a:pt x="5499107" y="92844"/>
                  <a:pt x="5471769" y="87782"/>
                </a:cubicBezTo>
                <a:cubicBezTo>
                  <a:pt x="5433108" y="80623"/>
                  <a:pt x="5393828" y="77268"/>
                  <a:pt x="5354726" y="73152"/>
                </a:cubicBezTo>
                <a:cubicBezTo>
                  <a:pt x="5191776" y="56000"/>
                  <a:pt x="5196296" y="58636"/>
                  <a:pt x="5032857" y="51206"/>
                </a:cubicBezTo>
                <a:lnTo>
                  <a:pt x="4959705" y="43891"/>
                </a:lnTo>
                <a:cubicBezTo>
                  <a:pt x="4942581" y="41876"/>
                  <a:pt x="4925741" y="36576"/>
                  <a:pt x="4908499" y="36576"/>
                </a:cubicBezTo>
                <a:lnTo>
                  <a:pt x="3803904" y="43891"/>
                </a:lnTo>
                <a:cubicBezTo>
                  <a:pt x="3765555" y="56673"/>
                  <a:pt x="3783879" y="52159"/>
                  <a:pt x="3723437" y="58522"/>
                </a:cubicBezTo>
                <a:cubicBezTo>
                  <a:pt x="3696652" y="61342"/>
                  <a:pt x="3669781" y="63284"/>
                  <a:pt x="3642969" y="65837"/>
                </a:cubicBezTo>
                <a:lnTo>
                  <a:pt x="3569817" y="73152"/>
                </a:lnTo>
                <a:cubicBezTo>
                  <a:pt x="3534166" y="71171"/>
                  <a:pt x="3444109" y="70986"/>
                  <a:pt x="3394253" y="58522"/>
                </a:cubicBezTo>
                <a:cubicBezTo>
                  <a:pt x="3379291" y="54782"/>
                  <a:pt x="3365323" y="47631"/>
                  <a:pt x="3350361" y="43891"/>
                </a:cubicBezTo>
                <a:cubicBezTo>
                  <a:pt x="3340608" y="41453"/>
                  <a:pt x="3330731" y="39465"/>
                  <a:pt x="3321101" y="36576"/>
                </a:cubicBezTo>
                <a:cubicBezTo>
                  <a:pt x="3306329" y="32145"/>
                  <a:pt x="3292331" y="24971"/>
                  <a:pt x="3277209" y="21946"/>
                </a:cubicBezTo>
                <a:cubicBezTo>
                  <a:pt x="3265017" y="19507"/>
                  <a:pt x="3252897" y="16674"/>
                  <a:pt x="3240633" y="14630"/>
                </a:cubicBezTo>
                <a:cubicBezTo>
                  <a:pt x="3131713" y="-3524"/>
                  <a:pt x="3239076" y="17245"/>
                  <a:pt x="3152851" y="0"/>
                </a:cubicBezTo>
                <a:cubicBezTo>
                  <a:pt x="3130905" y="2438"/>
                  <a:pt x="3108838" y="3958"/>
                  <a:pt x="3087014" y="7315"/>
                </a:cubicBezTo>
                <a:cubicBezTo>
                  <a:pt x="3051422" y="12790"/>
                  <a:pt x="3066409" y="14295"/>
                  <a:pt x="3035808" y="21946"/>
                </a:cubicBezTo>
                <a:cubicBezTo>
                  <a:pt x="3007288" y="29076"/>
                  <a:pt x="2976922" y="32448"/>
                  <a:pt x="2948025" y="36576"/>
                </a:cubicBezTo>
                <a:cubicBezTo>
                  <a:pt x="2938272" y="34138"/>
                  <a:pt x="2928432" y="32023"/>
                  <a:pt x="2918765" y="29261"/>
                </a:cubicBezTo>
                <a:cubicBezTo>
                  <a:pt x="2890463" y="21175"/>
                  <a:pt x="2977286" y="8534"/>
                  <a:pt x="2933395" y="7315"/>
                </a:cubicBezTo>
                <a:close/>
              </a:path>
            </a:pathLst>
          </a:custGeom>
          <a:solidFill>
            <a:srgbClr val="FFDB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04" name="Google Shape;1104;p39" descr="A picture containing vector graphics&#10;&#10;Description automatically generated"/>
          <p:cNvPicPr preferRelativeResize="0"/>
          <p:nvPr/>
        </p:nvPicPr>
        <p:blipFill rotWithShape="1">
          <a:blip r:embed="rId3">
            <a:alphaModFix/>
          </a:blip>
          <a:srcRect/>
          <a:stretch/>
        </p:blipFill>
        <p:spPr>
          <a:xfrm>
            <a:off x="0" y="956412"/>
            <a:ext cx="3358667" cy="4119372"/>
          </a:xfrm>
          <a:prstGeom prst="rect">
            <a:avLst/>
          </a:prstGeom>
          <a:noFill/>
          <a:ln>
            <a:noFill/>
          </a:ln>
        </p:spPr>
      </p:pic>
      <p:sp>
        <p:nvSpPr>
          <p:cNvPr id="1105" name="Google Shape;1105;p39"/>
          <p:cNvSpPr txBox="1"/>
          <p:nvPr/>
        </p:nvSpPr>
        <p:spPr>
          <a:xfrm>
            <a:off x="2750892" y="2547976"/>
            <a:ext cx="569047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0" i="0" u="none" strike="noStrike" cap="none">
                <a:solidFill>
                  <a:srgbClr val="2F1B00"/>
                </a:solidFill>
                <a:latin typeface="Arial"/>
                <a:ea typeface="Arial"/>
                <a:cs typeface="Arial"/>
                <a:sym typeface="Arial"/>
              </a:rPr>
              <a:t>...................</a:t>
            </a:r>
            <a:endParaRPr/>
          </a:p>
        </p:txBody>
      </p:sp>
      <p:pic>
        <p:nvPicPr>
          <p:cNvPr id="1106" name="Google Shape;1106;p39" descr="Logo&#10;&#10;Description automatically generated"/>
          <p:cNvPicPr preferRelativeResize="0"/>
          <p:nvPr/>
        </p:nvPicPr>
        <p:blipFill rotWithShape="1">
          <a:blip r:embed="rId4">
            <a:alphaModFix/>
          </a:blip>
          <a:srcRect/>
          <a:stretch/>
        </p:blipFill>
        <p:spPr>
          <a:xfrm>
            <a:off x="7534362" y="105484"/>
            <a:ext cx="1207978" cy="1018668"/>
          </a:xfrm>
          <a:prstGeom prst="rect">
            <a:avLst/>
          </a:prstGeom>
          <a:noFill/>
          <a:ln>
            <a:noFill/>
          </a:ln>
        </p:spPr>
      </p:pic>
      <p:sp>
        <p:nvSpPr>
          <p:cNvPr id="8" name="Google Shape;1098;p38">
            <a:extLst>
              <a:ext uri="{FF2B5EF4-FFF2-40B4-BE49-F238E27FC236}">
                <a16:creationId xmlns:a16="http://schemas.microsoft.com/office/drawing/2014/main" id="{7DF2E7FC-0503-4680-B020-029607E9942E}"/>
              </a:ext>
            </a:extLst>
          </p:cNvPr>
          <p:cNvSpPr txBox="1"/>
          <p:nvPr/>
        </p:nvSpPr>
        <p:spPr>
          <a:xfrm>
            <a:off x="2909621" y="67716"/>
            <a:ext cx="5989470" cy="1375200"/>
          </a:xfrm>
          <a:prstGeom prst="rect">
            <a:avLst/>
          </a:prstGeom>
          <a:noFill/>
          <a:ln>
            <a:noFill/>
          </a:ln>
        </p:spPr>
        <p:txBody>
          <a:bodyPr spcFirstLastPara="1" wrap="square" lIns="91425" tIns="91425" rIns="91425" bIns="91425" anchor="ctr" anchorCtr="0">
            <a:noAutofit/>
          </a:bodyPr>
          <a:lstStyle/>
          <a:p>
            <a:pPr marL="0" marR="0" lvl="0" indent="0" algn="ctr" rtl="0">
              <a:lnSpc>
                <a:spcPct val="110608"/>
              </a:lnSpc>
              <a:spcBef>
                <a:spcPts val="2400"/>
              </a:spcBef>
              <a:spcAft>
                <a:spcPts val="0"/>
              </a:spcAft>
              <a:buClr>
                <a:srgbClr val="191919"/>
              </a:buClr>
              <a:buSzPts val="5200"/>
              <a:buFont typeface="Krona One"/>
              <a:buNone/>
            </a:pPr>
            <a:r>
              <a:rPr lang="en-US" sz="6000" b="1">
                <a:solidFill>
                  <a:srgbClr val="EB3303"/>
                </a:solidFill>
              </a:rPr>
              <a:t>Dặn dò</a:t>
            </a:r>
            <a:endParaRPr sz="4400" b="1" i="0" u="none" strike="noStrike" cap="none">
              <a:solidFill>
                <a:srgbClr val="EB3303"/>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04"/>
                                        </p:tgtEl>
                                        <p:attrNameLst>
                                          <p:attrName>style.visibility</p:attrName>
                                        </p:attrNameLst>
                                      </p:cBhvr>
                                      <p:to>
                                        <p:strVal val="visible"/>
                                      </p:to>
                                    </p:set>
                                    <p:anim calcmode="lin" valueType="num">
                                      <p:cBhvr additive="base">
                                        <p:cTn id="7" dur="500"/>
                                        <p:tgtEl>
                                          <p:spTgt spid="1104"/>
                                        </p:tgtEl>
                                        <p:attrNameLst>
                                          <p:attrName>ppt_w</p:attrName>
                                        </p:attrNameLst>
                                      </p:cBhvr>
                                      <p:tavLst>
                                        <p:tav tm="0">
                                          <p:val>
                                            <p:strVal val="0"/>
                                          </p:val>
                                        </p:tav>
                                        <p:tav tm="100000">
                                          <p:val>
                                            <p:strVal val="#ppt_w"/>
                                          </p:val>
                                        </p:tav>
                                      </p:tavLst>
                                    </p:anim>
                                    <p:anim calcmode="lin" valueType="num">
                                      <p:cBhvr additive="base">
                                        <p:cTn id="8" dur="500"/>
                                        <p:tgtEl>
                                          <p:spTgt spid="1104"/>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3" presetClass="entr" presetSubtype="16" fill="hold" nodeType="withEffect">
                                  <p:stCondLst>
                                    <p:cond delay="0"/>
                                  </p:stCondLst>
                                  <p:childTnLst>
                                    <p:set>
                                      <p:cBhvr>
                                        <p:cTn id="14" dur="1" fill="hold">
                                          <p:stCondLst>
                                            <p:cond delay="0"/>
                                          </p:stCondLst>
                                        </p:cTn>
                                        <p:tgtEl>
                                          <p:spTgt spid="1103"/>
                                        </p:tgtEl>
                                        <p:attrNameLst>
                                          <p:attrName>style.visibility</p:attrName>
                                        </p:attrNameLst>
                                      </p:cBhvr>
                                      <p:to>
                                        <p:strVal val="visible"/>
                                      </p:to>
                                    </p:set>
                                    <p:anim calcmode="lin" valueType="num">
                                      <p:cBhvr additive="base">
                                        <p:cTn id="15" dur="500"/>
                                        <p:tgtEl>
                                          <p:spTgt spid="1103"/>
                                        </p:tgtEl>
                                        <p:attrNameLst>
                                          <p:attrName>ppt_w</p:attrName>
                                        </p:attrNameLst>
                                      </p:cBhvr>
                                      <p:tavLst>
                                        <p:tav tm="0">
                                          <p:val>
                                            <p:strVal val="0"/>
                                          </p:val>
                                        </p:tav>
                                        <p:tav tm="100000">
                                          <p:val>
                                            <p:strVal val="#ppt_w"/>
                                          </p:val>
                                        </p:tav>
                                      </p:tavLst>
                                    </p:anim>
                                    <p:anim calcmode="lin" valueType="num">
                                      <p:cBhvr additive="base">
                                        <p:cTn id="16" dur="500"/>
                                        <p:tgtEl>
                                          <p:spTgt spid="1103"/>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05"/>
                                        </p:tgtEl>
                                        <p:attrNameLst>
                                          <p:attrName>style.visibility</p:attrName>
                                        </p:attrNameLst>
                                      </p:cBhvr>
                                      <p:to>
                                        <p:strVal val="visible"/>
                                      </p:to>
                                    </p:set>
                                    <p:animEffect transition="in" filter="fade">
                                      <p:cBhvr>
                                        <p:cTn id="21" dur="500"/>
                                        <p:tgtEl>
                                          <p:spTgt spid="1105"/>
                                        </p:tgtEl>
                                      </p:cBhvr>
                                    </p:animEffect>
                                  </p:childTnLst>
                                </p:cTn>
                              </p:par>
                              <p:par>
                                <p:cTn id="22" presetID="23" presetClass="entr" presetSubtype="16" fill="hold" nodeType="withEffect">
                                  <p:stCondLst>
                                    <p:cond delay="0"/>
                                  </p:stCondLst>
                                  <p:childTnLst>
                                    <p:set>
                                      <p:cBhvr>
                                        <p:cTn id="23" dur="1" fill="hold">
                                          <p:stCondLst>
                                            <p:cond delay="0"/>
                                          </p:stCondLst>
                                        </p:cTn>
                                        <p:tgtEl>
                                          <p:spTgt spid="1105"/>
                                        </p:tgtEl>
                                        <p:attrNameLst>
                                          <p:attrName>style.visibility</p:attrName>
                                        </p:attrNameLst>
                                      </p:cBhvr>
                                      <p:to>
                                        <p:strVal val="visible"/>
                                      </p:to>
                                    </p:set>
                                    <p:anim calcmode="lin" valueType="num">
                                      <p:cBhvr additive="base">
                                        <p:cTn id="24" dur="500"/>
                                        <p:tgtEl>
                                          <p:spTgt spid="1105"/>
                                        </p:tgtEl>
                                        <p:attrNameLst>
                                          <p:attrName>ppt_w</p:attrName>
                                        </p:attrNameLst>
                                      </p:cBhvr>
                                      <p:tavLst>
                                        <p:tav tm="0">
                                          <p:val>
                                            <p:strVal val="0"/>
                                          </p:val>
                                        </p:tav>
                                        <p:tav tm="100000">
                                          <p:val>
                                            <p:strVal val="#ppt_w"/>
                                          </p:val>
                                        </p:tav>
                                      </p:tavLst>
                                    </p:anim>
                                    <p:anim calcmode="lin" valueType="num">
                                      <p:cBhvr additive="base">
                                        <p:cTn id="25" dur="500"/>
                                        <p:tgtEl>
                                          <p:spTgt spid="11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41"/>
          <p:cNvSpPr txBox="1">
            <a:spLocks noGrp="1"/>
          </p:cNvSpPr>
          <p:nvPr>
            <p:ph type="title"/>
          </p:nvPr>
        </p:nvSpPr>
        <p:spPr>
          <a:xfrm flipH="1">
            <a:off x="3352504" y="1133525"/>
            <a:ext cx="5557838" cy="13908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3600"/>
              <a:buNone/>
            </a:pPr>
            <a:r>
              <a:rPr lang="en-US" sz="6000">
                <a:solidFill>
                  <a:srgbClr val="2F1B00"/>
                </a:solidFill>
                <a:latin typeface="Arial"/>
                <a:ea typeface="Arial"/>
                <a:cs typeface="Arial"/>
                <a:sym typeface="Arial"/>
              </a:rPr>
              <a:t>Chào tạm biệt và hẹn gặp lại</a:t>
            </a:r>
            <a:endParaRPr sz="6000">
              <a:solidFill>
                <a:srgbClr val="2F1B00"/>
              </a:solidFill>
              <a:latin typeface="Arial"/>
              <a:ea typeface="Arial"/>
              <a:cs typeface="Arial"/>
              <a:sym typeface="Arial"/>
            </a:endParaRPr>
          </a:p>
        </p:txBody>
      </p:sp>
      <p:sp>
        <p:nvSpPr>
          <p:cNvPr id="1148" name="Google Shape;1148;p41"/>
          <p:cNvSpPr/>
          <p:nvPr/>
        </p:nvSpPr>
        <p:spPr>
          <a:xfrm>
            <a:off x="3489438" y="2051775"/>
            <a:ext cx="593756"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41"/>
          <p:cNvSpPr/>
          <p:nvPr/>
        </p:nvSpPr>
        <p:spPr>
          <a:xfrm>
            <a:off x="4867273" y="1133525"/>
            <a:ext cx="1038210" cy="90522"/>
          </a:xfrm>
          <a:custGeom>
            <a:avLst/>
            <a:gdLst/>
            <a:ahLst/>
            <a:cxnLst/>
            <a:rect l="l" t="t" r="r" b="b"/>
            <a:pathLst>
              <a:path w="25991" h="3107" extrusionOk="0">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41"/>
          <p:cNvSpPr/>
          <p:nvPr/>
        </p:nvSpPr>
        <p:spPr>
          <a:xfrm>
            <a:off x="5591525" y="835850"/>
            <a:ext cx="552097" cy="55250"/>
          </a:xfrm>
          <a:custGeom>
            <a:avLst/>
            <a:gdLst/>
            <a:ahLst/>
            <a:cxnLst/>
            <a:rect l="l" t="t" r="r" b="b"/>
            <a:pathLst>
              <a:path w="28699" h="2210" extrusionOk="0">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41"/>
          <p:cNvSpPr/>
          <p:nvPr/>
        </p:nvSpPr>
        <p:spPr>
          <a:xfrm>
            <a:off x="844475" y="1043000"/>
            <a:ext cx="1257425"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2" name="Google Shape;1152;p41"/>
          <p:cNvGrpSpPr/>
          <p:nvPr/>
        </p:nvGrpSpPr>
        <p:grpSpPr>
          <a:xfrm>
            <a:off x="-66675" y="496775"/>
            <a:ext cx="3286081" cy="5218494"/>
            <a:chOff x="198" y="496771"/>
            <a:chExt cx="3219123" cy="5218494"/>
          </a:xfrm>
        </p:grpSpPr>
        <p:sp>
          <p:nvSpPr>
            <p:cNvPr id="1153" name="Google Shape;1153;p41"/>
            <p:cNvSpPr/>
            <p:nvPr/>
          </p:nvSpPr>
          <p:spPr>
            <a:xfrm>
              <a:off x="2408275" y="1594357"/>
              <a:ext cx="619708" cy="4120876"/>
            </a:xfrm>
            <a:custGeom>
              <a:avLst/>
              <a:gdLst/>
              <a:ahLst/>
              <a:cxnLst/>
              <a:rect l="l" t="t" r="r" b="b"/>
              <a:pathLst>
                <a:path w="5869" h="42636" extrusionOk="0">
                  <a:moveTo>
                    <a:pt x="1" y="1"/>
                  </a:moveTo>
                  <a:lnTo>
                    <a:pt x="1" y="42636"/>
                  </a:lnTo>
                  <a:lnTo>
                    <a:pt x="5868" y="42636"/>
                  </a:lnTo>
                  <a:lnTo>
                    <a:pt x="586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41"/>
            <p:cNvSpPr/>
            <p:nvPr/>
          </p:nvSpPr>
          <p:spPr>
            <a:xfrm>
              <a:off x="2408275" y="1594357"/>
              <a:ext cx="431863" cy="4120876"/>
            </a:xfrm>
            <a:custGeom>
              <a:avLst/>
              <a:gdLst/>
              <a:ahLst/>
              <a:cxnLst/>
              <a:rect l="l" t="t" r="r" b="b"/>
              <a:pathLst>
                <a:path w="4090" h="42636" extrusionOk="0">
                  <a:moveTo>
                    <a:pt x="1" y="1"/>
                  </a:moveTo>
                  <a:lnTo>
                    <a:pt x="1" y="42636"/>
                  </a:lnTo>
                  <a:lnTo>
                    <a:pt x="3948" y="42636"/>
                  </a:lnTo>
                  <a:lnTo>
                    <a:pt x="409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41"/>
            <p:cNvSpPr/>
            <p:nvPr/>
          </p:nvSpPr>
          <p:spPr>
            <a:xfrm>
              <a:off x="2408275" y="1594357"/>
              <a:ext cx="227019" cy="4120876"/>
            </a:xfrm>
            <a:custGeom>
              <a:avLst/>
              <a:gdLst/>
              <a:ahLst/>
              <a:cxnLst/>
              <a:rect l="l" t="t" r="r" b="b"/>
              <a:pathLst>
                <a:path w="2150" h="42636" extrusionOk="0">
                  <a:moveTo>
                    <a:pt x="1" y="1"/>
                  </a:moveTo>
                  <a:lnTo>
                    <a:pt x="1" y="42636"/>
                  </a:lnTo>
                  <a:lnTo>
                    <a:pt x="1774" y="42636"/>
                  </a:lnTo>
                  <a:lnTo>
                    <a:pt x="214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41"/>
            <p:cNvSpPr/>
            <p:nvPr/>
          </p:nvSpPr>
          <p:spPr>
            <a:xfrm>
              <a:off x="2408275" y="4138081"/>
              <a:ext cx="619708" cy="146235"/>
            </a:xfrm>
            <a:custGeom>
              <a:avLst/>
              <a:gdLst/>
              <a:ahLst/>
              <a:cxnLst/>
              <a:rect l="l" t="t" r="r" b="b"/>
              <a:pathLst>
                <a:path w="5869" h="1513" extrusionOk="0">
                  <a:moveTo>
                    <a:pt x="1" y="0"/>
                  </a:moveTo>
                  <a:lnTo>
                    <a:pt x="1" y="1513"/>
                  </a:lnTo>
                  <a:lnTo>
                    <a:pt x="5868" y="645"/>
                  </a:lnTo>
                  <a:lnTo>
                    <a:pt x="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41"/>
            <p:cNvSpPr/>
            <p:nvPr/>
          </p:nvSpPr>
          <p:spPr>
            <a:xfrm>
              <a:off x="2408275" y="2835677"/>
              <a:ext cx="619708" cy="100325"/>
            </a:xfrm>
            <a:custGeom>
              <a:avLst/>
              <a:gdLst/>
              <a:ahLst/>
              <a:cxnLst/>
              <a:rect l="l" t="t" r="r" b="b"/>
              <a:pathLst>
                <a:path w="5869" h="1038" extrusionOk="0">
                  <a:moveTo>
                    <a:pt x="1" y="1"/>
                  </a:moveTo>
                  <a:lnTo>
                    <a:pt x="1" y="1037"/>
                  </a:lnTo>
                  <a:lnTo>
                    <a:pt x="5868" y="510"/>
                  </a:lnTo>
                  <a:lnTo>
                    <a:pt x="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41"/>
            <p:cNvSpPr/>
            <p:nvPr/>
          </p:nvSpPr>
          <p:spPr>
            <a:xfrm>
              <a:off x="2216955" y="2513144"/>
              <a:ext cx="1002366" cy="193208"/>
            </a:xfrm>
            <a:custGeom>
              <a:avLst/>
              <a:gdLst/>
              <a:ahLst/>
              <a:cxnLst/>
              <a:rect l="l" t="t" r="r" b="b"/>
              <a:pathLst>
                <a:path w="9493" h="1999" extrusionOk="0">
                  <a:moveTo>
                    <a:pt x="1" y="1"/>
                  </a:moveTo>
                  <a:lnTo>
                    <a:pt x="1" y="1998"/>
                  </a:lnTo>
                  <a:lnTo>
                    <a:pt x="9492" y="1998"/>
                  </a:lnTo>
                  <a:lnTo>
                    <a:pt x="949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41"/>
            <p:cNvSpPr/>
            <p:nvPr/>
          </p:nvSpPr>
          <p:spPr>
            <a:xfrm>
              <a:off x="2216955" y="2706258"/>
              <a:ext cx="1002366" cy="178807"/>
            </a:xfrm>
            <a:custGeom>
              <a:avLst/>
              <a:gdLst/>
              <a:ahLst/>
              <a:cxnLst/>
              <a:rect l="l" t="t" r="r" b="b"/>
              <a:pathLst>
                <a:path w="9493" h="1850" extrusionOk="0">
                  <a:moveTo>
                    <a:pt x="1" y="0"/>
                  </a:moveTo>
                  <a:cubicBezTo>
                    <a:pt x="1" y="0"/>
                    <a:pt x="999" y="1220"/>
                    <a:pt x="1813" y="1850"/>
                  </a:cubicBezTo>
                  <a:lnTo>
                    <a:pt x="7680" y="1850"/>
                  </a:lnTo>
                  <a:cubicBezTo>
                    <a:pt x="8494" y="1220"/>
                    <a:pt x="9492" y="0"/>
                    <a:pt x="94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41"/>
            <p:cNvSpPr/>
            <p:nvPr/>
          </p:nvSpPr>
          <p:spPr>
            <a:xfrm>
              <a:off x="2216955" y="3828501"/>
              <a:ext cx="1002366" cy="193208"/>
            </a:xfrm>
            <a:custGeom>
              <a:avLst/>
              <a:gdLst/>
              <a:ahLst/>
              <a:cxnLst/>
              <a:rect l="l" t="t" r="r" b="b"/>
              <a:pathLst>
                <a:path w="9493" h="1999" extrusionOk="0">
                  <a:moveTo>
                    <a:pt x="1" y="1"/>
                  </a:moveTo>
                  <a:lnTo>
                    <a:pt x="1" y="1998"/>
                  </a:lnTo>
                  <a:lnTo>
                    <a:pt x="9492" y="1998"/>
                  </a:lnTo>
                  <a:lnTo>
                    <a:pt x="949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41"/>
            <p:cNvSpPr/>
            <p:nvPr/>
          </p:nvSpPr>
          <p:spPr>
            <a:xfrm>
              <a:off x="2660835" y="3828694"/>
              <a:ext cx="114565" cy="107188"/>
            </a:xfrm>
            <a:custGeom>
              <a:avLst/>
              <a:gdLst/>
              <a:ahLst/>
              <a:cxnLst/>
              <a:rect l="l" t="t" r="r" b="b"/>
              <a:pathLst>
                <a:path w="1085" h="1109" extrusionOk="0">
                  <a:moveTo>
                    <a:pt x="0" y="0"/>
                  </a:moveTo>
                  <a:lnTo>
                    <a:pt x="0" y="684"/>
                  </a:lnTo>
                  <a:cubicBezTo>
                    <a:pt x="0" y="919"/>
                    <a:pt x="243" y="1109"/>
                    <a:pt x="543" y="1109"/>
                  </a:cubicBezTo>
                  <a:cubicBezTo>
                    <a:pt x="842" y="1109"/>
                    <a:pt x="1085" y="919"/>
                    <a:pt x="1085" y="684"/>
                  </a:cubicBezTo>
                  <a:lnTo>
                    <a:pt x="108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41"/>
            <p:cNvSpPr/>
            <p:nvPr/>
          </p:nvSpPr>
          <p:spPr>
            <a:xfrm>
              <a:off x="3033127" y="3828694"/>
              <a:ext cx="114565" cy="107188"/>
            </a:xfrm>
            <a:custGeom>
              <a:avLst/>
              <a:gdLst/>
              <a:ahLst/>
              <a:cxnLst/>
              <a:rect l="l" t="t" r="r" b="b"/>
              <a:pathLst>
                <a:path w="1085" h="1109" extrusionOk="0">
                  <a:moveTo>
                    <a:pt x="0" y="0"/>
                  </a:moveTo>
                  <a:lnTo>
                    <a:pt x="0" y="684"/>
                  </a:lnTo>
                  <a:cubicBezTo>
                    <a:pt x="0" y="919"/>
                    <a:pt x="243" y="1109"/>
                    <a:pt x="542" y="1109"/>
                  </a:cubicBezTo>
                  <a:cubicBezTo>
                    <a:pt x="841" y="1109"/>
                    <a:pt x="1084" y="919"/>
                    <a:pt x="1084" y="684"/>
                  </a:cubicBezTo>
                  <a:lnTo>
                    <a:pt x="10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41"/>
            <p:cNvSpPr/>
            <p:nvPr/>
          </p:nvSpPr>
          <p:spPr>
            <a:xfrm>
              <a:off x="2846875" y="3828694"/>
              <a:ext cx="114776" cy="107188"/>
            </a:xfrm>
            <a:custGeom>
              <a:avLst/>
              <a:gdLst/>
              <a:ahLst/>
              <a:cxnLst/>
              <a:rect l="l" t="t" r="r" b="b"/>
              <a:pathLst>
                <a:path w="1087" h="1109" extrusionOk="0">
                  <a:moveTo>
                    <a:pt x="1" y="0"/>
                  </a:moveTo>
                  <a:lnTo>
                    <a:pt x="1" y="684"/>
                  </a:lnTo>
                  <a:cubicBezTo>
                    <a:pt x="1" y="919"/>
                    <a:pt x="244" y="1109"/>
                    <a:pt x="544" y="1109"/>
                  </a:cubicBezTo>
                  <a:cubicBezTo>
                    <a:pt x="843" y="1109"/>
                    <a:pt x="1086" y="919"/>
                    <a:pt x="1086" y="684"/>
                  </a:cubicBezTo>
                  <a:lnTo>
                    <a:pt x="108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41"/>
            <p:cNvSpPr/>
            <p:nvPr/>
          </p:nvSpPr>
          <p:spPr>
            <a:xfrm>
              <a:off x="2216955" y="4021614"/>
              <a:ext cx="1002366" cy="178807"/>
            </a:xfrm>
            <a:custGeom>
              <a:avLst/>
              <a:gdLst/>
              <a:ahLst/>
              <a:cxnLst/>
              <a:rect l="l" t="t" r="r" b="b"/>
              <a:pathLst>
                <a:path w="9493" h="1850" extrusionOk="0">
                  <a:moveTo>
                    <a:pt x="1" y="0"/>
                  </a:moveTo>
                  <a:cubicBezTo>
                    <a:pt x="1" y="0"/>
                    <a:pt x="999" y="1222"/>
                    <a:pt x="1813" y="1850"/>
                  </a:cubicBezTo>
                  <a:lnTo>
                    <a:pt x="7680" y="1850"/>
                  </a:lnTo>
                  <a:cubicBezTo>
                    <a:pt x="8494" y="1222"/>
                    <a:pt x="9492" y="0"/>
                    <a:pt x="94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41"/>
            <p:cNvSpPr/>
            <p:nvPr/>
          </p:nvSpPr>
          <p:spPr>
            <a:xfrm>
              <a:off x="409" y="1972658"/>
              <a:ext cx="2510508" cy="1340570"/>
            </a:xfrm>
            <a:custGeom>
              <a:avLst/>
              <a:gdLst/>
              <a:ahLst/>
              <a:cxnLst/>
              <a:rect l="l" t="t" r="r" b="b"/>
              <a:pathLst>
                <a:path w="23776" h="13870" extrusionOk="0">
                  <a:moveTo>
                    <a:pt x="8943" y="0"/>
                  </a:moveTo>
                  <a:cubicBezTo>
                    <a:pt x="5588" y="0"/>
                    <a:pt x="2494" y="1044"/>
                    <a:pt x="10" y="2799"/>
                  </a:cubicBezTo>
                  <a:cubicBezTo>
                    <a:pt x="5" y="5996"/>
                    <a:pt x="3" y="9976"/>
                    <a:pt x="1" y="13870"/>
                  </a:cubicBezTo>
                  <a:lnTo>
                    <a:pt x="23775" y="13870"/>
                  </a:lnTo>
                  <a:cubicBezTo>
                    <a:pt x="23775" y="6210"/>
                    <a:pt x="17135" y="0"/>
                    <a:pt x="89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41"/>
            <p:cNvSpPr/>
            <p:nvPr/>
          </p:nvSpPr>
          <p:spPr>
            <a:xfrm>
              <a:off x="1158888" y="1985417"/>
              <a:ext cx="1351974" cy="1327812"/>
            </a:xfrm>
            <a:custGeom>
              <a:avLst/>
              <a:gdLst/>
              <a:ahLst/>
              <a:cxnLst/>
              <a:rect l="l" t="t" r="r" b="b"/>
              <a:pathLst>
                <a:path w="12804" h="13738" extrusionOk="0">
                  <a:moveTo>
                    <a:pt x="0" y="1"/>
                  </a:moveTo>
                  <a:lnTo>
                    <a:pt x="0" y="1"/>
                  </a:lnTo>
                  <a:cubicBezTo>
                    <a:pt x="9" y="129"/>
                    <a:pt x="26" y="256"/>
                    <a:pt x="49" y="381"/>
                  </a:cubicBezTo>
                  <a:cubicBezTo>
                    <a:pt x="49" y="381"/>
                    <a:pt x="10996" y="1417"/>
                    <a:pt x="12803" y="13738"/>
                  </a:cubicBezTo>
                  <a:cubicBezTo>
                    <a:pt x="12803" y="6722"/>
                    <a:pt x="7230" y="927"/>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41"/>
            <p:cNvSpPr/>
            <p:nvPr/>
          </p:nvSpPr>
          <p:spPr>
            <a:xfrm>
              <a:off x="409" y="1972658"/>
              <a:ext cx="1675185" cy="1340570"/>
            </a:xfrm>
            <a:custGeom>
              <a:avLst/>
              <a:gdLst/>
              <a:ahLst/>
              <a:cxnLst/>
              <a:rect l="l" t="t" r="r" b="b"/>
              <a:pathLst>
                <a:path w="15865" h="13870" extrusionOk="0">
                  <a:moveTo>
                    <a:pt x="8943" y="0"/>
                  </a:moveTo>
                  <a:cubicBezTo>
                    <a:pt x="5588" y="0"/>
                    <a:pt x="2494" y="1044"/>
                    <a:pt x="10" y="2799"/>
                  </a:cubicBezTo>
                  <a:cubicBezTo>
                    <a:pt x="6" y="5996"/>
                    <a:pt x="3" y="9976"/>
                    <a:pt x="1" y="13870"/>
                  </a:cubicBezTo>
                  <a:lnTo>
                    <a:pt x="15865" y="13870"/>
                  </a:lnTo>
                  <a:cubicBezTo>
                    <a:pt x="5821" y="8346"/>
                    <a:pt x="9745" y="2626"/>
                    <a:pt x="10429" y="1747"/>
                  </a:cubicBezTo>
                  <a:cubicBezTo>
                    <a:pt x="11119" y="859"/>
                    <a:pt x="11021" y="513"/>
                    <a:pt x="11021" y="513"/>
                  </a:cubicBezTo>
                  <a:lnTo>
                    <a:pt x="10991" y="135"/>
                  </a:lnTo>
                  <a:cubicBezTo>
                    <a:pt x="10312" y="46"/>
                    <a:pt x="9627" y="1"/>
                    <a:pt x="89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41"/>
            <p:cNvSpPr/>
            <p:nvPr/>
          </p:nvSpPr>
          <p:spPr>
            <a:xfrm>
              <a:off x="409" y="1972658"/>
              <a:ext cx="1163602" cy="1340570"/>
            </a:xfrm>
            <a:custGeom>
              <a:avLst/>
              <a:gdLst/>
              <a:ahLst/>
              <a:cxnLst/>
              <a:rect l="l" t="t" r="r" b="b"/>
              <a:pathLst>
                <a:path w="11020" h="13870" extrusionOk="0">
                  <a:moveTo>
                    <a:pt x="8942" y="0"/>
                  </a:moveTo>
                  <a:cubicBezTo>
                    <a:pt x="5587" y="0"/>
                    <a:pt x="2493" y="1044"/>
                    <a:pt x="9" y="2799"/>
                  </a:cubicBezTo>
                  <a:cubicBezTo>
                    <a:pt x="5" y="5996"/>
                    <a:pt x="3" y="9976"/>
                    <a:pt x="1" y="13870"/>
                  </a:cubicBezTo>
                  <a:lnTo>
                    <a:pt x="4624" y="13870"/>
                  </a:lnTo>
                  <a:cubicBezTo>
                    <a:pt x="3609" y="11804"/>
                    <a:pt x="2594" y="9038"/>
                    <a:pt x="3082" y="6924"/>
                  </a:cubicBezTo>
                  <a:cubicBezTo>
                    <a:pt x="3969" y="3079"/>
                    <a:pt x="7667" y="1697"/>
                    <a:pt x="8851" y="1303"/>
                  </a:cubicBezTo>
                  <a:cubicBezTo>
                    <a:pt x="10035" y="909"/>
                    <a:pt x="11020" y="513"/>
                    <a:pt x="11020" y="513"/>
                  </a:cubicBezTo>
                  <a:cubicBezTo>
                    <a:pt x="10931" y="366"/>
                    <a:pt x="10782" y="223"/>
                    <a:pt x="10592" y="88"/>
                  </a:cubicBezTo>
                  <a:cubicBezTo>
                    <a:pt x="10044" y="30"/>
                    <a:pt x="9494" y="1"/>
                    <a:pt x="89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41"/>
            <p:cNvSpPr/>
            <p:nvPr/>
          </p:nvSpPr>
          <p:spPr>
            <a:xfrm>
              <a:off x="198" y="3313145"/>
              <a:ext cx="2510719" cy="2402105"/>
            </a:xfrm>
            <a:custGeom>
              <a:avLst/>
              <a:gdLst/>
              <a:ahLst/>
              <a:cxnLst/>
              <a:rect l="l" t="t" r="r" b="b"/>
              <a:pathLst>
                <a:path w="23778" h="24853" extrusionOk="0">
                  <a:moveTo>
                    <a:pt x="3" y="1"/>
                  </a:moveTo>
                  <a:lnTo>
                    <a:pt x="3" y="5"/>
                  </a:lnTo>
                  <a:cubicBezTo>
                    <a:pt x="2" y="5293"/>
                    <a:pt x="2" y="10520"/>
                    <a:pt x="1" y="15415"/>
                  </a:cubicBezTo>
                  <a:cubicBezTo>
                    <a:pt x="24" y="18812"/>
                    <a:pt x="850" y="22016"/>
                    <a:pt x="2295" y="24853"/>
                  </a:cubicBezTo>
                  <a:lnTo>
                    <a:pt x="23777" y="24853"/>
                  </a:lnTo>
                  <a:lnTo>
                    <a:pt x="2377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41"/>
            <p:cNvSpPr/>
            <p:nvPr/>
          </p:nvSpPr>
          <p:spPr>
            <a:xfrm>
              <a:off x="198" y="3613350"/>
              <a:ext cx="1693664" cy="2101902"/>
            </a:xfrm>
            <a:custGeom>
              <a:avLst/>
              <a:gdLst/>
              <a:ahLst/>
              <a:cxnLst/>
              <a:rect l="l" t="t" r="r" b="b"/>
              <a:pathLst>
                <a:path w="16040" h="21747" extrusionOk="0">
                  <a:moveTo>
                    <a:pt x="3" y="1"/>
                  </a:moveTo>
                  <a:cubicBezTo>
                    <a:pt x="2" y="4224"/>
                    <a:pt x="1" y="8375"/>
                    <a:pt x="1" y="12309"/>
                  </a:cubicBezTo>
                  <a:cubicBezTo>
                    <a:pt x="24" y="15706"/>
                    <a:pt x="850" y="18910"/>
                    <a:pt x="2295" y="21747"/>
                  </a:cubicBezTo>
                  <a:lnTo>
                    <a:pt x="16039" y="21747"/>
                  </a:lnTo>
                  <a:cubicBezTo>
                    <a:pt x="14641" y="18865"/>
                    <a:pt x="12030" y="13677"/>
                    <a:pt x="9593" y="9920"/>
                  </a:cubicBezTo>
                  <a:cubicBezTo>
                    <a:pt x="7333" y="6435"/>
                    <a:pt x="2916" y="2443"/>
                    <a:pt x="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41"/>
            <p:cNvSpPr/>
            <p:nvPr/>
          </p:nvSpPr>
          <p:spPr>
            <a:xfrm>
              <a:off x="326561" y="3490214"/>
              <a:ext cx="112981" cy="250330"/>
            </a:xfrm>
            <a:custGeom>
              <a:avLst/>
              <a:gdLst/>
              <a:ahLst/>
              <a:cxnLst/>
              <a:rect l="l" t="t" r="r" b="b"/>
              <a:pathLst>
                <a:path w="1070" h="2590" extrusionOk="0">
                  <a:moveTo>
                    <a:pt x="0" y="1"/>
                  </a:moveTo>
                  <a:lnTo>
                    <a:pt x="0" y="2590"/>
                  </a:lnTo>
                  <a:lnTo>
                    <a:pt x="1069" y="2590"/>
                  </a:lnTo>
                  <a:lnTo>
                    <a:pt x="1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41"/>
            <p:cNvSpPr/>
            <p:nvPr/>
          </p:nvSpPr>
          <p:spPr>
            <a:xfrm>
              <a:off x="603405" y="3490214"/>
              <a:ext cx="112876" cy="250330"/>
            </a:xfrm>
            <a:custGeom>
              <a:avLst/>
              <a:gdLst/>
              <a:ahLst/>
              <a:cxnLst/>
              <a:rect l="l" t="t" r="r" b="b"/>
              <a:pathLst>
                <a:path w="1069" h="2590" extrusionOk="0">
                  <a:moveTo>
                    <a:pt x="1" y="1"/>
                  </a:moveTo>
                  <a:lnTo>
                    <a:pt x="1" y="2590"/>
                  </a:lnTo>
                  <a:lnTo>
                    <a:pt x="1069" y="2590"/>
                  </a:lnTo>
                  <a:lnTo>
                    <a:pt x="1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41"/>
            <p:cNvSpPr/>
            <p:nvPr/>
          </p:nvSpPr>
          <p:spPr>
            <a:xfrm>
              <a:off x="2408275" y="840267"/>
              <a:ext cx="619708" cy="754179"/>
            </a:xfrm>
            <a:custGeom>
              <a:avLst/>
              <a:gdLst/>
              <a:ahLst/>
              <a:cxnLst/>
              <a:rect l="l" t="t" r="r" b="b"/>
              <a:pathLst>
                <a:path w="5869" h="7803" extrusionOk="0">
                  <a:moveTo>
                    <a:pt x="2700" y="1"/>
                  </a:moveTo>
                  <a:lnTo>
                    <a:pt x="1" y="7803"/>
                  </a:lnTo>
                  <a:lnTo>
                    <a:pt x="5868" y="7803"/>
                  </a:lnTo>
                  <a:lnTo>
                    <a:pt x="316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41"/>
            <p:cNvSpPr/>
            <p:nvPr/>
          </p:nvSpPr>
          <p:spPr>
            <a:xfrm>
              <a:off x="2408275" y="840267"/>
              <a:ext cx="363335" cy="754179"/>
            </a:xfrm>
            <a:custGeom>
              <a:avLst/>
              <a:gdLst/>
              <a:ahLst/>
              <a:cxnLst/>
              <a:rect l="l" t="t" r="r" b="b"/>
              <a:pathLst>
                <a:path w="3441" h="7803" extrusionOk="0">
                  <a:moveTo>
                    <a:pt x="2700" y="1"/>
                  </a:moveTo>
                  <a:lnTo>
                    <a:pt x="1" y="7803"/>
                  </a:lnTo>
                  <a:lnTo>
                    <a:pt x="3440" y="7803"/>
                  </a:lnTo>
                  <a:lnTo>
                    <a:pt x="31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41"/>
            <p:cNvSpPr/>
            <p:nvPr/>
          </p:nvSpPr>
          <p:spPr>
            <a:xfrm>
              <a:off x="2693341" y="496771"/>
              <a:ext cx="49549" cy="343589"/>
            </a:xfrm>
            <a:custGeom>
              <a:avLst/>
              <a:gdLst/>
              <a:ahLst/>
              <a:cxnLst/>
              <a:rect l="l" t="t" r="r" b="b"/>
              <a:pathLst>
                <a:path w="469" h="5573" extrusionOk="0">
                  <a:moveTo>
                    <a:pt x="0" y="1"/>
                  </a:moveTo>
                  <a:lnTo>
                    <a:pt x="0" y="5573"/>
                  </a:lnTo>
                  <a:lnTo>
                    <a:pt x="469" y="5573"/>
                  </a:lnTo>
                  <a:lnTo>
                    <a:pt x="46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41"/>
            <p:cNvSpPr/>
            <p:nvPr/>
          </p:nvSpPr>
          <p:spPr>
            <a:xfrm>
              <a:off x="1548602" y="2886806"/>
              <a:ext cx="32627" cy="216212"/>
            </a:xfrm>
            <a:custGeom>
              <a:avLst/>
              <a:gdLst/>
              <a:ahLst/>
              <a:cxnLst/>
              <a:rect l="l" t="t" r="r" b="b"/>
              <a:pathLst>
                <a:path w="309" h="2237" extrusionOk="0">
                  <a:moveTo>
                    <a:pt x="0" y="1"/>
                  </a:moveTo>
                  <a:lnTo>
                    <a:pt x="0" y="2237"/>
                  </a:lnTo>
                  <a:lnTo>
                    <a:pt x="309" y="2237"/>
                  </a:lnTo>
                  <a:lnTo>
                    <a:pt x="30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41"/>
            <p:cNvSpPr/>
            <p:nvPr/>
          </p:nvSpPr>
          <p:spPr>
            <a:xfrm>
              <a:off x="455481" y="3175027"/>
              <a:ext cx="2242415" cy="959663"/>
            </a:xfrm>
            <a:custGeom>
              <a:avLst/>
              <a:gdLst/>
              <a:ahLst/>
              <a:cxnLst/>
              <a:rect l="l" t="t" r="r" b="b"/>
              <a:pathLst>
                <a:path w="21237" h="9929" extrusionOk="0">
                  <a:moveTo>
                    <a:pt x="10618" y="1"/>
                  </a:moveTo>
                  <a:cubicBezTo>
                    <a:pt x="4754" y="1"/>
                    <a:pt x="1" y="4445"/>
                    <a:pt x="1" y="9929"/>
                  </a:cubicBezTo>
                  <a:lnTo>
                    <a:pt x="21236" y="9929"/>
                  </a:lnTo>
                  <a:cubicBezTo>
                    <a:pt x="21236" y="4445"/>
                    <a:pt x="16482" y="1"/>
                    <a:pt x="106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41"/>
            <p:cNvSpPr/>
            <p:nvPr/>
          </p:nvSpPr>
          <p:spPr>
            <a:xfrm>
              <a:off x="455481" y="3175027"/>
              <a:ext cx="1360950" cy="959663"/>
            </a:xfrm>
            <a:custGeom>
              <a:avLst/>
              <a:gdLst/>
              <a:ahLst/>
              <a:cxnLst/>
              <a:rect l="l" t="t" r="r" b="b"/>
              <a:pathLst>
                <a:path w="12889" h="9929" extrusionOk="0">
                  <a:moveTo>
                    <a:pt x="10618" y="1"/>
                  </a:moveTo>
                  <a:cubicBezTo>
                    <a:pt x="4754" y="1"/>
                    <a:pt x="1" y="4445"/>
                    <a:pt x="1" y="9929"/>
                  </a:cubicBezTo>
                  <a:lnTo>
                    <a:pt x="12889" y="9929"/>
                  </a:lnTo>
                  <a:cubicBezTo>
                    <a:pt x="8186" y="5801"/>
                    <a:pt x="11198" y="68"/>
                    <a:pt x="11198" y="68"/>
                  </a:cubicBezTo>
                  <a:cubicBezTo>
                    <a:pt x="11196" y="51"/>
                    <a:pt x="11194" y="33"/>
                    <a:pt x="11192" y="15"/>
                  </a:cubicBezTo>
                  <a:cubicBezTo>
                    <a:pt x="11002" y="5"/>
                    <a:pt x="10811" y="1"/>
                    <a:pt x="106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41"/>
            <p:cNvSpPr/>
            <p:nvPr/>
          </p:nvSpPr>
          <p:spPr>
            <a:xfrm>
              <a:off x="455481" y="3175027"/>
              <a:ext cx="1182502" cy="959759"/>
            </a:xfrm>
            <a:custGeom>
              <a:avLst/>
              <a:gdLst/>
              <a:ahLst/>
              <a:cxnLst/>
              <a:rect l="l" t="t" r="r" b="b"/>
              <a:pathLst>
                <a:path w="11199" h="9930" extrusionOk="0">
                  <a:moveTo>
                    <a:pt x="10618" y="1"/>
                  </a:moveTo>
                  <a:cubicBezTo>
                    <a:pt x="4754" y="1"/>
                    <a:pt x="1" y="4446"/>
                    <a:pt x="1" y="9930"/>
                  </a:cubicBezTo>
                  <a:lnTo>
                    <a:pt x="4378" y="9930"/>
                  </a:lnTo>
                  <a:cubicBezTo>
                    <a:pt x="4469" y="8475"/>
                    <a:pt x="4789" y="6852"/>
                    <a:pt x="5577" y="5357"/>
                  </a:cubicBezTo>
                  <a:cubicBezTo>
                    <a:pt x="7721" y="1290"/>
                    <a:pt x="11198" y="68"/>
                    <a:pt x="11198" y="68"/>
                  </a:cubicBezTo>
                  <a:lnTo>
                    <a:pt x="11147" y="13"/>
                  </a:lnTo>
                  <a:cubicBezTo>
                    <a:pt x="10972" y="5"/>
                    <a:pt x="10795" y="1"/>
                    <a:pt x="106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41"/>
            <p:cNvSpPr/>
            <p:nvPr/>
          </p:nvSpPr>
          <p:spPr>
            <a:xfrm>
              <a:off x="455375" y="4134602"/>
              <a:ext cx="2242520" cy="436386"/>
            </a:xfrm>
            <a:custGeom>
              <a:avLst/>
              <a:gdLst/>
              <a:ahLst/>
              <a:cxnLst/>
              <a:rect l="l" t="t" r="r" b="b"/>
              <a:pathLst>
                <a:path w="21238" h="4515" extrusionOk="0">
                  <a:moveTo>
                    <a:pt x="1" y="1"/>
                  </a:moveTo>
                  <a:lnTo>
                    <a:pt x="1" y="4515"/>
                  </a:lnTo>
                  <a:lnTo>
                    <a:pt x="21237" y="4515"/>
                  </a:lnTo>
                  <a:lnTo>
                    <a:pt x="2123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41"/>
            <p:cNvSpPr/>
            <p:nvPr/>
          </p:nvSpPr>
          <p:spPr>
            <a:xfrm>
              <a:off x="455481" y="4134602"/>
              <a:ext cx="1236987" cy="436386"/>
            </a:xfrm>
            <a:custGeom>
              <a:avLst/>
              <a:gdLst/>
              <a:ahLst/>
              <a:cxnLst/>
              <a:rect l="l" t="t" r="r" b="b"/>
              <a:pathLst>
                <a:path w="11715" h="4515" extrusionOk="0">
                  <a:moveTo>
                    <a:pt x="1" y="1"/>
                  </a:moveTo>
                  <a:lnTo>
                    <a:pt x="1" y="4515"/>
                  </a:lnTo>
                  <a:lnTo>
                    <a:pt x="11715" y="4515"/>
                  </a:lnTo>
                  <a:cubicBezTo>
                    <a:pt x="11715" y="4515"/>
                    <a:pt x="10903" y="1924"/>
                    <a:pt x="105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41"/>
            <p:cNvSpPr/>
            <p:nvPr/>
          </p:nvSpPr>
          <p:spPr>
            <a:xfrm>
              <a:off x="246528" y="4570895"/>
              <a:ext cx="2660129" cy="468378"/>
            </a:xfrm>
            <a:custGeom>
              <a:avLst/>
              <a:gdLst/>
              <a:ahLst/>
              <a:cxnLst/>
              <a:rect l="l" t="t" r="r" b="b"/>
              <a:pathLst>
                <a:path w="25193" h="4846" extrusionOk="0">
                  <a:moveTo>
                    <a:pt x="1980" y="1"/>
                  </a:moveTo>
                  <a:cubicBezTo>
                    <a:pt x="1980" y="1"/>
                    <a:pt x="1" y="2428"/>
                    <a:pt x="1" y="4846"/>
                  </a:cubicBezTo>
                  <a:lnTo>
                    <a:pt x="25193" y="4846"/>
                  </a:lnTo>
                  <a:cubicBezTo>
                    <a:pt x="25193" y="2428"/>
                    <a:pt x="23215" y="1"/>
                    <a:pt x="232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41"/>
            <p:cNvSpPr/>
            <p:nvPr/>
          </p:nvSpPr>
          <p:spPr>
            <a:xfrm>
              <a:off x="246528" y="4570895"/>
              <a:ext cx="1445949" cy="468378"/>
            </a:xfrm>
            <a:custGeom>
              <a:avLst/>
              <a:gdLst/>
              <a:ahLst/>
              <a:cxnLst/>
              <a:rect l="l" t="t" r="r" b="b"/>
              <a:pathLst>
                <a:path w="13694" h="4846" extrusionOk="0">
                  <a:moveTo>
                    <a:pt x="1980" y="1"/>
                  </a:moveTo>
                  <a:cubicBezTo>
                    <a:pt x="1980" y="1"/>
                    <a:pt x="1" y="2428"/>
                    <a:pt x="1" y="4846"/>
                  </a:cubicBezTo>
                  <a:lnTo>
                    <a:pt x="13267" y="4846"/>
                  </a:lnTo>
                  <a:cubicBezTo>
                    <a:pt x="13281" y="3329"/>
                    <a:pt x="13540" y="1160"/>
                    <a:pt x="136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41"/>
            <p:cNvSpPr/>
            <p:nvPr/>
          </p:nvSpPr>
          <p:spPr>
            <a:xfrm>
              <a:off x="246528" y="5039181"/>
              <a:ext cx="2660129" cy="676084"/>
            </a:xfrm>
            <a:custGeom>
              <a:avLst/>
              <a:gdLst/>
              <a:ahLst/>
              <a:cxnLst/>
              <a:rect l="l" t="t" r="r" b="b"/>
              <a:pathLst>
                <a:path w="25193" h="6995" extrusionOk="0">
                  <a:moveTo>
                    <a:pt x="1" y="1"/>
                  </a:moveTo>
                  <a:lnTo>
                    <a:pt x="1" y="6995"/>
                  </a:lnTo>
                  <a:lnTo>
                    <a:pt x="25193" y="6995"/>
                  </a:lnTo>
                  <a:lnTo>
                    <a:pt x="2519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41"/>
            <p:cNvSpPr/>
            <p:nvPr/>
          </p:nvSpPr>
          <p:spPr>
            <a:xfrm>
              <a:off x="246528" y="5039181"/>
              <a:ext cx="1667794" cy="676084"/>
            </a:xfrm>
            <a:custGeom>
              <a:avLst/>
              <a:gdLst/>
              <a:ahLst/>
              <a:cxnLst/>
              <a:rect l="l" t="t" r="r" b="b"/>
              <a:pathLst>
                <a:path w="15795" h="6995" extrusionOk="0">
                  <a:moveTo>
                    <a:pt x="2" y="1"/>
                  </a:moveTo>
                  <a:lnTo>
                    <a:pt x="1" y="6995"/>
                  </a:lnTo>
                  <a:lnTo>
                    <a:pt x="15384" y="6995"/>
                  </a:lnTo>
                  <a:cubicBezTo>
                    <a:pt x="15690" y="6832"/>
                    <a:pt x="15794" y="6655"/>
                    <a:pt x="15643" y="6460"/>
                  </a:cubicBezTo>
                  <a:cubicBezTo>
                    <a:pt x="14446" y="4922"/>
                    <a:pt x="13544" y="1018"/>
                    <a:pt x="1332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41"/>
            <p:cNvSpPr/>
            <p:nvPr/>
          </p:nvSpPr>
          <p:spPr>
            <a:xfrm>
              <a:off x="1442384" y="5286614"/>
              <a:ext cx="268410" cy="343600"/>
            </a:xfrm>
            <a:custGeom>
              <a:avLst/>
              <a:gdLst/>
              <a:ahLst/>
              <a:cxnLst/>
              <a:rect l="l" t="t" r="r" b="b"/>
              <a:pathLst>
                <a:path w="2542" h="3555" extrusionOk="0">
                  <a:moveTo>
                    <a:pt x="1" y="0"/>
                  </a:moveTo>
                  <a:lnTo>
                    <a:pt x="1" y="3555"/>
                  </a:lnTo>
                  <a:lnTo>
                    <a:pt x="2541" y="3555"/>
                  </a:lnTo>
                  <a:lnTo>
                    <a:pt x="254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41"/>
            <p:cNvSpPr/>
            <p:nvPr/>
          </p:nvSpPr>
          <p:spPr>
            <a:xfrm>
              <a:off x="1028596" y="5286614"/>
              <a:ext cx="234410" cy="343600"/>
            </a:xfrm>
            <a:custGeom>
              <a:avLst/>
              <a:gdLst/>
              <a:ahLst/>
              <a:cxnLst/>
              <a:rect l="l" t="t" r="r" b="b"/>
              <a:pathLst>
                <a:path w="2220" h="3555" extrusionOk="0">
                  <a:moveTo>
                    <a:pt x="1" y="0"/>
                  </a:moveTo>
                  <a:lnTo>
                    <a:pt x="1" y="3555"/>
                  </a:lnTo>
                  <a:lnTo>
                    <a:pt x="2219" y="3555"/>
                  </a:lnTo>
                  <a:lnTo>
                    <a:pt x="22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41"/>
            <p:cNvSpPr/>
            <p:nvPr/>
          </p:nvSpPr>
          <p:spPr>
            <a:xfrm>
              <a:off x="653664" y="5286614"/>
              <a:ext cx="214876" cy="343600"/>
            </a:xfrm>
            <a:custGeom>
              <a:avLst/>
              <a:gdLst/>
              <a:ahLst/>
              <a:cxnLst/>
              <a:rect l="l" t="t" r="r" b="b"/>
              <a:pathLst>
                <a:path w="2035" h="3555" extrusionOk="0">
                  <a:moveTo>
                    <a:pt x="1" y="0"/>
                  </a:moveTo>
                  <a:lnTo>
                    <a:pt x="1" y="3555"/>
                  </a:lnTo>
                  <a:lnTo>
                    <a:pt x="2035" y="3555"/>
                  </a:lnTo>
                  <a:lnTo>
                    <a:pt x="203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41"/>
            <p:cNvSpPr/>
            <p:nvPr/>
          </p:nvSpPr>
          <p:spPr>
            <a:xfrm>
              <a:off x="333530" y="5286614"/>
              <a:ext cx="187633" cy="343600"/>
            </a:xfrm>
            <a:custGeom>
              <a:avLst/>
              <a:gdLst/>
              <a:ahLst/>
              <a:cxnLst/>
              <a:rect l="l" t="t" r="r" b="b"/>
              <a:pathLst>
                <a:path w="1777" h="3555" extrusionOk="0">
                  <a:moveTo>
                    <a:pt x="1" y="0"/>
                  </a:moveTo>
                  <a:lnTo>
                    <a:pt x="1" y="3555"/>
                  </a:lnTo>
                  <a:lnTo>
                    <a:pt x="1776" y="3555"/>
                  </a:lnTo>
                  <a:lnTo>
                    <a:pt x="17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41"/>
            <p:cNvSpPr/>
            <p:nvPr/>
          </p:nvSpPr>
          <p:spPr>
            <a:xfrm>
              <a:off x="1890170" y="5286614"/>
              <a:ext cx="234410" cy="343600"/>
            </a:xfrm>
            <a:custGeom>
              <a:avLst/>
              <a:gdLst/>
              <a:ahLst/>
              <a:cxnLst/>
              <a:rect l="l" t="t" r="r" b="b"/>
              <a:pathLst>
                <a:path w="2220" h="3555" extrusionOk="0">
                  <a:moveTo>
                    <a:pt x="1" y="0"/>
                  </a:moveTo>
                  <a:lnTo>
                    <a:pt x="1" y="3555"/>
                  </a:lnTo>
                  <a:lnTo>
                    <a:pt x="2219" y="3555"/>
                  </a:lnTo>
                  <a:lnTo>
                    <a:pt x="22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41"/>
            <p:cNvSpPr/>
            <p:nvPr/>
          </p:nvSpPr>
          <p:spPr>
            <a:xfrm>
              <a:off x="2284635" y="5286614"/>
              <a:ext cx="214876" cy="343600"/>
            </a:xfrm>
            <a:custGeom>
              <a:avLst/>
              <a:gdLst/>
              <a:ahLst/>
              <a:cxnLst/>
              <a:rect l="l" t="t" r="r" b="b"/>
              <a:pathLst>
                <a:path w="2035" h="3555" extrusionOk="0">
                  <a:moveTo>
                    <a:pt x="0" y="0"/>
                  </a:moveTo>
                  <a:lnTo>
                    <a:pt x="0" y="3555"/>
                  </a:lnTo>
                  <a:lnTo>
                    <a:pt x="2034" y="3555"/>
                  </a:lnTo>
                  <a:lnTo>
                    <a:pt x="20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41"/>
            <p:cNvSpPr/>
            <p:nvPr/>
          </p:nvSpPr>
          <p:spPr>
            <a:xfrm>
              <a:off x="2632116" y="5286614"/>
              <a:ext cx="187528" cy="343600"/>
            </a:xfrm>
            <a:custGeom>
              <a:avLst/>
              <a:gdLst/>
              <a:ahLst/>
              <a:cxnLst/>
              <a:rect l="l" t="t" r="r" b="b"/>
              <a:pathLst>
                <a:path w="1776" h="3555" extrusionOk="0">
                  <a:moveTo>
                    <a:pt x="1" y="0"/>
                  </a:moveTo>
                  <a:lnTo>
                    <a:pt x="1" y="3555"/>
                  </a:lnTo>
                  <a:lnTo>
                    <a:pt x="1775" y="3555"/>
                  </a:lnTo>
                  <a:lnTo>
                    <a:pt x="17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41"/>
            <p:cNvSpPr/>
            <p:nvPr/>
          </p:nvSpPr>
          <p:spPr>
            <a:xfrm>
              <a:off x="1493804" y="4271463"/>
              <a:ext cx="165565" cy="299526"/>
            </a:xfrm>
            <a:custGeom>
              <a:avLst/>
              <a:gdLst/>
              <a:ahLst/>
              <a:cxnLst/>
              <a:rect l="l" t="t" r="r" b="b"/>
              <a:pathLst>
                <a:path w="1568" h="3099" extrusionOk="0">
                  <a:moveTo>
                    <a:pt x="784" y="0"/>
                  </a:moveTo>
                  <a:cubicBezTo>
                    <a:pt x="352" y="0"/>
                    <a:pt x="0" y="351"/>
                    <a:pt x="0" y="783"/>
                  </a:cubicBezTo>
                  <a:lnTo>
                    <a:pt x="0" y="788"/>
                  </a:lnTo>
                  <a:lnTo>
                    <a:pt x="0" y="3099"/>
                  </a:lnTo>
                  <a:lnTo>
                    <a:pt x="1567" y="3099"/>
                  </a:lnTo>
                  <a:lnTo>
                    <a:pt x="1567" y="788"/>
                  </a:lnTo>
                  <a:cubicBezTo>
                    <a:pt x="1566" y="786"/>
                    <a:pt x="1567" y="785"/>
                    <a:pt x="1567" y="783"/>
                  </a:cubicBezTo>
                  <a:cubicBezTo>
                    <a:pt x="1567" y="351"/>
                    <a:pt x="1216" y="0"/>
                    <a:pt x="7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41"/>
            <p:cNvSpPr/>
            <p:nvPr/>
          </p:nvSpPr>
          <p:spPr>
            <a:xfrm>
              <a:off x="1214742" y="4270497"/>
              <a:ext cx="166621" cy="300493"/>
            </a:xfrm>
            <a:custGeom>
              <a:avLst/>
              <a:gdLst/>
              <a:ahLst/>
              <a:cxnLst/>
              <a:rect l="l" t="t" r="r" b="b"/>
              <a:pathLst>
                <a:path w="1578" h="3109" extrusionOk="0">
                  <a:moveTo>
                    <a:pt x="788" y="0"/>
                  </a:moveTo>
                  <a:cubicBezTo>
                    <a:pt x="352" y="0"/>
                    <a:pt x="0" y="357"/>
                    <a:pt x="6" y="793"/>
                  </a:cubicBezTo>
                  <a:lnTo>
                    <a:pt x="6" y="798"/>
                  </a:lnTo>
                  <a:lnTo>
                    <a:pt x="6" y="3109"/>
                  </a:lnTo>
                  <a:lnTo>
                    <a:pt x="1572" y="3109"/>
                  </a:lnTo>
                  <a:lnTo>
                    <a:pt x="1572" y="798"/>
                  </a:lnTo>
                  <a:cubicBezTo>
                    <a:pt x="1571" y="796"/>
                    <a:pt x="1572" y="795"/>
                    <a:pt x="1572" y="793"/>
                  </a:cubicBezTo>
                  <a:cubicBezTo>
                    <a:pt x="1578" y="357"/>
                    <a:pt x="1226" y="0"/>
                    <a:pt x="7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41"/>
            <p:cNvSpPr/>
            <p:nvPr/>
          </p:nvSpPr>
          <p:spPr>
            <a:xfrm>
              <a:off x="946557" y="4271463"/>
              <a:ext cx="155745" cy="299526"/>
            </a:xfrm>
            <a:custGeom>
              <a:avLst/>
              <a:gdLst/>
              <a:ahLst/>
              <a:cxnLst/>
              <a:rect l="l" t="t" r="r" b="b"/>
              <a:pathLst>
                <a:path w="1475" h="3099" extrusionOk="0">
                  <a:moveTo>
                    <a:pt x="737" y="0"/>
                  </a:moveTo>
                  <a:cubicBezTo>
                    <a:pt x="331" y="0"/>
                    <a:pt x="0" y="351"/>
                    <a:pt x="0" y="783"/>
                  </a:cubicBezTo>
                  <a:lnTo>
                    <a:pt x="0" y="788"/>
                  </a:lnTo>
                  <a:lnTo>
                    <a:pt x="0" y="3099"/>
                  </a:lnTo>
                  <a:lnTo>
                    <a:pt x="1475" y="3099"/>
                  </a:lnTo>
                  <a:lnTo>
                    <a:pt x="1475" y="788"/>
                  </a:lnTo>
                  <a:cubicBezTo>
                    <a:pt x="1473" y="786"/>
                    <a:pt x="1475" y="785"/>
                    <a:pt x="1475" y="783"/>
                  </a:cubicBezTo>
                  <a:cubicBezTo>
                    <a:pt x="1475" y="351"/>
                    <a:pt x="1144" y="0"/>
                    <a:pt x="7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41"/>
            <p:cNvSpPr/>
            <p:nvPr/>
          </p:nvSpPr>
          <p:spPr>
            <a:xfrm>
              <a:off x="704556" y="4271463"/>
              <a:ext cx="134733" cy="299526"/>
            </a:xfrm>
            <a:custGeom>
              <a:avLst/>
              <a:gdLst/>
              <a:ahLst/>
              <a:cxnLst/>
              <a:rect l="l" t="t" r="r" b="b"/>
              <a:pathLst>
                <a:path w="1276" h="3099" extrusionOk="0">
                  <a:moveTo>
                    <a:pt x="638" y="0"/>
                  </a:moveTo>
                  <a:cubicBezTo>
                    <a:pt x="285" y="0"/>
                    <a:pt x="0" y="351"/>
                    <a:pt x="0" y="783"/>
                  </a:cubicBezTo>
                  <a:lnTo>
                    <a:pt x="0" y="788"/>
                  </a:lnTo>
                  <a:lnTo>
                    <a:pt x="0" y="3099"/>
                  </a:lnTo>
                  <a:lnTo>
                    <a:pt x="1275" y="3099"/>
                  </a:lnTo>
                  <a:lnTo>
                    <a:pt x="1275" y="788"/>
                  </a:lnTo>
                  <a:cubicBezTo>
                    <a:pt x="1275" y="786"/>
                    <a:pt x="1275" y="785"/>
                    <a:pt x="1275" y="783"/>
                  </a:cubicBezTo>
                  <a:cubicBezTo>
                    <a:pt x="1275" y="351"/>
                    <a:pt x="991" y="0"/>
                    <a:pt x="6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41"/>
            <p:cNvSpPr/>
            <p:nvPr/>
          </p:nvSpPr>
          <p:spPr>
            <a:xfrm>
              <a:off x="496131" y="4271463"/>
              <a:ext cx="125758" cy="299526"/>
            </a:xfrm>
            <a:custGeom>
              <a:avLst/>
              <a:gdLst/>
              <a:ahLst/>
              <a:cxnLst/>
              <a:rect l="l" t="t" r="r" b="b"/>
              <a:pathLst>
                <a:path w="1191" h="3099" extrusionOk="0">
                  <a:moveTo>
                    <a:pt x="596" y="0"/>
                  </a:moveTo>
                  <a:cubicBezTo>
                    <a:pt x="267" y="0"/>
                    <a:pt x="1" y="351"/>
                    <a:pt x="1" y="783"/>
                  </a:cubicBezTo>
                  <a:lnTo>
                    <a:pt x="1" y="788"/>
                  </a:lnTo>
                  <a:lnTo>
                    <a:pt x="1" y="3099"/>
                  </a:lnTo>
                  <a:lnTo>
                    <a:pt x="1190" y="3099"/>
                  </a:lnTo>
                  <a:lnTo>
                    <a:pt x="1190" y="788"/>
                  </a:lnTo>
                  <a:lnTo>
                    <a:pt x="1190" y="783"/>
                  </a:lnTo>
                  <a:cubicBezTo>
                    <a:pt x="1190" y="351"/>
                    <a:pt x="924" y="0"/>
                    <a:pt x="5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41"/>
            <p:cNvSpPr/>
            <p:nvPr/>
          </p:nvSpPr>
          <p:spPr>
            <a:xfrm>
              <a:off x="1771703" y="4270497"/>
              <a:ext cx="166727" cy="300493"/>
            </a:xfrm>
            <a:custGeom>
              <a:avLst/>
              <a:gdLst/>
              <a:ahLst/>
              <a:cxnLst/>
              <a:rect l="l" t="t" r="r" b="b"/>
              <a:pathLst>
                <a:path w="1579" h="3109" extrusionOk="0">
                  <a:moveTo>
                    <a:pt x="790" y="0"/>
                  </a:moveTo>
                  <a:cubicBezTo>
                    <a:pt x="353" y="0"/>
                    <a:pt x="1" y="357"/>
                    <a:pt x="7" y="793"/>
                  </a:cubicBezTo>
                  <a:cubicBezTo>
                    <a:pt x="7" y="795"/>
                    <a:pt x="7" y="796"/>
                    <a:pt x="7" y="798"/>
                  </a:cubicBezTo>
                  <a:lnTo>
                    <a:pt x="7" y="3109"/>
                  </a:lnTo>
                  <a:lnTo>
                    <a:pt x="1573" y="3109"/>
                  </a:lnTo>
                  <a:lnTo>
                    <a:pt x="1573" y="798"/>
                  </a:lnTo>
                  <a:lnTo>
                    <a:pt x="1573" y="793"/>
                  </a:lnTo>
                  <a:cubicBezTo>
                    <a:pt x="1579" y="357"/>
                    <a:pt x="1227" y="0"/>
                    <a:pt x="7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41"/>
            <p:cNvSpPr/>
            <p:nvPr/>
          </p:nvSpPr>
          <p:spPr>
            <a:xfrm>
              <a:off x="2050976" y="4271463"/>
              <a:ext cx="155640" cy="299526"/>
            </a:xfrm>
            <a:custGeom>
              <a:avLst/>
              <a:gdLst/>
              <a:ahLst/>
              <a:cxnLst/>
              <a:rect l="l" t="t" r="r" b="b"/>
              <a:pathLst>
                <a:path w="1474" h="3099" extrusionOk="0">
                  <a:moveTo>
                    <a:pt x="737" y="0"/>
                  </a:moveTo>
                  <a:cubicBezTo>
                    <a:pt x="331" y="0"/>
                    <a:pt x="0" y="351"/>
                    <a:pt x="0" y="783"/>
                  </a:cubicBezTo>
                  <a:cubicBezTo>
                    <a:pt x="0" y="785"/>
                    <a:pt x="0" y="786"/>
                    <a:pt x="0" y="788"/>
                  </a:cubicBezTo>
                  <a:lnTo>
                    <a:pt x="0" y="3099"/>
                  </a:lnTo>
                  <a:lnTo>
                    <a:pt x="1473" y="3099"/>
                  </a:lnTo>
                  <a:lnTo>
                    <a:pt x="1473" y="788"/>
                  </a:lnTo>
                  <a:lnTo>
                    <a:pt x="1473" y="783"/>
                  </a:lnTo>
                  <a:cubicBezTo>
                    <a:pt x="1473" y="351"/>
                    <a:pt x="1143" y="0"/>
                    <a:pt x="7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41"/>
            <p:cNvSpPr/>
            <p:nvPr/>
          </p:nvSpPr>
          <p:spPr>
            <a:xfrm>
              <a:off x="2313882" y="4271463"/>
              <a:ext cx="134733" cy="299526"/>
            </a:xfrm>
            <a:custGeom>
              <a:avLst/>
              <a:gdLst/>
              <a:ahLst/>
              <a:cxnLst/>
              <a:rect l="l" t="t" r="r" b="b"/>
              <a:pathLst>
                <a:path w="1276" h="3099" extrusionOk="0">
                  <a:moveTo>
                    <a:pt x="639" y="0"/>
                  </a:moveTo>
                  <a:cubicBezTo>
                    <a:pt x="286" y="0"/>
                    <a:pt x="0" y="351"/>
                    <a:pt x="0" y="783"/>
                  </a:cubicBezTo>
                  <a:cubicBezTo>
                    <a:pt x="0" y="785"/>
                    <a:pt x="0" y="786"/>
                    <a:pt x="0" y="788"/>
                  </a:cubicBezTo>
                  <a:lnTo>
                    <a:pt x="0" y="3099"/>
                  </a:lnTo>
                  <a:lnTo>
                    <a:pt x="1276" y="3099"/>
                  </a:lnTo>
                  <a:lnTo>
                    <a:pt x="1276" y="788"/>
                  </a:lnTo>
                  <a:lnTo>
                    <a:pt x="1276" y="783"/>
                  </a:lnTo>
                  <a:cubicBezTo>
                    <a:pt x="1276" y="351"/>
                    <a:pt x="991" y="0"/>
                    <a:pt x="6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41"/>
            <p:cNvSpPr/>
            <p:nvPr/>
          </p:nvSpPr>
          <p:spPr>
            <a:xfrm>
              <a:off x="2531176" y="4271463"/>
              <a:ext cx="125758" cy="299526"/>
            </a:xfrm>
            <a:custGeom>
              <a:avLst/>
              <a:gdLst/>
              <a:ahLst/>
              <a:cxnLst/>
              <a:rect l="l" t="t" r="r" b="b"/>
              <a:pathLst>
                <a:path w="1191" h="3099" extrusionOk="0">
                  <a:moveTo>
                    <a:pt x="596" y="0"/>
                  </a:moveTo>
                  <a:cubicBezTo>
                    <a:pt x="268" y="0"/>
                    <a:pt x="1" y="351"/>
                    <a:pt x="1" y="783"/>
                  </a:cubicBezTo>
                  <a:cubicBezTo>
                    <a:pt x="1" y="785"/>
                    <a:pt x="2" y="786"/>
                    <a:pt x="1" y="788"/>
                  </a:cubicBezTo>
                  <a:lnTo>
                    <a:pt x="1" y="3099"/>
                  </a:lnTo>
                  <a:lnTo>
                    <a:pt x="1191" y="3099"/>
                  </a:lnTo>
                  <a:lnTo>
                    <a:pt x="1191" y="788"/>
                  </a:lnTo>
                  <a:lnTo>
                    <a:pt x="1191" y="783"/>
                  </a:lnTo>
                  <a:cubicBezTo>
                    <a:pt x="1191" y="351"/>
                    <a:pt x="925" y="0"/>
                    <a:pt x="5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41"/>
            <p:cNvSpPr/>
            <p:nvPr/>
          </p:nvSpPr>
          <p:spPr>
            <a:xfrm>
              <a:off x="1491903" y="3102923"/>
              <a:ext cx="146031" cy="78772"/>
            </a:xfrm>
            <a:custGeom>
              <a:avLst/>
              <a:gdLst/>
              <a:ahLst/>
              <a:cxnLst/>
              <a:rect l="l" t="t" r="r" b="b"/>
              <a:pathLst>
                <a:path w="1383" h="815" extrusionOk="0">
                  <a:moveTo>
                    <a:pt x="1" y="1"/>
                  </a:moveTo>
                  <a:lnTo>
                    <a:pt x="1" y="814"/>
                  </a:lnTo>
                  <a:lnTo>
                    <a:pt x="1382" y="814"/>
                  </a:lnTo>
                  <a:lnTo>
                    <a:pt x="138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41"/>
            <p:cNvSpPr/>
            <p:nvPr/>
          </p:nvSpPr>
          <p:spPr>
            <a:xfrm>
              <a:off x="757876" y="1568357"/>
              <a:ext cx="406099" cy="454073"/>
            </a:xfrm>
            <a:custGeom>
              <a:avLst/>
              <a:gdLst/>
              <a:ahLst/>
              <a:cxnLst/>
              <a:rect l="l" t="t" r="r" b="b"/>
              <a:pathLst>
                <a:path w="3846" h="4698" extrusionOk="0">
                  <a:moveTo>
                    <a:pt x="1923" y="0"/>
                  </a:moveTo>
                  <a:cubicBezTo>
                    <a:pt x="861" y="0"/>
                    <a:pt x="1" y="690"/>
                    <a:pt x="1" y="1542"/>
                  </a:cubicBezTo>
                  <a:lnTo>
                    <a:pt x="1" y="4698"/>
                  </a:lnTo>
                  <a:lnTo>
                    <a:pt x="3846" y="4698"/>
                  </a:lnTo>
                  <a:lnTo>
                    <a:pt x="3846" y="1541"/>
                  </a:lnTo>
                  <a:cubicBezTo>
                    <a:pt x="3846" y="690"/>
                    <a:pt x="2985" y="0"/>
                    <a:pt x="19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41"/>
            <p:cNvSpPr/>
            <p:nvPr/>
          </p:nvSpPr>
          <p:spPr>
            <a:xfrm>
              <a:off x="944550" y="1278783"/>
              <a:ext cx="32733" cy="292664"/>
            </a:xfrm>
            <a:custGeom>
              <a:avLst/>
              <a:gdLst/>
              <a:ahLst/>
              <a:cxnLst/>
              <a:rect l="l" t="t" r="r" b="b"/>
              <a:pathLst>
                <a:path w="310" h="3028" extrusionOk="0">
                  <a:moveTo>
                    <a:pt x="1" y="1"/>
                  </a:moveTo>
                  <a:lnTo>
                    <a:pt x="1" y="3027"/>
                  </a:lnTo>
                  <a:lnTo>
                    <a:pt x="310" y="3027"/>
                  </a:lnTo>
                  <a:lnTo>
                    <a:pt x="31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41"/>
            <p:cNvSpPr/>
            <p:nvPr/>
          </p:nvSpPr>
          <p:spPr>
            <a:xfrm>
              <a:off x="2408275" y="840267"/>
              <a:ext cx="334615" cy="754179"/>
            </a:xfrm>
            <a:custGeom>
              <a:avLst/>
              <a:gdLst/>
              <a:ahLst/>
              <a:cxnLst/>
              <a:rect l="l" t="t" r="r" b="b"/>
              <a:pathLst>
                <a:path w="3169" h="7803" extrusionOk="0">
                  <a:moveTo>
                    <a:pt x="2700" y="1"/>
                  </a:moveTo>
                  <a:lnTo>
                    <a:pt x="1" y="7803"/>
                  </a:lnTo>
                  <a:lnTo>
                    <a:pt x="1887" y="7803"/>
                  </a:lnTo>
                  <a:lnTo>
                    <a:pt x="31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41"/>
            <p:cNvSpPr/>
            <p:nvPr/>
          </p:nvSpPr>
          <p:spPr>
            <a:xfrm>
              <a:off x="2742769" y="840267"/>
              <a:ext cx="285199" cy="754179"/>
            </a:xfrm>
            <a:custGeom>
              <a:avLst/>
              <a:gdLst/>
              <a:ahLst/>
              <a:cxnLst/>
              <a:rect l="l" t="t" r="r" b="b"/>
              <a:pathLst>
                <a:path w="2701" h="7803" extrusionOk="0">
                  <a:moveTo>
                    <a:pt x="1" y="1"/>
                  </a:moveTo>
                  <a:lnTo>
                    <a:pt x="2370" y="7803"/>
                  </a:lnTo>
                  <a:lnTo>
                    <a:pt x="2700" y="7803"/>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41"/>
            <p:cNvSpPr/>
            <p:nvPr/>
          </p:nvSpPr>
          <p:spPr>
            <a:xfrm>
              <a:off x="1636027" y="3176380"/>
              <a:ext cx="1061813" cy="958310"/>
            </a:xfrm>
            <a:custGeom>
              <a:avLst/>
              <a:gdLst/>
              <a:ahLst/>
              <a:cxnLst/>
              <a:rect l="l" t="t" r="r" b="b"/>
              <a:pathLst>
                <a:path w="10056" h="9915" extrusionOk="0">
                  <a:moveTo>
                    <a:pt x="1" y="0"/>
                  </a:moveTo>
                  <a:lnTo>
                    <a:pt x="1" y="0"/>
                  </a:lnTo>
                  <a:cubicBezTo>
                    <a:pt x="11" y="33"/>
                    <a:pt x="17" y="54"/>
                    <a:pt x="17" y="54"/>
                  </a:cubicBezTo>
                  <a:cubicBezTo>
                    <a:pt x="17" y="54"/>
                    <a:pt x="8646" y="1078"/>
                    <a:pt x="10055" y="9915"/>
                  </a:cubicBezTo>
                  <a:cubicBezTo>
                    <a:pt x="10055" y="4608"/>
                    <a:pt x="5603" y="275"/>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41"/>
            <p:cNvSpPr/>
            <p:nvPr/>
          </p:nvSpPr>
          <p:spPr>
            <a:xfrm>
              <a:off x="246528" y="4570895"/>
              <a:ext cx="675142" cy="468378"/>
            </a:xfrm>
            <a:custGeom>
              <a:avLst/>
              <a:gdLst/>
              <a:ahLst/>
              <a:cxnLst/>
              <a:rect l="l" t="t" r="r" b="b"/>
              <a:pathLst>
                <a:path w="6394" h="4846" extrusionOk="0">
                  <a:moveTo>
                    <a:pt x="1980" y="1"/>
                  </a:moveTo>
                  <a:cubicBezTo>
                    <a:pt x="1980" y="1"/>
                    <a:pt x="1" y="2428"/>
                    <a:pt x="1" y="4846"/>
                  </a:cubicBezTo>
                  <a:lnTo>
                    <a:pt x="4749" y="4846"/>
                  </a:lnTo>
                  <a:cubicBezTo>
                    <a:pt x="5059" y="2901"/>
                    <a:pt x="5907" y="944"/>
                    <a:pt x="63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41"/>
            <p:cNvSpPr/>
            <p:nvPr/>
          </p:nvSpPr>
          <p:spPr>
            <a:xfrm>
              <a:off x="2651226" y="4570895"/>
              <a:ext cx="255317" cy="468281"/>
            </a:xfrm>
            <a:custGeom>
              <a:avLst/>
              <a:gdLst/>
              <a:ahLst/>
              <a:cxnLst/>
              <a:rect l="l" t="t" r="r" b="b"/>
              <a:pathLst>
                <a:path w="2418" h="4845" extrusionOk="0">
                  <a:moveTo>
                    <a:pt x="1" y="1"/>
                  </a:moveTo>
                  <a:cubicBezTo>
                    <a:pt x="696" y="959"/>
                    <a:pt x="1760" y="2732"/>
                    <a:pt x="1976" y="4845"/>
                  </a:cubicBezTo>
                  <a:lnTo>
                    <a:pt x="2418" y="4845"/>
                  </a:lnTo>
                  <a:cubicBezTo>
                    <a:pt x="2418" y="2428"/>
                    <a:pt x="439" y="1"/>
                    <a:pt x="43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41"/>
            <p:cNvSpPr/>
            <p:nvPr/>
          </p:nvSpPr>
          <p:spPr>
            <a:xfrm>
              <a:off x="2660835" y="2513144"/>
              <a:ext cx="114565" cy="107381"/>
            </a:xfrm>
            <a:custGeom>
              <a:avLst/>
              <a:gdLst/>
              <a:ahLst/>
              <a:cxnLst/>
              <a:rect l="l" t="t" r="r" b="b"/>
              <a:pathLst>
                <a:path w="1085" h="1111" extrusionOk="0">
                  <a:moveTo>
                    <a:pt x="0" y="1"/>
                  </a:moveTo>
                  <a:lnTo>
                    <a:pt x="0" y="685"/>
                  </a:lnTo>
                  <a:cubicBezTo>
                    <a:pt x="0" y="919"/>
                    <a:pt x="243" y="1110"/>
                    <a:pt x="543" y="1110"/>
                  </a:cubicBezTo>
                  <a:cubicBezTo>
                    <a:pt x="842" y="1110"/>
                    <a:pt x="1085" y="919"/>
                    <a:pt x="1085" y="685"/>
                  </a:cubicBezTo>
                  <a:lnTo>
                    <a:pt x="108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41"/>
            <p:cNvSpPr/>
            <p:nvPr/>
          </p:nvSpPr>
          <p:spPr>
            <a:xfrm>
              <a:off x="2474688" y="2513144"/>
              <a:ext cx="114671" cy="107381"/>
            </a:xfrm>
            <a:custGeom>
              <a:avLst/>
              <a:gdLst/>
              <a:ahLst/>
              <a:cxnLst/>
              <a:rect l="l" t="t" r="r" b="b"/>
              <a:pathLst>
                <a:path w="1086" h="1111" extrusionOk="0">
                  <a:moveTo>
                    <a:pt x="0" y="1"/>
                  </a:moveTo>
                  <a:lnTo>
                    <a:pt x="0" y="685"/>
                  </a:lnTo>
                  <a:cubicBezTo>
                    <a:pt x="0" y="919"/>
                    <a:pt x="243" y="1110"/>
                    <a:pt x="543" y="1110"/>
                  </a:cubicBezTo>
                  <a:cubicBezTo>
                    <a:pt x="843" y="1110"/>
                    <a:pt x="1085" y="919"/>
                    <a:pt x="1085" y="685"/>
                  </a:cubicBezTo>
                  <a:lnTo>
                    <a:pt x="108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41"/>
            <p:cNvSpPr/>
            <p:nvPr/>
          </p:nvSpPr>
          <p:spPr>
            <a:xfrm>
              <a:off x="2288542" y="2513144"/>
              <a:ext cx="114671" cy="107381"/>
            </a:xfrm>
            <a:custGeom>
              <a:avLst/>
              <a:gdLst/>
              <a:ahLst/>
              <a:cxnLst/>
              <a:rect l="l" t="t" r="r" b="b"/>
              <a:pathLst>
                <a:path w="1086" h="1111" extrusionOk="0">
                  <a:moveTo>
                    <a:pt x="1" y="1"/>
                  </a:moveTo>
                  <a:lnTo>
                    <a:pt x="1" y="685"/>
                  </a:lnTo>
                  <a:cubicBezTo>
                    <a:pt x="1" y="919"/>
                    <a:pt x="244" y="1110"/>
                    <a:pt x="543" y="1110"/>
                  </a:cubicBezTo>
                  <a:cubicBezTo>
                    <a:pt x="842" y="1110"/>
                    <a:pt x="1085" y="919"/>
                    <a:pt x="1085" y="685"/>
                  </a:cubicBezTo>
                  <a:lnTo>
                    <a:pt x="108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41"/>
            <p:cNvSpPr/>
            <p:nvPr/>
          </p:nvSpPr>
          <p:spPr>
            <a:xfrm>
              <a:off x="3033127" y="2513144"/>
              <a:ext cx="114565" cy="107381"/>
            </a:xfrm>
            <a:custGeom>
              <a:avLst/>
              <a:gdLst/>
              <a:ahLst/>
              <a:cxnLst/>
              <a:rect l="l" t="t" r="r" b="b"/>
              <a:pathLst>
                <a:path w="1085" h="1111" extrusionOk="0">
                  <a:moveTo>
                    <a:pt x="0" y="1"/>
                  </a:moveTo>
                  <a:lnTo>
                    <a:pt x="0" y="685"/>
                  </a:lnTo>
                  <a:cubicBezTo>
                    <a:pt x="0" y="919"/>
                    <a:pt x="243" y="1110"/>
                    <a:pt x="542" y="1110"/>
                  </a:cubicBezTo>
                  <a:cubicBezTo>
                    <a:pt x="841" y="1110"/>
                    <a:pt x="1084" y="919"/>
                    <a:pt x="1084" y="685"/>
                  </a:cubicBezTo>
                  <a:lnTo>
                    <a:pt x="108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41"/>
            <p:cNvSpPr/>
            <p:nvPr/>
          </p:nvSpPr>
          <p:spPr>
            <a:xfrm>
              <a:off x="2846875" y="2513144"/>
              <a:ext cx="114776" cy="107381"/>
            </a:xfrm>
            <a:custGeom>
              <a:avLst/>
              <a:gdLst/>
              <a:ahLst/>
              <a:cxnLst/>
              <a:rect l="l" t="t" r="r" b="b"/>
              <a:pathLst>
                <a:path w="1087" h="1111" extrusionOk="0">
                  <a:moveTo>
                    <a:pt x="1" y="1"/>
                  </a:moveTo>
                  <a:lnTo>
                    <a:pt x="1" y="685"/>
                  </a:lnTo>
                  <a:cubicBezTo>
                    <a:pt x="1" y="919"/>
                    <a:pt x="244" y="1110"/>
                    <a:pt x="544" y="1110"/>
                  </a:cubicBezTo>
                  <a:cubicBezTo>
                    <a:pt x="843" y="1110"/>
                    <a:pt x="1086" y="919"/>
                    <a:pt x="1086" y="685"/>
                  </a:cubicBezTo>
                  <a:lnTo>
                    <a:pt x="10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41"/>
            <p:cNvSpPr/>
            <p:nvPr/>
          </p:nvSpPr>
          <p:spPr>
            <a:xfrm>
              <a:off x="757876" y="1568357"/>
              <a:ext cx="203155" cy="454073"/>
            </a:xfrm>
            <a:custGeom>
              <a:avLst/>
              <a:gdLst/>
              <a:ahLst/>
              <a:cxnLst/>
              <a:rect l="l" t="t" r="r" b="b"/>
              <a:pathLst>
                <a:path w="1924" h="4698" extrusionOk="0">
                  <a:moveTo>
                    <a:pt x="1923" y="0"/>
                  </a:moveTo>
                  <a:cubicBezTo>
                    <a:pt x="861" y="0"/>
                    <a:pt x="1" y="690"/>
                    <a:pt x="1" y="1542"/>
                  </a:cubicBezTo>
                  <a:lnTo>
                    <a:pt x="1" y="4698"/>
                  </a:lnTo>
                  <a:lnTo>
                    <a:pt x="815" y="4698"/>
                  </a:lnTo>
                  <a:lnTo>
                    <a:pt x="815" y="1344"/>
                  </a:lnTo>
                  <a:lnTo>
                    <a:pt x="1826" y="1344"/>
                  </a:lnTo>
                  <a:cubicBezTo>
                    <a:pt x="1826" y="1344"/>
                    <a:pt x="1136" y="1196"/>
                    <a:pt x="1185" y="801"/>
                  </a:cubicBezTo>
                  <a:cubicBezTo>
                    <a:pt x="1233" y="407"/>
                    <a:pt x="1923" y="0"/>
                    <a:pt x="19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41"/>
            <p:cNvSpPr/>
            <p:nvPr/>
          </p:nvSpPr>
          <p:spPr>
            <a:xfrm>
              <a:off x="757876" y="1568357"/>
              <a:ext cx="203155" cy="453977"/>
            </a:xfrm>
            <a:custGeom>
              <a:avLst/>
              <a:gdLst/>
              <a:ahLst/>
              <a:cxnLst/>
              <a:rect l="l" t="t" r="r" b="b"/>
              <a:pathLst>
                <a:path w="1924" h="4697" extrusionOk="0">
                  <a:moveTo>
                    <a:pt x="1923" y="0"/>
                  </a:moveTo>
                  <a:cubicBezTo>
                    <a:pt x="861" y="0"/>
                    <a:pt x="1" y="690"/>
                    <a:pt x="1" y="1541"/>
                  </a:cubicBezTo>
                  <a:lnTo>
                    <a:pt x="1" y="4696"/>
                  </a:lnTo>
                  <a:lnTo>
                    <a:pt x="306" y="4696"/>
                  </a:lnTo>
                  <a:cubicBezTo>
                    <a:pt x="254" y="3947"/>
                    <a:pt x="140" y="1937"/>
                    <a:pt x="364" y="1177"/>
                  </a:cubicBezTo>
                  <a:cubicBezTo>
                    <a:pt x="641" y="234"/>
                    <a:pt x="1923" y="0"/>
                    <a:pt x="19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9"/>
          <p:cNvSpPr txBox="1">
            <a:spLocks noGrp="1"/>
          </p:cNvSpPr>
          <p:nvPr>
            <p:ph type="title"/>
          </p:nvPr>
        </p:nvSpPr>
        <p:spPr>
          <a:xfrm>
            <a:off x="720052" y="148482"/>
            <a:ext cx="7704000" cy="416400"/>
          </a:xfrm>
          <a:prstGeom prst="rect">
            <a:avLst/>
          </a:prstGeom>
          <a:noFill/>
          <a:ln>
            <a:noFill/>
          </a:ln>
        </p:spPr>
        <p:txBody>
          <a:bodyPr spcFirstLastPara="1" wrap="square" lIns="91425" tIns="0" rIns="91425" bIns="0" anchor="t" anchorCtr="0">
            <a:noAutofit/>
          </a:bodyPr>
          <a:lstStyle/>
          <a:p>
            <a:pPr marL="0" lvl="0" indent="0" algn="ctr" rtl="0">
              <a:lnSpc>
                <a:spcPct val="100000"/>
              </a:lnSpc>
              <a:spcBef>
                <a:spcPts val="0"/>
              </a:spcBef>
              <a:spcAft>
                <a:spcPts val="0"/>
              </a:spcAft>
              <a:buSzPts val="3000"/>
              <a:buNone/>
            </a:pPr>
            <a:r>
              <a:rPr lang="en-US" sz="4400">
                <a:latin typeface="Arial"/>
                <a:ea typeface="Arial"/>
                <a:cs typeface="Arial"/>
                <a:sym typeface="Arial"/>
              </a:rPr>
              <a:t>MỤC TIÊU</a:t>
            </a:r>
            <a:endParaRPr sz="4400">
              <a:latin typeface="Arial"/>
              <a:ea typeface="Arial"/>
              <a:cs typeface="Arial"/>
              <a:sym typeface="Arial"/>
            </a:endParaRPr>
          </a:p>
        </p:txBody>
      </p:sp>
      <p:sp>
        <p:nvSpPr>
          <p:cNvPr id="597" name="Google Shape;597;p9"/>
          <p:cNvSpPr/>
          <p:nvPr/>
        </p:nvSpPr>
        <p:spPr>
          <a:xfrm>
            <a:off x="8000950" y="356325"/>
            <a:ext cx="422998"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9"/>
          <p:cNvSpPr/>
          <p:nvPr/>
        </p:nvSpPr>
        <p:spPr>
          <a:xfrm>
            <a:off x="8372800" y="611200"/>
            <a:ext cx="442042" cy="90522"/>
          </a:xfrm>
          <a:custGeom>
            <a:avLst/>
            <a:gdLst/>
            <a:ahLst/>
            <a:cxnLst/>
            <a:rect l="l" t="t" r="r" b="b"/>
            <a:pathLst>
              <a:path w="25991" h="3107" extrusionOk="0">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9"/>
          <p:cNvSpPr/>
          <p:nvPr/>
        </p:nvSpPr>
        <p:spPr>
          <a:xfrm>
            <a:off x="8994514" y="2805778"/>
            <a:ext cx="593756" cy="90525"/>
          </a:xfrm>
          <a:custGeom>
            <a:avLst/>
            <a:gdLst/>
            <a:ahLst/>
            <a:cxnLst/>
            <a:rect l="l" t="t" r="r" b="b"/>
            <a:pathLst>
              <a:path w="50297" h="3621" extrusionOk="0">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2FA83500-3DE6-4754-9BE2-2D301323F32C}"/>
              </a:ext>
            </a:extLst>
          </p:cNvPr>
          <p:cNvGrpSpPr/>
          <p:nvPr/>
        </p:nvGrpSpPr>
        <p:grpSpPr>
          <a:xfrm>
            <a:off x="1136704" y="3991566"/>
            <a:ext cx="7208614" cy="1361738"/>
            <a:chOff x="1136940" y="3781762"/>
            <a:chExt cx="7208614" cy="1361738"/>
          </a:xfrm>
        </p:grpSpPr>
        <p:sp>
          <p:nvSpPr>
            <p:cNvPr id="602" name="Google Shape;602;p9"/>
            <p:cNvSpPr/>
            <p:nvPr/>
          </p:nvSpPr>
          <p:spPr>
            <a:xfrm>
              <a:off x="1136940" y="3781762"/>
              <a:ext cx="7208614" cy="1361738"/>
            </a:xfrm>
            <a:prstGeom prst="roundRect">
              <a:avLst>
                <a:gd name="adj" fmla="val 16667"/>
              </a:avLst>
            </a:prstGeom>
            <a:solidFill>
              <a:srgbClr val="FFCA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      </a:t>
              </a:r>
              <a:endParaRPr sz="1400" b="0" i="0" u="none" strike="noStrike" cap="none">
                <a:solidFill>
                  <a:schemeClr val="lt1"/>
                </a:solidFill>
                <a:latin typeface="Arial"/>
                <a:ea typeface="Arial"/>
                <a:cs typeface="Arial"/>
                <a:sym typeface="Arial"/>
              </a:endParaRPr>
            </a:p>
          </p:txBody>
        </p:sp>
        <p:sp>
          <p:nvSpPr>
            <p:cNvPr id="606" name="Google Shape;606;p9"/>
            <p:cNvSpPr txBox="1"/>
            <p:nvPr/>
          </p:nvSpPr>
          <p:spPr>
            <a:xfrm>
              <a:off x="1283256" y="3843460"/>
              <a:ext cx="6955478"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2400" b="0" i="0" u="none" strike="noStrike" cap="none">
                  <a:solidFill>
                    <a:schemeClr val="dk2"/>
                  </a:solidFill>
                  <a:latin typeface="Arial"/>
                  <a:ea typeface="Arial"/>
                  <a:cs typeface="Arial"/>
                  <a:sym typeface="Arial"/>
                </a:rPr>
                <a:t>Nêu được một số thành tựu về kinh tế – xã hội của đất nước Việt Nam trong thời kì Đổi mới, có sử dụng tư liệu lịch sử (tranh ảnh, câu chuyện,...).</a:t>
              </a:r>
              <a:endParaRPr sz="1200"/>
            </a:p>
          </p:txBody>
        </p:sp>
      </p:grpSp>
      <p:pic>
        <p:nvPicPr>
          <p:cNvPr id="607" name="Google Shape;607;p9" descr="Icon&#10;&#10;Description automatically generated"/>
          <p:cNvPicPr preferRelativeResize="0"/>
          <p:nvPr/>
        </p:nvPicPr>
        <p:blipFill rotWithShape="1">
          <a:blip r:embed="rId3">
            <a:alphaModFix/>
          </a:blip>
          <a:srcRect/>
          <a:stretch/>
        </p:blipFill>
        <p:spPr>
          <a:xfrm>
            <a:off x="195940" y="2397152"/>
            <a:ext cx="907775" cy="907775"/>
          </a:xfrm>
          <a:prstGeom prst="rect">
            <a:avLst/>
          </a:prstGeom>
          <a:noFill/>
          <a:ln>
            <a:noFill/>
          </a:ln>
        </p:spPr>
      </p:pic>
      <p:pic>
        <p:nvPicPr>
          <p:cNvPr id="608" name="Google Shape;608;p9" descr="Icon&#10;&#10;Description automatically generated"/>
          <p:cNvPicPr preferRelativeResize="0"/>
          <p:nvPr/>
        </p:nvPicPr>
        <p:blipFill rotWithShape="1">
          <a:blip r:embed="rId3">
            <a:alphaModFix/>
          </a:blip>
          <a:srcRect/>
          <a:stretch/>
        </p:blipFill>
        <p:spPr>
          <a:xfrm>
            <a:off x="151926" y="3791091"/>
            <a:ext cx="907775" cy="907775"/>
          </a:xfrm>
          <a:prstGeom prst="rect">
            <a:avLst/>
          </a:prstGeom>
          <a:noFill/>
          <a:ln>
            <a:noFill/>
          </a:ln>
        </p:spPr>
      </p:pic>
      <p:pic>
        <p:nvPicPr>
          <p:cNvPr id="609" name="Google Shape;609;p9" descr="Icon&#10;&#10;Description automatically generated"/>
          <p:cNvPicPr preferRelativeResize="0"/>
          <p:nvPr/>
        </p:nvPicPr>
        <p:blipFill rotWithShape="1">
          <a:blip r:embed="rId3">
            <a:alphaModFix/>
          </a:blip>
          <a:srcRect/>
          <a:stretch/>
        </p:blipFill>
        <p:spPr>
          <a:xfrm>
            <a:off x="196930" y="750786"/>
            <a:ext cx="907775" cy="907775"/>
          </a:xfrm>
          <a:prstGeom prst="rect">
            <a:avLst/>
          </a:prstGeom>
          <a:noFill/>
          <a:ln>
            <a:noFill/>
          </a:ln>
        </p:spPr>
      </p:pic>
      <p:grpSp>
        <p:nvGrpSpPr>
          <p:cNvPr id="610" name="Google Shape;610;p9"/>
          <p:cNvGrpSpPr/>
          <p:nvPr/>
        </p:nvGrpSpPr>
        <p:grpSpPr>
          <a:xfrm>
            <a:off x="8218760" y="1869707"/>
            <a:ext cx="953739" cy="3483603"/>
            <a:chOff x="8428900" y="2476501"/>
            <a:chExt cx="577602" cy="2666991"/>
          </a:xfrm>
        </p:grpSpPr>
        <p:sp>
          <p:nvSpPr>
            <p:cNvPr id="611" name="Google Shape;611;p9"/>
            <p:cNvSpPr/>
            <p:nvPr/>
          </p:nvSpPr>
          <p:spPr>
            <a:xfrm>
              <a:off x="8853200" y="2989086"/>
              <a:ext cx="124189" cy="2154398"/>
            </a:xfrm>
            <a:custGeom>
              <a:avLst/>
              <a:gdLst/>
              <a:ahLst/>
              <a:cxnLst/>
              <a:rect l="l" t="t" r="r" b="b"/>
              <a:pathLst>
                <a:path w="1685" h="29232" extrusionOk="0">
                  <a:moveTo>
                    <a:pt x="847" y="1"/>
                  </a:moveTo>
                  <a:lnTo>
                    <a:pt x="9" y="5548"/>
                  </a:lnTo>
                  <a:lnTo>
                    <a:pt x="1" y="5548"/>
                  </a:lnTo>
                  <a:lnTo>
                    <a:pt x="1" y="29232"/>
                  </a:lnTo>
                  <a:lnTo>
                    <a:pt x="1684" y="29232"/>
                  </a:lnTo>
                  <a:lnTo>
                    <a:pt x="1684" y="5548"/>
                  </a:lnTo>
                  <a:lnTo>
                    <a:pt x="847" y="1"/>
                  </a:ln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9"/>
            <p:cNvSpPr/>
            <p:nvPr/>
          </p:nvSpPr>
          <p:spPr>
            <a:xfrm>
              <a:off x="8838460" y="3374465"/>
              <a:ext cx="155144" cy="62719"/>
            </a:xfrm>
            <a:custGeom>
              <a:avLst/>
              <a:gdLst/>
              <a:ahLst/>
              <a:cxnLst/>
              <a:rect l="l" t="t" r="r" b="b"/>
              <a:pathLst>
                <a:path w="2105" h="851" extrusionOk="0">
                  <a:moveTo>
                    <a:pt x="1053" y="0"/>
                  </a:moveTo>
                  <a:cubicBezTo>
                    <a:pt x="472" y="0"/>
                    <a:pt x="0" y="191"/>
                    <a:pt x="0" y="425"/>
                  </a:cubicBezTo>
                  <a:cubicBezTo>
                    <a:pt x="0" y="661"/>
                    <a:pt x="472" y="851"/>
                    <a:pt x="1053" y="851"/>
                  </a:cubicBezTo>
                  <a:cubicBezTo>
                    <a:pt x="1634" y="851"/>
                    <a:pt x="2105" y="661"/>
                    <a:pt x="2105" y="425"/>
                  </a:cubicBezTo>
                  <a:cubicBezTo>
                    <a:pt x="2105" y="191"/>
                    <a:pt x="1634" y="0"/>
                    <a:pt x="1053" y="0"/>
                  </a:cubicBez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9"/>
            <p:cNvSpPr/>
            <p:nvPr/>
          </p:nvSpPr>
          <p:spPr>
            <a:xfrm>
              <a:off x="8838534" y="3700737"/>
              <a:ext cx="155070" cy="62866"/>
            </a:xfrm>
            <a:custGeom>
              <a:avLst/>
              <a:gdLst/>
              <a:ahLst/>
              <a:cxnLst/>
              <a:rect l="l" t="t" r="r" b="b"/>
              <a:pathLst>
                <a:path w="2104" h="853" extrusionOk="0">
                  <a:moveTo>
                    <a:pt x="1052" y="1"/>
                  </a:moveTo>
                  <a:cubicBezTo>
                    <a:pt x="471" y="1"/>
                    <a:pt x="0" y="191"/>
                    <a:pt x="0" y="427"/>
                  </a:cubicBezTo>
                  <a:cubicBezTo>
                    <a:pt x="0" y="661"/>
                    <a:pt x="471" y="852"/>
                    <a:pt x="1052" y="852"/>
                  </a:cubicBezTo>
                  <a:cubicBezTo>
                    <a:pt x="1633" y="852"/>
                    <a:pt x="2104" y="661"/>
                    <a:pt x="2104" y="427"/>
                  </a:cubicBezTo>
                  <a:cubicBezTo>
                    <a:pt x="2104" y="191"/>
                    <a:pt x="1633" y="1"/>
                    <a:pt x="1052" y="1"/>
                  </a:cubicBez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9"/>
            <p:cNvSpPr/>
            <p:nvPr/>
          </p:nvSpPr>
          <p:spPr>
            <a:xfrm>
              <a:off x="8838460" y="3747610"/>
              <a:ext cx="155144" cy="62866"/>
            </a:xfrm>
            <a:custGeom>
              <a:avLst/>
              <a:gdLst/>
              <a:ahLst/>
              <a:cxnLst/>
              <a:rect l="l" t="t" r="r" b="b"/>
              <a:pathLst>
                <a:path w="2105" h="853" extrusionOk="0">
                  <a:moveTo>
                    <a:pt x="1053" y="1"/>
                  </a:moveTo>
                  <a:cubicBezTo>
                    <a:pt x="472" y="1"/>
                    <a:pt x="0" y="192"/>
                    <a:pt x="0" y="426"/>
                  </a:cubicBezTo>
                  <a:cubicBezTo>
                    <a:pt x="0" y="662"/>
                    <a:pt x="472" y="852"/>
                    <a:pt x="1053" y="852"/>
                  </a:cubicBezTo>
                  <a:cubicBezTo>
                    <a:pt x="1634" y="852"/>
                    <a:pt x="2105" y="662"/>
                    <a:pt x="2105" y="426"/>
                  </a:cubicBezTo>
                  <a:cubicBezTo>
                    <a:pt x="2105" y="192"/>
                    <a:pt x="1634" y="1"/>
                    <a:pt x="1053" y="1"/>
                  </a:cubicBez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9"/>
            <p:cNvSpPr/>
            <p:nvPr/>
          </p:nvSpPr>
          <p:spPr>
            <a:xfrm>
              <a:off x="8825636" y="4708514"/>
              <a:ext cx="180866" cy="434977"/>
            </a:xfrm>
            <a:custGeom>
              <a:avLst/>
              <a:gdLst/>
              <a:ahLst/>
              <a:cxnLst/>
              <a:rect l="l" t="t" r="r" b="b"/>
              <a:pathLst>
                <a:path w="2454" h="5902" extrusionOk="0">
                  <a:moveTo>
                    <a:pt x="0" y="1"/>
                  </a:moveTo>
                  <a:lnTo>
                    <a:pt x="0" y="5902"/>
                  </a:lnTo>
                  <a:lnTo>
                    <a:pt x="2454" y="5902"/>
                  </a:lnTo>
                  <a:lnTo>
                    <a:pt x="2454" y="1"/>
                  </a:ln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9"/>
            <p:cNvSpPr/>
            <p:nvPr/>
          </p:nvSpPr>
          <p:spPr>
            <a:xfrm>
              <a:off x="8825636" y="4447026"/>
              <a:ext cx="180866" cy="261561"/>
            </a:xfrm>
            <a:custGeom>
              <a:avLst/>
              <a:gdLst/>
              <a:ahLst/>
              <a:cxnLst/>
              <a:rect l="l" t="t" r="r" b="b"/>
              <a:pathLst>
                <a:path w="2454" h="3549" extrusionOk="0">
                  <a:moveTo>
                    <a:pt x="396" y="0"/>
                  </a:moveTo>
                  <a:lnTo>
                    <a:pt x="0" y="3549"/>
                  </a:lnTo>
                  <a:lnTo>
                    <a:pt x="2454" y="3549"/>
                  </a:lnTo>
                  <a:lnTo>
                    <a:pt x="2058" y="0"/>
                  </a:ln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9"/>
            <p:cNvSpPr/>
            <p:nvPr/>
          </p:nvSpPr>
          <p:spPr>
            <a:xfrm>
              <a:off x="8463245" y="2476501"/>
              <a:ext cx="153522" cy="2666982"/>
            </a:xfrm>
            <a:custGeom>
              <a:avLst/>
              <a:gdLst/>
              <a:ahLst/>
              <a:cxnLst/>
              <a:rect l="l" t="t" r="r" b="b"/>
              <a:pathLst>
                <a:path w="2083" h="36187" extrusionOk="0">
                  <a:moveTo>
                    <a:pt x="1047" y="0"/>
                  </a:moveTo>
                  <a:lnTo>
                    <a:pt x="11" y="6868"/>
                  </a:lnTo>
                  <a:lnTo>
                    <a:pt x="0" y="6868"/>
                  </a:lnTo>
                  <a:lnTo>
                    <a:pt x="0" y="36187"/>
                  </a:lnTo>
                  <a:lnTo>
                    <a:pt x="2083" y="36187"/>
                  </a:lnTo>
                  <a:lnTo>
                    <a:pt x="2083" y="6868"/>
                  </a:lnTo>
                  <a:lnTo>
                    <a:pt x="1047" y="0"/>
                  </a:ln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9"/>
            <p:cNvSpPr/>
            <p:nvPr/>
          </p:nvSpPr>
          <p:spPr>
            <a:xfrm>
              <a:off x="8444893" y="2953563"/>
              <a:ext cx="191995" cy="77753"/>
            </a:xfrm>
            <a:custGeom>
              <a:avLst/>
              <a:gdLst/>
              <a:ahLst/>
              <a:cxnLst/>
              <a:rect l="l" t="t" r="r" b="b"/>
              <a:pathLst>
                <a:path w="2605" h="1055" extrusionOk="0">
                  <a:moveTo>
                    <a:pt x="1303" y="1"/>
                  </a:moveTo>
                  <a:cubicBezTo>
                    <a:pt x="584" y="1"/>
                    <a:pt x="1" y="237"/>
                    <a:pt x="1" y="527"/>
                  </a:cubicBezTo>
                  <a:cubicBezTo>
                    <a:pt x="1" y="819"/>
                    <a:pt x="584" y="1054"/>
                    <a:pt x="1303" y="1054"/>
                  </a:cubicBezTo>
                  <a:cubicBezTo>
                    <a:pt x="2021" y="1054"/>
                    <a:pt x="2605" y="819"/>
                    <a:pt x="2605" y="527"/>
                  </a:cubicBezTo>
                  <a:cubicBezTo>
                    <a:pt x="2605" y="237"/>
                    <a:pt x="2021" y="1"/>
                    <a:pt x="1303" y="1"/>
                  </a:cubicBez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9"/>
            <p:cNvSpPr/>
            <p:nvPr/>
          </p:nvSpPr>
          <p:spPr>
            <a:xfrm>
              <a:off x="8444893" y="3357514"/>
              <a:ext cx="191995" cy="77827"/>
            </a:xfrm>
            <a:custGeom>
              <a:avLst/>
              <a:gdLst/>
              <a:ahLst/>
              <a:cxnLst/>
              <a:rect l="l" t="t" r="r" b="b"/>
              <a:pathLst>
                <a:path w="2605" h="1056" extrusionOk="0">
                  <a:moveTo>
                    <a:pt x="1303" y="1"/>
                  </a:moveTo>
                  <a:cubicBezTo>
                    <a:pt x="584" y="1"/>
                    <a:pt x="1" y="236"/>
                    <a:pt x="1" y="528"/>
                  </a:cubicBezTo>
                  <a:cubicBezTo>
                    <a:pt x="1" y="818"/>
                    <a:pt x="584" y="1055"/>
                    <a:pt x="1303" y="1055"/>
                  </a:cubicBezTo>
                  <a:cubicBezTo>
                    <a:pt x="2021" y="1055"/>
                    <a:pt x="2605" y="820"/>
                    <a:pt x="2605" y="528"/>
                  </a:cubicBezTo>
                  <a:cubicBezTo>
                    <a:pt x="2605" y="236"/>
                    <a:pt x="2021" y="1"/>
                    <a:pt x="1303" y="1"/>
                  </a:cubicBez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9"/>
            <p:cNvSpPr/>
            <p:nvPr/>
          </p:nvSpPr>
          <p:spPr>
            <a:xfrm>
              <a:off x="8444893" y="3415590"/>
              <a:ext cx="191995" cy="77754"/>
            </a:xfrm>
            <a:custGeom>
              <a:avLst/>
              <a:gdLst/>
              <a:ahLst/>
              <a:cxnLst/>
              <a:rect l="l" t="t" r="r" b="b"/>
              <a:pathLst>
                <a:path w="2605" h="1055" extrusionOk="0">
                  <a:moveTo>
                    <a:pt x="1303" y="0"/>
                  </a:moveTo>
                  <a:cubicBezTo>
                    <a:pt x="584" y="0"/>
                    <a:pt x="1" y="236"/>
                    <a:pt x="1" y="527"/>
                  </a:cubicBezTo>
                  <a:cubicBezTo>
                    <a:pt x="1" y="818"/>
                    <a:pt x="584" y="1055"/>
                    <a:pt x="1303" y="1055"/>
                  </a:cubicBezTo>
                  <a:cubicBezTo>
                    <a:pt x="2021" y="1055"/>
                    <a:pt x="2605" y="819"/>
                    <a:pt x="2605" y="527"/>
                  </a:cubicBezTo>
                  <a:cubicBezTo>
                    <a:pt x="2605" y="236"/>
                    <a:pt x="2021" y="0"/>
                    <a:pt x="1303" y="0"/>
                  </a:cubicBez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9"/>
            <p:cNvSpPr/>
            <p:nvPr/>
          </p:nvSpPr>
          <p:spPr>
            <a:xfrm>
              <a:off x="8428900" y="4605113"/>
              <a:ext cx="223982" cy="538379"/>
            </a:xfrm>
            <a:custGeom>
              <a:avLst/>
              <a:gdLst/>
              <a:ahLst/>
              <a:cxnLst/>
              <a:rect l="l" t="t" r="r" b="b"/>
              <a:pathLst>
                <a:path w="3039" h="7305" extrusionOk="0">
                  <a:moveTo>
                    <a:pt x="1" y="0"/>
                  </a:moveTo>
                  <a:lnTo>
                    <a:pt x="1" y="7305"/>
                  </a:lnTo>
                  <a:lnTo>
                    <a:pt x="3039" y="7305"/>
                  </a:lnTo>
                  <a:lnTo>
                    <a:pt x="3039" y="0"/>
                  </a:ln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9"/>
            <p:cNvSpPr/>
            <p:nvPr/>
          </p:nvSpPr>
          <p:spPr>
            <a:xfrm>
              <a:off x="8428974" y="4281274"/>
              <a:ext cx="223908" cy="323911"/>
            </a:xfrm>
            <a:custGeom>
              <a:avLst/>
              <a:gdLst/>
              <a:ahLst/>
              <a:cxnLst/>
              <a:rect l="l" t="t" r="r" b="b"/>
              <a:pathLst>
                <a:path w="3038" h="4395" extrusionOk="0">
                  <a:moveTo>
                    <a:pt x="490" y="1"/>
                  </a:moveTo>
                  <a:lnTo>
                    <a:pt x="1" y="4394"/>
                  </a:lnTo>
                  <a:lnTo>
                    <a:pt x="3038" y="4394"/>
                  </a:lnTo>
                  <a:lnTo>
                    <a:pt x="2548" y="1"/>
                  </a:lnTo>
                  <a:close/>
                </a:path>
              </a:pathLst>
            </a:custGeom>
            <a:solidFill>
              <a:srgbClr val="7315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 name="Group 29">
            <a:extLst>
              <a:ext uri="{FF2B5EF4-FFF2-40B4-BE49-F238E27FC236}">
                <a16:creationId xmlns:a16="http://schemas.microsoft.com/office/drawing/2014/main" id="{4F5B0F85-0039-4844-99F8-792F0D5B6307}"/>
              </a:ext>
            </a:extLst>
          </p:cNvPr>
          <p:cNvGrpSpPr/>
          <p:nvPr/>
        </p:nvGrpSpPr>
        <p:grpSpPr>
          <a:xfrm>
            <a:off x="1163348" y="2757368"/>
            <a:ext cx="6994153" cy="925541"/>
            <a:chOff x="1136940" y="3781762"/>
            <a:chExt cx="7208614" cy="1227707"/>
          </a:xfrm>
        </p:grpSpPr>
        <p:sp>
          <p:nvSpPr>
            <p:cNvPr id="31" name="Google Shape;602;p9">
              <a:extLst>
                <a:ext uri="{FF2B5EF4-FFF2-40B4-BE49-F238E27FC236}">
                  <a16:creationId xmlns:a16="http://schemas.microsoft.com/office/drawing/2014/main" id="{17B5D2BC-7F16-417C-BC03-1D0268BD837D}"/>
                </a:ext>
              </a:extLst>
            </p:cNvPr>
            <p:cNvSpPr/>
            <p:nvPr/>
          </p:nvSpPr>
          <p:spPr>
            <a:xfrm>
              <a:off x="1136940" y="3781762"/>
              <a:ext cx="7208614" cy="1227707"/>
            </a:xfrm>
            <a:prstGeom prst="roundRect">
              <a:avLst>
                <a:gd name="adj" fmla="val 16667"/>
              </a:avLst>
            </a:prstGeom>
            <a:solidFill>
              <a:srgbClr val="FFCA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      </a:t>
              </a:r>
              <a:endParaRPr sz="1400" b="0" i="0" u="none" strike="noStrike" cap="none">
                <a:solidFill>
                  <a:schemeClr val="lt1"/>
                </a:solidFill>
                <a:latin typeface="Arial"/>
                <a:ea typeface="Arial"/>
                <a:cs typeface="Arial"/>
                <a:sym typeface="Arial"/>
              </a:endParaRPr>
            </a:p>
          </p:txBody>
        </p:sp>
        <p:sp>
          <p:nvSpPr>
            <p:cNvPr id="32" name="Google Shape;606;p9">
              <a:extLst>
                <a:ext uri="{FF2B5EF4-FFF2-40B4-BE49-F238E27FC236}">
                  <a16:creationId xmlns:a16="http://schemas.microsoft.com/office/drawing/2014/main" id="{195A6C39-834E-43FF-BF84-7DB7E574901C}"/>
                </a:ext>
              </a:extLst>
            </p:cNvPr>
            <p:cNvSpPr txBox="1"/>
            <p:nvPr/>
          </p:nvSpPr>
          <p:spPr>
            <a:xfrm>
              <a:off x="1283256" y="3843460"/>
              <a:ext cx="6955478"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2400" b="0" i="0" u="none" strike="noStrike" cap="none">
                  <a:solidFill>
                    <a:schemeClr val="dk2"/>
                  </a:solidFill>
                  <a:latin typeface="Arial"/>
                  <a:ea typeface="Arial"/>
                  <a:cs typeface="Arial"/>
                  <a:sym typeface="Arial"/>
                </a:rPr>
                <a:t>Sưu tầm và kể lại được một số câu chuyện về thời bao cấp ở Việt Nam.</a:t>
              </a:r>
              <a:endParaRPr sz="1200"/>
            </a:p>
          </p:txBody>
        </p:sp>
      </p:grpSp>
      <p:grpSp>
        <p:nvGrpSpPr>
          <p:cNvPr id="33" name="Group 32">
            <a:extLst>
              <a:ext uri="{FF2B5EF4-FFF2-40B4-BE49-F238E27FC236}">
                <a16:creationId xmlns:a16="http://schemas.microsoft.com/office/drawing/2014/main" id="{764EECB5-60CB-45B9-82B8-72705D671417}"/>
              </a:ext>
            </a:extLst>
          </p:cNvPr>
          <p:cNvGrpSpPr/>
          <p:nvPr/>
        </p:nvGrpSpPr>
        <p:grpSpPr>
          <a:xfrm>
            <a:off x="1156688" y="1048954"/>
            <a:ext cx="7059150" cy="1361738"/>
            <a:chOff x="1136940" y="3781762"/>
            <a:chExt cx="7208614" cy="1361738"/>
          </a:xfrm>
        </p:grpSpPr>
        <p:sp>
          <p:nvSpPr>
            <p:cNvPr id="34" name="Google Shape;602;p9">
              <a:extLst>
                <a:ext uri="{FF2B5EF4-FFF2-40B4-BE49-F238E27FC236}">
                  <a16:creationId xmlns:a16="http://schemas.microsoft.com/office/drawing/2014/main" id="{615F90E8-5D04-4430-A76F-46893B6A3A97}"/>
                </a:ext>
              </a:extLst>
            </p:cNvPr>
            <p:cNvSpPr/>
            <p:nvPr/>
          </p:nvSpPr>
          <p:spPr>
            <a:xfrm>
              <a:off x="1136940" y="3781762"/>
              <a:ext cx="7208614" cy="1361738"/>
            </a:xfrm>
            <a:prstGeom prst="roundRect">
              <a:avLst>
                <a:gd name="adj" fmla="val 16667"/>
              </a:avLst>
            </a:prstGeom>
            <a:solidFill>
              <a:srgbClr val="FFCA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      </a:t>
              </a:r>
              <a:endParaRPr sz="1400" b="0" i="0" u="none" strike="noStrike" cap="none">
                <a:solidFill>
                  <a:schemeClr val="lt1"/>
                </a:solidFill>
                <a:latin typeface="Arial"/>
                <a:ea typeface="Arial"/>
                <a:cs typeface="Arial"/>
                <a:sym typeface="Arial"/>
              </a:endParaRPr>
            </a:p>
          </p:txBody>
        </p:sp>
        <p:sp>
          <p:nvSpPr>
            <p:cNvPr id="35" name="Google Shape;606;p9">
              <a:extLst>
                <a:ext uri="{FF2B5EF4-FFF2-40B4-BE49-F238E27FC236}">
                  <a16:creationId xmlns:a16="http://schemas.microsoft.com/office/drawing/2014/main" id="{E12B500E-608A-4B90-8964-2354970A9147}"/>
                </a:ext>
              </a:extLst>
            </p:cNvPr>
            <p:cNvSpPr txBox="1"/>
            <p:nvPr/>
          </p:nvSpPr>
          <p:spPr>
            <a:xfrm>
              <a:off x="1283256" y="3843460"/>
              <a:ext cx="6955478"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2400" b="0" i="0" u="none" strike="noStrike" cap="none">
                  <a:solidFill>
                    <a:schemeClr val="dk2"/>
                  </a:solidFill>
                  <a:latin typeface="Arial"/>
                  <a:ea typeface="Arial"/>
                  <a:cs typeface="Arial"/>
                  <a:sym typeface="Arial"/>
                </a:rPr>
                <a:t>Sưu tầm một số tư liệu (tranh ảnh, hiện vật,...) và mô tả được một số hiện vật của thời bao cấp và thời kì Đổi mới ở Việt Nam</a:t>
              </a:r>
              <a:endParaRPr sz="12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500"/>
                                        <p:tgtEl>
                                          <p:spTgt spid="5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 calcmode="lin" valueType="num">
                                      <p:cBhvr additive="base">
                                        <p:cTn id="12" dur="500"/>
                                        <p:tgtEl>
                                          <p:spTgt spid="609"/>
                                        </p:tgtEl>
                                        <p:attrNameLst>
                                          <p:attrName>ppt_x</p:attrName>
                                        </p:attrNameLst>
                                      </p:cBhvr>
                                      <p:tavLst>
                                        <p:tav tm="0">
                                          <p:val>
                                            <p:strVal val="#ppt_x-1"/>
                                          </p:val>
                                        </p:tav>
                                        <p:tav tm="100000">
                                          <p:val>
                                            <p:strVal val="#ppt_x"/>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07"/>
                                        </p:tgtEl>
                                        <p:attrNameLst>
                                          <p:attrName>style.visibility</p:attrName>
                                        </p:attrNameLst>
                                      </p:cBhvr>
                                      <p:to>
                                        <p:strVal val="visible"/>
                                      </p:to>
                                    </p:set>
                                    <p:anim calcmode="lin" valueType="num">
                                      <p:cBhvr additive="base">
                                        <p:cTn id="21" dur="500"/>
                                        <p:tgtEl>
                                          <p:spTgt spid="607"/>
                                        </p:tgtEl>
                                        <p:attrNameLst>
                                          <p:attrName>ppt_x</p:attrName>
                                        </p:attrNameLst>
                                      </p:cBhvr>
                                      <p:tavLst>
                                        <p:tav tm="0">
                                          <p:val>
                                            <p:strVal val="#ppt_x-1"/>
                                          </p:val>
                                        </p:tav>
                                        <p:tav tm="100000">
                                          <p:val>
                                            <p:strVal val="#ppt_x"/>
                                          </p:val>
                                        </p:tav>
                                      </p:tavLst>
                                    </p:anim>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608"/>
                                        </p:tgtEl>
                                        <p:attrNameLst>
                                          <p:attrName>style.visibility</p:attrName>
                                        </p:attrNameLst>
                                      </p:cBhvr>
                                      <p:to>
                                        <p:strVal val="visible"/>
                                      </p:to>
                                    </p:set>
                                    <p:anim calcmode="lin" valueType="num">
                                      <p:cBhvr additive="base">
                                        <p:cTn id="30" dur="500"/>
                                        <p:tgtEl>
                                          <p:spTgt spid="608"/>
                                        </p:tgtEl>
                                        <p:attrNameLst>
                                          <p:attrName>ppt_x</p:attrName>
                                        </p:attrNameLst>
                                      </p:cBhvr>
                                      <p:tavLst>
                                        <p:tav tm="0">
                                          <p:val>
                                            <p:strVal val="#ppt_x-1"/>
                                          </p:val>
                                        </p:tav>
                                        <p:tav tm="100000">
                                          <p:val>
                                            <p:strVal val="#ppt_x"/>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
          <p:cNvSpPr txBox="1"/>
          <p:nvPr/>
        </p:nvSpPr>
        <p:spPr>
          <a:xfrm>
            <a:off x="43777" y="1196550"/>
            <a:ext cx="9100223" cy="1375200"/>
          </a:xfrm>
          <a:prstGeom prst="rect">
            <a:avLst/>
          </a:prstGeom>
          <a:noFill/>
          <a:ln>
            <a:noFill/>
          </a:ln>
        </p:spPr>
        <p:txBody>
          <a:bodyPr spcFirstLastPara="1" wrap="square" lIns="91425" tIns="91425" rIns="91425" bIns="91425" anchor="ctr" anchorCtr="0">
            <a:noAutofit/>
          </a:bodyPr>
          <a:lstStyle/>
          <a:p>
            <a:pPr marL="0" marR="0" lvl="0" indent="0" algn="ctr" rtl="0">
              <a:lnSpc>
                <a:spcPct val="144545"/>
              </a:lnSpc>
              <a:spcBef>
                <a:spcPts val="2400"/>
              </a:spcBef>
              <a:spcAft>
                <a:spcPts val="0"/>
              </a:spcAft>
              <a:buClr>
                <a:srgbClr val="191919"/>
              </a:buClr>
              <a:buSzPts val="5200"/>
              <a:buFont typeface="Krona One"/>
              <a:buNone/>
            </a:pPr>
            <a:r>
              <a:rPr lang="en-US" sz="8800" b="1" i="0" u="none" strike="noStrike" cap="none">
                <a:solidFill>
                  <a:srgbClr val="EB3303"/>
                </a:solidFill>
                <a:latin typeface="Arial"/>
                <a:ea typeface="Arial"/>
                <a:cs typeface="Arial"/>
                <a:sym typeface="Arial"/>
              </a:rPr>
              <a:t>KHỞI ĐỘNG</a:t>
            </a:r>
            <a:endParaRPr sz="6600" b="1" i="0" u="none" strike="noStrike" cap="none">
              <a:solidFill>
                <a:srgbClr val="EB3303"/>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 calcmode="lin" valueType="num">
                                      <p:cBhvr additive="base">
                                        <p:cTn id="7" dur="500"/>
                                        <p:tgtEl>
                                          <p:spTgt spid="3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5" name="Picture 4">
            <a:extLst>
              <a:ext uri="{FF2B5EF4-FFF2-40B4-BE49-F238E27FC236}">
                <a16:creationId xmlns:a16="http://schemas.microsoft.com/office/drawing/2014/main" id="{48C4AE0E-FFF1-4EEB-996E-1CA413470E85}"/>
              </a:ext>
            </a:extLst>
          </p:cNvPr>
          <p:cNvPicPr>
            <a:picLocks noChangeAspect="1"/>
          </p:cNvPicPr>
          <p:nvPr/>
        </p:nvPicPr>
        <p:blipFill>
          <a:blip r:embed="rId3"/>
          <a:stretch>
            <a:fillRect/>
          </a:stretch>
        </p:blipFill>
        <p:spPr>
          <a:xfrm>
            <a:off x="0" y="0"/>
            <a:ext cx="9144000" cy="5143500"/>
          </a:xfrm>
          <a:prstGeom prst="rect">
            <a:avLst/>
          </a:prstGeom>
        </p:spPr>
      </p:pic>
      <p:grpSp>
        <p:nvGrpSpPr>
          <p:cNvPr id="310" name="Google Shape;310;p3"/>
          <p:cNvGrpSpPr/>
          <p:nvPr/>
        </p:nvGrpSpPr>
        <p:grpSpPr>
          <a:xfrm>
            <a:off x="2749085" y="871314"/>
            <a:ext cx="6121592" cy="4272186"/>
            <a:chOff x="1324750" y="951125"/>
            <a:chExt cx="4787033" cy="3959485"/>
          </a:xfrm>
        </p:grpSpPr>
        <p:sp>
          <p:nvSpPr>
            <p:cNvPr id="311" name="Google Shape;311;p3"/>
            <p:cNvSpPr/>
            <p:nvPr/>
          </p:nvSpPr>
          <p:spPr>
            <a:xfrm>
              <a:off x="3534440" y="4291126"/>
              <a:ext cx="413978" cy="492775"/>
            </a:xfrm>
            <a:custGeom>
              <a:avLst/>
              <a:gdLst/>
              <a:ahLst/>
              <a:cxnLst/>
              <a:rect l="l" t="t" r="r" b="b"/>
              <a:pathLst>
                <a:path w="60812" h="19711" extrusionOk="0">
                  <a:moveTo>
                    <a:pt x="0" y="1"/>
                  </a:moveTo>
                  <a:lnTo>
                    <a:pt x="0" y="19710"/>
                  </a:lnTo>
                  <a:lnTo>
                    <a:pt x="60812" y="19710"/>
                  </a:lnTo>
                  <a:lnTo>
                    <a:pt x="6081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3"/>
            <p:cNvSpPr/>
            <p:nvPr/>
          </p:nvSpPr>
          <p:spPr>
            <a:xfrm>
              <a:off x="1324750" y="951125"/>
              <a:ext cx="4787033" cy="3339025"/>
            </a:xfrm>
            <a:custGeom>
              <a:avLst/>
              <a:gdLst/>
              <a:ahLst/>
              <a:cxnLst/>
              <a:rect l="l" t="t" r="r" b="b"/>
              <a:pathLst>
                <a:path w="193332" h="133561" extrusionOk="0">
                  <a:moveTo>
                    <a:pt x="10857" y="0"/>
                  </a:moveTo>
                  <a:cubicBezTo>
                    <a:pt x="4888" y="0"/>
                    <a:pt x="0" y="4847"/>
                    <a:pt x="0" y="10856"/>
                  </a:cubicBezTo>
                  <a:lnTo>
                    <a:pt x="0" y="122704"/>
                  </a:lnTo>
                  <a:cubicBezTo>
                    <a:pt x="0" y="128673"/>
                    <a:pt x="4848" y="133561"/>
                    <a:pt x="10857" y="133561"/>
                  </a:cubicBezTo>
                  <a:lnTo>
                    <a:pt x="182475" y="133561"/>
                  </a:lnTo>
                  <a:cubicBezTo>
                    <a:pt x="188444" y="133561"/>
                    <a:pt x="193331" y="128673"/>
                    <a:pt x="193331" y="122704"/>
                  </a:cubicBezTo>
                  <a:lnTo>
                    <a:pt x="193331" y="10856"/>
                  </a:lnTo>
                  <a:cubicBezTo>
                    <a:pt x="193291" y="4847"/>
                    <a:pt x="188444" y="0"/>
                    <a:pt x="1824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3"/>
            <p:cNvSpPr/>
            <p:nvPr/>
          </p:nvSpPr>
          <p:spPr>
            <a:xfrm>
              <a:off x="2885100" y="4765360"/>
              <a:ext cx="1711600" cy="145250"/>
            </a:xfrm>
            <a:custGeom>
              <a:avLst/>
              <a:gdLst/>
              <a:ahLst/>
              <a:cxnLst/>
              <a:rect l="l" t="t" r="r" b="b"/>
              <a:pathLst>
                <a:path w="68464" h="5810" extrusionOk="0">
                  <a:moveTo>
                    <a:pt x="0" y="0"/>
                  </a:moveTo>
                  <a:lnTo>
                    <a:pt x="0" y="5809"/>
                  </a:lnTo>
                  <a:lnTo>
                    <a:pt x="68463" y="5809"/>
                  </a:lnTo>
                  <a:lnTo>
                    <a:pt x="6846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4" name="Google Shape;314;p3"/>
          <p:cNvSpPr txBox="1">
            <a:spLocks noGrp="1"/>
          </p:cNvSpPr>
          <p:nvPr>
            <p:ph type="title"/>
          </p:nvPr>
        </p:nvSpPr>
        <p:spPr>
          <a:xfrm>
            <a:off x="3278603" y="74720"/>
            <a:ext cx="4254650" cy="81139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5400">
                <a:solidFill>
                  <a:schemeClr val="dk2"/>
                </a:solidFill>
                <a:latin typeface="Arial"/>
                <a:ea typeface="Arial"/>
                <a:cs typeface="Arial"/>
                <a:sym typeface="Arial"/>
              </a:rPr>
              <a:t>Ô SỐ BÍ ẨN</a:t>
            </a:r>
            <a:endParaRPr/>
          </a:p>
        </p:txBody>
      </p:sp>
      <p:sp>
        <p:nvSpPr>
          <p:cNvPr id="315" name="Google Shape;315;p3"/>
          <p:cNvSpPr txBox="1"/>
          <p:nvPr/>
        </p:nvSpPr>
        <p:spPr>
          <a:xfrm>
            <a:off x="3345230" y="59108"/>
            <a:ext cx="4254650" cy="81139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Krona One"/>
              <a:buNone/>
            </a:pPr>
            <a:r>
              <a:rPr lang="en-US" sz="5400" b="1" i="0" u="none" strike="noStrike" cap="none">
                <a:solidFill>
                  <a:srgbClr val="FFB03F"/>
                </a:solidFill>
                <a:latin typeface="Arial"/>
                <a:ea typeface="Arial"/>
                <a:cs typeface="Arial"/>
                <a:sym typeface="Arial"/>
              </a:rPr>
              <a:t>Ô SỐ BÍ ẨN</a:t>
            </a:r>
            <a:endParaRPr/>
          </a:p>
        </p:txBody>
      </p:sp>
      <p:pic>
        <p:nvPicPr>
          <p:cNvPr id="321" name="Google Shape;321;p3">
            <a:hlinkClick r:id="rId4" action="ppaction://hlinksldjump"/>
          </p:cNvPr>
          <p:cNvPicPr preferRelativeResize="0"/>
          <p:nvPr/>
        </p:nvPicPr>
        <p:blipFill rotWithShape="1">
          <a:blip r:embed="rId5">
            <a:alphaModFix/>
          </a:blip>
          <a:srcRect/>
          <a:stretch/>
        </p:blipFill>
        <p:spPr>
          <a:xfrm>
            <a:off x="826375" y="2088175"/>
            <a:ext cx="2123655" cy="2994241"/>
          </a:xfrm>
          <a:prstGeom prst="rect">
            <a:avLst/>
          </a:prstGeom>
          <a:noFill/>
          <a:ln>
            <a:noFill/>
          </a:ln>
        </p:spPr>
      </p:pic>
      <p:pic>
        <p:nvPicPr>
          <p:cNvPr id="4" name="Picture 3">
            <a:extLst>
              <a:ext uri="{FF2B5EF4-FFF2-40B4-BE49-F238E27FC236}">
                <a16:creationId xmlns:a16="http://schemas.microsoft.com/office/drawing/2014/main" id="{237B3785-C777-438D-92F4-152931C463B0}"/>
              </a:ext>
            </a:extLst>
          </p:cNvPr>
          <p:cNvPicPr>
            <a:picLocks noChangeAspect="1"/>
          </p:cNvPicPr>
          <p:nvPr/>
        </p:nvPicPr>
        <p:blipFill>
          <a:blip r:embed="rId6"/>
          <a:stretch>
            <a:fillRect/>
          </a:stretch>
        </p:blipFill>
        <p:spPr>
          <a:xfrm>
            <a:off x="2939755" y="1043711"/>
            <a:ext cx="5752181" cy="3206590"/>
          </a:xfrm>
          <a:prstGeom prst="roundRect">
            <a:avLst>
              <a:gd name="adj" fmla="val 11659"/>
            </a:avLst>
          </a:prstGeom>
        </p:spPr>
      </p:pic>
      <p:sp>
        <p:nvSpPr>
          <p:cNvPr id="317" name="Google Shape;317;p3">
            <a:hlinkClick r:id="rId7" action="ppaction://hlinksldjump"/>
          </p:cNvPr>
          <p:cNvSpPr/>
          <p:nvPr/>
        </p:nvSpPr>
        <p:spPr>
          <a:xfrm>
            <a:off x="2868615" y="1015129"/>
            <a:ext cx="2995676" cy="1656092"/>
          </a:xfrm>
          <a:prstGeom prst="rect">
            <a:avLst/>
          </a:prstGeom>
          <a:solidFill>
            <a:schemeClr val="accent1"/>
          </a:solidFill>
          <a:ln w="25400" cap="flat" cmpd="sng">
            <a:solidFill>
              <a:srgbClr val="B861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0" i="0" u="none" strike="noStrike" cap="none">
                <a:solidFill>
                  <a:schemeClr val="lt1"/>
                </a:solidFill>
                <a:latin typeface="Arial"/>
                <a:ea typeface="Arial"/>
                <a:cs typeface="Arial"/>
                <a:sym typeface="Arial"/>
              </a:rPr>
              <a:t>1</a:t>
            </a:r>
            <a:endParaRPr/>
          </a:p>
        </p:txBody>
      </p:sp>
      <p:sp>
        <p:nvSpPr>
          <p:cNvPr id="318" name="Google Shape;318;p3">
            <a:hlinkClick r:id="rId8" action="ppaction://hlinksldjump"/>
          </p:cNvPr>
          <p:cNvSpPr/>
          <p:nvPr/>
        </p:nvSpPr>
        <p:spPr>
          <a:xfrm>
            <a:off x="5869957" y="987231"/>
            <a:ext cx="2827645" cy="1656092"/>
          </a:xfrm>
          <a:prstGeom prst="rect">
            <a:avLst/>
          </a:prstGeom>
          <a:solidFill>
            <a:schemeClr val="accent1"/>
          </a:solidFill>
          <a:ln w="25400" cap="flat" cmpd="sng">
            <a:solidFill>
              <a:srgbClr val="B861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0" i="0" u="none" strike="noStrike" cap="none">
                <a:solidFill>
                  <a:schemeClr val="lt1"/>
                </a:solidFill>
                <a:latin typeface="Arial"/>
                <a:ea typeface="Arial"/>
                <a:cs typeface="Arial"/>
                <a:sym typeface="Arial"/>
              </a:rPr>
              <a:t>2</a:t>
            </a:r>
            <a:endParaRPr/>
          </a:p>
        </p:txBody>
      </p:sp>
      <p:sp>
        <p:nvSpPr>
          <p:cNvPr id="320" name="Google Shape;320;p3">
            <a:hlinkClick r:id="rId9" action="ppaction://hlinksldjump"/>
          </p:cNvPr>
          <p:cNvSpPr/>
          <p:nvPr/>
        </p:nvSpPr>
        <p:spPr>
          <a:xfrm>
            <a:off x="5877698" y="2627326"/>
            <a:ext cx="2835720" cy="1679472"/>
          </a:xfrm>
          <a:prstGeom prst="rect">
            <a:avLst/>
          </a:prstGeom>
          <a:solidFill>
            <a:schemeClr val="accent1"/>
          </a:solidFill>
          <a:ln w="25400" cap="flat" cmpd="sng">
            <a:solidFill>
              <a:srgbClr val="B861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0" i="0" u="none" strike="noStrike" cap="none">
                <a:solidFill>
                  <a:schemeClr val="lt1"/>
                </a:solidFill>
                <a:latin typeface="Arial"/>
                <a:ea typeface="Arial"/>
                <a:cs typeface="Arial"/>
                <a:sym typeface="Arial"/>
              </a:rPr>
              <a:t>4</a:t>
            </a:r>
            <a:endParaRPr/>
          </a:p>
        </p:txBody>
      </p:sp>
      <p:sp>
        <p:nvSpPr>
          <p:cNvPr id="319" name="Google Shape;319;p3">
            <a:hlinkClick r:id="rId10" action="ppaction://hlinksldjump"/>
          </p:cNvPr>
          <p:cNvSpPr/>
          <p:nvPr/>
        </p:nvSpPr>
        <p:spPr>
          <a:xfrm>
            <a:off x="2855664" y="2620812"/>
            <a:ext cx="3003751" cy="1685986"/>
          </a:xfrm>
          <a:prstGeom prst="rect">
            <a:avLst/>
          </a:prstGeom>
          <a:solidFill>
            <a:schemeClr val="accent1"/>
          </a:solidFill>
          <a:ln w="25400" cap="flat" cmpd="sng">
            <a:solidFill>
              <a:srgbClr val="B861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0" i="0" u="none" strike="noStrike" cap="none">
                <a:solidFill>
                  <a:schemeClr val="lt1"/>
                </a:solidFill>
                <a:latin typeface="Arial"/>
                <a:ea typeface="Arial"/>
                <a:cs typeface="Arial"/>
                <a:sym typeface="Arial"/>
              </a:rPr>
              <a:t>3</a:t>
            </a:r>
            <a:endParaRPr/>
          </a:p>
        </p:txBody>
      </p:sp>
      <p:pic>
        <p:nvPicPr>
          <p:cNvPr id="324" name="Google Shape;324;p3">
            <a:hlinkClick r:id="rId4" action="ppaction://hlinksldjump"/>
          </p:cNvPr>
          <p:cNvPicPr preferRelativeResize="0"/>
          <p:nvPr/>
        </p:nvPicPr>
        <p:blipFill rotWithShape="1">
          <a:blip r:embed="rId11">
            <a:alphaModFix/>
          </a:blip>
          <a:srcRect/>
          <a:stretch/>
        </p:blipFill>
        <p:spPr>
          <a:xfrm>
            <a:off x="7898604" y="4050321"/>
            <a:ext cx="1198940" cy="690617"/>
          </a:xfrm>
          <a:prstGeom prst="rect">
            <a:avLst/>
          </a:prstGeom>
          <a:noFill/>
          <a:ln>
            <a:noFill/>
          </a:ln>
        </p:spPr>
      </p:pic>
      <p:sp>
        <p:nvSpPr>
          <p:cNvPr id="322" name="Google Shape;322;p3"/>
          <p:cNvSpPr/>
          <p:nvPr/>
        </p:nvSpPr>
        <p:spPr>
          <a:xfrm>
            <a:off x="128792" y="194779"/>
            <a:ext cx="2859564" cy="1843493"/>
          </a:xfrm>
          <a:prstGeom prst="wedgeEllipseCallout">
            <a:avLst>
              <a:gd name="adj1" fmla="val 15787"/>
              <a:gd name="adj2" fmla="val 51481"/>
            </a:avLst>
          </a:prstGeom>
          <a:solidFill>
            <a:srgbClr val="B0D3EA"/>
          </a:solidFill>
          <a:ln w="25400" cap="flat" cmpd="sng">
            <a:solidFill>
              <a:srgbClr val="B0D3E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0070C0"/>
                </a:solidFill>
                <a:sym typeface="Arial"/>
              </a:rPr>
              <a:t>Đây là hình ảnh </a:t>
            </a:r>
            <a:r>
              <a:rPr lang="en-US" sz="2400">
                <a:solidFill>
                  <a:srgbClr val="0070C0"/>
                </a:solidFill>
              </a:rPr>
              <a:t>nước ta trong thời kỳ nào ?</a:t>
            </a:r>
            <a:endParaRPr>
              <a:solidFill>
                <a:srgbClr val="0070C0"/>
              </a:solidFill>
            </a:endParaRPr>
          </a:p>
        </p:txBody>
      </p:sp>
      <p:sp>
        <p:nvSpPr>
          <p:cNvPr id="323" name="Google Shape;323;p3"/>
          <p:cNvSpPr/>
          <p:nvPr/>
        </p:nvSpPr>
        <p:spPr>
          <a:xfrm>
            <a:off x="123126" y="193726"/>
            <a:ext cx="2859564" cy="1714942"/>
          </a:xfrm>
          <a:prstGeom prst="wedgeEllipseCallout">
            <a:avLst>
              <a:gd name="adj1" fmla="val 10563"/>
              <a:gd name="adj2" fmla="val 71308"/>
            </a:avLst>
          </a:prstGeom>
          <a:solidFill>
            <a:srgbClr val="B0D3EA"/>
          </a:solidFill>
          <a:ln w="25400" cap="flat" cmpd="sng">
            <a:solidFill>
              <a:srgbClr val="B0D3E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1">
                <a:solidFill>
                  <a:srgbClr val="FF0000"/>
                </a:solidFill>
              </a:rPr>
              <a:t>THỜI KỲ ĐỔI MỚI</a:t>
            </a:r>
            <a:endParaRPr sz="1200">
              <a:solidFill>
                <a:srgbClr val="FF0000"/>
              </a:solidFill>
            </a:endParaRP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17"/>
                                        </p:tgtEl>
                                      </p:cBhvr>
                                    </p:animEffect>
                                    <p:set>
                                      <p:cBhvr>
                                        <p:cTn id="7" dur="1" fill="hold">
                                          <p:stCondLst>
                                            <p:cond delay="500"/>
                                          </p:stCondLst>
                                        </p:cTn>
                                        <p:tgtEl>
                                          <p:spTgt spid="317"/>
                                        </p:tgtEl>
                                        <p:attrNameLst>
                                          <p:attrName>style.visibility</p:attrName>
                                        </p:attrNameLst>
                                      </p:cBhvr>
                                      <p:to>
                                        <p:strVal val="hidden"/>
                                      </p:to>
                                    </p:set>
                                  </p:childTnLst>
                                </p:cTn>
                              </p:par>
                            </p:childTnLst>
                          </p:cTn>
                        </p:par>
                      </p:childTnLst>
                    </p:cTn>
                  </p:par>
                </p:childTnLst>
              </p:cTn>
              <p:nextCondLst>
                <p:cond evt="onClick" delay="0">
                  <p:tgtEl>
                    <p:spTgt spid="317"/>
                  </p:tgtEl>
                </p:cond>
              </p:nextCondLst>
            </p:seq>
            <p:seq concurrent="1" nextAc="seek">
              <p:cTn id="8" restart="whenNotActive" fill="hold" evtFilter="cancelBubble" nodeType="interactiveSeq">
                <p:stCondLst>
                  <p:cond evt="onClick" delay="0">
                    <p:tgtEl>
                      <p:spTgt spid="3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withEffect">
                                  <p:stCondLst>
                                    <p:cond delay="0"/>
                                  </p:stCondLst>
                                  <p:childTnLst>
                                    <p:animEffect transition="out" filter="fade">
                                      <p:cBhvr>
                                        <p:cTn id="12" dur="2000"/>
                                        <p:tgtEl>
                                          <p:spTgt spid="318"/>
                                        </p:tgtEl>
                                      </p:cBhvr>
                                    </p:animEffect>
                                    <p:set>
                                      <p:cBhvr>
                                        <p:cTn id="13" dur="1" fill="hold">
                                          <p:stCondLst>
                                            <p:cond delay="2000"/>
                                          </p:stCondLst>
                                        </p:cTn>
                                        <p:tgtEl>
                                          <p:spTgt spid="318"/>
                                        </p:tgtEl>
                                        <p:attrNameLst>
                                          <p:attrName>style.visibility</p:attrName>
                                        </p:attrNameLst>
                                      </p:cBhvr>
                                      <p:to>
                                        <p:strVal val="hidden"/>
                                      </p:to>
                                    </p:set>
                                  </p:childTnLst>
                                </p:cTn>
                              </p:par>
                            </p:childTnLst>
                          </p:cTn>
                        </p:par>
                      </p:childTnLst>
                    </p:cTn>
                  </p:par>
                </p:childTnLst>
              </p:cTn>
              <p:nextCondLst>
                <p:cond evt="onClick" delay="0">
                  <p:tgtEl>
                    <p:spTgt spid="318"/>
                  </p:tgtEl>
                </p:cond>
              </p:nextCondLst>
            </p:seq>
            <p:seq concurrent="1" nextAc="seek">
              <p:cTn id="14" restart="whenNotActive" fill="hold" evtFilter="cancelBubble" nodeType="interactiveSeq">
                <p:stCondLst>
                  <p:cond evt="onClick" delay="0">
                    <p:tgtEl>
                      <p:spTgt spid="3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withEffect">
                                  <p:stCondLst>
                                    <p:cond delay="0"/>
                                  </p:stCondLst>
                                  <p:childTnLst>
                                    <p:animEffect transition="out" filter="fade">
                                      <p:cBhvr>
                                        <p:cTn id="18" dur="2000"/>
                                        <p:tgtEl>
                                          <p:spTgt spid="319"/>
                                        </p:tgtEl>
                                      </p:cBhvr>
                                    </p:animEffect>
                                    <p:set>
                                      <p:cBhvr>
                                        <p:cTn id="19" dur="1" fill="hold">
                                          <p:stCondLst>
                                            <p:cond delay="2000"/>
                                          </p:stCondLst>
                                        </p:cTn>
                                        <p:tgtEl>
                                          <p:spTgt spid="319"/>
                                        </p:tgtEl>
                                        <p:attrNameLst>
                                          <p:attrName>style.visibility</p:attrName>
                                        </p:attrNameLst>
                                      </p:cBhvr>
                                      <p:to>
                                        <p:strVal val="hidden"/>
                                      </p:to>
                                    </p:set>
                                  </p:childTnLst>
                                </p:cTn>
                              </p:par>
                            </p:childTnLst>
                          </p:cTn>
                        </p:par>
                      </p:childTnLst>
                    </p:cTn>
                  </p:par>
                </p:childTnLst>
              </p:cTn>
              <p:nextCondLst>
                <p:cond evt="onClick" delay="0">
                  <p:tgtEl>
                    <p:spTgt spid="319"/>
                  </p:tgtEl>
                </p:cond>
              </p:nextCondLst>
            </p:seq>
            <p:seq concurrent="1" nextAc="seek">
              <p:cTn id="20" restart="whenNotActive" fill="hold" evtFilter="cancelBubble" nodeType="interactiveSeq">
                <p:stCondLst>
                  <p:cond evt="onClick" delay="0">
                    <p:tgtEl>
                      <p:spTgt spid="3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withEffect">
                                  <p:stCondLst>
                                    <p:cond delay="0"/>
                                  </p:stCondLst>
                                  <p:childTnLst>
                                    <p:animEffect transition="out" filter="fade">
                                      <p:cBhvr>
                                        <p:cTn id="24" dur="2000"/>
                                        <p:tgtEl>
                                          <p:spTgt spid="320"/>
                                        </p:tgtEl>
                                      </p:cBhvr>
                                    </p:animEffect>
                                    <p:set>
                                      <p:cBhvr>
                                        <p:cTn id="25" dur="1" fill="hold">
                                          <p:stCondLst>
                                            <p:cond delay="2000"/>
                                          </p:stCondLst>
                                        </p:cTn>
                                        <p:tgtEl>
                                          <p:spTgt spid="320"/>
                                        </p:tgtEl>
                                        <p:attrNameLst>
                                          <p:attrName>style.visibility</p:attrName>
                                        </p:attrNameLst>
                                      </p:cBhvr>
                                      <p:to>
                                        <p:strVal val="hidden"/>
                                      </p:to>
                                    </p:set>
                                  </p:childTnLst>
                                </p:cTn>
                              </p:par>
                            </p:childTnLst>
                          </p:cTn>
                        </p:par>
                      </p:childTnLst>
                    </p:cTn>
                  </p:par>
                </p:childTnLst>
              </p:cTn>
              <p:nextCondLst>
                <p:cond evt="onClick" delay="0">
                  <p:tgtEl>
                    <p:spTgt spid="3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2" name="Picture 1">
            <a:extLst>
              <a:ext uri="{FF2B5EF4-FFF2-40B4-BE49-F238E27FC236}">
                <a16:creationId xmlns:a16="http://schemas.microsoft.com/office/drawing/2014/main" id="{0C906D28-1186-42D3-95A4-5A164F31E8F9}"/>
              </a:ext>
            </a:extLst>
          </p:cNvPr>
          <p:cNvPicPr>
            <a:picLocks noChangeAspect="1"/>
          </p:cNvPicPr>
          <p:nvPr/>
        </p:nvPicPr>
        <p:blipFill>
          <a:blip r:embed="rId5"/>
          <a:stretch>
            <a:fillRect/>
          </a:stretch>
        </p:blipFill>
        <p:spPr>
          <a:xfrm>
            <a:off x="0" y="0"/>
            <a:ext cx="9144000" cy="5143500"/>
          </a:xfrm>
          <a:prstGeom prst="rect">
            <a:avLst/>
          </a:prstGeom>
        </p:spPr>
      </p:pic>
      <p:sp>
        <p:nvSpPr>
          <p:cNvPr id="330" name="Google Shape;330;p4"/>
          <p:cNvSpPr txBox="1">
            <a:spLocks noGrp="1"/>
          </p:cNvSpPr>
          <p:nvPr>
            <p:ph type="title"/>
          </p:nvPr>
        </p:nvSpPr>
        <p:spPr>
          <a:xfrm>
            <a:off x="-8839863" y="99544"/>
            <a:ext cx="7332997" cy="1264665"/>
          </a:xfrm>
          <a:prstGeom prst="rect">
            <a:avLst/>
          </a:prstGeom>
          <a:solidFill>
            <a:schemeClr val="lt2"/>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3000"/>
              <a:buNone/>
            </a:pPr>
            <a:r>
              <a:rPr lang="en-US" sz="2800">
                <a:latin typeface="Arial"/>
                <a:ea typeface="Arial"/>
                <a:cs typeface="Arial"/>
                <a:sym typeface="Arial"/>
              </a:rPr>
              <a:t>Câu 1: </a:t>
            </a:r>
            <a:r>
              <a:rPr lang="en-US" sz="2400">
                <a:solidFill>
                  <a:srgbClr val="002060"/>
                </a:solidFill>
                <a:latin typeface="Arial"/>
                <a:ea typeface="Arial"/>
                <a:cs typeface="Arial"/>
                <a:sym typeface="Arial"/>
              </a:rPr>
              <a:t>Thời bao cấp ở Việt Nam </a:t>
            </a:r>
            <a:r>
              <a:rPr lang="vi-VN" sz="2400">
                <a:solidFill>
                  <a:srgbClr val="002060"/>
                </a:solidFill>
                <a:latin typeface="Arial"/>
                <a:ea typeface="Arial"/>
                <a:cs typeface="Arial"/>
                <a:sym typeface="Arial"/>
              </a:rPr>
              <a:t>nhà nước thực</a:t>
            </a:r>
            <a:r>
              <a:rPr lang="en-US" sz="2400">
                <a:solidFill>
                  <a:srgbClr val="002060"/>
                </a:solidFill>
                <a:latin typeface="Arial"/>
                <a:ea typeface="Arial"/>
                <a:cs typeface="Arial"/>
                <a:sym typeface="Arial"/>
              </a:rPr>
              <a:t> </a:t>
            </a:r>
            <a:r>
              <a:rPr lang="vi-VN" sz="2400">
                <a:solidFill>
                  <a:srgbClr val="002060"/>
                </a:solidFill>
                <a:latin typeface="Arial"/>
                <a:ea typeface="Arial"/>
                <a:cs typeface="Arial"/>
                <a:sym typeface="Arial"/>
              </a:rPr>
              <a:t>hiện phân phối hàng hoá, lương thực, thực</a:t>
            </a:r>
            <a:r>
              <a:rPr lang="en-US" sz="2400">
                <a:solidFill>
                  <a:srgbClr val="002060"/>
                </a:solidFill>
                <a:latin typeface="Arial"/>
                <a:ea typeface="Arial"/>
                <a:cs typeface="Arial"/>
                <a:sym typeface="Arial"/>
              </a:rPr>
              <a:t> </a:t>
            </a:r>
            <a:r>
              <a:rPr lang="vi-VN" sz="2400">
                <a:solidFill>
                  <a:srgbClr val="002060"/>
                </a:solidFill>
                <a:latin typeface="Arial"/>
                <a:ea typeface="Arial"/>
                <a:cs typeface="Arial"/>
                <a:sym typeface="Arial"/>
              </a:rPr>
              <a:t>phẩm cho cán bộ</a:t>
            </a:r>
            <a:r>
              <a:rPr lang="en-US" sz="2400">
                <a:solidFill>
                  <a:srgbClr val="002060"/>
                </a:solidFill>
                <a:latin typeface="Arial"/>
                <a:ea typeface="Arial"/>
                <a:cs typeface="Arial"/>
                <a:sym typeface="Arial"/>
              </a:rPr>
              <a:t> </a:t>
            </a:r>
            <a:r>
              <a:rPr lang="vi-VN" sz="2400">
                <a:solidFill>
                  <a:srgbClr val="002060"/>
                </a:solidFill>
                <a:latin typeface="Arial"/>
                <a:ea typeface="Arial"/>
                <a:cs typeface="Arial"/>
                <a:sym typeface="Arial"/>
              </a:rPr>
              <a:t>bằng</a:t>
            </a:r>
            <a:r>
              <a:rPr lang="en-US" sz="2400">
                <a:solidFill>
                  <a:srgbClr val="002060"/>
                </a:solidFill>
                <a:latin typeface="Arial"/>
                <a:ea typeface="Arial"/>
                <a:cs typeface="Arial"/>
                <a:sym typeface="Arial"/>
              </a:rPr>
              <a:t> ?</a:t>
            </a:r>
            <a:endParaRPr sz="2400">
              <a:solidFill>
                <a:srgbClr val="002060"/>
              </a:solidFill>
              <a:latin typeface="Arial"/>
              <a:ea typeface="Arial"/>
              <a:cs typeface="Arial"/>
              <a:sym typeface="Arial"/>
            </a:endParaRPr>
          </a:p>
        </p:txBody>
      </p:sp>
      <p:grpSp>
        <p:nvGrpSpPr>
          <p:cNvPr id="332" name="Google Shape;332;p4"/>
          <p:cNvGrpSpPr/>
          <p:nvPr/>
        </p:nvGrpSpPr>
        <p:grpSpPr>
          <a:xfrm>
            <a:off x="-1383128" y="127053"/>
            <a:ext cx="1383128" cy="1209646"/>
            <a:chOff x="-1916403" y="139861"/>
            <a:chExt cx="1383128" cy="1209646"/>
          </a:xfrm>
        </p:grpSpPr>
        <p:sp>
          <p:nvSpPr>
            <p:cNvPr id="333" name="Google Shape;333;p4"/>
            <p:cNvSpPr/>
            <p:nvPr/>
          </p:nvSpPr>
          <p:spPr>
            <a:xfrm>
              <a:off x="-1909646" y="337333"/>
              <a:ext cx="524162" cy="378891"/>
            </a:xfrm>
            <a:custGeom>
              <a:avLst/>
              <a:gdLst/>
              <a:ahLst/>
              <a:cxnLst/>
              <a:rect l="l" t="t" r="r" b="b"/>
              <a:pathLst>
                <a:path w="524162" h="378891" extrusionOk="0">
                  <a:moveTo>
                    <a:pt x="464347" y="372190"/>
                  </a:moveTo>
                  <a:cubicBezTo>
                    <a:pt x="477022" y="374757"/>
                    <a:pt x="486368" y="376384"/>
                    <a:pt x="491373" y="377204"/>
                  </a:cubicBezTo>
                  <a:cubicBezTo>
                    <a:pt x="494158" y="377686"/>
                    <a:pt x="495642" y="377879"/>
                    <a:pt x="495642" y="377879"/>
                  </a:cubicBezTo>
                  <a:lnTo>
                    <a:pt x="497873" y="378891"/>
                  </a:lnTo>
                  <a:cubicBezTo>
                    <a:pt x="511223" y="349918"/>
                    <a:pt x="521594" y="332720"/>
                    <a:pt x="521594" y="332720"/>
                  </a:cubicBezTo>
                  <a:lnTo>
                    <a:pt x="524163" y="332382"/>
                  </a:lnTo>
                  <a:cubicBezTo>
                    <a:pt x="523886" y="330623"/>
                    <a:pt x="523681" y="328863"/>
                    <a:pt x="523415" y="327043"/>
                  </a:cubicBezTo>
                  <a:lnTo>
                    <a:pt x="522740" y="327104"/>
                  </a:lnTo>
                  <a:cubicBezTo>
                    <a:pt x="522740" y="327104"/>
                    <a:pt x="407582" y="354185"/>
                    <a:pt x="219620" y="239100"/>
                  </a:cubicBezTo>
                  <a:cubicBezTo>
                    <a:pt x="52642" y="136887"/>
                    <a:pt x="8612" y="23971"/>
                    <a:pt x="821" y="0"/>
                  </a:cubicBezTo>
                  <a:cubicBezTo>
                    <a:pt x="-4400" y="35614"/>
                    <a:pt x="15317" y="89028"/>
                    <a:pt x="58732" y="159026"/>
                  </a:cubicBezTo>
                  <a:cubicBezTo>
                    <a:pt x="144018" y="296516"/>
                    <a:pt x="379001" y="355064"/>
                    <a:pt x="464287" y="372190"/>
                  </a:cubicBezTo>
                  <a:cubicBezTo>
                    <a:pt x="464347" y="372130"/>
                    <a:pt x="464347" y="372190"/>
                    <a:pt x="464347" y="372190"/>
                  </a:cubicBezTo>
                </a:path>
              </a:pathLst>
            </a:custGeom>
            <a:solidFill>
              <a:srgbClr val="63E1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4"/>
            <p:cNvSpPr/>
            <p:nvPr/>
          </p:nvSpPr>
          <p:spPr>
            <a:xfrm>
              <a:off x="-1900564" y="809988"/>
              <a:ext cx="438803" cy="134793"/>
            </a:xfrm>
            <a:custGeom>
              <a:avLst/>
              <a:gdLst/>
              <a:ahLst/>
              <a:cxnLst/>
              <a:rect l="l" t="t" r="r" b="b"/>
              <a:pathLst>
                <a:path w="438803" h="134793" extrusionOk="0">
                  <a:moveTo>
                    <a:pt x="543" y="0"/>
                  </a:moveTo>
                  <a:lnTo>
                    <a:pt x="0" y="193"/>
                  </a:lnTo>
                  <a:cubicBezTo>
                    <a:pt x="11107" y="30190"/>
                    <a:pt x="37530" y="61875"/>
                    <a:pt x="74517" y="89149"/>
                  </a:cubicBezTo>
                  <a:cubicBezTo>
                    <a:pt x="195294" y="178237"/>
                    <a:pt x="428987" y="109456"/>
                    <a:pt x="428987" y="109456"/>
                  </a:cubicBezTo>
                  <a:lnTo>
                    <a:pt x="431628" y="109794"/>
                  </a:lnTo>
                  <a:cubicBezTo>
                    <a:pt x="433666" y="95307"/>
                    <a:pt x="435752" y="81158"/>
                    <a:pt x="437995" y="67684"/>
                  </a:cubicBezTo>
                  <a:cubicBezTo>
                    <a:pt x="438273" y="66069"/>
                    <a:pt x="438538" y="64442"/>
                    <a:pt x="438803" y="62887"/>
                  </a:cubicBezTo>
                  <a:cubicBezTo>
                    <a:pt x="428311" y="64310"/>
                    <a:pt x="379530" y="70878"/>
                    <a:pt x="365179" y="71071"/>
                  </a:cubicBezTo>
                  <a:cubicBezTo>
                    <a:pt x="350683" y="102081"/>
                    <a:pt x="348380" y="120351"/>
                    <a:pt x="326226" y="110541"/>
                  </a:cubicBezTo>
                  <a:cubicBezTo>
                    <a:pt x="305833" y="101466"/>
                    <a:pt x="304688" y="83798"/>
                    <a:pt x="306183" y="73180"/>
                  </a:cubicBezTo>
                  <a:lnTo>
                    <a:pt x="303675" y="72770"/>
                  </a:lnTo>
                  <a:cubicBezTo>
                    <a:pt x="303675" y="72770"/>
                    <a:pt x="68282" y="99839"/>
                    <a:pt x="543" y="0"/>
                  </a:cubicBezTo>
                </a:path>
              </a:pathLst>
            </a:custGeom>
            <a:solidFill>
              <a:srgbClr val="63E1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4"/>
            <p:cNvSpPr/>
            <p:nvPr/>
          </p:nvSpPr>
          <p:spPr>
            <a:xfrm>
              <a:off x="-1906389" y="728484"/>
              <a:ext cx="411849" cy="157620"/>
            </a:xfrm>
            <a:custGeom>
              <a:avLst/>
              <a:gdLst/>
              <a:ahLst/>
              <a:cxnLst/>
              <a:rect l="l" t="t" r="r" b="b"/>
              <a:pathLst>
                <a:path w="411849" h="157620" extrusionOk="0">
                  <a:moveTo>
                    <a:pt x="0" y="53399"/>
                  </a:moveTo>
                  <a:cubicBezTo>
                    <a:pt x="205" y="62546"/>
                    <a:pt x="2231" y="72019"/>
                    <a:pt x="5825" y="81697"/>
                  </a:cubicBezTo>
                  <a:lnTo>
                    <a:pt x="6368" y="81504"/>
                  </a:lnTo>
                  <a:cubicBezTo>
                    <a:pt x="74107" y="181343"/>
                    <a:pt x="309499" y="154274"/>
                    <a:pt x="309499" y="154274"/>
                  </a:cubicBezTo>
                  <a:lnTo>
                    <a:pt x="312008" y="154684"/>
                  </a:lnTo>
                  <a:cubicBezTo>
                    <a:pt x="312671" y="149393"/>
                    <a:pt x="314034" y="145814"/>
                    <a:pt x="314034" y="145814"/>
                  </a:cubicBezTo>
                  <a:cubicBezTo>
                    <a:pt x="263226" y="145814"/>
                    <a:pt x="280158" y="89422"/>
                    <a:pt x="346752" y="42034"/>
                  </a:cubicBezTo>
                  <a:cubicBezTo>
                    <a:pt x="368556" y="26535"/>
                    <a:pt x="391252" y="15363"/>
                    <a:pt x="411850" y="7312"/>
                  </a:cubicBezTo>
                  <a:lnTo>
                    <a:pt x="411102" y="5336"/>
                  </a:lnTo>
                  <a:cubicBezTo>
                    <a:pt x="411102" y="5336"/>
                    <a:pt x="14773" y="-23625"/>
                    <a:pt x="0" y="53399"/>
                  </a:cubicBezTo>
                </a:path>
              </a:pathLst>
            </a:custGeom>
            <a:solidFill>
              <a:srgbClr val="A4F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4"/>
            <p:cNvSpPr/>
            <p:nvPr/>
          </p:nvSpPr>
          <p:spPr>
            <a:xfrm>
              <a:off x="-1908825" y="285124"/>
              <a:ext cx="522593" cy="382085"/>
            </a:xfrm>
            <a:custGeom>
              <a:avLst/>
              <a:gdLst/>
              <a:ahLst/>
              <a:cxnLst/>
              <a:rect l="l" t="t" r="r" b="b"/>
              <a:pathLst>
                <a:path w="522593" h="382085" extrusionOk="0">
                  <a:moveTo>
                    <a:pt x="0" y="52209"/>
                  </a:moveTo>
                  <a:cubicBezTo>
                    <a:pt x="7791" y="76180"/>
                    <a:pt x="51820" y="189096"/>
                    <a:pt x="218799" y="291309"/>
                  </a:cubicBezTo>
                  <a:cubicBezTo>
                    <a:pt x="406761" y="406393"/>
                    <a:pt x="521918" y="379312"/>
                    <a:pt x="521918" y="379312"/>
                  </a:cubicBezTo>
                  <a:lnTo>
                    <a:pt x="522594" y="379252"/>
                  </a:lnTo>
                  <a:cubicBezTo>
                    <a:pt x="521713" y="371117"/>
                    <a:pt x="521098" y="362861"/>
                    <a:pt x="520773" y="354473"/>
                  </a:cubicBezTo>
                  <a:cubicBezTo>
                    <a:pt x="520230" y="340119"/>
                    <a:pt x="520158" y="326440"/>
                    <a:pt x="520556" y="313376"/>
                  </a:cubicBezTo>
                  <a:lnTo>
                    <a:pt x="518530" y="313316"/>
                  </a:lnTo>
                  <a:cubicBezTo>
                    <a:pt x="518530" y="313316"/>
                    <a:pt x="317893" y="26634"/>
                    <a:pt x="100590" y="421"/>
                  </a:cubicBezTo>
                  <a:cubicBezTo>
                    <a:pt x="38615" y="-3026"/>
                    <a:pt x="5487" y="14715"/>
                    <a:pt x="0" y="52209"/>
                  </a:cubicBezTo>
                </a:path>
              </a:pathLst>
            </a:custGeom>
            <a:solidFill>
              <a:srgbClr val="A4F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4"/>
            <p:cNvSpPr/>
            <p:nvPr/>
          </p:nvSpPr>
          <p:spPr>
            <a:xfrm>
              <a:off x="-1808235" y="285545"/>
              <a:ext cx="427901" cy="312954"/>
            </a:xfrm>
            <a:custGeom>
              <a:avLst/>
              <a:gdLst/>
              <a:ahLst/>
              <a:cxnLst/>
              <a:rect l="l" t="t" r="r" b="b"/>
              <a:pathLst>
                <a:path w="427901" h="312954" extrusionOk="0">
                  <a:moveTo>
                    <a:pt x="74710" y="11112"/>
                  </a:moveTo>
                  <a:cubicBezTo>
                    <a:pt x="46333" y="4809"/>
                    <a:pt x="21406" y="1085"/>
                    <a:pt x="0" y="0"/>
                  </a:cubicBezTo>
                  <a:cubicBezTo>
                    <a:pt x="217303" y="26213"/>
                    <a:pt x="417940" y="312894"/>
                    <a:pt x="417940" y="312894"/>
                  </a:cubicBezTo>
                  <a:lnTo>
                    <a:pt x="419966" y="312955"/>
                  </a:lnTo>
                  <a:cubicBezTo>
                    <a:pt x="420714" y="284319"/>
                    <a:pt x="423632" y="258733"/>
                    <a:pt x="427901" y="235786"/>
                  </a:cubicBezTo>
                  <a:lnTo>
                    <a:pt x="426949" y="235581"/>
                  </a:lnTo>
                  <a:cubicBezTo>
                    <a:pt x="426949" y="235581"/>
                    <a:pt x="263299" y="52812"/>
                    <a:pt x="74710" y="11112"/>
                  </a:cubicBezTo>
                </a:path>
              </a:pathLst>
            </a:custGeom>
            <a:solidFill>
              <a:srgbClr val="E3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4"/>
            <p:cNvSpPr/>
            <p:nvPr/>
          </p:nvSpPr>
          <p:spPr>
            <a:xfrm>
              <a:off x="-1552770" y="844051"/>
              <a:ext cx="398132" cy="498654"/>
            </a:xfrm>
            <a:custGeom>
              <a:avLst/>
              <a:gdLst/>
              <a:ahLst/>
              <a:cxnLst/>
              <a:rect l="l" t="t" r="r" b="b"/>
              <a:pathLst>
                <a:path w="398132" h="498654" extrusionOk="0">
                  <a:moveTo>
                    <a:pt x="59449" y="307793"/>
                  </a:moveTo>
                  <a:cubicBezTo>
                    <a:pt x="26599" y="363365"/>
                    <a:pt x="-7892" y="416032"/>
                    <a:pt x="1599" y="459432"/>
                  </a:cubicBezTo>
                  <a:cubicBezTo>
                    <a:pt x="24150" y="505518"/>
                    <a:pt x="72112" y="510472"/>
                    <a:pt x="113911" y="477027"/>
                  </a:cubicBezTo>
                  <a:cubicBezTo>
                    <a:pt x="170398" y="431881"/>
                    <a:pt x="322808" y="275096"/>
                    <a:pt x="397325" y="77624"/>
                  </a:cubicBezTo>
                  <a:lnTo>
                    <a:pt x="398133" y="74117"/>
                  </a:lnTo>
                  <a:cubicBezTo>
                    <a:pt x="387436" y="71670"/>
                    <a:pt x="376872" y="68693"/>
                    <a:pt x="366500" y="65102"/>
                  </a:cubicBezTo>
                  <a:lnTo>
                    <a:pt x="365692" y="67476"/>
                  </a:lnTo>
                  <a:cubicBezTo>
                    <a:pt x="316573" y="79323"/>
                    <a:pt x="196350" y="82710"/>
                    <a:pt x="154009" y="18400"/>
                  </a:cubicBezTo>
                  <a:cubicBezTo>
                    <a:pt x="111667" y="-45909"/>
                    <a:pt x="116757" y="70863"/>
                    <a:pt x="111667" y="175787"/>
                  </a:cubicBezTo>
                  <a:cubicBezTo>
                    <a:pt x="109581" y="219584"/>
                    <a:pt x="84979" y="264599"/>
                    <a:pt x="59449" y="307793"/>
                  </a:cubicBezTo>
                </a:path>
              </a:pathLst>
            </a:custGeom>
            <a:solidFill>
              <a:srgbClr val="E1FF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4"/>
            <p:cNvSpPr/>
            <p:nvPr/>
          </p:nvSpPr>
          <p:spPr>
            <a:xfrm>
              <a:off x="-1493321" y="669715"/>
              <a:ext cx="307051" cy="482128"/>
            </a:xfrm>
            <a:custGeom>
              <a:avLst/>
              <a:gdLst/>
              <a:ahLst/>
              <a:cxnLst/>
              <a:rect l="l" t="t" r="r" b="b"/>
              <a:pathLst>
                <a:path w="307051" h="482128" extrusionOk="0">
                  <a:moveTo>
                    <a:pt x="31560" y="203161"/>
                  </a:moveTo>
                  <a:cubicBezTo>
                    <a:pt x="31295" y="204715"/>
                    <a:pt x="31030" y="206342"/>
                    <a:pt x="30752" y="207957"/>
                  </a:cubicBezTo>
                  <a:cubicBezTo>
                    <a:pt x="28509" y="221432"/>
                    <a:pt x="26423" y="235581"/>
                    <a:pt x="24385" y="250067"/>
                  </a:cubicBezTo>
                  <a:cubicBezTo>
                    <a:pt x="16727" y="304976"/>
                    <a:pt x="10432" y="364875"/>
                    <a:pt x="6102" y="411383"/>
                  </a:cubicBezTo>
                  <a:cubicBezTo>
                    <a:pt x="3111" y="443261"/>
                    <a:pt x="1013" y="468787"/>
                    <a:pt x="0" y="482129"/>
                  </a:cubicBezTo>
                  <a:cubicBezTo>
                    <a:pt x="25530" y="438934"/>
                    <a:pt x="50132" y="393920"/>
                    <a:pt x="52218" y="350123"/>
                  </a:cubicBezTo>
                  <a:cubicBezTo>
                    <a:pt x="57308" y="245198"/>
                    <a:pt x="52218" y="128426"/>
                    <a:pt x="94560" y="192736"/>
                  </a:cubicBezTo>
                  <a:cubicBezTo>
                    <a:pt x="136901" y="257045"/>
                    <a:pt x="257124" y="253659"/>
                    <a:pt x="306243" y="241812"/>
                  </a:cubicBezTo>
                  <a:lnTo>
                    <a:pt x="307051" y="239437"/>
                  </a:lnTo>
                  <a:cubicBezTo>
                    <a:pt x="206594" y="205125"/>
                    <a:pt x="123817" y="120436"/>
                    <a:pt x="107838" y="0"/>
                  </a:cubicBezTo>
                  <a:lnTo>
                    <a:pt x="105269" y="337"/>
                  </a:lnTo>
                  <a:cubicBezTo>
                    <a:pt x="105269" y="337"/>
                    <a:pt x="94898" y="17536"/>
                    <a:pt x="81547" y="46509"/>
                  </a:cubicBezTo>
                  <a:cubicBezTo>
                    <a:pt x="71393" y="68443"/>
                    <a:pt x="59611" y="97139"/>
                    <a:pt x="49384" y="130246"/>
                  </a:cubicBezTo>
                  <a:cubicBezTo>
                    <a:pt x="42342" y="152783"/>
                    <a:pt x="36107" y="177297"/>
                    <a:pt x="31560" y="203161"/>
                  </a:cubicBezTo>
                </a:path>
              </a:pathLst>
            </a:custGeom>
            <a:solidFill>
              <a:srgbClr val="D2E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4"/>
            <p:cNvSpPr/>
            <p:nvPr/>
          </p:nvSpPr>
          <p:spPr>
            <a:xfrm>
              <a:off x="-1388522" y="339502"/>
              <a:ext cx="462777" cy="586709"/>
            </a:xfrm>
            <a:custGeom>
              <a:avLst/>
              <a:gdLst/>
              <a:ahLst/>
              <a:cxnLst/>
              <a:rect l="l" t="t" r="r" b="b"/>
              <a:pathLst>
                <a:path w="462777" h="586709" extrusionOk="0">
                  <a:moveTo>
                    <a:pt x="253" y="258998"/>
                  </a:moveTo>
                  <a:cubicBezTo>
                    <a:pt x="-145" y="272062"/>
                    <a:pt x="-73" y="285741"/>
                    <a:pt x="470" y="300095"/>
                  </a:cubicBezTo>
                  <a:cubicBezTo>
                    <a:pt x="795" y="308483"/>
                    <a:pt x="1410" y="316739"/>
                    <a:pt x="2291" y="324874"/>
                  </a:cubicBezTo>
                  <a:cubicBezTo>
                    <a:pt x="2556" y="326694"/>
                    <a:pt x="2761" y="328453"/>
                    <a:pt x="3038" y="330213"/>
                  </a:cubicBezTo>
                  <a:cubicBezTo>
                    <a:pt x="19017" y="450649"/>
                    <a:pt x="101795" y="535338"/>
                    <a:pt x="202252" y="569650"/>
                  </a:cubicBezTo>
                  <a:cubicBezTo>
                    <a:pt x="212623" y="573242"/>
                    <a:pt x="223188" y="576219"/>
                    <a:pt x="233885" y="578665"/>
                  </a:cubicBezTo>
                  <a:cubicBezTo>
                    <a:pt x="251769" y="582787"/>
                    <a:pt x="270052" y="585366"/>
                    <a:pt x="288418" y="586306"/>
                  </a:cubicBezTo>
                  <a:cubicBezTo>
                    <a:pt x="309824" y="587391"/>
                    <a:pt x="331363" y="586306"/>
                    <a:pt x="352624" y="582847"/>
                  </a:cubicBezTo>
                  <a:cubicBezTo>
                    <a:pt x="378432" y="578726"/>
                    <a:pt x="403902" y="571205"/>
                    <a:pt x="428299" y="560045"/>
                  </a:cubicBezTo>
                  <a:cubicBezTo>
                    <a:pt x="438658" y="555296"/>
                    <a:pt x="448884" y="549885"/>
                    <a:pt x="458846" y="543799"/>
                  </a:cubicBezTo>
                  <a:cubicBezTo>
                    <a:pt x="460196" y="542979"/>
                    <a:pt x="461487" y="542172"/>
                    <a:pt x="462777" y="541364"/>
                  </a:cubicBezTo>
                  <a:cubicBezTo>
                    <a:pt x="281641" y="611615"/>
                    <a:pt x="127952" y="519357"/>
                    <a:pt x="82897" y="389244"/>
                  </a:cubicBezTo>
                  <a:cubicBezTo>
                    <a:pt x="37179" y="257250"/>
                    <a:pt x="101530" y="133705"/>
                    <a:pt x="101530" y="133705"/>
                  </a:cubicBezTo>
                  <a:lnTo>
                    <a:pt x="103700" y="132958"/>
                  </a:lnTo>
                  <a:cubicBezTo>
                    <a:pt x="98213" y="117109"/>
                    <a:pt x="95295" y="100056"/>
                    <a:pt x="95295" y="82388"/>
                  </a:cubicBezTo>
                  <a:cubicBezTo>
                    <a:pt x="95295" y="52330"/>
                    <a:pt x="103761" y="24237"/>
                    <a:pt x="118461" y="337"/>
                  </a:cubicBezTo>
                  <a:lnTo>
                    <a:pt x="117919" y="0"/>
                  </a:lnTo>
                  <a:cubicBezTo>
                    <a:pt x="117919" y="0"/>
                    <a:pt x="34936" y="39193"/>
                    <a:pt x="8188" y="181829"/>
                  </a:cubicBezTo>
                  <a:cubicBezTo>
                    <a:pt x="3919" y="204776"/>
                    <a:pt x="1000" y="230362"/>
                    <a:pt x="253" y="258998"/>
                  </a:cubicBezTo>
                </a:path>
              </a:pathLst>
            </a:custGeom>
            <a:solidFill>
              <a:srgbClr val="D2E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4"/>
            <p:cNvSpPr/>
            <p:nvPr/>
          </p:nvSpPr>
          <p:spPr>
            <a:xfrm>
              <a:off x="-1322029" y="472460"/>
              <a:ext cx="539310" cy="432630"/>
            </a:xfrm>
            <a:custGeom>
              <a:avLst/>
              <a:gdLst/>
              <a:ahLst/>
              <a:cxnLst/>
              <a:rect l="l" t="t" r="r" b="b"/>
              <a:pathLst>
                <a:path w="539310" h="432630" extrusionOk="0">
                  <a:moveTo>
                    <a:pt x="396284" y="408406"/>
                  </a:moveTo>
                  <a:cubicBezTo>
                    <a:pt x="215148" y="478658"/>
                    <a:pt x="61460" y="386400"/>
                    <a:pt x="16405" y="256286"/>
                  </a:cubicBezTo>
                  <a:cubicBezTo>
                    <a:pt x="-29313" y="124292"/>
                    <a:pt x="35037" y="747"/>
                    <a:pt x="35037" y="747"/>
                  </a:cubicBezTo>
                  <a:lnTo>
                    <a:pt x="37208" y="0"/>
                  </a:lnTo>
                  <a:cubicBezTo>
                    <a:pt x="58204" y="61803"/>
                    <a:pt x="116802" y="106214"/>
                    <a:pt x="185747" y="106214"/>
                  </a:cubicBezTo>
                  <a:cubicBezTo>
                    <a:pt x="243669" y="106214"/>
                    <a:pt x="294272" y="74867"/>
                    <a:pt x="321430" y="28153"/>
                  </a:cubicBezTo>
                  <a:lnTo>
                    <a:pt x="323191" y="29178"/>
                  </a:lnTo>
                  <a:cubicBezTo>
                    <a:pt x="358345" y="87859"/>
                    <a:pt x="418631" y="126522"/>
                    <a:pt x="487178" y="126522"/>
                  </a:cubicBezTo>
                  <a:cubicBezTo>
                    <a:pt x="503784" y="126522"/>
                    <a:pt x="519824" y="124292"/>
                    <a:pt x="535212" y="119954"/>
                  </a:cubicBezTo>
                  <a:lnTo>
                    <a:pt x="535754" y="122051"/>
                  </a:lnTo>
                  <a:cubicBezTo>
                    <a:pt x="535754" y="122051"/>
                    <a:pt x="535827" y="122460"/>
                    <a:pt x="536020" y="123328"/>
                  </a:cubicBezTo>
                  <a:cubicBezTo>
                    <a:pt x="536972" y="128209"/>
                    <a:pt x="540084" y="146830"/>
                    <a:pt x="539131" y="173356"/>
                  </a:cubicBezTo>
                  <a:cubicBezTo>
                    <a:pt x="538191" y="202474"/>
                    <a:pt x="532221" y="241125"/>
                    <a:pt x="513058" y="281680"/>
                  </a:cubicBezTo>
                  <a:cubicBezTo>
                    <a:pt x="504460" y="299878"/>
                    <a:pt x="493148" y="318499"/>
                    <a:pt x="478375" y="336781"/>
                  </a:cubicBezTo>
                  <a:cubicBezTo>
                    <a:pt x="476083" y="339686"/>
                    <a:pt x="473707" y="342530"/>
                    <a:pt x="471199" y="345447"/>
                  </a:cubicBezTo>
                  <a:cubicBezTo>
                    <a:pt x="464964" y="352485"/>
                    <a:pt x="458259" y="359524"/>
                    <a:pt x="450939" y="366357"/>
                  </a:cubicBezTo>
                  <a:cubicBezTo>
                    <a:pt x="435502" y="381048"/>
                    <a:pt x="417413" y="395125"/>
                    <a:pt x="396284" y="408406"/>
                  </a:cubicBezTo>
                  <a:close/>
                  <a:moveTo>
                    <a:pt x="410430" y="255141"/>
                  </a:moveTo>
                  <a:cubicBezTo>
                    <a:pt x="410430" y="255141"/>
                    <a:pt x="206067" y="342060"/>
                    <a:pt x="110084" y="195363"/>
                  </a:cubicBezTo>
                  <a:cubicBezTo>
                    <a:pt x="110084" y="195363"/>
                    <a:pt x="76221" y="267591"/>
                    <a:pt x="165426" y="321753"/>
                  </a:cubicBezTo>
                  <a:cubicBezTo>
                    <a:pt x="254644" y="375902"/>
                    <a:pt x="376567" y="337529"/>
                    <a:pt x="410430" y="255141"/>
                  </a:cubicBezTo>
                </a:path>
              </a:pathLst>
            </a:custGeom>
            <a:solidFill>
              <a:srgbClr val="E1FF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4"/>
            <p:cNvSpPr/>
            <p:nvPr/>
          </p:nvSpPr>
          <p:spPr>
            <a:xfrm>
              <a:off x="-1218252" y="667823"/>
              <a:ext cx="306653" cy="151539"/>
            </a:xfrm>
            <a:custGeom>
              <a:avLst/>
              <a:gdLst/>
              <a:ahLst/>
              <a:cxnLst/>
              <a:rect l="l" t="t" r="r" b="b"/>
              <a:pathLst>
                <a:path w="306653" h="151539" extrusionOk="0">
                  <a:moveTo>
                    <a:pt x="6307" y="0"/>
                  </a:moveTo>
                  <a:cubicBezTo>
                    <a:pt x="6307" y="0"/>
                    <a:pt x="-27556" y="72228"/>
                    <a:pt x="61649" y="126389"/>
                  </a:cubicBezTo>
                  <a:cubicBezTo>
                    <a:pt x="150866" y="180539"/>
                    <a:pt x="272790" y="142166"/>
                    <a:pt x="306653" y="59778"/>
                  </a:cubicBezTo>
                  <a:cubicBezTo>
                    <a:pt x="306653" y="59778"/>
                    <a:pt x="102290" y="146697"/>
                    <a:pt x="6307"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4"/>
            <p:cNvSpPr/>
            <p:nvPr/>
          </p:nvSpPr>
          <p:spPr>
            <a:xfrm>
              <a:off x="-1100176" y="922349"/>
              <a:ext cx="168493" cy="170054"/>
            </a:xfrm>
            <a:custGeom>
              <a:avLst/>
              <a:gdLst/>
              <a:ahLst/>
              <a:cxnLst/>
              <a:rect l="l" t="t" r="r" b="b"/>
              <a:pathLst>
                <a:path w="168493" h="170054" extrusionOk="0">
                  <a:moveTo>
                    <a:pt x="72" y="3459"/>
                  </a:moveTo>
                  <a:lnTo>
                    <a:pt x="0" y="4953"/>
                  </a:lnTo>
                  <a:cubicBezTo>
                    <a:pt x="0" y="4953"/>
                    <a:pt x="65508" y="178719"/>
                    <a:pt x="92594" y="169716"/>
                  </a:cubicBezTo>
                  <a:cubicBezTo>
                    <a:pt x="119692" y="160641"/>
                    <a:pt x="114072" y="126799"/>
                    <a:pt x="114072" y="126799"/>
                  </a:cubicBezTo>
                  <a:cubicBezTo>
                    <a:pt x="145645" y="150493"/>
                    <a:pt x="189662" y="121183"/>
                    <a:pt x="156957" y="85099"/>
                  </a:cubicBezTo>
                  <a:cubicBezTo>
                    <a:pt x="139265" y="65527"/>
                    <a:pt x="113602" y="42375"/>
                    <a:pt x="93752" y="25261"/>
                  </a:cubicBezTo>
                  <a:cubicBezTo>
                    <a:pt x="76953" y="10702"/>
                    <a:pt x="64350" y="482"/>
                    <a:pt x="64350" y="482"/>
                  </a:cubicBezTo>
                  <a:lnTo>
                    <a:pt x="64278" y="0"/>
                  </a:lnTo>
                  <a:cubicBezTo>
                    <a:pt x="43017" y="3459"/>
                    <a:pt x="21478" y="4544"/>
                    <a:pt x="72" y="3459"/>
                  </a:cubicBezTo>
                </a:path>
              </a:pathLst>
            </a:custGeom>
            <a:solidFill>
              <a:srgbClr val="63E1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4"/>
            <p:cNvSpPr/>
            <p:nvPr/>
          </p:nvSpPr>
          <p:spPr>
            <a:xfrm>
              <a:off x="-1035898" y="899547"/>
              <a:ext cx="247174" cy="55736"/>
            </a:xfrm>
            <a:custGeom>
              <a:avLst/>
              <a:gdLst/>
              <a:ahLst/>
              <a:cxnLst/>
              <a:rect l="l" t="t" r="r" b="b"/>
              <a:pathLst>
                <a:path w="247174" h="55736" extrusionOk="0">
                  <a:moveTo>
                    <a:pt x="0" y="22802"/>
                  </a:moveTo>
                  <a:lnTo>
                    <a:pt x="72" y="23284"/>
                  </a:lnTo>
                  <a:cubicBezTo>
                    <a:pt x="72" y="23284"/>
                    <a:pt x="12675" y="33505"/>
                    <a:pt x="29474" y="48063"/>
                  </a:cubicBezTo>
                  <a:cubicBezTo>
                    <a:pt x="123358" y="61803"/>
                    <a:pt x="196380" y="55644"/>
                    <a:pt x="247175" y="41013"/>
                  </a:cubicBezTo>
                  <a:cubicBezTo>
                    <a:pt x="198948" y="52402"/>
                    <a:pt x="80752" y="40410"/>
                    <a:pt x="75735" y="133"/>
                  </a:cubicBezTo>
                  <a:lnTo>
                    <a:pt x="75674" y="0"/>
                  </a:lnTo>
                  <a:cubicBezTo>
                    <a:pt x="51278" y="11160"/>
                    <a:pt x="25808" y="18681"/>
                    <a:pt x="0" y="22802"/>
                  </a:cubicBezTo>
                </a:path>
              </a:pathLst>
            </a:custGeom>
            <a:solidFill>
              <a:srgbClr val="63E1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4"/>
            <p:cNvSpPr/>
            <p:nvPr/>
          </p:nvSpPr>
          <p:spPr>
            <a:xfrm>
              <a:off x="-1021933" y="165736"/>
              <a:ext cx="383521" cy="433245"/>
            </a:xfrm>
            <a:custGeom>
              <a:avLst/>
              <a:gdLst/>
              <a:ahLst/>
              <a:cxnLst/>
              <a:rect l="l" t="t" r="r" b="b"/>
              <a:pathLst>
                <a:path w="383521" h="433245" extrusionOk="0">
                  <a:moveTo>
                    <a:pt x="663" y="148192"/>
                  </a:moveTo>
                  <a:lnTo>
                    <a:pt x="0" y="148794"/>
                  </a:lnTo>
                  <a:cubicBezTo>
                    <a:pt x="26483" y="176887"/>
                    <a:pt x="42595" y="214658"/>
                    <a:pt x="42595" y="256153"/>
                  </a:cubicBezTo>
                  <a:cubicBezTo>
                    <a:pt x="42595" y="284861"/>
                    <a:pt x="34877" y="311725"/>
                    <a:pt x="21334" y="334877"/>
                  </a:cubicBezTo>
                  <a:lnTo>
                    <a:pt x="23094" y="335902"/>
                  </a:lnTo>
                  <a:cubicBezTo>
                    <a:pt x="58248" y="394583"/>
                    <a:pt x="118535" y="433246"/>
                    <a:pt x="187082" y="433246"/>
                  </a:cubicBezTo>
                  <a:cubicBezTo>
                    <a:pt x="203688" y="433246"/>
                    <a:pt x="219727" y="431016"/>
                    <a:pt x="235115" y="426677"/>
                  </a:cubicBezTo>
                  <a:cubicBezTo>
                    <a:pt x="320401" y="403116"/>
                    <a:pt x="383522" y="318028"/>
                    <a:pt x="383522" y="216623"/>
                  </a:cubicBezTo>
                  <a:cubicBezTo>
                    <a:pt x="383522" y="97007"/>
                    <a:pt x="295607" y="0"/>
                    <a:pt x="187082" y="0"/>
                  </a:cubicBezTo>
                  <a:cubicBezTo>
                    <a:pt x="100324" y="0"/>
                    <a:pt x="26616" y="62080"/>
                    <a:pt x="663" y="148192"/>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4"/>
            <p:cNvSpPr/>
            <p:nvPr/>
          </p:nvSpPr>
          <p:spPr>
            <a:xfrm>
              <a:off x="-960223" y="838817"/>
              <a:ext cx="247307" cy="105835"/>
            </a:xfrm>
            <a:custGeom>
              <a:avLst/>
              <a:gdLst/>
              <a:ahLst/>
              <a:cxnLst/>
              <a:rect l="l" t="t" r="r" b="b"/>
              <a:pathLst>
                <a:path w="247307" h="105835" extrusionOk="0">
                  <a:moveTo>
                    <a:pt x="34479" y="42049"/>
                  </a:moveTo>
                  <a:cubicBezTo>
                    <a:pt x="33188" y="42857"/>
                    <a:pt x="31898" y="43664"/>
                    <a:pt x="30547" y="44484"/>
                  </a:cubicBezTo>
                  <a:cubicBezTo>
                    <a:pt x="20586" y="50570"/>
                    <a:pt x="10359" y="55982"/>
                    <a:pt x="0" y="60730"/>
                  </a:cubicBezTo>
                  <a:lnTo>
                    <a:pt x="60" y="60863"/>
                  </a:lnTo>
                  <a:cubicBezTo>
                    <a:pt x="5077" y="101140"/>
                    <a:pt x="123274" y="113132"/>
                    <a:pt x="171501" y="101743"/>
                  </a:cubicBezTo>
                  <a:cubicBezTo>
                    <a:pt x="209103" y="90993"/>
                    <a:pt x="234500" y="75554"/>
                    <a:pt x="247308" y="60115"/>
                  </a:cubicBezTo>
                  <a:cubicBezTo>
                    <a:pt x="246837" y="54089"/>
                    <a:pt x="238371" y="14209"/>
                    <a:pt x="89133" y="0"/>
                  </a:cubicBezTo>
                  <a:cubicBezTo>
                    <a:pt x="73697" y="14691"/>
                    <a:pt x="55607" y="28768"/>
                    <a:pt x="34479" y="42049"/>
                  </a:cubicBezTo>
                </a:path>
              </a:pathLst>
            </a:custGeom>
            <a:solidFill>
              <a:srgbClr val="A4F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4"/>
            <p:cNvSpPr/>
            <p:nvPr/>
          </p:nvSpPr>
          <p:spPr>
            <a:xfrm>
              <a:off x="-843655" y="664846"/>
              <a:ext cx="282606" cy="145142"/>
            </a:xfrm>
            <a:custGeom>
              <a:avLst/>
              <a:gdLst/>
              <a:ahLst/>
              <a:cxnLst/>
              <a:rect l="l" t="t" r="r" b="b"/>
              <a:pathLst>
                <a:path w="282606" h="145142" extrusionOk="0">
                  <a:moveTo>
                    <a:pt x="0" y="144395"/>
                  </a:moveTo>
                  <a:lnTo>
                    <a:pt x="880" y="145142"/>
                  </a:lnTo>
                  <a:cubicBezTo>
                    <a:pt x="164265" y="100321"/>
                    <a:pt x="247513" y="46244"/>
                    <a:pt x="282606" y="0"/>
                  </a:cubicBezTo>
                  <a:cubicBezTo>
                    <a:pt x="259982" y="20850"/>
                    <a:pt x="169824" y="94910"/>
                    <a:pt x="34684" y="89293"/>
                  </a:cubicBezTo>
                  <a:cubicBezTo>
                    <a:pt x="26085" y="107492"/>
                    <a:pt x="14773" y="126112"/>
                    <a:pt x="0" y="144395"/>
                  </a:cubicBezTo>
                </a:path>
              </a:pathLst>
            </a:custGeom>
            <a:solidFill>
              <a:srgbClr val="63E1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4"/>
            <p:cNvSpPr/>
            <p:nvPr/>
          </p:nvSpPr>
          <p:spPr>
            <a:xfrm>
              <a:off x="-808971" y="587584"/>
              <a:ext cx="268948" cy="166858"/>
            </a:xfrm>
            <a:custGeom>
              <a:avLst/>
              <a:gdLst/>
              <a:ahLst/>
              <a:cxnLst/>
              <a:rect l="l" t="t" r="r" b="b"/>
              <a:pathLst>
                <a:path w="268948" h="166858" extrusionOk="0">
                  <a:moveTo>
                    <a:pt x="0" y="166556"/>
                  </a:moveTo>
                  <a:cubicBezTo>
                    <a:pt x="135141" y="172172"/>
                    <a:pt x="225299" y="98112"/>
                    <a:pt x="247923" y="77262"/>
                  </a:cubicBezTo>
                  <a:cubicBezTo>
                    <a:pt x="247995" y="77190"/>
                    <a:pt x="247995" y="77130"/>
                    <a:pt x="247995" y="77130"/>
                  </a:cubicBezTo>
                  <a:cubicBezTo>
                    <a:pt x="266085" y="53158"/>
                    <a:pt x="271294" y="31356"/>
                    <a:pt x="268038" y="14038"/>
                  </a:cubicBezTo>
                  <a:lnTo>
                    <a:pt x="267086" y="14242"/>
                  </a:lnTo>
                  <a:cubicBezTo>
                    <a:pt x="267086" y="14242"/>
                    <a:pt x="206124" y="-38220"/>
                    <a:pt x="26616" y="58232"/>
                  </a:cubicBezTo>
                  <a:lnTo>
                    <a:pt x="26073" y="58232"/>
                  </a:lnTo>
                  <a:cubicBezTo>
                    <a:pt x="25132" y="87350"/>
                    <a:pt x="19163" y="126001"/>
                    <a:pt x="0" y="166556"/>
                  </a:cubicBezTo>
                </a:path>
              </a:pathLst>
            </a:custGeom>
            <a:solidFill>
              <a:srgbClr val="A4F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4"/>
            <p:cNvSpPr/>
            <p:nvPr/>
          </p:nvSpPr>
          <p:spPr>
            <a:xfrm>
              <a:off x="-786009" y="559131"/>
              <a:ext cx="245076" cy="86685"/>
            </a:xfrm>
            <a:custGeom>
              <a:avLst/>
              <a:gdLst/>
              <a:ahLst/>
              <a:cxnLst/>
              <a:rect l="l" t="t" r="r" b="b"/>
              <a:pathLst>
                <a:path w="245076" h="86685" extrusionOk="0">
                  <a:moveTo>
                    <a:pt x="820" y="36465"/>
                  </a:moveTo>
                  <a:lnTo>
                    <a:pt x="0" y="36658"/>
                  </a:lnTo>
                  <a:cubicBezTo>
                    <a:pt x="953" y="41539"/>
                    <a:pt x="4064" y="60159"/>
                    <a:pt x="3111" y="86685"/>
                  </a:cubicBezTo>
                  <a:lnTo>
                    <a:pt x="3654" y="86685"/>
                  </a:lnTo>
                  <a:cubicBezTo>
                    <a:pt x="183162" y="-9767"/>
                    <a:pt x="244124" y="42696"/>
                    <a:pt x="244124" y="42696"/>
                  </a:cubicBezTo>
                  <a:lnTo>
                    <a:pt x="245077" y="42491"/>
                  </a:lnTo>
                  <a:cubicBezTo>
                    <a:pt x="241893" y="25027"/>
                    <a:pt x="230038" y="12096"/>
                    <a:pt x="214192" y="5997"/>
                  </a:cubicBezTo>
                  <a:cubicBezTo>
                    <a:pt x="152145" y="-17697"/>
                    <a:pt x="820" y="36465"/>
                    <a:pt x="820" y="36465"/>
                  </a:cubicBezTo>
                </a:path>
              </a:pathLst>
            </a:custGeom>
            <a:solidFill>
              <a:srgbClr val="E3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4"/>
            <p:cNvSpPr/>
            <p:nvPr/>
          </p:nvSpPr>
          <p:spPr>
            <a:xfrm>
              <a:off x="-894655" y="589123"/>
              <a:ext cx="119282" cy="269229"/>
            </a:xfrm>
            <a:custGeom>
              <a:avLst/>
              <a:gdLst/>
              <a:ahLst/>
              <a:cxnLst/>
              <a:rect l="l" t="t" r="r" b="b"/>
              <a:pathLst>
                <a:path w="119282" h="269229" extrusionOk="0">
                  <a:moveTo>
                    <a:pt x="108646" y="6641"/>
                  </a:moveTo>
                  <a:lnTo>
                    <a:pt x="109466" y="6508"/>
                  </a:lnTo>
                  <a:cubicBezTo>
                    <a:pt x="109466" y="6508"/>
                    <a:pt x="113047" y="5219"/>
                    <a:pt x="119282" y="3121"/>
                  </a:cubicBezTo>
                  <a:lnTo>
                    <a:pt x="118269" y="0"/>
                  </a:lnTo>
                  <a:cubicBezTo>
                    <a:pt x="114808" y="1290"/>
                    <a:pt x="111359" y="2374"/>
                    <a:pt x="107838" y="3266"/>
                  </a:cubicBezTo>
                  <a:cubicBezTo>
                    <a:pt x="92449" y="7653"/>
                    <a:pt x="76410" y="9883"/>
                    <a:pt x="59804" y="9883"/>
                  </a:cubicBezTo>
                  <a:cubicBezTo>
                    <a:pt x="51000" y="9883"/>
                    <a:pt x="42402" y="9280"/>
                    <a:pt x="33936" y="8063"/>
                  </a:cubicBezTo>
                  <a:lnTo>
                    <a:pt x="33864" y="8461"/>
                  </a:lnTo>
                  <a:cubicBezTo>
                    <a:pt x="33864" y="8461"/>
                    <a:pt x="101603" y="159629"/>
                    <a:pt x="0" y="267940"/>
                  </a:cubicBezTo>
                  <a:lnTo>
                    <a:pt x="1013" y="269230"/>
                  </a:lnTo>
                  <a:cubicBezTo>
                    <a:pt x="9141" y="262806"/>
                    <a:pt x="16594" y="256298"/>
                    <a:pt x="23565" y="249657"/>
                  </a:cubicBezTo>
                  <a:cubicBezTo>
                    <a:pt x="30885" y="242824"/>
                    <a:pt x="37590" y="235786"/>
                    <a:pt x="43825" y="228747"/>
                  </a:cubicBezTo>
                  <a:cubicBezTo>
                    <a:pt x="46333" y="225903"/>
                    <a:pt x="48709" y="222986"/>
                    <a:pt x="51000" y="220142"/>
                  </a:cubicBezTo>
                  <a:cubicBezTo>
                    <a:pt x="65773" y="201811"/>
                    <a:pt x="77085" y="183191"/>
                    <a:pt x="85684" y="164980"/>
                  </a:cubicBezTo>
                  <a:cubicBezTo>
                    <a:pt x="104847" y="124425"/>
                    <a:pt x="110816" y="85774"/>
                    <a:pt x="111757" y="56669"/>
                  </a:cubicBezTo>
                  <a:cubicBezTo>
                    <a:pt x="112710" y="30190"/>
                    <a:pt x="109598" y="11582"/>
                    <a:pt x="108646" y="6641"/>
                  </a:cubicBezTo>
                </a:path>
              </a:pathLst>
            </a:custGeom>
            <a:solidFill>
              <a:srgbClr val="F1FF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4"/>
            <p:cNvSpPr/>
            <p:nvPr/>
          </p:nvSpPr>
          <p:spPr>
            <a:xfrm>
              <a:off x="-1906419" y="699044"/>
              <a:ext cx="488145" cy="82887"/>
            </a:xfrm>
            <a:custGeom>
              <a:avLst/>
              <a:gdLst/>
              <a:ahLst/>
              <a:cxnLst/>
              <a:rect l="l" t="t" r="r" b="b"/>
              <a:pathLst>
                <a:path w="488145" h="82887" extrusionOk="0">
                  <a:moveTo>
                    <a:pt x="171808" y="356"/>
                  </a:moveTo>
                  <a:cubicBezTo>
                    <a:pt x="47654" y="-4104"/>
                    <a:pt x="-1393" y="33933"/>
                    <a:pt x="30" y="82888"/>
                  </a:cubicBezTo>
                  <a:cubicBezTo>
                    <a:pt x="14803" y="5839"/>
                    <a:pt x="411132" y="34752"/>
                    <a:pt x="411132" y="34752"/>
                  </a:cubicBezTo>
                  <a:lnTo>
                    <a:pt x="411880" y="36777"/>
                  </a:lnTo>
                  <a:cubicBezTo>
                    <a:pt x="454209" y="20398"/>
                    <a:pt x="487880" y="17289"/>
                    <a:pt x="487880" y="17289"/>
                  </a:cubicBezTo>
                  <a:lnTo>
                    <a:pt x="488145" y="15457"/>
                  </a:lnTo>
                  <a:cubicBezTo>
                    <a:pt x="483140" y="14649"/>
                    <a:pt x="473794" y="13083"/>
                    <a:pt x="461119" y="10515"/>
                  </a:cubicBezTo>
                  <a:lnTo>
                    <a:pt x="461059" y="10515"/>
                  </a:lnTo>
                  <a:cubicBezTo>
                    <a:pt x="460987" y="10515"/>
                    <a:pt x="460914" y="10515"/>
                    <a:pt x="460854" y="10515"/>
                  </a:cubicBezTo>
                  <a:cubicBezTo>
                    <a:pt x="444525" y="9973"/>
                    <a:pt x="364594" y="7406"/>
                    <a:pt x="171808" y="356"/>
                  </a:cubicBezTo>
                </a:path>
              </a:pathLst>
            </a:custGeom>
            <a:solidFill>
              <a:srgbClr val="E3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 name="Google Shape;352;p4"/>
            <p:cNvSpPr/>
            <p:nvPr/>
          </p:nvSpPr>
          <p:spPr>
            <a:xfrm>
              <a:off x="-1621969" y="714500"/>
              <a:ext cx="210195" cy="208701"/>
            </a:xfrm>
            <a:custGeom>
              <a:avLst/>
              <a:gdLst/>
              <a:ahLst/>
              <a:cxnLst/>
              <a:rect l="l" t="t" r="r" b="b"/>
              <a:pathLst>
                <a:path w="210195" h="208701" extrusionOk="0">
                  <a:moveTo>
                    <a:pt x="62332" y="55982"/>
                  </a:moveTo>
                  <a:cubicBezTo>
                    <a:pt x="-4262" y="103370"/>
                    <a:pt x="-21193" y="159822"/>
                    <a:pt x="29614" y="159822"/>
                  </a:cubicBezTo>
                  <a:cubicBezTo>
                    <a:pt x="29614" y="159822"/>
                    <a:pt x="28251" y="163353"/>
                    <a:pt x="27588" y="168692"/>
                  </a:cubicBezTo>
                  <a:cubicBezTo>
                    <a:pt x="26093" y="179250"/>
                    <a:pt x="27238" y="196990"/>
                    <a:pt x="47631" y="206065"/>
                  </a:cubicBezTo>
                  <a:cubicBezTo>
                    <a:pt x="69785" y="215815"/>
                    <a:pt x="72088" y="197605"/>
                    <a:pt x="86584" y="166595"/>
                  </a:cubicBezTo>
                  <a:cubicBezTo>
                    <a:pt x="91999" y="154880"/>
                    <a:pt x="99114" y="141479"/>
                    <a:pt x="109738" y="127064"/>
                  </a:cubicBezTo>
                  <a:cubicBezTo>
                    <a:pt x="137994" y="88751"/>
                    <a:pt x="177478" y="85364"/>
                    <a:pt x="177478" y="85364"/>
                  </a:cubicBezTo>
                  <a:lnTo>
                    <a:pt x="178032" y="85497"/>
                  </a:lnTo>
                  <a:cubicBezTo>
                    <a:pt x="188259" y="52330"/>
                    <a:pt x="200041" y="23694"/>
                    <a:pt x="210196" y="1687"/>
                  </a:cubicBezTo>
                  <a:lnTo>
                    <a:pt x="207964" y="747"/>
                  </a:lnTo>
                  <a:cubicBezTo>
                    <a:pt x="207964" y="747"/>
                    <a:pt x="206481" y="542"/>
                    <a:pt x="203695" y="0"/>
                  </a:cubicBezTo>
                  <a:lnTo>
                    <a:pt x="203430" y="1832"/>
                  </a:lnTo>
                  <a:cubicBezTo>
                    <a:pt x="203430" y="1832"/>
                    <a:pt x="169759" y="4941"/>
                    <a:pt x="127430" y="21320"/>
                  </a:cubicBezTo>
                  <a:cubicBezTo>
                    <a:pt x="106832" y="29310"/>
                    <a:pt x="84136" y="40483"/>
                    <a:pt x="62332" y="55982"/>
                  </a:cubicBezTo>
                </a:path>
              </a:pathLst>
            </a:custGeom>
            <a:solidFill>
              <a:srgbClr val="D2E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4"/>
            <p:cNvSpPr/>
            <p:nvPr/>
          </p:nvSpPr>
          <p:spPr>
            <a:xfrm>
              <a:off x="-1564183" y="1201498"/>
              <a:ext cx="17956" cy="102008"/>
            </a:xfrm>
            <a:custGeom>
              <a:avLst/>
              <a:gdLst/>
              <a:ahLst/>
              <a:cxnLst/>
              <a:rect l="l" t="t" r="r" b="b"/>
              <a:pathLst>
                <a:path w="17956" h="102008" extrusionOk="0">
                  <a:moveTo>
                    <a:pt x="3328" y="0"/>
                  </a:moveTo>
                  <a:cubicBezTo>
                    <a:pt x="1097" y="11907"/>
                    <a:pt x="-133" y="24779"/>
                    <a:pt x="11" y="38374"/>
                  </a:cubicBezTo>
                  <a:cubicBezTo>
                    <a:pt x="349" y="64647"/>
                    <a:pt x="5089" y="85834"/>
                    <a:pt x="13012" y="102008"/>
                  </a:cubicBezTo>
                  <a:cubicBezTo>
                    <a:pt x="9563" y="86100"/>
                    <a:pt x="11926" y="69046"/>
                    <a:pt x="17956" y="51040"/>
                  </a:cubicBezTo>
                  <a:cubicBezTo>
                    <a:pt x="7392" y="37289"/>
                    <a:pt x="1567" y="20308"/>
                    <a:pt x="3388" y="0"/>
                  </a:cubicBezTo>
                  <a:lnTo>
                    <a:pt x="3328" y="0"/>
                  </a:lnTo>
                </a:path>
              </a:pathLst>
            </a:custGeom>
            <a:solidFill>
              <a:srgbClr val="D2E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4"/>
            <p:cNvSpPr/>
            <p:nvPr/>
          </p:nvSpPr>
          <p:spPr>
            <a:xfrm>
              <a:off x="-1561125" y="1131500"/>
              <a:ext cx="48894" cy="121038"/>
            </a:xfrm>
            <a:custGeom>
              <a:avLst/>
              <a:gdLst/>
              <a:ahLst/>
              <a:cxnLst/>
              <a:rect l="l" t="t" r="r" b="b"/>
              <a:pathLst>
                <a:path w="48894" h="121038" extrusionOk="0">
                  <a:moveTo>
                    <a:pt x="330" y="69998"/>
                  </a:moveTo>
                  <a:cubicBezTo>
                    <a:pt x="-1491" y="90306"/>
                    <a:pt x="4334" y="107287"/>
                    <a:pt x="14898" y="121038"/>
                  </a:cubicBezTo>
                  <a:cubicBezTo>
                    <a:pt x="22207" y="99309"/>
                    <a:pt x="34809" y="76157"/>
                    <a:pt x="48895" y="52318"/>
                  </a:cubicBezTo>
                  <a:cubicBezTo>
                    <a:pt x="34411" y="39398"/>
                    <a:pt x="25873" y="22200"/>
                    <a:pt x="27428" y="60"/>
                  </a:cubicBezTo>
                  <a:lnTo>
                    <a:pt x="27284" y="0"/>
                  </a:lnTo>
                  <a:cubicBezTo>
                    <a:pt x="15911" y="18608"/>
                    <a:pt x="5347" y="42037"/>
                    <a:pt x="270" y="69998"/>
                  </a:cubicBezTo>
                  <a:lnTo>
                    <a:pt x="330" y="69998"/>
                  </a:lnTo>
                </a:path>
              </a:pathLst>
            </a:custGeom>
            <a:solidFill>
              <a:srgbClr val="D2E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4"/>
            <p:cNvSpPr/>
            <p:nvPr/>
          </p:nvSpPr>
          <p:spPr>
            <a:xfrm>
              <a:off x="-1533879" y="1080797"/>
              <a:ext cx="46659" cy="103020"/>
            </a:xfrm>
            <a:custGeom>
              <a:avLst/>
              <a:gdLst/>
              <a:ahLst/>
              <a:cxnLst/>
              <a:rect l="l" t="t" r="r" b="b"/>
              <a:pathLst>
                <a:path w="46659" h="103020" extrusionOk="0">
                  <a:moveTo>
                    <a:pt x="182" y="50763"/>
                  </a:moveTo>
                  <a:cubicBezTo>
                    <a:pt x="-1374" y="72903"/>
                    <a:pt x="7164" y="90101"/>
                    <a:pt x="21648" y="103021"/>
                  </a:cubicBezTo>
                  <a:cubicBezTo>
                    <a:pt x="27750" y="92463"/>
                    <a:pt x="34190" y="81773"/>
                    <a:pt x="40558" y="71071"/>
                  </a:cubicBezTo>
                  <a:cubicBezTo>
                    <a:pt x="41571" y="57681"/>
                    <a:pt x="43669" y="32155"/>
                    <a:pt x="46660" y="265"/>
                  </a:cubicBezTo>
                  <a:lnTo>
                    <a:pt x="43126" y="0"/>
                  </a:lnTo>
                  <a:cubicBezTo>
                    <a:pt x="43126" y="0"/>
                    <a:pt x="20237" y="17596"/>
                    <a:pt x="37" y="50703"/>
                  </a:cubicBezTo>
                  <a:lnTo>
                    <a:pt x="182" y="50763"/>
                  </a:lnTo>
                </a:path>
              </a:pathLst>
            </a:custGeom>
            <a:solidFill>
              <a:srgbClr val="D2E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4"/>
            <p:cNvSpPr/>
            <p:nvPr/>
          </p:nvSpPr>
          <p:spPr>
            <a:xfrm>
              <a:off x="-1535385" y="799865"/>
              <a:ext cx="91448" cy="81230"/>
            </a:xfrm>
            <a:custGeom>
              <a:avLst/>
              <a:gdLst/>
              <a:ahLst/>
              <a:cxnLst/>
              <a:rect l="l" t="t" r="r" b="b"/>
              <a:pathLst>
                <a:path w="91448" h="81230" extrusionOk="0">
                  <a:moveTo>
                    <a:pt x="23155" y="41700"/>
                  </a:moveTo>
                  <a:cubicBezTo>
                    <a:pt x="12530" y="56114"/>
                    <a:pt x="5415" y="69516"/>
                    <a:pt x="0" y="81231"/>
                  </a:cubicBezTo>
                  <a:cubicBezTo>
                    <a:pt x="14351" y="81026"/>
                    <a:pt x="63132" y="74457"/>
                    <a:pt x="73624" y="73035"/>
                  </a:cubicBezTo>
                  <a:cubicBezTo>
                    <a:pt x="77218" y="52390"/>
                    <a:pt x="81885" y="32830"/>
                    <a:pt x="87240" y="14221"/>
                  </a:cubicBezTo>
                  <a:cubicBezTo>
                    <a:pt x="88602" y="9401"/>
                    <a:pt x="90025" y="4736"/>
                    <a:pt x="91448" y="133"/>
                  </a:cubicBezTo>
                  <a:lnTo>
                    <a:pt x="90894" y="0"/>
                  </a:lnTo>
                  <a:cubicBezTo>
                    <a:pt x="90894" y="0"/>
                    <a:pt x="51410" y="3387"/>
                    <a:pt x="23155" y="41700"/>
                  </a:cubicBezTo>
                </a:path>
              </a:pathLst>
            </a:custGeom>
            <a:solidFill>
              <a:srgbClr val="A4F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4"/>
            <p:cNvSpPr/>
            <p:nvPr/>
          </p:nvSpPr>
          <p:spPr>
            <a:xfrm>
              <a:off x="-949997" y="330463"/>
              <a:ext cx="62107" cy="113999"/>
            </a:xfrm>
            <a:custGeom>
              <a:avLst/>
              <a:gdLst/>
              <a:ahLst/>
              <a:cxnLst/>
              <a:rect l="l" t="t" r="r" b="b"/>
              <a:pathLst>
                <a:path w="62107" h="113999" extrusionOk="0">
                  <a:moveTo>
                    <a:pt x="31017" y="0"/>
                  </a:moveTo>
                  <a:cubicBezTo>
                    <a:pt x="13881" y="0"/>
                    <a:pt x="0" y="25526"/>
                    <a:pt x="0" y="57006"/>
                  </a:cubicBezTo>
                  <a:cubicBezTo>
                    <a:pt x="0" y="88414"/>
                    <a:pt x="13881" y="114000"/>
                    <a:pt x="31017" y="114000"/>
                  </a:cubicBezTo>
                  <a:cubicBezTo>
                    <a:pt x="48166" y="114000"/>
                    <a:pt x="62107" y="88414"/>
                    <a:pt x="62107" y="57006"/>
                  </a:cubicBezTo>
                  <a:cubicBezTo>
                    <a:pt x="62107" y="54559"/>
                    <a:pt x="62047" y="52330"/>
                    <a:pt x="61902" y="50100"/>
                  </a:cubicBezTo>
                  <a:cubicBezTo>
                    <a:pt x="58996" y="52607"/>
                    <a:pt x="55342" y="54162"/>
                    <a:pt x="51338" y="54162"/>
                  </a:cubicBezTo>
                  <a:cubicBezTo>
                    <a:pt x="41726" y="54162"/>
                    <a:pt x="33864" y="45014"/>
                    <a:pt x="33864" y="33854"/>
                  </a:cubicBezTo>
                  <a:cubicBezTo>
                    <a:pt x="33864" y="22754"/>
                    <a:pt x="41582" y="13812"/>
                    <a:pt x="51073" y="13546"/>
                  </a:cubicBezTo>
                  <a:cubicBezTo>
                    <a:pt x="45718" y="5086"/>
                    <a:pt x="38675" y="0"/>
                    <a:pt x="31017" y="0"/>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4"/>
            <p:cNvSpPr/>
            <p:nvPr/>
          </p:nvSpPr>
          <p:spPr>
            <a:xfrm>
              <a:off x="-916133" y="344010"/>
              <a:ext cx="28038" cy="40615"/>
            </a:xfrm>
            <a:custGeom>
              <a:avLst/>
              <a:gdLst/>
              <a:ahLst/>
              <a:cxnLst/>
              <a:rect l="l" t="t" r="r" b="b"/>
              <a:pathLst>
                <a:path w="28038" h="40615" extrusionOk="0">
                  <a:moveTo>
                    <a:pt x="17209" y="0"/>
                  </a:moveTo>
                  <a:cubicBezTo>
                    <a:pt x="7718" y="265"/>
                    <a:pt x="0" y="9208"/>
                    <a:pt x="0" y="20308"/>
                  </a:cubicBezTo>
                  <a:cubicBezTo>
                    <a:pt x="0" y="31468"/>
                    <a:pt x="7863" y="40615"/>
                    <a:pt x="17474" y="40615"/>
                  </a:cubicBezTo>
                  <a:cubicBezTo>
                    <a:pt x="21478" y="40615"/>
                    <a:pt x="25132" y="39061"/>
                    <a:pt x="28039" y="36554"/>
                  </a:cubicBezTo>
                  <a:cubicBezTo>
                    <a:pt x="27026" y="21862"/>
                    <a:pt x="23106" y="9063"/>
                    <a:pt x="17209"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4"/>
            <p:cNvSpPr/>
            <p:nvPr/>
          </p:nvSpPr>
          <p:spPr>
            <a:xfrm>
              <a:off x="-898924" y="344010"/>
              <a:ext cx="17812" cy="36553"/>
            </a:xfrm>
            <a:custGeom>
              <a:avLst/>
              <a:gdLst/>
              <a:ahLst/>
              <a:cxnLst/>
              <a:rect l="l" t="t" r="r" b="b"/>
              <a:pathLst>
                <a:path w="17812" h="36553" extrusionOk="0">
                  <a:moveTo>
                    <a:pt x="265" y="0"/>
                  </a:moveTo>
                  <a:cubicBezTo>
                    <a:pt x="193" y="0"/>
                    <a:pt x="60" y="0"/>
                    <a:pt x="0" y="0"/>
                  </a:cubicBezTo>
                  <a:cubicBezTo>
                    <a:pt x="5897" y="9063"/>
                    <a:pt x="9817" y="21862"/>
                    <a:pt x="10830" y="36554"/>
                  </a:cubicBezTo>
                  <a:cubicBezTo>
                    <a:pt x="15111" y="32757"/>
                    <a:pt x="17812" y="26936"/>
                    <a:pt x="17812" y="20308"/>
                  </a:cubicBezTo>
                  <a:cubicBezTo>
                    <a:pt x="17812" y="9063"/>
                    <a:pt x="9949" y="0"/>
                    <a:pt x="265"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4"/>
            <p:cNvSpPr/>
            <p:nvPr/>
          </p:nvSpPr>
          <p:spPr>
            <a:xfrm>
              <a:off x="-871090" y="817871"/>
              <a:ext cx="167866" cy="81097"/>
            </a:xfrm>
            <a:custGeom>
              <a:avLst/>
              <a:gdLst/>
              <a:ahLst/>
              <a:cxnLst/>
              <a:rect l="l" t="t" r="r" b="b"/>
              <a:pathLst>
                <a:path w="167866" h="81097" extrusionOk="0">
                  <a:moveTo>
                    <a:pt x="20260" y="0"/>
                  </a:moveTo>
                  <a:cubicBezTo>
                    <a:pt x="14025" y="7038"/>
                    <a:pt x="7320" y="14077"/>
                    <a:pt x="0" y="20910"/>
                  </a:cubicBezTo>
                  <a:cubicBezTo>
                    <a:pt x="149238" y="35132"/>
                    <a:pt x="157704" y="75000"/>
                    <a:pt x="158175" y="81098"/>
                  </a:cubicBezTo>
                  <a:cubicBezTo>
                    <a:pt x="169282" y="67696"/>
                    <a:pt x="170910" y="54294"/>
                    <a:pt x="162709" y="44002"/>
                  </a:cubicBezTo>
                  <a:cubicBezTo>
                    <a:pt x="132222" y="5689"/>
                    <a:pt x="21551" y="1145"/>
                    <a:pt x="21551" y="1145"/>
                  </a:cubicBezTo>
                  <a:lnTo>
                    <a:pt x="20260" y="0"/>
                  </a:lnTo>
                </a:path>
              </a:pathLst>
            </a:custGeom>
            <a:solidFill>
              <a:srgbClr val="E3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4"/>
            <p:cNvSpPr/>
            <p:nvPr/>
          </p:nvSpPr>
          <p:spPr>
            <a:xfrm>
              <a:off x="-1453492" y="807707"/>
              <a:ext cx="287910" cy="169719"/>
            </a:xfrm>
            <a:custGeom>
              <a:avLst/>
              <a:gdLst/>
              <a:ahLst/>
              <a:cxnLst/>
              <a:rect l="l" t="t" r="r" b="b"/>
              <a:pathLst>
                <a:path w="287910" h="169719" extrusionOk="0">
                  <a:moveTo>
                    <a:pt x="13474" y="5776"/>
                  </a:moveTo>
                  <a:cubicBezTo>
                    <a:pt x="16248" y="24300"/>
                    <a:pt x="20999" y="41390"/>
                    <a:pt x="27620" y="56539"/>
                  </a:cubicBezTo>
                  <a:cubicBezTo>
                    <a:pt x="85048" y="188774"/>
                    <a:pt x="271033" y="151991"/>
                    <a:pt x="278920" y="150352"/>
                  </a:cubicBezTo>
                  <a:cubicBezTo>
                    <a:pt x="278654" y="150424"/>
                    <a:pt x="281102" y="150087"/>
                    <a:pt x="281102" y="150087"/>
                  </a:cubicBezTo>
                  <a:cubicBezTo>
                    <a:pt x="284720" y="149593"/>
                    <a:pt x="287217" y="152148"/>
                    <a:pt x="287832" y="155751"/>
                  </a:cubicBezTo>
                  <a:cubicBezTo>
                    <a:pt x="288459" y="159343"/>
                    <a:pt x="285239" y="162874"/>
                    <a:pt x="281669" y="163621"/>
                  </a:cubicBezTo>
                  <a:cubicBezTo>
                    <a:pt x="273336" y="165333"/>
                    <a:pt x="76956" y="204152"/>
                    <a:pt x="15187" y="61927"/>
                  </a:cubicBezTo>
                  <a:cubicBezTo>
                    <a:pt x="8108" y="45705"/>
                    <a:pt x="3031" y="27482"/>
                    <a:pt x="76" y="7777"/>
                  </a:cubicBezTo>
                  <a:cubicBezTo>
                    <a:pt x="-479" y="4089"/>
                    <a:pt x="2066" y="642"/>
                    <a:pt x="5768" y="76"/>
                  </a:cubicBezTo>
                  <a:cubicBezTo>
                    <a:pt x="9470" y="-479"/>
                    <a:pt x="12919" y="2076"/>
                    <a:pt x="13474" y="5776"/>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4"/>
            <p:cNvSpPr/>
            <p:nvPr/>
          </p:nvSpPr>
          <p:spPr>
            <a:xfrm>
              <a:off x="-1476114" y="932953"/>
              <a:ext cx="272772" cy="136641"/>
            </a:xfrm>
            <a:custGeom>
              <a:avLst/>
              <a:gdLst/>
              <a:ahLst/>
              <a:cxnLst/>
              <a:rect l="l" t="t" r="r" b="b"/>
              <a:pathLst>
                <a:path w="272772" h="136641" extrusionOk="0">
                  <a:moveTo>
                    <a:pt x="13533" y="6342"/>
                  </a:moveTo>
                  <a:cubicBezTo>
                    <a:pt x="15282" y="33929"/>
                    <a:pt x="24327" y="57261"/>
                    <a:pt x="40390" y="75701"/>
                  </a:cubicBezTo>
                  <a:cubicBezTo>
                    <a:pt x="96962" y="140830"/>
                    <a:pt x="219681" y="130152"/>
                    <a:pt x="262059" y="99829"/>
                  </a:cubicBezTo>
                  <a:cubicBezTo>
                    <a:pt x="265098" y="97648"/>
                    <a:pt x="269331" y="98347"/>
                    <a:pt x="271502" y="101384"/>
                  </a:cubicBezTo>
                  <a:cubicBezTo>
                    <a:pt x="273684" y="104433"/>
                    <a:pt x="272985" y="108663"/>
                    <a:pt x="269946" y="110833"/>
                  </a:cubicBezTo>
                  <a:cubicBezTo>
                    <a:pt x="224143" y="143626"/>
                    <a:pt x="91403" y="155075"/>
                    <a:pt x="30176" y="84583"/>
                  </a:cubicBezTo>
                  <a:cubicBezTo>
                    <a:pt x="12110" y="63866"/>
                    <a:pt x="1956" y="37821"/>
                    <a:pt x="14" y="7197"/>
                  </a:cubicBezTo>
                  <a:cubicBezTo>
                    <a:pt x="-227" y="3461"/>
                    <a:pt x="2607" y="243"/>
                    <a:pt x="6334" y="14"/>
                  </a:cubicBezTo>
                  <a:cubicBezTo>
                    <a:pt x="10072" y="-227"/>
                    <a:pt x="13292" y="2605"/>
                    <a:pt x="13533" y="6342"/>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4"/>
            <p:cNvSpPr/>
            <p:nvPr/>
          </p:nvSpPr>
          <p:spPr>
            <a:xfrm>
              <a:off x="-1491814" y="1046967"/>
              <a:ext cx="225406" cy="111229"/>
            </a:xfrm>
            <a:custGeom>
              <a:avLst/>
              <a:gdLst/>
              <a:ahLst/>
              <a:cxnLst/>
              <a:rect l="l" t="t" r="r" b="b"/>
              <a:pathLst>
                <a:path w="225406" h="111229" extrusionOk="0">
                  <a:moveTo>
                    <a:pt x="13374" y="0"/>
                  </a:moveTo>
                  <a:cubicBezTo>
                    <a:pt x="14110" y="3652"/>
                    <a:pt x="11698" y="6930"/>
                    <a:pt x="8032" y="7677"/>
                  </a:cubicBezTo>
                  <a:cubicBezTo>
                    <a:pt x="4378" y="8424"/>
                    <a:pt x="748" y="5773"/>
                    <a:pt x="0" y="2133"/>
                  </a:cubicBezTo>
                  <a:cubicBezTo>
                    <a:pt x="0" y="2133"/>
                    <a:pt x="796" y="6014"/>
                    <a:pt x="808" y="6098"/>
                  </a:cubicBezTo>
                  <a:cubicBezTo>
                    <a:pt x="4498" y="24188"/>
                    <a:pt x="11927" y="40459"/>
                    <a:pt x="22889" y="54463"/>
                  </a:cubicBezTo>
                  <a:cubicBezTo>
                    <a:pt x="49095" y="87835"/>
                    <a:pt x="97466" y="108998"/>
                    <a:pt x="152290" y="111071"/>
                  </a:cubicBezTo>
                  <a:cubicBezTo>
                    <a:pt x="185586" y="112325"/>
                    <a:pt x="213589" y="106034"/>
                    <a:pt x="223635" y="95054"/>
                  </a:cubicBezTo>
                  <a:cubicBezTo>
                    <a:pt x="226155" y="92294"/>
                    <a:pt x="225962" y="88016"/>
                    <a:pt x="223212" y="85485"/>
                  </a:cubicBezTo>
                  <a:cubicBezTo>
                    <a:pt x="220439" y="82966"/>
                    <a:pt x="216170" y="83159"/>
                    <a:pt x="213637" y="85919"/>
                  </a:cubicBezTo>
                  <a:cubicBezTo>
                    <a:pt x="207680" y="92439"/>
                    <a:pt x="184320" y="98730"/>
                    <a:pt x="152808" y="97537"/>
                  </a:cubicBezTo>
                  <a:cubicBezTo>
                    <a:pt x="101904" y="95621"/>
                    <a:pt x="57320" y="76386"/>
                    <a:pt x="33550" y="46099"/>
                  </a:cubicBezTo>
                  <a:cubicBezTo>
                    <a:pt x="23902" y="33782"/>
                    <a:pt x="17342" y="19392"/>
                    <a:pt x="13953" y="2880"/>
                  </a:cubicBezTo>
                  <a:close/>
                  <a:moveTo>
                    <a:pt x="796" y="6062"/>
                  </a:moveTo>
                  <a:cubicBezTo>
                    <a:pt x="808" y="6098"/>
                    <a:pt x="808" y="6110"/>
                    <a:pt x="808" y="6110"/>
                  </a:cubicBezTo>
                  <a:cubicBezTo>
                    <a:pt x="808" y="6110"/>
                    <a:pt x="796" y="6086"/>
                    <a:pt x="796" y="6062"/>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4"/>
            <p:cNvSpPr/>
            <p:nvPr/>
          </p:nvSpPr>
          <p:spPr>
            <a:xfrm>
              <a:off x="-1518998" y="1177055"/>
              <a:ext cx="204367" cy="47217"/>
            </a:xfrm>
            <a:custGeom>
              <a:avLst/>
              <a:gdLst/>
              <a:ahLst/>
              <a:cxnLst/>
              <a:rect l="l" t="t" r="r" b="b"/>
              <a:pathLst>
                <a:path w="204367" h="47217" extrusionOk="0">
                  <a:moveTo>
                    <a:pt x="11289" y="1725"/>
                  </a:moveTo>
                  <a:cubicBezTo>
                    <a:pt x="56959" y="42617"/>
                    <a:pt x="172382" y="38556"/>
                    <a:pt x="192715" y="17501"/>
                  </a:cubicBezTo>
                  <a:cubicBezTo>
                    <a:pt x="195320" y="14813"/>
                    <a:pt x="199601" y="14741"/>
                    <a:pt x="202290" y="17332"/>
                  </a:cubicBezTo>
                  <a:cubicBezTo>
                    <a:pt x="204992" y="19936"/>
                    <a:pt x="205064" y="24214"/>
                    <a:pt x="202471" y="26902"/>
                  </a:cubicBezTo>
                  <a:cubicBezTo>
                    <a:pt x="175072" y="55260"/>
                    <a:pt x="52895" y="57152"/>
                    <a:pt x="2257" y="11812"/>
                  </a:cubicBezTo>
                  <a:cubicBezTo>
                    <a:pt x="-529" y="9318"/>
                    <a:pt x="-770" y="5039"/>
                    <a:pt x="1726" y="2255"/>
                  </a:cubicBezTo>
                  <a:cubicBezTo>
                    <a:pt x="4234" y="-529"/>
                    <a:pt x="8504" y="-770"/>
                    <a:pt x="11289" y="1725"/>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4"/>
            <p:cNvSpPr/>
            <p:nvPr/>
          </p:nvSpPr>
          <p:spPr>
            <a:xfrm>
              <a:off x="-1552998" y="1245767"/>
              <a:ext cx="168322" cy="54007"/>
            </a:xfrm>
            <a:custGeom>
              <a:avLst/>
              <a:gdLst/>
              <a:ahLst/>
              <a:cxnLst/>
              <a:rect l="l" t="t" r="r" b="b"/>
              <a:pathLst>
                <a:path w="168322" h="54007" extrusionOk="0">
                  <a:moveTo>
                    <a:pt x="12138" y="2625"/>
                  </a:moveTo>
                  <a:cubicBezTo>
                    <a:pt x="28093" y="23295"/>
                    <a:pt x="57361" y="37275"/>
                    <a:pt x="90417" y="40011"/>
                  </a:cubicBezTo>
                  <a:cubicBezTo>
                    <a:pt x="118106" y="42313"/>
                    <a:pt x="142973" y="35949"/>
                    <a:pt x="156950" y="22993"/>
                  </a:cubicBezTo>
                  <a:cubicBezTo>
                    <a:pt x="159688" y="20450"/>
                    <a:pt x="163969" y="20607"/>
                    <a:pt x="166513" y="23355"/>
                  </a:cubicBezTo>
                  <a:cubicBezTo>
                    <a:pt x="169058" y="26091"/>
                    <a:pt x="168901" y="30381"/>
                    <a:pt x="166152" y="32924"/>
                  </a:cubicBezTo>
                  <a:cubicBezTo>
                    <a:pt x="149437" y="48411"/>
                    <a:pt x="120711" y="56112"/>
                    <a:pt x="89295" y="53509"/>
                  </a:cubicBezTo>
                  <a:cubicBezTo>
                    <a:pt x="52513" y="50448"/>
                    <a:pt x="19651" y="34527"/>
                    <a:pt x="1404" y="10905"/>
                  </a:cubicBezTo>
                  <a:cubicBezTo>
                    <a:pt x="-875" y="7940"/>
                    <a:pt x="-320" y="3698"/>
                    <a:pt x="2635" y="1408"/>
                  </a:cubicBezTo>
                  <a:cubicBezTo>
                    <a:pt x="5601" y="-870"/>
                    <a:pt x="9846" y="-327"/>
                    <a:pt x="12138" y="2625"/>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4"/>
            <p:cNvSpPr/>
            <p:nvPr/>
          </p:nvSpPr>
          <p:spPr>
            <a:xfrm>
              <a:off x="-1028037" y="158999"/>
              <a:ext cx="396403" cy="446780"/>
            </a:xfrm>
            <a:custGeom>
              <a:avLst/>
              <a:gdLst/>
              <a:ahLst/>
              <a:cxnLst/>
              <a:rect l="l" t="t" r="r" b="b"/>
              <a:pathLst>
                <a:path w="396403" h="446780" extrusionOk="0">
                  <a:moveTo>
                    <a:pt x="193186" y="0"/>
                  </a:moveTo>
                  <a:cubicBezTo>
                    <a:pt x="105380" y="0"/>
                    <a:pt x="27860" y="61489"/>
                    <a:pt x="292" y="153012"/>
                  </a:cubicBezTo>
                  <a:cubicBezTo>
                    <a:pt x="-794" y="156580"/>
                    <a:pt x="1244" y="160352"/>
                    <a:pt x="4826" y="161437"/>
                  </a:cubicBezTo>
                  <a:cubicBezTo>
                    <a:pt x="8408" y="162509"/>
                    <a:pt x="12183" y="160485"/>
                    <a:pt x="13268" y="156905"/>
                  </a:cubicBezTo>
                  <a:cubicBezTo>
                    <a:pt x="39100" y="71155"/>
                    <a:pt x="111410" y="13534"/>
                    <a:pt x="193186" y="13534"/>
                  </a:cubicBezTo>
                  <a:cubicBezTo>
                    <a:pt x="297768" y="13534"/>
                    <a:pt x="382861" y="107685"/>
                    <a:pt x="382861" y="223384"/>
                  </a:cubicBezTo>
                  <a:cubicBezTo>
                    <a:pt x="382861" y="315919"/>
                    <a:pt x="329243" y="396427"/>
                    <a:pt x="249276" y="423785"/>
                  </a:cubicBezTo>
                  <a:cubicBezTo>
                    <a:pt x="249276" y="423785"/>
                    <a:pt x="239580" y="426810"/>
                    <a:pt x="239351" y="426870"/>
                  </a:cubicBezTo>
                  <a:cubicBezTo>
                    <a:pt x="224578" y="431100"/>
                    <a:pt x="209045" y="433246"/>
                    <a:pt x="193186" y="433246"/>
                  </a:cubicBezTo>
                  <a:cubicBezTo>
                    <a:pt x="184769" y="433246"/>
                    <a:pt x="176387" y="432655"/>
                    <a:pt x="168295" y="431486"/>
                  </a:cubicBezTo>
                  <a:cubicBezTo>
                    <a:pt x="114027" y="423604"/>
                    <a:pt x="65450" y="389955"/>
                    <a:pt x="35012" y="339192"/>
                  </a:cubicBezTo>
                  <a:cubicBezTo>
                    <a:pt x="33094" y="335974"/>
                    <a:pt x="28921" y="334937"/>
                    <a:pt x="25714" y="336866"/>
                  </a:cubicBezTo>
                  <a:cubicBezTo>
                    <a:pt x="22506" y="338782"/>
                    <a:pt x="21469" y="342940"/>
                    <a:pt x="23386" y="346146"/>
                  </a:cubicBezTo>
                  <a:cubicBezTo>
                    <a:pt x="55923" y="400416"/>
                    <a:pt x="108033" y="436403"/>
                    <a:pt x="166353" y="444888"/>
                  </a:cubicBezTo>
                  <a:cubicBezTo>
                    <a:pt x="175085" y="446141"/>
                    <a:pt x="184117" y="446780"/>
                    <a:pt x="193186" y="446780"/>
                  </a:cubicBezTo>
                  <a:cubicBezTo>
                    <a:pt x="210299" y="446780"/>
                    <a:pt x="227098" y="444466"/>
                    <a:pt x="242860" y="439947"/>
                  </a:cubicBezTo>
                  <a:cubicBezTo>
                    <a:pt x="242860" y="439947"/>
                    <a:pt x="253822" y="436524"/>
                    <a:pt x="253846" y="436524"/>
                  </a:cubicBezTo>
                  <a:cubicBezTo>
                    <a:pt x="339108" y="407358"/>
                    <a:pt x="396404" y="321704"/>
                    <a:pt x="396404" y="223384"/>
                  </a:cubicBezTo>
                  <a:cubicBezTo>
                    <a:pt x="396404" y="100212"/>
                    <a:pt x="305245" y="0"/>
                    <a:pt x="193186" y="0"/>
                  </a:cubicBezTo>
                  <a:close/>
                  <a:moveTo>
                    <a:pt x="253846" y="436536"/>
                  </a:moveTo>
                  <a:lnTo>
                    <a:pt x="253846" y="436524"/>
                  </a:lnTo>
                  <a:lnTo>
                    <a:pt x="253846" y="436536"/>
                  </a:ln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4"/>
            <p:cNvSpPr/>
            <p:nvPr/>
          </p:nvSpPr>
          <p:spPr>
            <a:xfrm>
              <a:off x="-1395300" y="332767"/>
              <a:ext cx="619360" cy="600207"/>
            </a:xfrm>
            <a:custGeom>
              <a:avLst/>
              <a:gdLst/>
              <a:ahLst/>
              <a:cxnLst/>
              <a:rect l="l" t="t" r="r" b="b"/>
              <a:pathLst>
                <a:path w="619360" h="600207" extrusionOk="0">
                  <a:moveTo>
                    <a:pt x="121803" y="649"/>
                  </a:moveTo>
                  <a:cubicBezTo>
                    <a:pt x="118293" y="2312"/>
                    <a:pt x="35395" y="42975"/>
                    <a:pt x="8297" y="187286"/>
                  </a:cubicBezTo>
                  <a:cubicBezTo>
                    <a:pt x="3678" y="212186"/>
                    <a:pt x="965" y="238507"/>
                    <a:pt x="277" y="265492"/>
                  </a:cubicBezTo>
                  <a:cubicBezTo>
                    <a:pt x="84" y="271120"/>
                    <a:pt x="0" y="276893"/>
                    <a:pt x="0" y="282798"/>
                  </a:cubicBezTo>
                  <a:cubicBezTo>
                    <a:pt x="0" y="290717"/>
                    <a:pt x="169" y="298840"/>
                    <a:pt x="470" y="307131"/>
                  </a:cubicBezTo>
                  <a:cubicBezTo>
                    <a:pt x="470" y="307131"/>
                    <a:pt x="2340" y="332368"/>
                    <a:pt x="2376" y="332670"/>
                  </a:cubicBezTo>
                  <a:cubicBezTo>
                    <a:pt x="2376" y="332670"/>
                    <a:pt x="3099" y="337792"/>
                    <a:pt x="3099" y="337804"/>
                  </a:cubicBezTo>
                  <a:cubicBezTo>
                    <a:pt x="18379" y="452900"/>
                    <a:pt x="94548" y="544472"/>
                    <a:pt x="206775" y="582737"/>
                  </a:cubicBezTo>
                  <a:cubicBezTo>
                    <a:pt x="217146" y="586389"/>
                    <a:pt x="228048" y="589498"/>
                    <a:pt x="239167" y="591957"/>
                  </a:cubicBezTo>
                  <a:lnTo>
                    <a:pt x="252952" y="594861"/>
                  </a:lnTo>
                  <a:cubicBezTo>
                    <a:pt x="267387" y="597464"/>
                    <a:pt x="281485" y="599103"/>
                    <a:pt x="295040" y="599766"/>
                  </a:cubicBezTo>
                  <a:cubicBezTo>
                    <a:pt x="316747" y="600935"/>
                    <a:pt x="338768" y="599778"/>
                    <a:pt x="360476" y="596307"/>
                  </a:cubicBezTo>
                  <a:cubicBezTo>
                    <a:pt x="387296" y="592017"/>
                    <a:pt x="413345" y="584135"/>
                    <a:pt x="437887" y="572902"/>
                  </a:cubicBezTo>
                  <a:cubicBezTo>
                    <a:pt x="448487" y="568057"/>
                    <a:pt x="458991" y="562489"/>
                    <a:pt x="469302" y="556246"/>
                  </a:cubicBezTo>
                  <a:cubicBezTo>
                    <a:pt x="469302" y="556246"/>
                    <a:pt x="472944" y="553993"/>
                    <a:pt x="473173" y="553848"/>
                  </a:cubicBezTo>
                  <a:cubicBezTo>
                    <a:pt x="484907" y="546448"/>
                    <a:pt x="495894" y="538723"/>
                    <a:pt x="505867" y="530889"/>
                  </a:cubicBezTo>
                  <a:lnTo>
                    <a:pt x="528841" y="510967"/>
                  </a:lnTo>
                  <a:cubicBezTo>
                    <a:pt x="528841" y="510967"/>
                    <a:pt x="549547" y="489587"/>
                    <a:pt x="549547" y="489575"/>
                  </a:cubicBezTo>
                  <a:cubicBezTo>
                    <a:pt x="549547" y="489575"/>
                    <a:pt x="556916" y="480777"/>
                    <a:pt x="556928" y="480741"/>
                  </a:cubicBezTo>
                  <a:cubicBezTo>
                    <a:pt x="571098" y="463133"/>
                    <a:pt x="583061" y="444127"/>
                    <a:pt x="592455" y="424229"/>
                  </a:cubicBezTo>
                  <a:cubicBezTo>
                    <a:pt x="612969" y="380841"/>
                    <a:pt x="618311" y="339925"/>
                    <a:pt x="619180" y="313266"/>
                  </a:cubicBezTo>
                  <a:cubicBezTo>
                    <a:pt x="619312" y="309759"/>
                    <a:pt x="619361" y="306372"/>
                    <a:pt x="619361" y="303154"/>
                  </a:cubicBezTo>
                  <a:cubicBezTo>
                    <a:pt x="619361" y="281388"/>
                    <a:pt x="616816" y="266239"/>
                    <a:pt x="615887" y="261478"/>
                  </a:cubicBezTo>
                  <a:lnTo>
                    <a:pt x="615694" y="260538"/>
                  </a:lnTo>
                  <a:cubicBezTo>
                    <a:pt x="614911" y="256887"/>
                    <a:pt x="611281" y="254307"/>
                    <a:pt x="607627" y="255079"/>
                  </a:cubicBezTo>
                  <a:cubicBezTo>
                    <a:pt x="603972" y="255862"/>
                    <a:pt x="601573" y="259188"/>
                    <a:pt x="602344" y="262852"/>
                  </a:cubicBezTo>
                  <a:cubicBezTo>
                    <a:pt x="602344" y="262852"/>
                    <a:pt x="602694" y="264503"/>
                    <a:pt x="602634" y="264262"/>
                  </a:cubicBezTo>
                  <a:cubicBezTo>
                    <a:pt x="603574" y="269143"/>
                    <a:pt x="606565" y="287053"/>
                    <a:pt x="605637" y="312808"/>
                  </a:cubicBezTo>
                  <a:cubicBezTo>
                    <a:pt x="604805" y="338201"/>
                    <a:pt x="599727" y="377154"/>
                    <a:pt x="580203" y="418444"/>
                  </a:cubicBezTo>
                  <a:cubicBezTo>
                    <a:pt x="571255" y="437377"/>
                    <a:pt x="559882" y="455480"/>
                    <a:pt x="546388" y="472244"/>
                  </a:cubicBezTo>
                  <a:lnTo>
                    <a:pt x="539405" y="480620"/>
                  </a:lnTo>
                  <a:cubicBezTo>
                    <a:pt x="539405" y="480620"/>
                    <a:pt x="519591" y="501072"/>
                    <a:pt x="519543" y="501108"/>
                  </a:cubicBezTo>
                  <a:lnTo>
                    <a:pt x="497473" y="520259"/>
                  </a:lnTo>
                  <a:cubicBezTo>
                    <a:pt x="487886" y="527792"/>
                    <a:pt x="477286" y="535240"/>
                    <a:pt x="466155" y="542266"/>
                  </a:cubicBezTo>
                  <a:cubicBezTo>
                    <a:pt x="466155" y="542266"/>
                    <a:pt x="461934" y="544881"/>
                    <a:pt x="462115" y="544773"/>
                  </a:cubicBezTo>
                  <a:cubicBezTo>
                    <a:pt x="452419" y="550630"/>
                    <a:pt x="442373" y="555969"/>
                    <a:pt x="432243" y="560585"/>
                  </a:cubicBezTo>
                  <a:cubicBezTo>
                    <a:pt x="408823" y="571324"/>
                    <a:pt x="383944" y="578832"/>
                    <a:pt x="358341" y="582930"/>
                  </a:cubicBezTo>
                  <a:cubicBezTo>
                    <a:pt x="337574" y="586256"/>
                    <a:pt x="316518" y="587365"/>
                    <a:pt x="295522" y="586244"/>
                  </a:cubicBezTo>
                  <a:cubicBezTo>
                    <a:pt x="282727" y="585617"/>
                    <a:pt x="269208" y="584038"/>
                    <a:pt x="255339" y="581532"/>
                  </a:cubicBezTo>
                  <a:cubicBezTo>
                    <a:pt x="255339" y="581532"/>
                    <a:pt x="242170" y="578760"/>
                    <a:pt x="242134" y="578748"/>
                  </a:cubicBezTo>
                  <a:cubicBezTo>
                    <a:pt x="231509" y="576397"/>
                    <a:pt x="221138" y="573445"/>
                    <a:pt x="211225" y="569950"/>
                  </a:cubicBezTo>
                  <a:cubicBezTo>
                    <a:pt x="103894" y="533360"/>
                    <a:pt x="31114" y="445910"/>
                    <a:pt x="16498" y="335851"/>
                  </a:cubicBezTo>
                  <a:cubicBezTo>
                    <a:pt x="16498" y="335851"/>
                    <a:pt x="15810" y="330934"/>
                    <a:pt x="15798" y="330910"/>
                  </a:cubicBezTo>
                  <a:cubicBezTo>
                    <a:pt x="15798" y="330850"/>
                    <a:pt x="14001" y="306601"/>
                    <a:pt x="14001" y="306601"/>
                  </a:cubicBezTo>
                  <a:cubicBezTo>
                    <a:pt x="13700" y="298502"/>
                    <a:pt x="13555" y="290548"/>
                    <a:pt x="13555" y="282810"/>
                  </a:cubicBezTo>
                  <a:cubicBezTo>
                    <a:pt x="13555" y="277038"/>
                    <a:pt x="13639" y="271385"/>
                    <a:pt x="13808" y="265877"/>
                  </a:cubicBezTo>
                  <a:cubicBezTo>
                    <a:pt x="14484" y="239568"/>
                    <a:pt x="17125" y="213957"/>
                    <a:pt x="21611" y="189781"/>
                  </a:cubicBezTo>
                  <a:cubicBezTo>
                    <a:pt x="47334" y="52750"/>
                    <a:pt x="126807" y="13267"/>
                    <a:pt x="127603" y="12882"/>
                  </a:cubicBezTo>
                  <a:cubicBezTo>
                    <a:pt x="130039" y="11725"/>
                    <a:pt x="131462" y="9290"/>
                    <a:pt x="131462" y="6771"/>
                  </a:cubicBezTo>
                  <a:cubicBezTo>
                    <a:pt x="131462" y="5795"/>
                    <a:pt x="131257" y="4807"/>
                    <a:pt x="130799" y="3867"/>
                  </a:cubicBezTo>
                  <a:cubicBezTo>
                    <a:pt x="129195" y="492"/>
                    <a:pt x="125179" y="-942"/>
                    <a:pt x="121803" y="649"/>
                  </a:cubicBezTo>
                  <a:close/>
                  <a:moveTo>
                    <a:pt x="3099" y="337804"/>
                  </a:moveTo>
                  <a:cubicBezTo>
                    <a:pt x="3099" y="337816"/>
                    <a:pt x="3099" y="337804"/>
                    <a:pt x="3099" y="337804"/>
                  </a:cubicBezTo>
                  <a:close/>
                  <a:moveTo>
                    <a:pt x="528841" y="510967"/>
                  </a:moveTo>
                  <a:lnTo>
                    <a:pt x="528841" y="510967"/>
                  </a:ln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4"/>
            <p:cNvSpPr/>
            <p:nvPr/>
          </p:nvSpPr>
          <p:spPr>
            <a:xfrm>
              <a:off x="-1446650" y="702930"/>
              <a:ext cx="39419" cy="19126"/>
            </a:xfrm>
            <a:custGeom>
              <a:avLst/>
              <a:gdLst/>
              <a:ahLst/>
              <a:cxnLst/>
              <a:rect l="l" t="t" r="r" b="b"/>
              <a:pathLst>
                <a:path w="39419" h="19126" extrusionOk="0">
                  <a:moveTo>
                    <a:pt x="29462" y="4893"/>
                  </a:moveTo>
                  <a:cubicBezTo>
                    <a:pt x="29679" y="4929"/>
                    <a:pt x="33562" y="5604"/>
                    <a:pt x="33562" y="5604"/>
                  </a:cubicBezTo>
                  <a:cubicBezTo>
                    <a:pt x="37240" y="6255"/>
                    <a:pt x="39966" y="9798"/>
                    <a:pt x="39327" y="13474"/>
                  </a:cubicBezTo>
                  <a:cubicBezTo>
                    <a:pt x="38675" y="17162"/>
                    <a:pt x="35419" y="19657"/>
                    <a:pt x="31741" y="19030"/>
                  </a:cubicBezTo>
                  <a:lnTo>
                    <a:pt x="27086" y="18211"/>
                  </a:lnTo>
                  <a:cubicBezTo>
                    <a:pt x="27291" y="18247"/>
                    <a:pt x="0" y="13257"/>
                    <a:pt x="0" y="13257"/>
                  </a:cubicBezTo>
                  <a:cubicBezTo>
                    <a:pt x="3678" y="13932"/>
                    <a:pt x="7344" y="11522"/>
                    <a:pt x="8020" y="7858"/>
                  </a:cubicBezTo>
                  <a:cubicBezTo>
                    <a:pt x="8683" y="4170"/>
                    <a:pt x="6380" y="675"/>
                    <a:pt x="2701" y="0"/>
                  </a:cubicBezTo>
                  <a:lnTo>
                    <a:pt x="29462" y="4893"/>
                  </a:ln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4"/>
            <p:cNvSpPr/>
            <p:nvPr/>
          </p:nvSpPr>
          <p:spPr>
            <a:xfrm>
              <a:off x="-1916403" y="278344"/>
              <a:ext cx="541890" cy="437986"/>
            </a:xfrm>
            <a:custGeom>
              <a:avLst/>
              <a:gdLst/>
              <a:ahLst/>
              <a:cxnLst/>
              <a:rect l="l" t="t" r="r" b="b"/>
              <a:pathLst>
                <a:path w="541890" h="437986" extrusionOk="0">
                  <a:moveTo>
                    <a:pt x="108541" y="416"/>
                  </a:moveTo>
                  <a:cubicBezTo>
                    <a:pt x="129971" y="1513"/>
                    <a:pt x="154778" y="5177"/>
                    <a:pt x="184336" y="11673"/>
                  </a:cubicBezTo>
                  <a:cubicBezTo>
                    <a:pt x="372877" y="53421"/>
                    <a:pt x="538517" y="236455"/>
                    <a:pt x="540169" y="238311"/>
                  </a:cubicBezTo>
                  <a:cubicBezTo>
                    <a:pt x="542653" y="241095"/>
                    <a:pt x="542424" y="245373"/>
                    <a:pt x="539639" y="247868"/>
                  </a:cubicBezTo>
                  <a:cubicBezTo>
                    <a:pt x="536853" y="250351"/>
                    <a:pt x="532572" y="250122"/>
                    <a:pt x="530075" y="247338"/>
                  </a:cubicBezTo>
                  <a:cubicBezTo>
                    <a:pt x="528447" y="245530"/>
                    <a:pt x="365642" y="65678"/>
                    <a:pt x="181418" y="24882"/>
                  </a:cubicBezTo>
                  <a:cubicBezTo>
                    <a:pt x="152607" y="18567"/>
                    <a:pt x="128536" y="14987"/>
                    <a:pt x="107818" y="13926"/>
                  </a:cubicBezTo>
                  <a:cubicBezTo>
                    <a:pt x="49871" y="10781"/>
                    <a:pt x="19276" y="25834"/>
                    <a:pt x="14283" y="60013"/>
                  </a:cubicBezTo>
                  <a:cubicBezTo>
                    <a:pt x="9339" y="93626"/>
                    <a:pt x="28513" y="145583"/>
                    <a:pt x="71253" y="214412"/>
                  </a:cubicBezTo>
                  <a:cubicBezTo>
                    <a:pt x="156406" y="351684"/>
                    <a:pt x="399650" y="409980"/>
                    <a:pt x="472165" y="424575"/>
                  </a:cubicBezTo>
                  <a:cubicBezTo>
                    <a:pt x="475843" y="425310"/>
                    <a:pt x="478219" y="428889"/>
                    <a:pt x="477471" y="432553"/>
                  </a:cubicBezTo>
                  <a:cubicBezTo>
                    <a:pt x="476735" y="436217"/>
                    <a:pt x="473166" y="438579"/>
                    <a:pt x="469499" y="437856"/>
                  </a:cubicBezTo>
                  <a:cubicBezTo>
                    <a:pt x="374819" y="418790"/>
                    <a:pt x="145360" y="359554"/>
                    <a:pt x="59736" y="221534"/>
                  </a:cubicBezTo>
                  <a:cubicBezTo>
                    <a:pt x="15260" y="149921"/>
                    <a:pt x="-4542" y="94916"/>
                    <a:pt x="873" y="58049"/>
                  </a:cubicBezTo>
                  <a:cubicBezTo>
                    <a:pt x="6987" y="16228"/>
                    <a:pt x="43214" y="-3151"/>
                    <a:pt x="108541" y="416"/>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4"/>
            <p:cNvSpPr/>
            <p:nvPr/>
          </p:nvSpPr>
          <p:spPr>
            <a:xfrm>
              <a:off x="-1913198" y="692286"/>
              <a:ext cx="477726" cy="259529"/>
            </a:xfrm>
            <a:custGeom>
              <a:avLst/>
              <a:gdLst/>
              <a:ahLst/>
              <a:cxnLst/>
              <a:rect l="l" t="t" r="r" b="b"/>
              <a:pathLst>
                <a:path w="477726" h="259529" extrusionOk="0">
                  <a:moveTo>
                    <a:pt x="178840" y="353"/>
                  </a:moveTo>
                  <a:lnTo>
                    <a:pt x="462906" y="10344"/>
                  </a:lnTo>
                  <a:lnTo>
                    <a:pt x="467850" y="10512"/>
                  </a:lnTo>
                  <a:lnTo>
                    <a:pt x="470949" y="10500"/>
                  </a:lnTo>
                  <a:cubicBezTo>
                    <a:pt x="474700" y="10500"/>
                    <a:pt x="477727" y="13537"/>
                    <a:pt x="477727" y="17274"/>
                  </a:cubicBezTo>
                  <a:cubicBezTo>
                    <a:pt x="477727" y="21010"/>
                    <a:pt x="474700" y="24047"/>
                    <a:pt x="470949" y="24047"/>
                  </a:cubicBezTo>
                  <a:lnTo>
                    <a:pt x="467898" y="24047"/>
                  </a:lnTo>
                  <a:cubicBezTo>
                    <a:pt x="467404" y="24035"/>
                    <a:pt x="462459" y="23878"/>
                    <a:pt x="462459" y="23878"/>
                  </a:cubicBezTo>
                  <a:lnTo>
                    <a:pt x="178346" y="13875"/>
                  </a:lnTo>
                  <a:cubicBezTo>
                    <a:pt x="87524" y="10609"/>
                    <a:pt x="47679" y="30555"/>
                    <a:pt x="30241" y="47862"/>
                  </a:cubicBezTo>
                  <a:cubicBezTo>
                    <a:pt x="18712" y="59299"/>
                    <a:pt x="13116" y="73291"/>
                    <a:pt x="13586" y="89441"/>
                  </a:cubicBezTo>
                  <a:cubicBezTo>
                    <a:pt x="13755" y="97636"/>
                    <a:pt x="15576" y="106398"/>
                    <a:pt x="18977" y="115497"/>
                  </a:cubicBezTo>
                  <a:cubicBezTo>
                    <a:pt x="29734" y="144543"/>
                    <a:pt x="55373" y="175022"/>
                    <a:pt x="91166" y="201368"/>
                  </a:cubicBezTo>
                  <a:cubicBezTo>
                    <a:pt x="207819" y="287480"/>
                    <a:pt x="437399" y="221314"/>
                    <a:pt x="439703" y="220639"/>
                  </a:cubicBezTo>
                  <a:cubicBezTo>
                    <a:pt x="443284" y="219579"/>
                    <a:pt x="447059" y="221627"/>
                    <a:pt x="448120" y="225219"/>
                  </a:cubicBezTo>
                  <a:cubicBezTo>
                    <a:pt x="449170" y="228798"/>
                    <a:pt x="447119" y="232571"/>
                    <a:pt x="443538" y="233619"/>
                  </a:cubicBezTo>
                  <a:cubicBezTo>
                    <a:pt x="433854" y="236463"/>
                    <a:pt x="205202" y="302376"/>
                    <a:pt x="83122" y="212263"/>
                  </a:cubicBezTo>
                  <a:cubicBezTo>
                    <a:pt x="45231" y="184387"/>
                    <a:pt x="17940" y="151690"/>
                    <a:pt x="6290" y="120222"/>
                  </a:cubicBezTo>
                  <a:cubicBezTo>
                    <a:pt x="2359" y="109712"/>
                    <a:pt x="248" y="99468"/>
                    <a:pt x="31" y="89790"/>
                  </a:cubicBezTo>
                  <a:cubicBezTo>
                    <a:pt x="-535" y="70073"/>
                    <a:pt x="6604" y="52236"/>
                    <a:pt x="20690" y="38244"/>
                  </a:cubicBezTo>
                  <a:cubicBezTo>
                    <a:pt x="48427" y="10729"/>
                    <a:pt x="103105" y="-2371"/>
                    <a:pt x="178840" y="353"/>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4"/>
            <p:cNvSpPr/>
            <p:nvPr/>
          </p:nvSpPr>
          <p:spPr>
            <a:xfrm>
              <a:off x="-1224798" y="661094"/>
              <a:ext cx="319980" cy="165130"/>
            </a:xfrm>
            <a:custGeom>
              <a:avLst/>
              <a:gdLst/>
              <a:ahLst/>
              <a:cxnLst/>
              <a:rect l="l" t="t" r="r" b="b"/>
              <a:pathLst>
                <a:path w="319980" h="165130" extrusionOk="0">
                  <a:moveTo>
                    <a:pt x="12383" y="16"/>
                  </a:moveTo>
                  <a:cubicBezTo>
                    <a:pt x="9935" y="185"/>
                    <a:pt x="7764" y="1667"/>
                    <a:pt x="6727" y="3885"/>
                  </a:cubicBezTo>
                  <a:cubicBezTo>
                    <a:pt x="6365" y="4668"/>
                    <a:pt x="-28644" y="82211"/>
                    <a:pt x="64686" y="138867"/>
                  </a:cubicBezTo>
                  <a:cubicBezTo>
                    <a:pt x="110621" y="166756"/>
                    <a:pt x="167410" y="172758"/>
                    <a:pt x="220485" y="155318"/>
                  </a:cubicBezTo>
                  <a:cubicBezTo>
                    <a:pt x="267168" y="139988"/>
                    <a:pt x="303250" y="108569"/>
                    <a:pt x="319471" y="69110"/>
                  </a:cubicBezTo>
                  <a:cubicBezTo>
                    <a:pt x="320520" y="66567"/>
                    <a:pt x="319917" y="63651"/>
                    <a:pt x="317963" y="61723"/>
                  </a:cubicBezTo>
                  <a:cubicBezTo>
                    <a:pt x="316021" y="59794"/>
                    <a:pt x="313091" y="59228"/>
                    <a:pt x="310546" y="60300"/>
                  </a:cubicBezTo>
                  <a:cubicBezTo>
                    <a:pt x="308569" y="61156"/>
                    <a:pt x="110247" y="143182"/>
                    <a:pt x="18521" y="3053"/>
                  </a:cubicBezTo>
                  <a:cubicBezTo>
                    <a:pt x="17183" y="1004"/>
                    <a:pt x="14831" y="-153"/>
                    <a:pt x="12383" y="16"/>
                  </a:cubicBezTo>
                  <a:close/>
                  <a:moveTo>
                    <a:pt x="299548" y="78631"/>
                  </a:moveTo>
                  <a:cubicBezTo>
                    <a:pt x="282604" y="107496"/>
                    <a:pt x="253118" y="130347"/>
                    <a:pt x="216264" y="142459"/>
                  </a:cubicBezTo>
                  <a:cubicBezTo>
                    <a:pt x="166952" y="158657"/>
                    <a:pt x="114263" y="153125"/>
                    <a:pt x="71717" y="127298"/>
                  </a:cubicBezTo>
                  <a:cubicBezTo>
                    <a:pt x="23526" y="98035"/>
                    <a:pt x="13179" y="63832"/>
                    <a:pt x="13179" y="39848"/>
                  </a:cubicBezTo>
                  <a:cubicBezTo>
                    <a:pt x="13179" y="32412"/>
                    <a:pt x="14216" y="26229"/>
                    <a:pt x="15386" y="21216"/>
                  </a:cubicBezTo>
                  <a:cubicBezTo>
                    <a:pt x="99502" y="132878"/>
                    <a:pt x="250405" y="94986"/>
                    <a:pt x="299548" y="78631"/>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4"/>
            <p:cNvSpPr/>
            <p:nvPr/>
          </p:nvSpPr>
          <p:spPr>
            <a:xfrm>
              <a:off x="-849542" y="658110"/>
              <a:ext cx="295259" cy="158678"/>
            </a:xfrm>
            <a:custGeom>
              <a:avLst/>
              <a:gdLst/>
              <a:ahLst/>
              <a:cxnLst/>
              <a:rect l="l" t="t" r="r" b="b"/>
              <a:pathLst>
                <a:path w="295259" h="158678" extrusionOk="0">
                  <a:moveTo>
                    <a:pt x="292582" y="1373"/>
                  </a:moveTo>
                  <a:cubicBezTo>
                    <a:pt x="295561" y="3627"/>
                    <a:pt x="296140" y="7881"/>
                    <a:pt x="293884" y="10858"/>
                  </a:cubicBezTo>
                  <a:cubicBezTo>
                    <a:pt x="263627" y="50738"/>
                    <a:pt x="189556" y="108720"/>
                    <a:pt x="8565" y="158435"/>
                  </a:cubicBezTo>
                  <a:cubicBezTo>
                    <a:pt x="4959" y="159423"/>
                    <a:pt x="1232" y="157314"/>
                    <a:pt x="244" y="153698"/>
                  </a:cubicBezTo>
                  <a:cubicBezTo>
                    <a:pt x="-745" y="150095"/>
                    <a:pt x="1365" y="146371"/>
                    <a:pt x="4983" y="145382"/>
                  </a:cubicBezTo>
                  <a:cubicBezTo>
                    <a:pt x="182308" y="96668"/>
                    <a:pt x="254100" y="40891"/>
                    <a:pt x="283091" y="2687"/>
                  </a:cubicBezTo>
                  <a:cubicBezTo>
                    <a:pt x="285358" y="-302"/>
                    <a:pt x="289603" y="-881"/>
                    <a:pt x="292582" y="1373"/>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4"/>
            <p:cNvSpPr/>
            <p:nvPr/>
          </p:nvSpPr>
          <p:spPr>
            <a:xfrm>
              <a:off x="-791979" y="552357"/>
              <a:ext cx="258704" cy="119155"/>
            </a:xfrm>
            <a:custGeom>
              <a:avLst/>
              <a:gdLst/>
              <a:ahLst/>
              <a:cxnLst/>
              <a:rect l="l" t="t" r="r" b="b"/>
              <a:pathLst>
                <a:path w="258704" h="119155" extrusionOk="0">
                  <a:moveTo>
                    <a:pt x="222574" y="6479"/>
                  </a:moveTo>
                  <a:cubicBezTo>
                    <a:pt x="241387" y="13638"/>
                    <a:pt x="254194" y="28800"/>
                    <a:pt x="257716" y="48083"/>
                  </a:cubicBezTo>
                  <a:cubicBezTo>
                    <a:pt x="257704" y="48023"/>
                    <a:pt x="258705" y="59315"/>
                    <a:pt x="258705" y="59315"/>
                  </a:cubicBezTo>
                  <a:cubicBezTo>
                    <a:pt x="258705" y="77369"/>
                    <a:pt x="250998" y="97135"/>
                    <a:pt x="236406" y="116454"/>
                  </a:cubicBezTo>
                  <a:cubicBezTo>
                    <a:pt x="234151" y="119443"/>
                    <a:pt x="229906" y="120046"/>
                    <a:pt x="226915" y="117792"/>
                  </a:cubicBezTo>
                  <a:cubicBezTo>
                    <a:pt x="223936" y="115538"/>
                    <a:pt x="223346" y="111296"/>
                    <a:pt x="225589" y="108319"/>
                  </a:cubicBezTo>
                  <a:cubicBezTo>
                    <a:pt x="238396" y="91350"/>
                    <a:pt x="245162" y="74405"/>
                    <a:pt x="245162" y="59315"/>
                  </a:cubicBezTo>
                  <a:lnTo>
                    <a:pt x="244390" y="50566"/>
                  </a:lnTo>
                  <a:cubicBezTo>
                    <a:pt x="241737" y="35995"/>
                    <a:pt x="232029" y="24570"/>
                    <a:pt x="217750" y="19134"/>
                  </a:cubicBezTo>
                  <a:cubicBezTo>
                    <a:pt x="167377" y="-89"/>
                    <a:pt x="52737" y="35079"/>
                    <a:pt x="18802" y="46311"/>
                  </a:cubicBezTo>
                  <a:cubicBezTo>
                    <a:pt x="18765" y="46311"/>
                    <a:pt x="9069" y="49638"/>
                    <a:pt x="9069" y="49638"/>
                  </a:cubicBezTo>
                  <a:cubicBezTo>
                    <a:pt x="5536" y="50867"/>
                    <a:pt x="1580" y="49011"/>
                    <a:pt x="386" y="45480"/>
                  </a:cubicBezTo>
                  <a:cubicBezTo>
                    <a:pt x="-844" y="41949"/>
                    <a:pt x="953" y="38104"/>
                    <a:pt x="4499" y="36899"/>
                  </a:cubicBezTo>
                  <a:lnTo>
                    <a:pt x="14436" y="33464"/>
                  </a:lnTo>
                  <a:cubicBezTo>
                    <a:pt x="59418" y="18604"/>
                    <a:pt x="169511" y="-13780"/>
                    <a:pt x="222574" y="6479"/>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4"/>
            <p:cNvSpPr/>
            <p:nvPr/>
          </p:nvSpPr>
          <p:spPr>
            <a:xfrm>
              <a:off x="-1013202" y="812248"/>
              <a:ext cx="316696" cy="149832"/>
            </a:xfrm>
            <a:custGeom>
              <a:avLst/>
              <a:gdLst/>
              <a:ahLst/>
              <a:cxnLst/>
              <a:rect l="l" t="t" r="r" b="b"/>
              <a:pathLst>
                <a:path w="316696" h="149832" extrusionOk="0">
                  <a:moveTo>
                    <a:pt x="163927" y="6"/>
                  </a:moveTo>
                  <a:cubicBezTo>
                    <a:pt x="168582" y="199"/>
                    <a:pt x="278072" y="5128"/>
                    <a:pt x="310114" y="45418"/>
                  </a:cubicBezTo>
                  <a:cubicBezTo>
                    <a:pt x="320305" y="58205"/>
                    <a:pt x="318580" y="75247"/>
                    <a:pt x="305508" y="91035"/>
                  </a:cubicBezTo>
                  <a:cubicBezTo>
                    <a:pt x="290566" y="108968"/>
                    <a:pt x="262455" y="124515"/>
                    <a:pt x="226348" y="134856"/>
                  </a:cubicBezTo>
                  <a:cubicBezTo>
                    <a:pt x="184935" y="146775"/>
                    <a:pt x="113047" y="157719"/>
                    <a:pt x="5801" y="142087"/>
                  </a:cubicBezTo>
                  <a:cubicBezTo>
                    <a:pt x="2098" y="141545"/>
                    <a:pt x="-470" y="138110"/>
                    <a:pt x="72" y="134422"/>
                  </a:cubicBezTo>
                  <a:cubicBezTo>
                    <a:pt x="615" y="130722"/>
                    <a:pt x="4052" y="128155"/>
                    <a:pt x="7742" y="128697"/>
                  </a:cubicBezTo>
                  <a:cubicBezTo>
                    <a:pt x="112613" y="143967"/>
                    <a:pt x="182463" y="133398"/>
                    <a:pt x="222609" y="121840"/>
                  </a:cubicBezTo>
                  <a:cubicBezTo>
                    <a:pt x="255653" y="112379"/>
                    <a:pt x="282064" y="98001"/>
                    <a:pt x="295076" y="82394"/>
                  </a:cubicBezTo>
                  <a:cubicBezTo>
                    <a:pt x="300250" y="76151"/>
                    <a:pt x="307715" y="64123"/>
                    <a:pt x="299526" y="53842"/>
                  </a:cubicBezTo>
                  <a:cubicBezTo>
                    <a:pt x="271318" y="18385"/>
                    <a:pt x="164458" y="13577"/>
                    <a:pt x="163384" y="13540"/>
                  </a:cubicBezTo>
                  <a:cubicBezTo>
                    <a:pt x="159646" y="13384"/>
                    <a:pt x="156727" y="10226"/>
                    <a:pt x="156884" y="6490"/>
                  </a:cubicBezTo>
                  <a:cubicBezTo>
                    <a:pt x="157041" y="2754"/>
                    <a:pt x="160201" y="-151"/>
                    <a:pt x="163927" y="6"/>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4"/>
            <p:cNvSpPr/>
            <p:nvPr/>
          </p:nvSpPr>
          <p:spPr>
            <a:xfrm>
              <a:off x="-1106740" y="915986"/>
              <a:ext cx="181866" cy="183041"/>
            </a:xfrm>
            <a:custGeom>
              <a:avLst/>
              <a:gdLst/>
              <a:ahLst/>
              <a:cxnLst/>
              <a:rect l="l" t="t" r="r" b="b"/>
              <a:pathLst>
                <a:path w="181866" h="183041" extrusionOk="0">
                  <a:moveTo>
                    <a:pt x="65741" y="2435"/>
                  </a:moveTo>
                  <a:cubicBezTo>
                    <a:pt x="63329" y="5291"/>
                    <a:pt x="63775" y="9630"/>
                    <a:pt x="66634" y="12052"/>
                  </a:cubicBezTo>
                  <a:cubicBezTo>
                    <a:pt x="66634" y="12052"/>
                    <a:pt x="95878" y="36771"/>
                    <a:pt x="95902" y="36795"/>
                  </a:cubicBezTo>
                  <a:cubicBezTo>
                    <a:pt x="114523" y="52788"/>
                    <a:pt x="140475" y="76036"/>
                    <a:pt x="158492" y="95970"/>
                  </a:cubicBezTo>
                  <a:cubicBezTo>
                    <a:pt x="169189" y="107793"/>
                    <a:pt x="171227" y="119616"/>
                    <a:pt x="163931" y="127583"/>
                  </a:cubicBezTo>
                  <a:cubicBezTo>
                    <a:pt x="156201" y="136043"/>
                    <a:pt x="139016" y="138526"/>
                    <a:pt x="124701" y="127775"/>
                  </a:cubicBezTo>
                  <a:cubicBezTo>
                    <a:pt x="122494" y="126124"/>
                    <a:pt x="119503" y="125980"/>
                    <a:pt x="117140" y="127414"/>
                  </a:cubicBezTo>
                  <a:cubicBezTo>
                    <a:pt x="114776" y="128836"/>
                    <a:pt x="113510" y="131560"/>
                    <a:pt x="113944" y="134284"/>
                  </a:cubicBezTo>
                  <a:cubicBezTo>
                    <a:pt x="114137" y="135440"/>
                    <a:pt x="118225" y="162582"/>
                    <a:pt x="97060" y="169620"/>
                  </a:cubicBezTo>
                  <a:cubicBezTo>
                    <a:pt x="85025" y="170946"/>
                    <a:pt x="44239" y="93078"/>
                    <a:pt x="13125" y="9389"/>
                  </a:cubicBezTo>
                  <a:cubicBezTo>
                    <a:pt x="11834" y="5893"/>
                    <a:pt x="7915" y="4110"/>
                    <a:pt x="4406" y="5399"/>
                  </a:cubicBezTo>
                  <a:cubicBezTo>
                    <a:pt x="908" y="6689"/>
                    <a:pt x="-876" y="10606"/>
                    <a:pt x="426" y="14113"/>
                  </a:cubicBezTo>
                  <a:cubicBezTo>
                    <a:pt x="16092" y="56271"/>
                    <a:pt x="69673" y="192977"/>
                    <a:pt x="101305" y="182467"/>
                  </a:cubicBezTo>
                  <a:cubicBezTo>
                    <a:pt x="120649" y="176044"/>
                    <a:pt x="126823" y="158629"/>
                    <a:pt x="127776" y="144540"/>
                  </a:cubicBezTo>
                  <a:cubicBezTo>
                    <a:pt x="145564" y="151867"/>
                    <a:pt x="164064" y="147517"/>
                    <a:pt x="173928" y="136718"/>
                  </a:cubicBezTo>
                  <a:cubicBezTo>
                    <a:pt x="183576" y="126160"/>
                    <a:pt x="187218" y="107528"/>
                    <a:pt x="168538" y="86883"/>
                  </a:cubicBezTo>
                  <a:cubicBezTo>
                    <a:pt x="150062" y="66443"/>
                    <a:pt x="123652" y="42773"/>
                    <a:pt x="104754" y="26539"/>
                  </a:cubicBezTo>
                  <a:lnTo>
                    <a:pt x="75208" y="1567"/>
                  </a:lnTo>
                  <a:cubicBezTo>
                    <a:pt x="72350" y="-844"/>
                    <a:pt x="68153" y="-410"/>
                    <a:pt x="65741" y="2435"/>
                  </a:cubicBezTo>
                  <a:close/>
                  <a:moveTo>
                    <a:pt x="127402" y="133211"/>
                  </a:moveTo>
                  <a:cubicBezTo>
                    <a:pt x="127354" y="132873"/>
                    <a:pt x="127378" y="132403"/>
                    <a:pt x="127318" y="132090"/>
                  </a:cubicBezTo>
                  <a:cubicBezTo>
                    <a:pt x="127378" y="132464"/>
                    <a:pt x="127402" y="132825"/>
                    <a:pt x="127402" y="133199"/>
                  </a:cubicBezTo>
                  <a:cubicBezTo>
                    <a:pt x="127402" y="133199"/>
                    <a:pt x="127402" y="133211"/>
                    <a:pt x="127402" y="133211"/>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4"/>
            <p:cNvSpPr/>
            <p:nvPr/>
          </p:nvSpPr>
          <p:spPr>
            <a:xfrm>
              <a:off x="-1500905" y="663321"/>
              <a:ext cx="119623" cy="505477"/>
            </a:xfrm>
            <a:custGeom>
              <a:avLst/>
              <a:gdLst/>
              <a:ahLst/>
              <a:cxnLst/>
              <a:rect l="l" t="t" r="r" b="b"/>
              <a:pathLst>
                <a:path w="119623" h="505477" extrusionOk="0">
                  <a:moveTo>
                    <a:pt x="116338" y="970"/>
                  </a:moveTo>
                  <a:cubicBezTo>
                    <a:pt x="119546" y="2899"/>
                    <a:pt x="120583" y="7057"/>
                    <a:pt x="118653" y="10263"/>
                  </a:cubicBezTo>
                  <a:cubicBezTo>
                    <a:pt x="118545" y="10431"/>
                    <a:pt x="108294" y="27533"/>
                    <a:pt x="95294" y="55711"/>
                  </a:cubicBezTo>
                  <a:cubicBezTo>
                    <a:pt x="82764" y="82828"/>
                    <a:pt x="72043" y="110740"/>
                    <a:pt x="63444" y="138665"/>
                  </a:cubicBezTo>
                  <a:cubicBezTo>
                    <a:pt x="63432" y="138677"/>
                    <a:pt x="59284" y="152597"/>
                    <a:pt x="59284" y="152597"/>
                  </a:cubicBezTo>
                  <a:cubicBezTo>
                    <a:pt x="53579" y="172422"/>
                    <a:pt x="49178" y="191440"/>
                    <a:pt x="45825" y="210748"/>
                  </a:cubicBezTo>
                  <a:lnTo>
                    <a:pt x="45017" y="215460"/>
                  </a:lnTo>
                  <a:cubicBezTo>
                    <a:pt x="45017" y="215496"/>
                    <a:pt x="38674" y="257437"/>
                    <a:pt x="38674" y="257437"/>
                  </a:cubicBezTo>
                  <a:lnTo>
                    <a:pt x="35972" y="277082"/>
                  </a:lnTo>
                  <a:cubicBezTo>
                    <a:pt x="31510" y="311298"/>
                    <a:pt x="27120" y="350033"/>
                    <a:pt x="23261" y="389021"/>
                  </a:cubicBezTo>
                  <a:cubicBezTo>
                    <a:pt x="23261" y="389045"/>
                    <a:pt x="20415" y="418380"/>
                    <a:pt x="20415" y="418380"/>
                  </a:cubicBezTo>
                  <a:lnTo>
                    <a:pt x="14337" y="489065"/>
                  </a:lnTo>
                  <a:cubicBezTo>
                    <a:pt x="14337" y="489101"/>
                    <a:pt x="13529" y="499213"/>
                    <a:pt x="13529" y="499213"/>
                  </a:cubicBezTo>
                  <a:cubicBezTo>
                    <a:pt x="13228" y="502949"/>
                    <a:pt x="9960" y="505757"/>
                    <a:pt x="6221" y="505456"/>
                  </a:cubicBezTo>
                  <a:cubicBezTo>
                    <a:pt x="2507" y="505154"/>
                    <a:pt x="-279" y="501924"/>
                    <a:pt x="22" y="498200"/>
                  </a:cubicBezTo>
                  <a:lnTo>
                    <a:pt x="830" y="487992"/>
                  </a:lnTo>
                  <a:cubicBezTo>
                    <a:pt x="830" y="487992"/>
                    <a:pt x="6933" y="417102"/>
                    <a:pt x="6933" y="417102"/>
                  </a:cubicBezTo>
                  <a:cubicBezTo>
                    <a:pt x="6933" y="417102"/>
                    <a:pt x="9791" y="387695"/>
                    <a:pt x="9791" y="387695"/>
                  </a:cubicBezTo>
                  <a:cubicBezTo>
                    <a:pt x="13650" y="348575"/>
                    <a:pt x="18064" y="309683"/>
                    <a:pt x="22550" y="275262"/>
                  </a:cubicBezTo>
                  <a:cubicBezTo>
                    <a:pt x="22550" y="275178"/>
                    <a:pt x="25251" y="255593"/>
                    <a:pt x="25251" y="255593"/>
                  </a:cubicBezTo>
                  <a:cubicBezTo>
                    <a:pt x="25263" y="255557"/>
                    <a:pt x="31655" y="213291"/>
                    <a:pt x="31655" y="213291"/>
                  </a:cubicBezTo>
                  <a:cubicBezTo>
                    <a:pt x="31643" y="213315"/>
                    <a:pt x="32475" y="208422"/>
                    <a:pt x="32475" y="208422"/>
                  </a:cubicBezTo>
                  <a:cubicBezTo>
                    <a:pt x="35924" y="188632"/>
                    <a:pt x="40422" y="169156"/>
                    <a:pt x="46247" y="148897"/>
                  </a:cubicBezTo>
                  <a:cubicBezTo>
                    <a:pt x="46247" y="148921"/>
                    <a:pt x="50492" y="134688"/>
                    <a:pt x="50492" y="134688"/>
                  </a:cubicBezTo>
                  <a:cubicBezTo>
                    <a:pt x="59272" y="106172"/>
                    <a:pt x="70210" y="77694"/>
                    <a:pt x="82993" y="50034"/>
                  </a:cubicBezTo>
                  <a:cubicBezTo>
                    <a:pt x="96331" y="21121"/>
                    <a:pt x="106618" y="3995"/>
                    <a:pt x="107040" y="3272"/>
                  </a:cubicBezTo>
                  <a:cubicBezTo>
                    <a:pt x="108981" y="79"/>
                    <a:pt x="113142" y="-958"/>
                    <a:pt x="116338" y="970"/>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4"/>
            <p:cNvSpPr/>
            <p:nvPr/>
          </p:nvSpPr>
          <p:spPr>
            <a:xfrm>
              <a:off x="-1570961" y="914942"/>
              <a:ext cx="422289" cy="434565"/>
            </a:xfrm>
            <a:custGeom>
              <a:avLst/>
              <a:gdLst/>
              <a:ahLst/>
              <a:cxnLst/>
              <a:rect l="l" t="t" r="r" b="b"/>
              <a:pathLst>
                <a:path w="422289" h="434565" extrusionOk="0">
                  <a:moveTo>
                    <a:pt x="417904" y="442"/>
                  </a:moveTo>
                  <a:cubicBezTo>
                    <a:pt x="421413" y="1767"/>
                    <a:pt x="423174" y="5672"/>
                    <a:pt x="421847" y="9167"/>
                  </a:cubicBezTo>
                  <a:cubicBezTo>
                    <a:pt x="416022" y="24558"/>
                    <a:pt x="409993" y="39153"/>
                    <a:pt x="403939" y="52555"/>
                  </a:cubicBezTo>
                  <a:cubicBezTo>
                    <a:pt x="393181" y="76827"/>
                    <a:pt x="381013" y="101076"/>
                    <a:pt x="366771" y="126638"/>
                  </a:cubicBezTo>
                  <a:cubicBezTo>
                    <a:pt x="348175" y="159974"/>
                    <a:pt x="326853" y="193491"/>
                    <a:pt x="303433" y="226248"/>
                  </a:cubicBezTo>
                  <a:cubicBezTo>
                    <a:pt x="287659" y="248315"/>
                    <a:pt x="271523" y="269358"/>
                    <a:pt x="255327" y="288967"/>
                  </a:cubicBezTo>
                  <a:cubicBezTo>
                    <a:pt x="232450" y="316735"/>
                    <a:pt x="209259" y="342478"/>
                    <a:pt x="186346" y="365521"/>
                  </a:cubicBezTo>
                  <a:cubicBezTo>
                    <a:pt x="167678" y="384298"/>
                    <a:pt x="149938" y="400593"/>
                    <a:pt x="136323" y="411451"/>
                  </a:cubicBezTo>
                  <a:cubicBezTo>
                    <a:pt x="112420" y="430590"/>
                    <a:pt x="86227" y="438219"/>
                    <a:pt x="62578" y="432928"/>
                  </a:cubicBezTo>
                  <a:cubicBezTo>
                    <a:pt x="41570" y="428228"/>
                    <a:pt x="24674" y="413922"/>
                    <a:pt x="13700" y="391541"/>
                  </a:cubicBezTo>
                  <a:cubicBezTo>
                    <a:pt x="4957" y="373680"/>
                    <a:pt x="350" y="351300"/>
                    <a:pt x="12" y="325014"/>
                  </a:cubicBezTo>
                  <a:cubicBezTo>
                    <a:pt x="-133" y="311540"/>
                    <a:pt x="1025" y="298187"/>
                    <a:pt x="3449" y="285303"/>
                  </a:cubicBezTo>
                  <a:cubicBezTo>
                    <a:pt x="8020" y="260175"/>
                    <a:pt x="17402" y="235842"/>
                    <a:pt x="31355" y="213027"/>
                  </a:cubicBezTo>
                  <a:cubicBezTo>
                    <a:pt x="51953" y="179245"/>
                    <a:pt x="75108" y="161240"/>
                    <a:pt x="76084" y="160492"/>
                  </a:cubicBezTo>
                  <a:cubicBezTo>
                    <a:pt x="79051" y="158215"/>
                    <a:pt x="83296" y="158757"/>
                    <a:pt x="85563" y="161722"/>
                  </a:cubicBezTo>
                  <a:cubicBezTo>
                    <a:pt x="87855" y="164686"/>
                    <a:pt x="87300" y="168929"/>
                    <a:pt x="84345" y="171207"/>
                  </a:cubicBezTo>
                  <a:cubicBezTo>
                    <a:pt x="84128" y="171387"/>
                    <a:pt x="62131" y="188562"/>
                    <a:pt x="42908" y="220078"/>
                  </a:cubicBezTo>
                  <a:cubicBezTo>
                    <a:pt x="29836" y="241470"/>
                    <a:pt x="21044" y="264236"/>
                    <a:pt x="16775" y="287762"/>
                  </a:cubicBezTo>
                  <a:cubicBezTo>
                    <a:pt x="14508" y="299814"/>
                    <a:pt x="13434" y="312287"/>
                    <a:pt x="13555" y="324870"/>
                  </a:cubicBezTo>
                  <a:cubicBezTo>
                    <a:pt x="13869" y="349106"/>
                    <a:pt x="18005" y="369547"/>
                    <a:pt x="25880" y="385600"/>
                  </a:cubicBezTo>
                  <a:cubicBezTo>
                    <a:pt x="34961" y="404148"/>
                    <a:pt x="48673" y="415947"/>
                    <a:pt x="65532" y="419719"/>
                  </a:cubicBezTo>
                  <a:cubicBezTo>
                    <a:pt x="85081" y="424094"/>
                    <a:pt x="107223" y="417393"/>
                    <a:pt x="127869" y="400882"/>
                  </a:cubicBezTo>
                  <a:cubicBezTo>
                    <a:pt x="141086" y="390324"/>
                    <a:pt x="158428" y="374404"/>
                    <a:pt x="176674" y="356036"/>
                  </a:cubicBezTo>
                  <a:cubicBezTo>
                    <a:pt x="199358" y="333234"/>
                    <a:pt x="222260" y="307816"/>
                    <a:pt x="244799" y="280422"/>
                  </a:cubicBezTo>
                  <a:cubicBezTo>
                    <a:pt x="260875" y="260982"/>
                    <a:pt x="276830" y="240204"/>
                    <a:pt x="292278" y="218583"/>
                  </a:cubicBezTo>
                  <a:cubicBezTo>
                    <a:pt x="315553" y="186031"/>
                    <a:pt x="336585" y="152936"/>
                    <a:pt x="354928" y="120046"/>
                  </a:cubicBezTo>
                  <a:cubicBezTo>
                    <a:pt x="368978" y="94845"/>
                    <a:pt x="380965" y="70958"/>
                    <a:pt x="391578" y="47023"/>
                  </a:cubicBezTo>
                  <a:cubicBezTo>
                    <a:pt x="397535" y="33838"/>
                    <a:pt x="403456" y="19508"/>
                    <a:pt x="409173" y="4371"/>
                  </a:cubicBezTo>
                  <a:cubicBezTo>
                    <a:pt x="410499" y="876"/>
                    <a:pt x="414406" y="-884"/>
                    <a:pt x="417904" y="442"/>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4"/>
            <p:cNvSpPr/>
            <p:nvPr/>
          </p:nvSpPr>
          <p:spPr>
            <a:xfrm>
              <a:off x="-1628775" y="709565"/>
              <a:ext cx="217007" cy="220419"/>
            </a:xfrm>
            <a:custGeom>
              <a:avLst/>
              <a:gdLst/>
              <a:ahLst/>
              <a:cxnLst/>
              <a:rect l="l" t="t" r="r" b="b"/>
              <a:pathLst>
                <a:path w="217007" h="220419" extrusionOk="0">
                  <a:moveTo>
                    <a:pt x="209609" y="30"/>
                  </a:moveTo>
                  <a:cubicBezTo>
                    <a:pt x="208198" y="151"/>
                    <a:pt x="174515" y="3405"/>
                    <a:pt x="131788" y="19952"/>
                  </a:cubicBezTo>
                  <a:cubicBezTo>
                    <a:pt x="107391" y="29401"/>
                    <a:pt x="84997" y="41332"/>
                    <a:pt x="65207" y="55409"/>
                  </a:cubicBezTo>
                  <a:cubicBezTo>
                    <a:pt x="24698" y="84225"/>
                    <a:pt x="0" y="117610"/>
                    <a:pt x="0" y="142111"/>
                  </a:cubicBezTo>
                  <a:cubicBezTo>
                    <a:pt x="0" y="145486"/>
                    <a:pt x="470" y="148692"/>
                    <a:pt x="1435" y="151693"/>
                  </a:cubicBezTo>
                  <a:cubicBezTo>
                    <a:pt x="3509" y="158201"/>
                    <a:pt x="9720" y="168565"/>
                    <a:pt x="28075" y="170988"/>
                  </a:cubicBezTo>
                  <a:cubicBezTo>
                    <a:pt x="27846" y="172000"/>
                    <a:pt x="27677" y="172687"/>
                    <a:pt x="27677" y="172687"/>
                  </a:cubicBezTo>
                  <a:cubicBezTo>
                    <a:pt x="27327" y="175194"/>
                    <a:pt x="27158" y="177653"/>
                    <a:pt x="27158" y="180039"/>
                  </a:cubicBezTo>
                  <a:cubicBezTo>
                    <a:pt x="27158" y="196815"/>
                    <a:pt x="35829" y="210133"/>
                    <a:pt x="51700" y="217195"/>
                  </a:cubicBezTo>
                  <a:cubicBezTo>
                    <a:pt x="59780" y="220751"/>
                    <a:pt x="66232" y="221341"/>
                    <a:pt x="71996" y="219087"/>
                  </a:cubicBezTo>
                  <a:cubicBezTo>
                    <a:pt x="81753" y="215231"/>
                    <a:pt x="86480" y="204276"/>
                    <a:pt x="93004" y="189090"/>
                  </a:cubicBezTo>
                  <a:cubicBezTo>
                    <a:pt x="93004" y="189090"/>
                    <a:pt x="99528" y="174387"/>
                    <a:pt x="99528" y="174362"/>
                  </a:cubicBezTo>
                  <a:cubicBezTo>
                    <a:pt x="103737" y="165287"/>
                    <a:pt x="110647" y="151415"/>
                    <a:pt x="122008" y="136013"/>
                  </a:cubicBezTo>
                  <a:cubicBezTo>
                    <a:pt x="147960" y="100809"/>
                    <a:pt x="184525" y="97073"/>
                    <a:pt x="184899" y="97037"/>
                  </a:cubicBezTo>
                  <a:cubicBezTo>
                    <a:pt x="188613" y="96699"/>
                    <a:pt x="191351" y="93409"/>
                    <a:pt x="191025" y="89697"/>
                  </a:cubicBezTo>
                  <a:cubicBezTo>
                    <a:pt x="190700" y="85985"/>
                    <a:pt x="187431" y="83225"/>
                    <a:pt x="183717" y="83551"/>
                  </a:cubicBezTo>
                  <a:cubicBezTo>
                    <a:pt x="181980" y="83707"/>
                    <a:pt x="140821" y="87660"/>
                    <a:pt x="111106" y="127986"/>
                  </a:cubicBezTo>
                  <a:cubicBezTo>
                    <a:pt x="101904" y="140448"/>
                    <a:pt x="94319" y="153380"/>
                    <a:pt x="87252" y="168662"/>
                  </a:cubicBezTo>
                  <a:lnTo>
                    <a:pt x="80559" y="183751"/>
                  </a:lnTo>
                  <a:cubicBezTo>
                    <a:pt x="75518" y="195453"/>
                    <a:pt x="71550" y="204709"/>
                    <a:pt x="67040" y="206481"/>
                  </a:cubicBezTo>
                  <a:cubicBezTo>
                    <a:pt x="64917" y="207313"/>
                    <a:pt x="61601" y="206746"/>
                    <a:pt x="57187" y="204818"/>
                  </a:cubicBezTo>
                  <a:cubicBezTo>
                    <a:pt x="41365" y="197767"/>
                    <a:pt x="39700" y="184486"/>
                    <a:pt x="41111" y="174471"/>
                  </a:cubicBezTo>
                  <a:lnTo>
                    <a:pt x="42752" y="167167"/>
                  </a:lnTo>
                  <a:cubicBezTo>
                    <a:pt x="43198" y="165155"/>
                    <a:pt x="42860" y="162600"/>
                    <a:pt x="41570" y="160985"/>
                  </a:cubicBezTo>
                  <a:cubicBezTo>
                    <a:pt x="40279" y="159382"/>
                    <a:pt x="38482" y="157996"/>
                    <a:pt x="36420" y="157996"/>
                  </a:cubicBezTo>
                  <a:cubicBezTo>
                    <a:pt x="27870" y="157996"/>
                    <a:pt x="17089" y="156188"/>
                    <a:pt x="14339" y="147571"/>
                  </a:cubicBezTo>
                  <a:cubicBezTo>
                    <a:pt x="9370" y="132036"/>
                    <a:pt x="28256" y="98314"/>
                    <a:pt x="73070" y="66437"/>
                  </a:cubicBezTo>
                  <a:cubicBezTo>
                    <a:pt x="91943" y="53023"/>
                    <a:pt x="113349" y="41622"/>
                    <a:pt x="136684" y="32571"/>
                  </a:cubicBezTo>
                  <a:cubicBezTo>
                    <a:pt x="177542" y="16770"/>
                    <a:pt x="210538" y="13528"/>
                    <a:pt x="210863" y="13492"/>
                  </a:cubicBezTo>
                  <a:cubicBezTo>
                    <a:pt x="214590" y="13155"/>
                    <a:pt x="217327" y="9852"/>
                    <a:pt x="216978" y="6128"/>
                  </a:cubicBezTo>
                  <a:cubicBezTo>
                    <a:pt x="216628" y="2416"/>
                    <a:pt x="213336" y="-319"/>
                    <a:pt x="209609" y="30"/>
                  </a:cubicBezTo>
                  <a:close/>
                  <a:moveTo>
                    <a:pt x="27677" y="172687"/>
                  </a:moveTo>
                  <a:lnTo>
                    <a:pt x="27677" y="172687"/>
                  </a:ln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4"/>
            <p:cNvSpPr/>
            <p:nvPr/>
          </p:nvSpPr>
          <p:spPr>
            <a:xfrm>
              <a:off x="-1355889" y="146574"/>
              <a:ext cx="388405" cy="443935"/>
            </a:xfrm>
            <a:custGeom>
              <a:avLst/>
              <a:gdLst/>
              <a:ahLst/>
              <a:cxnLst/>
              <a:rect l="l" t="t" r="r" b="b"/>
              <a:pathLst>
                <a:path w="388405" h="443935" extrusionOk="0">
                  <a:moveTo>
                    <a:pt x="0" y="222010"/>
                  </a:moveTo>
                  <a:cubicBezTo>
                    <a:pt x="0" y="247018"/>
                    <a:pt x="3606" y="271158"/>
                    <a:pt x="10395" y="293587"/>
                  </a:cubicBezTo>
                  <a:cubicBezTo>
                    <a:pt x="36372" y="381073"/>
                    <a:pt x="108875" y="443936"/>
                    <a:pt x="194209" y="443936"/>
                  </a:cubicBezTo>
                  <a:cubicBezTo>
                    <a:pt x="265868" y="443936"/>
                    <a:pt x="328481" y="399560"/>
                    <a:pt x="362092" y="333455"/>
                  </a:cubicBezTo>
                  <a:cubicBezTo>
                    <a:pt x="378855" y="300686"/>
                    <a:pt x="388406" y="262637"/>
                    <a:pt x="388406" y="222010"/>
                  </a:cubicBezTo>
                  <a:cubicBezTo>
                    <a:pt x="388406" y="163281"/>
                    <a:pt x="368471" y="109806"/>
                    <a:pt x="335693" y="70046"/>
                  </a:cubicBezTo>
                  <a:cubicBezTo>
                    <a:pt x="300406" y="26924"/>
                    <a:pt x="250033" y="0"/>
                    <a:pt x="194209" y="0"/>
                  </a:cubicBezTo>
                  <a:cubicBezTo>
                    <a:pt x="124215" y="0"/>
                    <a:pt x="62855" y="42351"/>
                    <a:pt x="28666" y="105877"/>
                  </a:cubicBezTo>
                  <a:cubicBezTo>
                    <a:pt x="10480" y="139707"/>
                    <a:pt x="0" y="179466"/>
                    <a:pt x="0" y="22201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4"/>
            <p:cNvSpPr/>
            <p:nvPr/>
          </p:nvSpPr>
          <p:spPr>
            <a:xfrm>
              <a:off x="-1161089" y="301466"/>
              <a:ext cx="63192" cy="132608"/>
            </a:xfrm>
            <a:custGeom>
              <a:avLst/>
              <a:gdLst/>
              <a:ahLst/>
              <a:cxnLst/>
              <a:rect l="l" t="t" r="r" b="b"/>
              <a:pathLst>
                <a:path w="63192" h="132608" extrusionOk="0">
                  <a:moveTo>
                    <a:pt x="31584" y="0"/>
                  </a:moveTo>
                  <a:cubicBezTo>
                    <a:pt x="14158" y="0"/>
                    <a:pt x="0" y="29600"/>
                    <a:pt x="0" y="66310"/>
                  </a:cubicBezTo>
                  <a:cubicBezTo>
                    <a:pt x="0" y="102816"/>
                    <a:pt x="14158" y="132608"/>
                    <a:pt x="31584" y="132608"/>
                  </a:cubicBezTo>
                  <a:cubicBezTo>
                    <a:pt x="49023" y="132608"/>
                    <a:pt x="63193" y="102816"/>
                    <a:pt x="63193" y="66310"/>
                  </a:cubicBezTo>
                  <a:cubicBezTo>
                    <a:pt x="63193" y="63526"/>
                    <a:pt x="63108" y="60935"/>
                    <a:pt x="62939" y="58259"/>
                  </a:cubicBezTo>
                  <a:cubicBezTo>
                    <a:pt x="59912" y="61128"/>
                    <a:pt x="56234" y="63044"/>
                    <a:pt x="52206" y="63044"/>
                  </a:cubicBezTo>
                  <a:cubicBezTo>
                    <a:pt x="42402" y="63044"/>
                    <a:pt x="34442" y="52499"/>
                    <a:pt x="34442" y="39374"/>
                  </a:cubicBezTo>
                  <a:cubicBezTo>
                    <a:pt x="34442" y="26358"/>
                    <a:pt x="42245" y="15993"/>
                    <a:pt x="51953" y="15812"/>
                  </a:cubicBezTo>
                  <a:cubicBezTo>
                    <a:pt x="46514" y="6038"/>
                    <a:pt x="39387" y="0"/>
                    <a:pt x="31584" y="0"/>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4"/>
            <p:cNvSpPr/>
            <p:nvPr/>
          </p:nvSpPr>
          <p:spPr>
            <a:xfrm>
              <a:off x="-1126647" y="317278"/>
              <a:ext cx="28497" cy="47231"/>
            </a:xfrm>
            <a:custGeom>
              <a:avLst/>
              <a:gdLst/>
              <a:ahLst/>
              <a:cxnLst/>
              <a:rect l="l" t="t" r="r" b="b"/>
              <a:pathLst>
                <a:path w="28497" h="47231" extrusionOk="0">
                  <a:moveTo>
                    <a:pt x="17511" y="0"/>
                  </a:moveTo>
                  <a:cubicBezTo>
                    <a:pt x="7803" y="181"/>
                    <a:pt x="0" y="10546"/>
                    <a:pt x="0" y="23562"/>
                  </a:cubicBezTo>
                  <a:cubicBezTo>
                    <a:pt x="0" y="36686"/>
                    <a:pt x="7959" y="47232"/>
                    <a:pt x="17764" y="47232"/>
                  </a:cubicBezTo>
                  <a:cubicBezTo>
                    <a:pt x="21792" y="47232"/>
                    <a:pt x="25470" y="45316"/>
                    <a:pt x="28497" y="42447"/>
                  </a:cubicBezTo>
                  <a:cubicBezTo>
                    <a:pt x="27580" y="25490"/>
                    <a:pt x="23553" y="10546"/>
                    <a:pt x="17511"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 name="Google Shape;382;p4"/>
            <p:cNvSpPr/>
            <p:nvPr/>
          </p:nvSpPr>
          <p:spPr>
            <a:xfrm>
              <a:off x="-1109136" y="317278"/>
              <a:ext cx="18113" cy="42447"/>
            </a:xfrm>
            <a:custGeom>
              <a:avLst/>
              <a:gdLst/>
              <a:ahLst/>
              <a:cxnLst/>
              <a:rect l="l" t="t" r="r" b="b"/>
              <a:pathLst>
                <a:path w="18113" h="42447" extrusionOk="0">
                  <a:moveTo>
                    <a:pt x="253" y="0"/>
                  </a:moveTo>
                  <a:cubicBezTo>
                    <a:pt x="169" y="0"/>
                    <a:pt x="96" y="0"/>
                    <a:pt x="0" y="0"/>
                  </a:cubicBezTo>
                  <a:cubicBezTo>
                    <a:pt x="6042" y="10546"/>
                    <a:pt x="10070" y="25490"/>
                    <a:pt x="10986" y="42447"/>
                  </a:cubicBezTo>
                  <a:cubicBezTo>
                    <a:pt x="15340" y="38133"/>
                    <a:pt x="18114" y="31323"/>
                    <a:pt x="18114" y="23562"/>
                  </a:cubicBezTo>
                  <a:cubicBezTo>
                    <a:pt x="18114" y="10546"/>
                    <a:pt x="10154" y="0"/>
                    <a:pt x="253"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3" name="Google Shape;383;p4"/>
            <p:cNvSpPr/>
            <p:nvPr/>
          </p:nvSpPr>
          <p:spPr>
            <a:xfrm>
              <a:off x="-1362667" y="139861"/>
              <a:ext cx="401960" cy="457458"/>
            </a:xfrm>
            <a:custGeom>
              <a:avLst/>
              <a:gdLst/>
              <a:ahLst/>
              <a:cxnLst/>
              <a:rect l="l" t="t" r="r" b="b"/>
              <a:pathLst>
                <a:path w="401960" h="457458" extrusionOk="0">
                  <a:moveTo>
                    <a:pt x="200986" y="0"/>
                  </a:moveTo>
                  <a:cubicBezTo>
                    <a:pt x="130449" y="0"/>
                    <a:pt x="66328" y="40868"/>
                    <a:pt x="29474" y="109336"/>
                  </a:cubicBezTo>
                  <a:cubicBezTo>
                    <a:pt x="29474" y="109336"/>
                    <a:pt x="29474" y="109348"/>
                    <a:pt x="29462" y="109348"/>
                  </a:cubicBezTo>
                  <a:cubicBezTo>
                    <a:pt x="10190" y="145299"/>
                    <a:pt x="0" y="186565"/>
                    <a:pt x="0" y="228675"/>
                  </a:cubicBezTo>
                  <a:cubicBezTo>
                    <a:pt x="0" y="254032"/>
                    <a:pt x="3594" y="278799"/>
                    <a:pt x="10673" y="302276"/>
                  </a:cubicBezTo>
                  <a:cubicBezTo>
                    <a:pt x="38241" y="395101"/>
                    <a:pt x="114724" y="457458"/>
                    <a:pt x="200986" y="457458"/>
                  </a:cubicBezTo>
                  <a:cubicBezTo>
                    <a:pt x="272488" y="457458"/>
                    <a:pt x="339130" y="413673"/>
                    <a:pt x="374899" y="343193"/>
                  </a:cubicBezTo>
                  <a:cubicBezTo>
                    <a:pt x="392603" y="308592"/>
                    <a:pt x="401961" y="268989"/>
                    <a:pt x="401961" y="228675"/>
                  </a:cubicBezTo>
                  <a:cubicBezTo>
                    <a:pt x="401961" y="170319"/>
                    <a:pt x="382690" y="114856"/>
                    <a:pt x="347716" y="72517"/>
                  </a:cubicBezTo>
                  <a:cubicBezTo>
                    <a:pt x="309994" y="26430"/>
                    <a:pt x="256509" y="0"/>
                    <a:pt x="200986" y="0"/>
                  </a:cubicBezTo>
                  <a:close/>
                  <a:moveTo>
                    <a:pt x="200986" y="443924"/>
                  </a:moveTo>
                  <a:cubicBezTo>
                    <a:pt x="120766" y="443924"/>
                    <a:pt x="49505" y="385447"/>
                    <a:pt x="23661" y="298396"/>
                  </a:cubicBezTo>
                  <a:cubicBezTo>
                    <a:pt x="16956" y="276160"/>
                    <a:pt x="13543" y="252707"/>
                    <a:pt x="13543" y="228675"/>
                  </a:cubicBezTo>
                  <a:cubicBezTo>
                    <a:pt x="13543" y="188783"/>
                    <a:pt x="23179" y="149746"/>
                    <a:pt x="41401" y="115760"/>
                  </a:cubicBezTo>
                  <a:cubicBezTo>
                    <a:pt x="75867" y="51751"/>
                    <a:pt x="135515" y="13534"/>
                    <a:pt x="200986" y="13534"/>
                  </a:cubicBezTo>
                  <a:cubicBezTo>
                    <a:pt x="252433" y="13534"/>
                    <a:pt x="302095" y="38157"/>
                    <a:pt x="337249" y="81110"/>
                  </a:cubicBezTo>
                  <a:cubicBezTo>
                    <a:pt x="370244" y="121050"/>
                    <a:pt x="388418" y="173465"/>
                    <a:pt x="388418" y="228675"/>
                  </a:cubicBezTo>
                  <a:cubicBezTo>
                    <a:pt x="388418" y="266868"/>
                    <a:pt x="379578" y="304337"/>
                    <a:pt x="362827" y="337059"/>
                  </a:cubicBezTo>
                  <a:cubicBezTo>
                    <a:pt x="329374" y="402971"/>
                    <a:pt x="267351" y="443924"/>
                    <a:pt x="200986" y="443924"/>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84" name="Google Shape;384;p4"/>
          <p:cNvSpPr txBox="1"/>
          <p:nvPr/>
        </p:nvSpPr>
        <p:spPr>
          <a:xfrm>
            <a:off x="436601" y="1977317"/>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en-US"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600" b="1" i="0" u="none" strike="noStrike" cap="none">
                <a:solidFill>
                  <a:srgbClr val="000000"/>
                </a:solidFill>
                <a:latin typeface="Arial"/>
                <a:ea typeface="Arial"/>
                <a:cs typeface="Arial"/>
                <a:sym typeface="Arial"/>
              </a:rPr>
              <a:t>A. </a:t>
            </a:r>
            <a:r>
              <a:rPr lang="en-US" sz="3600" b="1"/>
              <a:t>Xe đẩy</a:t>
            </a:r>
            <a:endParaRPr lang="en-US" sz="36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lang="en-US" sz="1000"/>
          </a:p>
        </p:txBody>
      </p:sp>
      <p:sp>
        <p:nvSpPr>
          <p:cNvPr id="63" name="Google Shape;384;p4">
            <a:extLst>
              <a:ext uri="{FF2B5EF4-FFF2-40B4-BE49-F238E27FC236}">
                <a16:creationId xmlns:a16="http://schemas.microsoft.com/office/drawing/2014/main" id="{A44A2756-60EA-43C1-A606-8E30C81B4730}"/>
              </a:ext>
            </a:extLst>
          </p:cNvPr>
          <p:cNvSpPr txBox="1"/>
          <p:nvPr/>
        </p:nvSpPr>
        <p:spPr>
          <a:xfrm>
            <a:off x="4944920" y="1982174"/>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en-US"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600" b="1" i="0" u="none" strike="noStrike" cap="none">
                <a:solidFill>
                  <a:srgbClr val="000000"/>
                </a:solidFill>
                <a:latin typeface="Arial"/>
                <a:ea typeface="Arial"/>
                <a:cs typeface="Arial"/>
                <a:sym typeface="Arial"/>
              </a:rPr>
              <a:t>B. Ship hàng</a:t>
            </a:r>
          </a:p>
          <a:p>
            <a:pPr marL="0" marR="0" lvl="0" indent="0" algn="ctr" rtl="0">
              <a:lnSpc>
                <a:spcPct val="100000"/>
              </a:lnSpc>
              <a:spcBef>
                <a:spcPts val="0"/>
              </a:spcBef>
              <a:spcAft>
                <a:spcPts val="0"/>
              </a:spcAft>
              <a:buNone/>
            </a:pPr>
            <a:endParaRPr lang="en-US" sz="1000"/>
          </a:p>
        </p:txBody>
      </p:sp>
      <p:sp>
        <p:nvSpPr>
          <p:cNvPr id="64" name="Google Shape;384;p4">
            <a:extLst>
              <a:ext uri="{FF2B5EF4-FFF2-40B4-BE49-F238E27FC236}">
                <a16:creationId xmlns:a16="http://schemas.microsoft.com/office/drawing/2014/main" id="{DC881FAF-603F-4D93-9195-F7C7604AD28E}"/>
              </a:ext>
            </a:extLst>
          </p:cNvPr>
          <p:cNvSpPr txBox="1"/>
          <p:nvPr/>
        </p:nvSpPr>
        <p:spPr>
          <a:xfrm>
            <a:off x="478740" y="3493757"/>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en-US"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600" b="1" i="0" u="none" strike="noStrike" cap="none">
                <a:solidFill>
                  <a:srgbClr val="000000"/>
                </a:solidFill>
                <a:latin typeface="Arial"/>
                <a:ea typeface="Arial"/>
                <a:cs typeface="Arial"/>
                <a:sym typeface="Arial"/>
              </a:rPr>
              <a:t>C. Tem phiếu</a:t>
            </a:r>
          </a:p>
          <a:p>
            <a:pPr marL="0" marR="0" lvl="0" indent="0" algn="ctr" rtl="0">
              <a:lnSpc>
                <a:spcPct val="100000"/>
              </a:lnSpc>
              <a:spcBef>
                <a:spcPts val="0"/>
              </a:spcBef>
              <a:spcAft>
                <a:spcPts val="0"/>
              </a:spcAft>
              <a:buNone/>
            </a:pPr>
            <a:endParaRPr lang="en-US" sz="1000"/>
          </a:p>
        </p:txBody>
      </p:sp>
      <p:sp>
        <p:nvSpPr>
          <p:cNvPr id="65" name="Google Shape;384;p4">
            <a:extLst>
              <a:ext uri="{FF2B5EF4-FFF2-40B4-BE49-F238E27FC236}">
                <a16:creationId xmlns:a16="http://schemas.microsoft.com/office/drawing/2014/main" id="{5735C2DE-6CCF-4DB9-B730-59535E4877F4}"/>
              </a:ext>
            </a:extLst>
          </p:cNvPr>
          <p:cNvSpPr txBox="1"/>
          <p:nvPr/>
        </p:nvSpPr>
        <p:spPr>
          <a:xfrm>
            <a:off x="5030140" y="3407110"/>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en-US"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600" b="1"/>
              <a:t>D</a:t>
            </a:r>
            <a:r>
              <a:rPr lang="en-US" sz="3600" b="1" i="0" u="none" strike="noStrike" cap="none">
                <a:solidFill>
                  <a:srgbClr val="000000"/>
                </a:solidFill>
                <a:latin typeface="Arial"/>
                <a:ea typeface="Arial"/>
                <a:cs typeface="Arial"/>
                <a:sym typeface="Arial"/>
              </a:rPr>
              <a:t>. Tiền</a:t>
            </a:r>
          </a:p>
          <a:p>
            <a:pPr marL="0" marR="0" lvl="0" indent="0" algn="ctr" rtl="0">
              <a:lnSpc>
                <a:spcPct val="100000"/>
              </a:lnSpc>
              <a:spcBef>
                <a:spcPts val="0"/>
              </a:spcBef>
              <a:spcAft>
                <a:spcPts val="0"/>
              </a:spcAft>
              <a:buNone/>
            </a:pPr>
            <a:endParaRPr lang="en-US" sz="1000"/>
          </a:p>
        </p:txBody>
      </p:sp>
      <p:pic>
        <p:nvPicPr>
          <p:cNvPr id="4" name="tieng-vo-tay-tra-loi-dung-www.tiengdong.com">
            <a:hlinkClick r:id="" action="ppaction://media"/>
            <a:extLst>
              <a:ext uri="{FF2B5EF4-FFF2-40B4-BE49-F238E27FC236}">
                <a16:creationId xmlns:a16="http://schemas.microsoft.com/office/drawing/2014/main" id="{1ED69977-E753-44D3-8018-EDC3A625F9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1761744"/>
            <a:ext cx="1036320" cy="1036320"/>
          </a:xfrm>
          <a:prstGeom prst="rect">
            <a:avLst/>
          </a:prstGeom>
        </p:spPr>
      </p:pic>
      <p:sp>
        <p:nvSpPr>
          <p:cNvPr id="69" name="Google Shape;384;p4">
            <a:extLst>
              <a:ext uri="{FF2B5EF4-FFF2-40B4-BE49-F238E27FC236}">
                <a16:creationId xmlns:a16="http://schemas.microsoft.com/office/drawing/2014/main" id="{77F34387-FFB9-419E-BDDD-BC3972C34662}"/>
              </a:ext>
            </a:extLst>
          </p:cNvPr>
          <p:cNvSpPr txBox="1"/>
          <p:nvPr/>
        </p:nvSpPr>
        <p:spPr>
          <a:xfrm>
            <a:off x="478739" y="3497060"/>
            <a:ext cx="3762479" cy="1055563"/>
          </a:xfrm>
          <a:prstGeom prst="roundRect">
            <a:avLst/>
          </a:prstGeom>
          <a:solidFill>
            <a:srgbClr val="FFFF00"/>
          </a:solidFill>
          <a:ln w="57150">
            <a:solidFill>
              <a:schemeClr val="accent4">
                <a:lumMod val="75000"/>
              </a:schemeClr>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en-US"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600" b="1" i="0" u="none" strike="noStrike" cap="none">
                <a:solidFill>
                  <a:srgbClr val="000000"/>
                </a:solidFill>
                <a:latin typeface="Arial"/>
                <a:ea typeface="Arial"/>
                <a:cs typeface="Arial"/>
                <a:sym typeface="Arial"/>
              </a:rPr>
              <a:t>C. Tem phiếu</a:t>
            </a:r>
          </a:p>
          <a:p>
            <a:pPr marL="0" marR="0" lvl="0" indent="0" algn="ctr" rtl="0">
              <a:lnSpc>
                <a:spcPct val="100000"/>
              </a:lnSpc>
              <a:spcBef>
                <a:spcPts val="0"/>
              </a:spcBef>
              <a:spcAft>
                <a:spcPts val="0"/>
              </a:spcAft>
              <a:buNone/>
            </a:pPr>
            <a:endParaRPr lang="en-US" sz="1000"/>
          </a:p>
        </p:txBody>
      </p:sp>
      <p:pic>
        <p:nvPicPr>
          <p:cNvPr id="331" name="Google Shape;331;p4">
            <a:hlinkClick r:id="rId7" action="ppaction://hlinksldjump"/>
          </p:cNvPr>
          <p:cNvPicPr preferRelativeResize="0"/>
          <p:nvPr/>
        </p:nvPicPr>
        <p:blipFill rotWithShape="1">
          <a:blip r:embed="rId8">
            <a:alphaModFix/>
          </a:blip>
          <a:srcRect/>
          <a:stretch/>
        </p:blipFill>
        <p:spPr>
          <a:xfrm flipH="1">
            <a:off x="3793532" y="3073134"/>
            <a:ext cx="1932718" cy="1946777"/>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3.95062E-6 L 0.99132 0.00371 " pathEditMode="relative" rAng="0" ptsTypes="AA">
                                      <p:cBhvr>
                                        <p:cTn id="6" dur="2000" fill="hold"/>
                                        <p:tgtEl>
                                          <p:spTgt spid="332"/>
                                        </p:tgtEl>
                                        <p:attrNameLst>
                                          <p:attrName>ppt_x</p:attrName>
                                          <p:attrName>ppt_y</p:attrName>
                                        </p:attrNameLst>
                                      </p:cBhvr>
                                      <p:rCtr x="49566" y="185"/>
                                    </p:animMotion>
                                  </p:childTnLst>
                                </p:cTn>
                              </p:par>
                              <p:par>
                                <p:cTn id="7" presetID="42" presetClass="path" presetSubtype="0" accel="50000" decel="50000" fill="hold" grpId="0" nodeType="withEffect">
                                  <p:stCondLst>
                                    <p:cond delay="0"/>
                                  </p:stCondLst>
                                  <p:childTnLst>
                                    <p:animMotion origin="layout" path="M -5E-6 -3.95062E-6 L 1.00382 0.02346 " pathEditMode="relative" rAng="0" ptsTypes="AA">
                                      <p:cBhvr>
                                        <p:cTn id="8" dur="2000" fill="hold"/>
                                        <p:tgtEl>
                                          <p:spTgt spid="330"/>
                                        </p:tgtEl>
                                        <p:attrNameLst>
                                          <p:attrName>ppt_x</p:attrName>
                                          <p:attrName>ppt_y</p:attrName>
                                        </p:attrNameLst>
                                      </p:cBhvr>
                                      <p:rCtr x="50191" y="1173"/>
                                    </p:animMotion>
                                  </p:childTnLst>
                                </p:cTn>
                              </p:par>
                              <p:par>
                                <p:cTn id="9" presetID="1" presetClass="entr" presetSubtype="0" fill="hold" nodeType="withEffect">
                                  <p:stCondLst>
                                    <p:cond delay="0"/>
                                  </p:stCondLst>
                                  <p:childTnLst>
                                    <p:set>
                                      <p:cBhvr>
                                        <p:cTn id="10" dur="1" fill="hold">
                                          <p:stCondLst>
                                            <p:cond delay="0"/>
                                          </p:stCondLst>
                                        </p:cTn>
                                        <p:tgtEl>
                                          <p:spTgt spid="3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8085" fill="hold"/>
                                        <p:tgtEl>
                                          <p:spTgt spid="4"/>
                                        </p:tgtEl>
                                      </p:cBhvr>
                                    </p:cmd>
                                  </p:childTnLst>
                                </p:cTn>
                              </p:par>
                              <p:par>
                                <p:cTn id="24" presetID="1" presetClass="entr" presetSubtype="0" fill="hold" nodeType="withEffect">
                                  <p:stCondLst>
                                    <p:cond delay="0"/>
                                  </p:stCondLst>
                                  <p:childTnLst>
                                    <p:set>
                                      <p:cBhvr>
                                        <p:cTn id="25"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repeatCount="indefinite"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2" name="Picture 1">
            <a:extLst>
              <a:ext uri="{FF2B5EF4-FFF2-40B4-BE49-F238E27FC236}">
                <a16:creationId xmlns:a16="http://schemas.microsoft.com/office/drawing/2014/main" id="{0C906D28-1186-42D3-95A4-5A164F31E8F9}"/>
              </a:ext>
            </a:extLst>
          </p:cNvPr>
          <p:cNvPicPr>
            <a:picLocks noChangeAspect="1"/>
          </p:cNvPicPr>
          <p:nvPr/>
        </p:nvPicPr>
        <p:blipFill>
          <a:blip r:embed="rId5"/>
          <a:stretch>
            <a:fillRect/>
          </a:stretch>
        </p:blipFill>
        <p:spPr>
          <a:xfrm>
            <a:off x="0" y="0"/>
            <a:ext cx="9144000" cy="5143500"/>
          </a:xfrm>
          <a:prstGeom prst="rect">
            <a:avLst/>
          </a:prstGeom>
        </p:spPr>
      </p:pic>
      <p:sp>
        <p:nvSpPr>
          <p:cNvPr id="330" name="Google Shape;330;p4"/>
          <p:cNvSpPr txBox="1">
            <a:spLocks noGrp="1"/>
          </p:cNvSpPr>
          <p:nvPr>
            <p:ph type="title"/>
          </p:nvPr>
        </p:nvSpPr>
        <p:spPr>
          <a:xfrm>
            <a:off x="-8839863" y="99544"/>
            <a:ext cx="7332997" cy="1264665"/>
          </a:xfrm>
          <a:prstGeom prst="rect">
            <a:avLst/>
          </a:prstGeom>
          <a:solidFill>
            <a:schemeClr val="lt2"/>
          </a:solidFill>
          <a:ln>
            <a:noFill/>
          </a:ln>
        </p:spPr>
        <p:txBody>
          <a:bodyPr spcFirstLastPara="1" wrap="square" lIns="91425" tIns="91425" rIns="91425" bIns="91425" anchor="t" anchorCtr="0">
            <a:noAutofit/>
          </a:bodyPr>
          <a:lstStyle/>
          <a:p>
            <a:pPr lvl="0" algn="just"/>
            <a:r>
              <a:rPr lang="en-US" sz="3200">
                <a:latin typeface="Arial"/>
                <a:ea typeface="Arial"/>
                <a:cs typeface="Arial"/>
                <a:sym typeface="Arial"/>
              </a:rPr>
              <a:t>Câu 2:</a:t>
            </a:r>
            <a:r>
              <a:rPr lang="en-US" sz="2800">
                <a:latin typeface="Arial"/>
                <a:ea typeface="Arial"/>
                <a:cs typeface="Arial"/>
                <a:sym typeface="Arial"/>
              </a:rPr>
              <a:t> </a:t>
            </a:r>
            <a:r>
              <a:rPr lang="en-US" sz="2800">
                <a:solidFill>
                  <a:srgbClr val="002060"/>
                </a:solidFill>
                <a:latin typeface="Arial"/>
                <a:ea typeface="Arial"/>
                <a:cs typeface="Arial"/>
                <a:sym typeface="Arial"/>
              </a:rPr>
              <a:t>Thời bao cấp ở Việt Nam chỉ một thời kì diễn ra ở miền nào tại Việt Nam ?</a:t>
            </a:r>
            <a:endParaRPr sz="2400">
              <a:solidFill>
                <a:srgbClr val="002060"/>
              </a:solidFill>
              <a:latin typeface="Arial"/>
              <a:ea typeface="Arial"/>
              <a:cs typeface="Arial"/>
              <a:sym typeface="Arial"/>
            </a:endParaRPr>
          </a:p>
        </p:txBody>
      </p:sp>
      <p:grpSp>
        <p:nvGrpSpPr>
          <p:cNvPr id="332" name="Google Shape;332;p4"/>
          <p:cNvGrpSpPr/>
          <p:nvPr/>
        </p:nvGrpSpPr>
        <p:grpSpPr>
          <a:xfrm>
            <a:off x="-1383128" y="127053"/>
            <a:ext cx="1383128" cy="1209646"/>
            <a:chOff x="-1916403" y="139861"/>
            <a:chExt cx="1383128" cy="1209646"/>
          </a:xfrm>
        </p:grpSpPr>
        <p:sp>
          <p:nvSpPr>
            <p:cNvPr id="333" name="Google Shape;333;p4"/>
            <p:cNvSpPr/>
            <p:nvPr/>
          </p:nvSpPr>
          <p:spPr>
            <a:xfrm>
              <a:off x="-1909646" y="337333"/>
              <a:ext cx="524162" cy="378891"/>
            </a:xfrm>
            <a:custGeom>
              <a:avLst/>
              <a:gdLst/>
              <a:ahLst/>
              <a:cxnLst/>
              <a:rect l="l" t="t" r="r" b="b"/>
              <a:pathLst>
                <a:path w="524162" h="378891" extrusionOk="0">
                  <a:moveTo>
                    <a:pt x="464347" y="372190"/>
                  </a:moveTo>
                  <a:cubicBezTo>
                    <a:pt x="477022" y="374757"/>
                    <a:pt x="486368" y="376384"/>
                    <a:pt x="491373" y="377204"/>
                  </a:cubicBezTo>
                  <a:cubicBezTo>
                    <a:pt x="494158" y="377686"/>
                    <a:pt x="495642" y="377879"/>
                    <a:pt x="495642" y="377879"/>
                  </a:cubicBezTo>
                  <a:lnTo>
                    <a:pt x="497873" y="378891"/>
                  </a:lnTo>
                  <a:cubicBezTo>
                    <a:pt x="511223" y="349918"/>
                    <a:pt x="521594" y="332720"/>
                    <a:pt x="521594" y="332720"/>
                  </a:cubicBezTo>
                  <a:lnTo>
                    <a:pt x="524163" y="332382"/>
                  </a:lnTo>
                  <a:cubicBezTo>
                    <a:pt x="523886" y="330623"/>
                    <a:pt x="523681" y="328863"/>
                    <a:pt x="523415" y="327043"/>
                  </a:cubicBezTo>
                  <a:lnTo>
                    <a:pt x="522740" y="327104"/>
                  </a:lnTo>
                  <a:cubicBezTo>
                    <a:pt x="522740" y="327104"/>
                    <a:pt x="407582" y="354185"/>
                    <a:pt x="219620" y="239100"/>
                  </a:cubicBezTo>
                  <a:cubicBezTo>
                    <a:pt x="52642" y="136887"/>
                    <a:pt x="8612" y="23971"/>
                    <a:pt x="821" y="0"/>
                  </a:cubicBezTo>
                  <a:cubicBezTo>
                    <a:pt x="-4400" y="35614"/>
                    <a:pt x="15317" y="89028"/>
                    <a:pt x="58732" y="159026"/>
                  </a:cubicBezTo>
                  <a:cubicBezTo>
                    <a:pt x="144018" y="296516"/>
                    <a:pt x="379001" y="355064"/>
                    <a:pt x="464287" y="372190"/>
                  </a:cubicBezTo>
                  <a:cubicBezTo>
                    <a:pt x="464347" y="372130"/>
                    <a:pt x="464347" y="372190"/>
                    <a:pt x="464347" y="372190"/>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4"/>
            <p:cNvSpPr/>
            <p:nvPr/>
          </p:nvSpPr>
          <p:spPr>
            <a:xfrm>
              <a:off x="-1900564" y="809988"/>
              <a:ext cx="438803" cy="134793"/>
            </a:xfrm>
            <a:custGeom>
              <a:avLst/>
              <a:gdLst/>
              <a:ahLst/>
              <a:cxnLst/>
              <a:rect l="l" t="t" r="r" b="b"/>
              <a:pathLst>
                <a:path w="438803" h="134793" extrusionOk="0">
                  <a:moveTo>
                    <a:pt x="543" y="0"/>
                  </a:moveTo>
                  <a:lnTo>
                    <a:pt x="0" y="193"/>
                  </a:lnTo>
                  <a:cubicBezTo>
                    <a:pt x="11107" y="30190"/>
                    <a:pt x="37530" y="61875"/>
                    <a:pt x="74517" y="89149"/>
                  </a:cubicBezTo>
                  <a:cubicBezTo>
                    <a:pt x="195294" y="178237"/>
                    <a:pt x="428987" y="109456"/>
                    <a:pt x="428987" y="109456"/>
                  </a:cubicBezTo>
                  <a:lnTo>
                    <a:pt x="431628" y="109794"/>
                  </a:lnTo>
                  <a:cubicBezTo>
                    <a:pt x="433666" y="95307"/>
                    <a:pt x="435752" y="81158"/>
                    <a:pt x="437995" y="67684"/>
                  </a:cubicBezTo>
                  <a:cubicBezTo>
                    <a:pt x="438273" y="66069"/>
                    <a:pt x="438538" y="64442"/>
                    <a:pt x="438803" y="62887"/>
                  </a:cubicBezTo>
                  <a:cubicBezTo>
                    <a:pt x="428311" y="64310"/>
                    <a:pt x="379530" y="70878"/>
                    <a:pt x="365179" y="71071"/>
                  </a:cubicBezTo>
                  <a:cubicBezTo>
                    <a:pt x="350683" y="102081"/>
                    <a:pt x="348380" y="120351"/>
                    <a:pt x="326226" y="110541"/>
                  </a:cubicBezTo>
                  <a:cubicBezTo>
                    <a:pt x="305833" y="101466"/>
                    <a:pt x="304688" y="83798"/>
                    <a:pt x="306183" y="73180"/>
                  </a:cubicBezTo>
                  <a:lnTo>
                    <a:pt x="303675" y="72770"/>
                  </a:lnTo>
                  <a:cubicBezTo>
                    <a:pt x="303675" y="72770"/>
                    <a:pt x="68282" y="99839"/>
                    <a:pt x="543" y="0"/>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p4"/>
            <p:cNvSpPr/>
            <p:nvPr/>
          </p:nvSpPr>
          <p:spPr>
            <a:xfrm>
              <a:off x="-1906389" y="728484"/>
              <a:ext cx="411849" cy="157620"/>
            </a:xfrm>
            <a:custGeom>
              <a:avLst/>
              <a:gdLst/>
              <a:ahLst/>
              <a:cxnLst/>
              <a:rect l="l" t="t" r="r" b="b"/>
              <a:pathLst>
                <a:path w="411849" h="157620" extrusionOk="0">
                  <a:moveTo>
                    <a:pt x="0" y="53399"/>
                  </a:moveTo>
                  <a:cubicBezTo>
                    <a:pt x="205" y="62546"/>
                    <a:pt x="2231" y="72019"/>
                    <a:pt x="5825" y="81697"/>
                  </a:cubicBezTo>
                  <a:lnTo>
                    <a:pt x="6368" y="81504"/>
                  </a:lnTo>
                  <a:cubicBezTo>
                    <a:pt x="74107" y="181343"/>
                    <a:pt x="309499" y="154274"/>
                    <a:pt x="309499" y="154274"/>
                  </a:cubicBezTo>
                  <a:lnTo>
                    <a:pt x="312008" y="154684"/>
                  </a:lnTo>
                  <a:cubicBezTo>
                    <a:pt x="312671" y="149393"/>
                    <a:pt x="314034" y="145814"/>
                    <a:pt x="314034" y="145814"/>
                  </a:cubicBezTo>
                  <a:cubicBezTo>
                    <a:pt x="263226" y="145814"/>
                    <a:pt x="280158" y="89422"/>
                    <a:pt x="346752" y="42034"/>
                  </a:cubicBezTo>
                  <a:cubicBezTo>
                    <a:pt x="368556" y="26535"/>
                    <a:pt x="391252" y="15363"/>
                    <a:pt x="411850" y="7312"/>
                  </a:cubicBezTo>
                  <a:lnTo>
                    <a:pt x="411102" y="5336"/>
                  </a:lnTo>
                  <a:cubicBezTo>
                    <a:pt x="411102" y="5336"/>
                    <a:pt x="14773" y="-23625"/>
                    <a:pt x="0" y="53399"/>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 name="Google Shape;336;p4"/>
            <p:cNvSpPr/>
            <p:nvPr/>
          </p:nvSpPr>
          <p:spPr>
            <a:xfrm>
              <a:off x="-1908825" y="285124"/>
              <a:ext cx="522593" cy="382085"/>
            </a:xfrm>
            <a:custGeom>
              <a:avLst/>
              <a:gdLst/>
              <a:ahLst/>
              <a:cxnLst/>
              <a:rect l="l" t="t" r="r" b="b"/>
              <a:pathLst>
                <a:path w="522593" h="382085" extrusionOk="0">
                  <a:moveTo>
                    <a:pt x="0" y="52209"/>
                  </a:moveTo>
                  <a:cubicBezTo>
                    <a:pt x="7791" y="76180"/>
                    <a:pt x="51820" y="189096"/>
                    <a:pt x="218799" y="291309"/>
                  </a:cubicBezTo>
                  <a:cubicBezTo>
                    <a:pt x="406761" y="406393"/>
                    <a:pt x="521918" y="379312"/>
                    <a:pt x="521918" y="379312"/>
                  </a:cubicBezTo>
                  <a:lnTo>
                    <a:pt x="522594" y="379252"/>
                  </a:lnTo>
                  <a:cubicBezTo>
                    <a:pt x="521713" y="371117"/>
                    <a:pt x="521098" y="362861"/>
                    <a:pt x="520773" y="354473"/>
                  </a:cubicBezTo>
                  <a:cubicBezTo>
                    <a:pt x="520230" y="340119"/>
                    <a:pt x="520158" y="326440"/>
                    <a:pt x="520556" y="313376"/>
                  </a:cubicBezTo>
                  <a:lnTo>
                    <a:pt x="518530" y="313316"/>
                  </a:lnTo>
                  <a:cubicBezTo>
                    <a:pt x="518530" y="313316"/>
                    <a:pt x="317893" y="26634"/>
                    <a:pt x="100590" y="421"/>
                  </a:cubicBezTo>
                  <a:cubicBezTo>
                    <a:pt x="38615" y="-3026"/>
                    <a:pt x="5487" y="14715"/>
                    <a:pt x="0" y="52209"/>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 name="Google Shape;337;p4"/>
            <p:cNvSpPr/>
            <p:nvPr/>
          </p:nvSpPr>
          <p:spPr>
            <a:xfrm>
              <a:off x="-1808235" y="285545"/>
              <a:ext cx="427901" cy="312954"/>
            </a:xfrm>
            <a:custGeom>
              <a:avLst/>
              <a:gdLst/>
              <a:ahLst/>
              <a:cxnLst/>
              <a:rect l="l" t="t" r="r" b="b"/>
              <a:pathLst>
                <a:path w="427901" h="312954" extrusionOk="0">
                  <a:moveTo>
                    <a:pt x="74710" y="11112"/>
                  </a:moveTo>
                  <a:cubicBezTo>
                    <a:pt x="46333" y="4809"/>
                    <a:pt x="21406" y="1085"/>
                    <a:pt x="0" y="0"/>
                  </a:cubicBezTo>
                  <a:cubicBezTo>
                    <a:pt x="217303" y="26213"/>
                    <a:pt x="417940" y="312894"/>
                    <a:pt x="417940" y="312894"/>
                  </a:cubicBezTo>
                  <a:lnTo>
                    <a:pt x="419966" y="312955"/>
                  </a:lnTo>
                  <a:cubicBezTo>
                    <a:pt x="420714" y="284319"/>
                    <a:pt x="423632" y="258733"/>
                    <a:pt x="427901" y="235786"/>
                  </a:cubicBezTo>
                  <a:lnTo>
                    <a:pt x="426949" y="235581"/>
                  </a:lnTo>
                  <a:cubicBezTo>
                    <a:pt x="426949" y="235581"/>
                    <a:pt x="263299" y="52812"/>
                    <a:pt x="74710" y="11112"/>
                  </a:cubicBez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 name="Google Shape;338;p4"/>
            <p:cNvSpPr/>
            <p:nvPr/>
          </p:nvSpPr>
          <p:spPr>
            <a:xfrm>
              <a:off x="-1552770" y="844051"/>
              <a:ext cx="398132" cy="498654"/>
            </a:xfrm>
            <a:custGeom>
              <a:avLst/>
              <a:gdLst/>
              <a:ahLst/>
              <a:cxnLst/>
              <a:rect l="l" t="t" r="r" b="b"/>
              <a:pathLst>
                <a:path w="398132" h="498654" extrusionOk="0">
                  <a:moveTo>
                    <a:pt x="59449" y="307793"/>
                  </a:moveTo>
                  <a:cubicBezTo>
                    <a:pt x="26599" y="363365"/>
                    <a:pt x="-7892" y="416032"/>
                    <a:pt x="1599" y="459432"/>
                  </a:cubicBezTo>
                  <a:cubicBezTo>
                    <a:pt x="24150" y="505518"/>
                    <a:pt x="72112" y="510472"/>
                    <a:pt x="113911" y="477027"/>
                  </a:cubicBezTo>
                  <a:cubicBezTo>
                    <a:pt x="170398" y="431881"/>
                    <a:pt x="322808" y="275096"/>
                    <a:pt x="397325" y="77624"/>
                  </a:cubicBezTo>
                  <a:lnTo>
                    <a:pt x="398133" y="74117"/>
                  </a:lnTo>
                  <a:cubicBezTo>
                    <a:pt x="387436" y="71670"/>
                    <a:pt x="376872" y="68693"/>
                    <a:pt x="366500" y="65102"/>
                  </a:cubicBezTo>
                  <a:lnTo>
                    <a:pt x="365692" y="67476"/>
                  </a:lnTo>
                  <a:cubicBezTo>
                    <a:pt x="316573" y="79323"/>
                    <a:pt x="196350" y="82710"/>
                    <a:pt x="154009" y="18400"/>
                  </a:cubicBezTo>
                  <a:cubicBezTo>
                    <a:pt x="111667" y="-45909"/>
                    <a:pt x="116757" y="70863"/>
                    <a:pt x="111667" y="175787"/>
                  </a:cubicBezTo>
                  <a:cubicBezTo>
                    <a:pt x="109581" y="219584"/>
                    <a:pt x="84979" y="264599"/>
                    <a:pt x="59449" y="307793"/>
                  </a:cubicBezTo>
                </a:path>
              </a:pathLst>
            </a:custGeom>
            <a:solidFill>
              <a:srgbClr val="E1FF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 name="Google Shape;339;p4"/>
            <p:cNvSpPr/>
            <p:nvPr/>
          </p:nvSpPr>
          <p:spPr>
            <a:xfrm>
              <a:off x="-1493321" y="669715"/>
              <a:ext cx="307051" cy="482128"/>
            </a:xfrm>
            <a:custGeom>
              <a:avLst/>
              <a:gdLst/>
              <a:ahLst/>
              <a:cxnLst/>
              <a:rect l="l" t="t" r="r" b="b"/>
              <a:pathLst>
                <a:path w="307051" h="482128" extrusionOk="0">
                  <a:moveTo>
                    <a:pt x="31560" y="203161"/>
                  </a:moveTo>
                  <a:cubicBezTo>
                    <a:pt x="31295" y="204715"/>
                    <a:pt x="31030" y="206342"/>
                    <a:pt x="30752" y="207957"/>
                  </a:cubicBezTo>
                  <a:cubicBezTo>
                    <a:pt x="28509" y="221432"/>
                    <a:pt x="26423" y="235581"/>
                    <a:pt x="24385" y="250067"/>
                  </a:cubicBezTo>
                  <a:cubicBezTo>
                    <a:pt x="16727" y="304976"/>
                    <a:pt x="10432" y="364875"/>
                    <a:pt x="6102" y="411383"/>
                  </a:cubicBezTo>
                  <a:cubicBezTo>
                    <a:pt x="3111" y="443261"/>
                    <a:pt x="1013" y="468787"/>
                    <a:pt x="0" y="482129"/>
                  </a:cubicBezTo>
                  <a:cubicBezTo>
                    <a:pt x="25530" y="438934"/>
                    <a:pt x="50132" y="393920"/>
                    <a:pt x="52218" y="350123"/>
                  </a:cubicBezTo>
                  <a:cubicBezTo>
                    <a:pt x="57308" y="245198"/>
                    <a:pt x="52218" y="128426"/>
                    <a:pt x="94560" y="192736"/>
                  </a:cubicBezTo>
                  <a:cubicBezTo>
                    <a:pt x="136901" y="257045"/>
                    <a:pt x="257124" y="253659"/>
                    <a:pt x="306243" y="241812"/>
                  </a:cubicBezTo>
                  <a:lnTo>
                    <a:pt x="307051" y="239437"/>
                  </a:lnTo>
                  <a:cubicBezTo>
                    <a:pt x="206594" y="205125"/>
                    <a:pt x="123817" y="120436"/>
                    <a:pt x="107838" y="0"/>
                  </a:cubicBezTo>
                  <a:lnTo>
                    <a:pt x="105269" y="337"/>
                  </a:lnTo>
                  <a:cubicBezTo>
                    <a:pt x="105269" y="337"/>
                    <a:pt x="94898" y="17536"/>
                    <a:pt x="81547" y="46509"/>
                  </a:cubicBezTo>
                  <a:cubicBezTo>
                    <a:pt x="71393" y="68443"/>
                    <a:pt x="59611" y="97139"/>
                    <a:pt x="49384" y="130246"/>
                  </a:cubicBezTo>
                  <a:cubicBezTo>
                    <a:pt x="42342" y="152783"/>
                    <a:pt x="36107" y="177297"/>
                    <a:pt x="31560" y="203161"/>
                  </a:cubicBez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4"/>
            <p:cNvSpPr/>
            <p:nvPr/>
          </p:nvSpPr>
          <p:spPr>
            <a:xfrm>
              <a:off x="-1388522" y="339502"/>
              <a:ext cx="462777" cy="586709"/>
            </a:xfrm>
            <a:custGeom>
              <a:avLst/>
              <a:gdLst/>
              <a:ahLst/>
              <a:cxnLst/>
              <a:rect l="l" t="t" r="r" b="b"/>
              <a:pathLst>
                <a:path w="462777" h="586709" extrusionOk="0">
                  <a:moveTo>
                    <a:pt x="253" y="258998"/>
                  </a:moveTo>
                  <a:cubicBezTo>
                    <a:pt x="-145" y="272062"/>
                    <a:pt x="-73" y="285741"/>
                    <a:pt x="470" y="300095"/>
                  </a:cubicBezTo>
                  <a:cubicBezTo>
                    <a:pt x="795" y="308483"/>
                    <a:pt x="1410" y="316739"/>
                    <a:pt x="2291" y="324874"/>
                  </a:cubicBezTo>
                  <a:cubicBezTo>
                    <a:pt x="2556" y="326694"/>
                    <a:pt x="2761" y="328453"/>
                    <a:pt x="3038" y="330213"/>
                  </a:cubicBezTo>
                  <a:cubicBezTo>
                    <a:pt x="19017" y="450649"/>
                    <a:pt x="101795" y="535338"/>
                    <a:pt x="202252" y="569650"/>
                  </a:cubicBezTo>
                  <a:cubicBezTo>
                    <a:pt x="212623" y="573242"/>
                    <a:pt x="223188" y="576219"/>
                    <a:pt x="233885" y="578665"/>
                  </a:cubicBezTo>
                  <a:cubicBezTo>
                    <a:pt x="251769" y="582787"/>
                    <a:pt x="270052" y="585366"/>
                    <a:pt x="288418" y="586306"/>
                  </a:cubicBezTo>
                  <a:cubicBezTo>
                    <a:pt x="309824" y="587391"/>
                    <a:pt x="331363" y="586306"/>
                    <a:pt x="352624" y="582847"/>
                  </a:cubicBezTo>
                  <a:cubicBezTo>
                    <a:pt x="378432" y="578726"/>
                    <a:pt x="403902" y="571205"/>
                    <a:pt x="428299" y="560045"/>
                  </a:cubicBezTo>
                  <a:cubicBezTo>
                    <a:pt x="438658" y="555296"/>
                    <a:pt x="448884" y="549885"/>
                    <a:pt x="458846" y="543799"/>
                  </a:cubicBezTo>
                  <a:cubicBezTo>
                    <a:pt x="460196" y="542979"/>
                    <a:pt x="461487" y="542172"/>
                    <a:pt x="462777" y="541364"/>
                  </a:cubicBezTo>
                  <a:cubicBezTo>
                    <a:pt x="281641" y="611615"/>
                    <a:pt x="127952" y="519357"/>
                    <a:pt x="82897" y="389244"/>
                  </a:cubicBezTo>
                  <a:cubicBezTo>
                    <a:pt x="37179" y="257250"/>
                    <a:pt x="101530" y="133705"/>
                    <a:pt x="101530" y="133705"/>
                  </a:cubicBezTo>
                  <a:lnTo>
                    <a:pt x="103700" y="132958"/>
                  </a:lnTo>
                  <a:cubicBezTo>
                    <a:pt x="98213" y="117109"/>
                    <a:pt x="95295" y="100056"/>
                    <a:pt x="95295" y="82388"/>
                  </a:cubicBezTo>
                  <a:cubicBezTo>
                    <a:pt x="95295" y="52330"/>
                    <a:pt x="103761" y="24237"/>
                    <a:pt x="118461" y="337"/>
                  </a:cubicBezTo>
                  <a:lnTo>
                    <a:pt x="117919" y="0"/>
                  </a:lnTo>
                  <a:cubicBezTo>
                    <a:pt x="117919" y="0"/>
                    <a:pt x="34936" y="39193"/>
                    <a:pt x="8188" y="181829"/>
                  </a:cubicBezTo>
                  <a:cubicBezTo>
                    <a:pt x="3919" y="204776"/>
                    <a:pt x="1000" y="230362"/>
                    <a:pt x="253" y="258998"/>
                  </a:cubicBez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p4"/>
            <p:cNvSpPr/>
            <p:nvPr/>
          </p:nvSpPr>
          <p:spPr>
            <a:xfrm>
              <a:off x="-1322029" y="472460"/>
              <a:ext cx="539310" cy="432630"/>
            </a:xfrm>
            <a:custGeom>
              <a:avLst/>
              <a:gdLst/>
              <a:ahLst/>
              <a:cxnLst/>
              <a:rect l="l" t="t" r="r" b="b"/>
              <a:pathLst>
                <a:path w="539310" h="432630" extrusionOk="0">
                  <a:moveTo>
                    <a:pt x="396284" y="408406"/>
                  </a:moveTo>
                  <a:cubicBezTo>
                    <a:pt x="215148" y="478658"/>
                    <a:pt x="61460" y="386400"/>
                    <a:pt x="16405" y="256286"/>
                  </a:cubicBezTo>
                  <a:cubicBezTo>
                    <a:pt x="-29313" y="124292"/>
                    <a:pt x="35037" y="747"/>
                    <a:pt x="35037" y="747"/>
                  </a:cubicBezTo>
                  <a:lnTo>
                    <a:pt x="37208" y="0"/>
                  </a:lnTo>
                  <a:cubicBezTo>
                    <a:pt x="58204" y="61803"/>
                    <a:pt x="116802" y="106214"/>
                    <a:pt x="185747" y="106214"/>
                  </a:cubicBezTo>
                  <a:cubicBezTo>
                    <a:pt x="243669" y="106214"/>
                    <a:pt x="294272" y="74867"/>
                    <a:pt x="321430" y="28153"/>
                  </a:cubicBezTo>
                  <a:lnTo>
                    <a:pt x="323191" y="29178"/>
                  </a:lnTo>
                  <a:cubicBezTo>
                    <a:pt x="358345" y="87859"/>
                    <a:pt x="418631" y="126522"/>
                    <a:pt x="487178" y="126522"/>
                  </a:cubicBezTo>
                  <a:cubicBezTo>
                    <a:pt x="503784" y="126522"/>
                    <a:pt x="519824" y="124292"/>
                    <a:pt x="535212" y="119954"/>
                  </a:cubicBezTo>
                  <a:lnTo>
                    <a:pt x="535754" y="122051"/>
                  </a:lnTo>
                  <a:cubicBezTo>
                    <a:pt x="535754" y="122051"/>
                    <a:pt x="535827" y="122460"/>
                    <a:pt x="536020" y="123328"/>
                  </a:cubicBezTo>
                  <a:cubicBezTo>
                    <a:pt x="536972" y="128209"/>
                    <a:pt x="540084" y="146830"/>
                    <a:pt x="539131" y="173356"/>
                  </a:cubicBezTo>
                  <a:cubicBezTo>
                    <a:pt x="538191" y="202474"/>
                    <a:pt x="532221" y="241125"/>
                    <a:pt x="513058" y="281680"/>
                  </a:cubicBezTo>
                  <a:cubicBezTo>
                    <a:pt x="504460" y="299878"/>
                    <a:pt x="493148" y="318499"/>
                    <a:pt x="478375" y="336781"/>
                  </a:cubicBezTo>
                  <a:cubicBezTo>
                    <a:pt x="476083" y="339686"/>
                    <a:pt x="473707" y="342530"/>
                    <a:pt x="471199" y="345447"/>
                  </a:cubicBezTo>
                  <a:cubicBezTo>
                    <a:pt x="464964" y="352485"/>
                    <a:pt x="458259" y="359524"/>
                    <a:pt x="450939" y="366357"/>
                  </a:cubicBezTo>
                  <a:cubicBezTo>
                    <a:pt x="435502" y="381048"/>
                    <a:pt x="417413" y="395125"/>
                    <a:pt x="396284" y="408406"/>
                  </a:cubicBezTo>
                  <a:close/>
                  <a:moveTo>
                    <a:pt x="410430" y="255141"/>
                  </a:moveTo>
                  <a:cubicBezTo>
                    <a:pt x="410430" y="255141"/>
                    <a:pt x="206067" y="342060"/>
                    <a:pt x="110084" y="195363"/>
                  </a:cubicBezTo>
                  <a:cubicBezTo>
                    <a:pt x="110084" y="195363"/>
                    <a:pt x="76221" y="267591"/>
                    <a:pt x="165426" y="321753"/>
                  </a:cubicBezTo>
                  <a:cubicBezTo>
                    <a:pt x="254644" y="375902"/>
                    <a:pt x="376567" y="337529"/>
                    <a:pt x="410430" y="255141"/>
                  </a:cubicBezTo>
                </a:path>
              </a:pathLst>
            </a:custGeom>
            <a:solidFill>
              <a:srgbClr val="E1FF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p4"/>
            <p:cNvSpPr/>
            <p:nvPr/>
          </p:nvSpPr>
          <p:spPr>
            <a:xfrm>
              <a:off x="-1218252" y="667823"/>
              <a:ext cx="306653" cy="151539"/>
            </a:xfrm>
            <a:custGeom>
              <a:avLst/>
              <a:gdLst/>
              <a:ahLst/>
              <a:cxnLst/>
              <a:rect l="l" t="t" r="r" b="b"/>
              <a:pathLst>
                <a:path w="306653" h="151539" extrusionOk="0">
                  <a:moveTo>
                    <a:pt x="6307" y="0"/>
                  </a:moveTo>
                  <a:cubicBezTo>
                    <a:pt x="6307" y="0"/>
                    <a:pt x="-27556" y="72228"/>
                    <a:pt x="61649" y="126389"/>
                  </a:cubicBezTo>
                  <a:cubicBezTo>
                    <a:pt x="150866" y="180539"/>
                    <a:pt x="272790" y="142166"/>
                    <a:pt x="306653" y="59778"/>
                  </a:cubicBezTo>
                  <a:cubicBezTo>
                    <a:pt x="306653" y="59778"/>
                    <a:pt x="102290" y="146697"/>
                    <a:pt x="6307"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4"/>
            <p:cNvSpPr/>
            <p:nvPr/>
          </p:nvSpPr>
          <p:spPr>
            <a:xfrm>
              <a:off x="-1100176" y="922349"/>
              <a:ext cx="168493" cy="170054"/>
            </a:xfrm>
            <a:custGeom>
              <a:avLst/>
              <a:gdLst/>
              <a:ahLst/>
              <a:cxnLst/>
              <a:rect l="l" t="t" r="r" b="b"/>
              <a:pathLst>
                <a:path w="168493" h="170054" extrusionOk="0">
                  <a:moveTo>
                    <a:pt x="72" y="3459"/>
                  </a:moveTo>
                  <a:lnTo>
                    <a:pt x="0" y="4953"/>
                  </a:lnTo>
                  <a:cubicBezTo>
                    <a:pt x="0" y="4953"/>
                    <a:pt x="65508" y="178719"/>
                    <a:pt x="92594" y="169716"/>
                  </a:cubicBezTo>
                  <a:cubicBezTo>
                    <a:pt x="119692" y="160641"/>
                    <a:pt x="114072" y="126799"/>
                    <a:pt x="114072" y="126799"/>
                  </a:cubicBezTo>
                  <a:cubicBezTo>
                    <a:pt x="145645" y="150493"/>
                    <a:pt x="189662" y="121183"/>
                    <a:pt x="156957" y="85099"/>
                  </a:cubicBezTo>
                  <a:cubicBezTo>
                    <a:pt x="139265" y="65527"/>
                    <a:pt x="113602" y="42375"/>
                    <a:pt x="93752" y="25261"/>
                  </a:cubicBezTo>
                  <a:cubicBezTo>
                    <a:pt x="76953" y="10702"/>
                    <a:pt x="64350" y="482"/>
                    <a:pt x="64350" y="482"/>
                  </a:cubicBezTo>
                  <a:lnTo>
                    <a:pt x="64278" y="0"/>
                  </a:lnTo>
                  <a:cubicBezTo>
                    <a:pt x="43017" y="3459"/>
                    <a:pt x="21478" y="4544"/>
                    <a:pt x="72" y="3459"/>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p4"/>
            <p:cNvSpPr/>
            <p:nvPr/>
          </p:nvSpPr>
          <p:spPr>
            <a:xfrm>
              <a:off x="-1035898" y="899547"/>
              <a:ext cx="247174" cy="55736"/>
            </a:xfrm>
            <a:custGeom>
              <a:avLst/>
              <a:gdLst/>
              <a:ahLst/>
              <a:cxnLst/>
              <a:rect l="l" t="t" r="r" b="b"/>
              <a:pathLst>
                <a:path w="247174" h="55736" extrusionOk="0">
                  <a:moveTo>
                    <a:pt x="0" y="22802"/>
                  </a:moveTo>
                  <a:lnTo>
                    <a:pt x="72" y="23284"/>
                  </a:lnTo>
                  <a:cubicBezTo>
                    <a:pt x="72" y="23284"/>
                    <a:pt x="12675" y="33505"/>
                    <a:pt x="29474" y="48063"/>
                  </a:cubicBezTo>
                  <a:cubicBezTo>
                    <a:pt x="123358" y="61803"/>
                    <a:pt x="196380" y="55644"/>
                    <a:pt x="247175" y="41013"/>
                  </a:cubicBezTo>
                  <a:cubicBezTo>
                    <a:pt x="198948" y="52402"/>
                    <a:pt x="80752" y="40410"/>
                    <a:pt x="75735" y="133"/>
                  </a:cubicBezTo>
                  <a:lnTo>
                    <a:pt x="75674" y="0"/>
                  </a:lnTo>
                  <a:cubicBezTo>
                    <a:pt x="51278" y="11160"/>
                    <a:pt x="25808" y="18681"/>
                    <a:pt x="0" y="22802"/>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 name="Google Shape;345;p4"/>
            <p:cNvSpPr/>
            <p:nvPr/>
          </p:nvSpPr>
          <p:spPr>
            <a:xfrm>
              <a:off x="-1021933" y="165736"/>
              <a:ext cx="383521" cy="433245"/>
            </a:xfrm>
            <a:custGeom>
              <a:avLst/>
              <a:gdLst/>
              <a:ahLst/>
              <a:cxnLst/>
              <a:rect l="l" t="t" r="r" b="b"/>
              <a:pathLst>
                <a:path w="383521" h="433245" extrusionOk="0">
                  <a:moveTo>
                    <a:pt x="663" y="148192"/>
                  </a:moveTo>
                  <a:lnTo>
                    <a:pt x="0" y="148794"/>
                  </a:lnTo>
                  <a:cubicBezTo>
                    <a:pt x="26483" y="176887"/>
                    <a:pt x="42595" y="214658"/>
                    <a:pt x="42595" y="256153"/>
                  </a:cubicBezTo>
                  <a:cubicBezTo>
                    <a:pt x="42595" y="284861"/>
                    <a:pt x="34877" y="311725"/>
                    <a:pt x="21334" y="334877"/>
                  </a:cubicBezTo>
                  <a:lnTo>
                    <a:pt x="23094" y="335902"/>
                  </a:lnTo>
                  <a:cubicBezTo>
                    <a:pt x="58248" y="394583"/>
                    <a:pt x="118535" y="433246"/>
                    <a:pt x="187082" y="433246"/>
                  </a:cubicBezTo>
                  <a:cubicBezTo>
                    <a:pt x="203688" y="433246"/>
                    <a:pt x="219727" y="431016"/>
                    <a:pt x="235115" y="426677"/>
                  </a:cubicBezTo>
                  <a:cubicBezTo>
                    <a:pt x="320401" y="403116"/>
                    <a:pt x="383522" y="318028"/>
                    <a:pt x="383522" y="216623"/>
                  </a:cubicBezTo>
                  <a:cubicBezTo>
                    <a:pt x="383522" y="97007"/>
                    <a:pt x="295607" y="0"/>
                    <a:pt x="187082" y="0"/>
                  </a:cubicBezTo>
                  <a:cubicBezTo>
                    <a:pt x="100324" y="0"/>
                    <a:pt x="26616" y="62080"/>
                    <a:pt x="663" y="148192"/>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 name="Google Shape;346;p4"/>
            <p:cNvSpPr/>
            <p:nvPr/>
          </p:nvSpPr>
          <p:spPr>
            <a:xfrm>
              <a:off x="-960223" y="838817"/>
              <a:ext cx="247307" cy="105835"/>
            </a:xfrm>
            <a:custGeom>
              <a:avLst/>
              <a:gdLst/>
              <a:ahLst/>
              <a:cxnLst/>
              <a:rect l="l" t="t" r="r" b="b"/>
              <a:pathLst>
                <a:path w="247307" h="105835" extrusionOk="0">
                  <a:moveTo>
                    <a:pt x="34479" y="42049"/>
                  </a:moveTo>
                  <a:cubicBezTo>
                    <a:pt x="33188" y="42857"/>
                    <a:pt x="31898" y="43664"/>
                    <a:pt x="30547" y="44484"/>
                  </a:cubicBezTo>
                  <a:cubicBezTo>
                    <a:pt x="20586" y="50570"/>
                    <a:pt x="10359" y="55982"/>
                    <a:pt x="0" y="60730"/>
                  </a:cubicBezTo>
                  <a:lnTo>
                    <a:pt x="60" y="60863"/>
                  </a:lnTo>
                  <a:cubicBezTo>
                    <a:pt x="5077" y="101140"/>
                    <a:pt x="123274" y="113132"/>
                    <a:pt x="171501" y="101743"/>
                  </a:cubicBezTo>
                  <a:cubicBezTo>
                    <a:pt x="209103" y="90993"/>
                    <a:pt x="234500" y="75554"/>
                    <a:pt x="247308" y="60115"/>
                  </a:cubicBezTo>
                  <a:cubicBezTo>
                    <a:pt x="246837" y="54089"/>
                    <a:pt x="238371" y="14209"/>
                    <a:pt x="89133" y="0"/>
                  </a:cubicBezTo>
                  <a:cubicBezTo>
                    <a:pt x="73697" y="14691"/>
                    <a:pt x="55607" y="28768"/>
                    <a:pt x="34479" y="42049"/>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 name="Google Shape;347;p4"/>
            <p:cNvSpPr/>
            <p:nvPr/>
          </p:nvSpPr>
          <p:spPr>
            <a:xfrm>
              <a:off x="-843655" y="664846"/>
              <a:ext cx="282606" cy="145142"/>
            </a:xfrm>
            <a:custGeom>
              <a:avLst/>
              <a:gdLst/>
              <a:ahLst/>
              <a:cxnLst/>
              <a:rect l="l" t="t" r="r" b="b"/>
              <a:pathLst>
                <a:path w="282606" h="145142" extrusionOk="0">
                  <a:moveTo>
                    <a:pt x="0" y="144395"/>
                  </a:moveTo>
                  <a:lnTo>
                    <a:pt x="880" y="145142"/>
                  </a:lnTo>
                  <a:cubicBezTo>
                    <a:pt x="164265" y="100321"/>
                    <a:pt x="247513" y="46244"/>
                    <a:pt x="282606" y="0"/>
                  </a:cubicBezTo>
                  <a:cubicBezTo>
                    <a:pt x="259982" y="20850"/>
                    <a:pt x="169824" y="94910"/>
                    <a:pt x="34684" y="89293"/>
                  </a:cubicBezTo>
                  <a:cubicBezTo>
                    <a:pt x="26085" y="107492"/>
                    <a:pt x="14773" y="126112"/>
                    <a:pt x="0" y="144395"/>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 name="Google Shape;348;p4"/>
            <p:cNvSpPr/>
            <p:nvPr/>
          </p:nvSpPr>
          <p:spPr>
            <a:xfrm>
              <a:off x="-808971" y="587584"/>
              <a:ext cx="268948" cy="166858"/>
            </a:xfrm>
            <a:custGeom>
              <a:avLst/>
              <a:gdLst/>
              <a:ahLst/>
              <a:cxnLst/>
              <a:rect l="l" t="t" r="r" b="b"/>
              <a:pathLst>
                <a:path w="268948" h="166858" extrusionOk="0">
                  <a:moveTo>
                    <a:pt x="0" y="166556"/>
                  </a:moveTo>
                  <a:cubicBezTo>
                    <a:pt x="135141" y="172172"/>
                    <a:pt x="225299" y="98112"/>
                    <a:pt x="247923" y="77262"/>
                  </a:cubicBezTo>
                  <a:cubicBezTo>
                    <a:pt x="247995" y="77190"/>
                    <a:pt x="247995" y="77130"/>
                    <a:pt x="247995" y="77130"/>
                  </a:cubicBezTo>
                  <a:cubicBezTo>
                    <a:pt x="266085" y="53158"/>
                    <a:pt x="271294" y="31356"/>
                    <a:pt x="268038" y="14038"/>
                  </a:cubicBezTo>
                  <a:lnTo>
                    <a:pt x="267086" y="14242"/>
                  </a:lnTo>
                  <a:cubicBezTo>
                    <a:pt x="267086" y="14242"/>
                    <a:pt x="206124" y="-38220"/>
                    <a:pt x="26616" y="58232"/>
                  </a:cubicBezTo>
                  <a:lnTo>
                    <a:pt x="26073" y="58232"/>
                  </a:lnTo>
                  <a:cubicBezTo>
                    <a:pt x="25132" y="87350"/>
                    <a:pt x="19163" y="126001"/>
                    <a:pt x="0" y="166556"/>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 name="Google Shape;349;p4"/>
            <p:cNvSpPr/>
            <p:nvPr/>
          </p:nvSpPr>
          <p:spPr>
            <a:xfrm>
              <a:off x="-786009" y="559131"/>
              <a:ext cx="245076" cy="86685"/>
            </a:xfrm>
            <a:custGeom>
              <a:avLst/>
              <a:gdLst/>
              <a:ahLst/>
              <a:cxnLst/>
              <a:rect l="l" t="t" r="r" b="b"/>
              <a:pathLst>
                <a:path w="245076" h="86685" extrusionOk="0">
                  <a:moveTo>
                    <a:pt x="820" y="36465"/>
                  </a:moveTo>
                  <a:lnTo>
                    <a:pt x="0" y="36658"/>
                  </a:lnTo>
                  <a:cubicBezTo>
                    <a:pt x="953" y="41539"/>
                    <a:pt x="4064" y="60159"/>
                    <a:pt x="3111" y="86685"/>
                  </a:cubicBezTo>
                  <a:lnTo>
                    <a:pt x="3654" y="86685"/>
                  </a:lnTo>
                  <a:cubicBezTo>
                    <a:pt x="183162" y="-9767"/>
                    <a:pt x="244124" y="42696"/>
                    <a:pt x="244124" y="42696"/>
                  </a:cubicBezTo>
                  <a:lnTo>
                    <a:pt x="245077" y="42491"/>
                  </a:lnTo>
                  <a:cubicBezTo>
                    <a:pt x="241893" y="25027"/>
                    <a:pt x="230038" y="12096"/>
                    <a:pt x="214192" y="5997"/>
                  </a:cubicBezTo>
                  <a:cubicBezTo>
                    <a:pt x="152145" y="-17697"/>
                    <a:pt x="820" y="36465"/>
                    <a:pt x="820" y="36465"/>
                  </a:cubicBez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4"/>
            <p:cNvSpPr/>
            <p:nvPr/>
          </p:nvSpPr>
          <p:spPr>
            <a:xfrm>
              <a:off x="-894655" y="589123"/>
              <a:ext cx="119282" cy="269229"/>
            </a:xfrm>
            <a:custGeom>
              <a:avLst/>
              <a:gdLst/>
              <a:ahLst/>
              <a:cxnLst/>
              <a:rect l="l" t="t" r="r" b="b"/>
              <a:pathLst>
                <a:path w="119282" h="269229" extrusionOk="0">
                  <a:moveTo>
                    <a:pt x="108646" y="6641"/>
                  </a:moveTo>
                  <a:lnTo>
                    <a:pt x="109466" y="6508"/>
                  </a:lnTo>
                  <a:cubicBezTo>
                    <a:pt x="109466" y="6508"/>
                    <a:pt x="113047" y="5219"/>
                    <a:pt x="119282" y="3121"/>
                  </a:cubicBezTo>
                  <a:lnTo>
                    <a:pt x="118269" y="0"/>
                  </a:lnTo>
                  <a:cubicBezTo>
                    <a:pt x="114808" y="1290"/>
                    <a:pt x="111359" y="2374"/>
                    <a:pt x="107838" y="3266"/>
                  </a:cubicBezTo>
                  <a:cubicBezTo>
                    <a:pt x="92449" y="7653"/>
                    <a:pt x="76410" y="9883"/>
                    <a:pt x="59804" y="9883"/>
                  </a:cubicBezTo>
                  <a:cubicBezTo>
                    <a:pt x="51000" y="9883"/>
                    <a:pt x="42402" y="9280"/>
                    <a:pt x="33936" y="8063"/>
                  </a:cubicBezTo>
                  <a:lnTo>
                    <a:pt x="33864" y="8461"/>
                  </a:lnTo>
                  <a:cubicBezTo>
                    <a:pt x="33864" y="8461"/>
                    <a:pt x="101603" y="159629"/>
                    <a:pt x="0" y="267940"/>
                  </a:cubicBezTo>
                  <a:lnTo>
                    <a:pt x="1013" y="269230"/>
                  </a:lnTo>
                  <a:cubicBezTo>
                    <a:pt x="9141" y="262806"/>
                    <a:pt x="16594" y="256298"/>
                    <a:pt x="23565" y="249657"/>
                  </a:cubicBezTo>
                  <a:cubicBezTo>
                    <a:pt x="30885" y="242824"/>
                    <a:pt x="37590" y="235786"/>
                    <a:pt x="43825" y="228747"/>
                  </a:cubicBezTo>
                  <a:cubicBezTo>
                    <a:pt x="46333" y="225903"/>
                    <a:pt x="48709" y="222986"/>
                    <a:pt x="51000" y="220142"/>
                  </a:cubicBezTo>
                  <a:cubicBezTo>
                    <a:pt x="65773" y="201811"/>
                    <a:pt x="77085" y="183191"/>
                    <a:pt x="85684" y="164980"/>
                  </a:cubicBezTo>
                  <a:cubicBezTo>
                    <a:pt x="104847" y="124425"/>
                    <a:pt x="110816" y="85774"/>
                    <a:pt x="111757" y="56669"/>
                  </a:cubicBezTo>
                  <a:cubicBezTo>
                    <a:pt x="112710" y="30190"/>
                    <a:pt x="109598" y="11582"/>
                    <a:pt x="108646" y="6641"/>
                  </a:cubicBezTo>
                </a:path>
              </a:pathLst>
            </a:custGeom>
            <a:solidFill>
              <a:srgbClr val="F1FF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p4"/>
            <p:cNvSpPr/>
            <p:nvPr/>
          </p:nvSpPr>
          <p:spPr>
            <a:xfrm>
              <a:off x="-1906419" y="699044"/>
              <a:ext cx="488145" cy="82887"/>
            </a:xfrm>
            <a:custGeom>
              <a:avLst/>
              <a:gdLst/>
              <a:ahLst/>
              <a:cxnLst/>
              <a:rect l="l" t="t" r="r" b="b"/>
              <a:pathLst>
                <a:path w="488145" h="82887" extrusionOk="0">
                  <a:moveTo>
                    <a:pt x="171808" y="356"/>
                  </a:moveTo>
                  <a:cubicBezTo>
                    <a:pt x="47654" y="-4104"/>
                    <a:pt x="-1393" y="33933"/>
                    <a:pt x="30" y="82888"/>
                  </a:cubicBezTo>
                  <a:cubicBezTo>
                    <a:pt x="14803" y="5839"/>
                    <a:pt x="411132" y="34752"/>
                    <a:pt x="411132" y="34752"/>
                  </a:cubicBezTo>
                  <a:lnTo>
                    <a:pt x="411880" y="36777"/>
                  </a:lnTo>
                  <a:cubicBezTo>
                    <a:pt x="454209" y="20398"/>
                    <a:pt x="487880" y="17289"/>
                    <a:pt x="487880" y="17289"/>
                  </a:cubicBezTo>
                  <a:lnTo>
                    <a:pt x="488145" y="15457"/>
                  </a:lnTo>
                  <a:cubicBezTo>
                    <a:pt x="483140" y="14649"/>
                    <a:pt x="473794" y="13083"/>
                    <a:pt x="461119" y="10515"/>
                  </a:cubicBezTo>
                  <a:lnTo>
                    <a:pt x="461059" y="10515"/>
                  </a:lnTo>
                  <a:cubicBezTo>
                    <a:pt x="460987" y="10515"/>
                    <a:pt x="460914" y="10515"/>
                    <a:pt x="460854" y="10515"/>
                  </a:cubicBezTo>
                  <a:cubicBezTo>
                    <a:pt x="444525" y="9973"/>
                    <a:pt x="364594" y="7406"/>
                    <a:pt x="171808" y="356"/>
                  </a:cubicBez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4"/>
            <p:cNvSpPr/>
            <p:nvPr/>
          </p:nvSpPr>
          <p:spPr>
            <a:xfrm>
              <a:off x="-1621969" y="714500"/>
              <a:ext cx="210195" cy="208701"/>
            </a:xfrm>
            <a:custGeom>
              <a:avLst/>
              <a:gdLst/>
              <a:ahLst/>
              <a:cxnLst/>
              <a:rect l="l" t="t" r="r" b="b"/>
              <a:pathLst>
                <a:path w="210195" h="208701" extrusionOk="0">
                  <a:moveTo>
                    <a:pt x="62332" y="55982"/>
                  </a:moveTo>
                  <a:cubicBezTo>
                    <a:pt x="-4262" y="103370"/>
                    <a:pt x="-21193" y="159822"/>
                    <a:pt x="29614" y="159822"/>
                  </a:cubicBezTo>
                  <a:cubicBezTo>
                    <a:pt x="29614" y="159822"/>
                    <a:pt x="28251" y="163353"/>
                    <a:pt x="27588" y="168692"/>
                  </a:cubicBezTo>
                  <a:cubicBezTo>
                    <a:pt x="26093" y="179250"/>
                    <a:pt x="27238" y="196990"/>
                    <a:pt x="47631" y="206065"/>
                  </a:cubicBezTo>
                  <a:cubicBezTo>
                    <a:pt x="69785" y="215815"/>
                    <a:pt x="72088" y="197605"/>
                    <a:pt x="86584" y="166595"/>
                  </a:cubicBezTo>
                  <a:cubicBezTo>
                    <a:pt x="91999" y="154880"/>
                    <a:pt x="99114" y="141479"/>
                    <a:pt x="109738" y="127064"/>
                  </a:cubicBezTo>
                  <a:cubicBezTo>
                    <a:pt x="137994" y="88751"/>
                    <a:pt x="177478" y="85364"/>
                    <a:pt x="177478" y="85364"/>
                  </a:cubicBezTo>
                  <a:lnTo>
                    <a:pt x="178032" y="85497"/>
                  </a:lnTo>
                  <a:cubicBezTo>
                    <a:pt x="188259" y="52330"/>
                    <a:pt x="200041" y="23694"/>
                    <a:pt x="210196" y="1687"/>
                  </a:cubicBezTo>
                  <a:lnTo>
                    <a:pt x="207964" y="747"/>
                  </a:lnTo>
                  <a:cubicBezTo>
                    <a:pt x="207964" y="747"/>
                    <a:pt x="206481" y="542"/>
                    <a:pt x="203695" y="0"/>
                  </a:cubicBezTo>
                  <a:lnTo>
                    <a:pt x="203430" y="1832"/>
                  </a:lnTo>
                  <a:cubicBezTo>
                    <a:pt x="203430" y="1832"/>
                    <a:pt x="169759" y="4941"/>
                    <a:pt x="127430" y="21320"/>
                  </a:cubicBezTo>
                  <a:cubicBezTo>
                    <a:pt x="106832" y="29310"/>
                    <a:pt x="84136" y="40483"/>
                    <a:pt x="62332" y="55982"/>
                  </a:cubicBez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4"/>
            <p:cNvSpPr/>
            <p:nvPr/>
          </p:nvSpPr>
          <p:spPr>
            <a:xfrm>
              <a:off x="-1564183" y="1201498"/>
              <a:ext cx="17956" cy="102008"/>
            </a:xfrm>
            <a:custGeom>
              <a:avLst/>
              <a:gdLst/>
              <a:ahLst/>
              <a:cxnLst/>
              <a:rect l="l" t="t" r="r" b="b"/>
              <a:pathLst>
                <a:path w="17956" h="102008" extrusionOk="0">
                  <a:moveTo>
                    <a:pt x="3328" y="0"/>
                  </a:moveTo>
                  <a:cubicBezTo>
                    <a:pt x="1097" y="11907"/>
                    <a:pt x="-133" y="24779"/>
                    <a:pt x="11" y="38374"/>
                  </a:cubicBezTo>
                  <a:cubicBezTo>
                    <a:pt x="349" y="64647"/>
                    <a:pt x="5089" y="85834"/>
                    <a:pt x="13012" y="102008"/>
                  </a:cubicBezTo>
                  <a:cubicBezTo>
                    <a:pt x="9563" y="86100"/>
                    <a:pt x="11926" y="69046"/>
                    <a:pt x="17956" y="51040"/>
                  </a:cubicBezTo>
                  <a:cubicBezTo>
                    <a:pt x="7392" y="37289"/>
                    <a:pt x="1567" y="20308"/>
                    <a:pt x="3388" y="0"/>
                  </a:cubicBezTo>
                  <a:lnTo>
                    <a:pt x="3328" y="0"/>
                  </a:ln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4"/>
            <p:cNvSpPr/>
            <p:nvPr/>
          </p:nvSpPr>
          <p:spPr>
            <a:xfrm>
              <a:off x="-1561125" y="1131500"/>
              <a:ext cx="48894" cy="121038"/>
            </a:xfrm>
            <a:custGeom>
              <a:avLst/>
              <a:gdLst/>
              <a:ahLst/>
              <a:cxnLst/>
              <a:rect l="l" t="t" r="r" b="b"/>
              <a:pathLst>
                <a:path w="48894" h="121038" extrusionOk="0">
                  <a:moveTo>
                    <a:pt x="330" y="69998"/>
                  </a:moveTo>
                  <a:cubicBezTo>
                    <a:pt x="-1491" y="90306"/>
                    <a:pt x="4334" y="107287"/>
                    <a:pt x="14898" y="121038"/>
                  </a:cubicBezTo>
                  <a:cubicBezTo>
                    <a:pt x="22207" y="99309"/>
                    <a:pt x="34809" y="76157"/>
                    <a:pt x="48895" y="52318"/>
                  </a:cubicBezTo>
                  <a:cubicBezTo>
                    <a:pt x="34411" y="39398"/>
                    <a:pt x="25873" y="22200"/>
                    <a:pt x="27428" y="60"/>
                  </a:cubicBezTo>
                  <a:lnTo>
                    <a:pt x="27284" y="0"/>
                  </a:lnTo>
                  <a:cubicBezTo>
                    <a:pt x="15911" y="18608"/>
                    <a:pt x="5347" y="42037"/>
                    <a:pt x="270" y="69998"/>
                  </a:cubicBezTo>
                  <a:lnTo>
                    <a:pt x="330" y="69998"/>
                  </a:ln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4"/>
            <p:cNvSpPr/>
            <p:nvPr/>
          </p:nvSpPr>
          <p:spPr>
            <a:xfrm>
              <a:off x="-1533879" y="1080797"/>
              <a:ext cx="46659" cy="103020"/>
            </a:xfrm>
            <a:custGeom>
              <a:avLst/>
              <a:gdLst/>
              <a:ahLst/>
              <a:cxnLst/>
              <a:rect l="l" t="t" r="r" b="b"/>
              <a:pathLst>
                <a:path w="46659" h="103020" extrusionOk="0">
                  <a:moveTo>
                    <a:pt x="182" y="50763"/>
                  </a:moveTo>
                  <a:cubicBezTo>
                    <a:pt x="-1374" y="72903"/>
                    <a:pt x="7164" y="90101"/>
                    <a:pt x="21648" y="103021"/>
                  </a:cubicBezTo>
                  <a:cubicBezTo>
                    <a:pt x="27750" y="92463"/>
                    <a:pt x="34190" y="81773"/>
                    <a:pt x="40558" y="71071"/>
                  </a:cubicBezTo>
                  <a:cubicBezTo>
                    <a:pt x="41571" y="57681"/>
                    <a:pt x="43669" y="32155"/>
                    <a:pt x="46660" y="265"/>
                  </a:cubicBezTo>
                  <a:lnTo>
                    <a:pt x="43126" y="0"/>
                  </a:lnTo>
                  <a:cubicBezTo>
                    <a:pt x="43126" y="0"/>
                    <a:pt x="20237" y="17596"/>
                    <a:pt x="37" y="50703"/>
                  </a:cubicBezTo>
                  <a:lnTo>
                    <a:pt x="182" y="50763"/>
                  </a:ln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4"/>
            <p:cNvSpPr/>
            <p:nvPr/>
          </p:nvSpPr>
          <p:spPr>
            <a:xfrm>
              <a:off x="-1535385" y="799865"/>
              <a:ext cx="91448" cy="81230"/>
            </a:xfrm>
            <a:custGeom>
              <a:avLst/>
              <a:gdLst/>
              <a:ahLst/>
              <a:cxnLst/>
              <a:rect l="l" t="t" r="r" b="b"/>
              <a:pathLst>
                <a:path w="91448" h="81230" extrusionOk="0">
                  <a:moveTo>
                    <a:pt x="23155" y="41700"/>
                  </a:moveTo>
                  <a:cubicBezTo>
                    <a:pt x="12530" y="56114"/>
                    <a:pt x="5415" y="69516"/>
                    <a:pt x="0" y="81231"/>
                  </a:cubicBezTo>
                  <a:cubicBezTo>
                    <a:pt x="14351" y="81026"/>
                    <a:pt x="63132" y="74457"/>
                    <a:pt x="73624" y="73035"/>
                  </a:cubicBezTo>
                  <a:cubicBezTo>
                    <a:pt x="77218" y="52390"/>
                    <a:pt x="81885" y="32830"/>
                    <a:pt x="87240" y="14221"/>
                  </a:cubicBezTo>
                  <a:cubicBezTo>
                    <a:pt x="88602" y="9401"/>
                    <a:pt x="90025" y="4736"/>
                    <a:pt x="91448" y="133"/>
                  </a:cubicBezTo>
                  <a:lnTo>
                    <a:pt x="90894" y="0"/>
                  </a:lnTo>
                  <a:cubicBezTo>
                    <a:pt x="90894" y="0"/>
                    <a:pt x="51410" y="3387"/>
                    <a:pt x="23155" y="41700"/>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4"/>
            <p:cNvSpPr/>
            <p:nvPr/>
          </p:nvSpPr>
          <p:spPr>
            <a:xfrm>
              <a:off x="-949997" y="330463"/>
              <a:ext cx="62107" cy="113999"/>
            </a:xfrm>
            <a:custGeom>
              <a:avLst/>
              <a:gdLst/>
              <a:ahLst/>
              <a:cxnLst/>
              <a:rect l="l" t="t" r="r" b="b"/>
              <a:pathLst>
                <a:path w="62107" h="113999" extrusionOk="0">
                  <a:moveTo>
                    <a:pt x="31017" y="0"/>
                  </a:moveTo>
                  <a:cubicBezTo>
                    <a:pt x="13881" y="0"/>
                    <a:pt x="0" y="25526"/>
                    <a:pt x="0" y="57006"/>
                  </a:cubicBezTo>
                  <a:cubicBezTo>
                    <a:pt x="0" y="88414"/>
                    <a:pt x="13881" y="114000"/>
                    <a:pt x="31017" y="114000"/>
                  </a:cubicBezTo>
                  <a:cubicBezTo>
                    <a:pt x="48166" y="114000"/>
                    <a:pt x="62107" y="88414"/>
                    <a:pt x="62107" y="57006"/>
                  </a:cubicBezTo>
                  <a:cubicBezTo>
                    <a:pt x="62107" y="54559"/>
                    <a:pt x="62047" y="52330"/>
                    <a:pt x="61902" y="50100"/>
                  </a:cubicBezTo>
                  <a:cubicBezTo>
                    <a:pt x="58996" y="52607"/>
                    <a:pt x="55342" y="54162"/>
                    <a:pt x="51338" y="54162"/>
                  </a:cubicBezTo>
                  <a:cubicBezTo>
                    <a:pt x="41726" y="54162"/>
                    <a:pt x="33864" y="45014"/>
                    <a:pt x="33864" y="33854"/>
                  </a:cubicBezTo>
                  <a:cubicBezTo>
                    <a:pt x="33864" y="22754"/>
                    <a:pt x="41582" y="13812"/>
                    <a:pt x="51073" y="13546"/>
                  </a:cubicBezTo>
                  <a:cubicBezTo>
                    <a:pt x="45718" y="5086"/>
                    <a:pt x="38675" y="0"/>
                    <a:pt x="31017" y="0"/>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4"/>
            <p:cNvSpPr/>
            <p:nvPr/>
          </p:nvSpPr>
          <p:spPr>
            <a:xfrm>
              <a:off x="-916133" y="344010"/>
              <a:ext cx="28038" cy="40615"/>
            </a:xfrm>
            <a:custGeom>
              <a:avLst/>
              <a:gdLst/>
              <a:ahLst/>
              <a:cxnLst/>
              <a:rect l="l" t="t" r="r" b="b"/>
              <a:pathLst>
                <a:path w="28038" h="40615" extrusionOk="0">
                  <a:moveTo>
                    <a:pt x="17209" y="0"/>
                  </a:moveTo>
                  <a:cubicBezTo>
                    <a:pt x="7718" y="265"/>
                    <a:pt x="0" y="9208"/>
                    <a:pt x="0" y="20308"/>
                  </a:cubicBezTo>
                  <a:cubicBezTo>
                    <a:pt x="0" y="31468"/>
                    <a:pt x="7863" y="40615"/>
                    <a:pt x="17474" y="40615"/>
                  </a:cubicBezTo>
                  <a:cubicBezTo>
                    <a:pt x="21478" y="40615"/>
                    <a:pt x="25132" y="39061"/>
                    <a:pt x="28039" y="36554"/>
                  </a:cubicBezTo>
                  <a:cubicBezTo>
                    <a:pt x="27026" y="21862"/>
                    <a:pt x="23106" y="9063"/>
                    <a:pt x="17209"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4"/>
            <p:cNvSpPr/>
            <p:nvPr/>
          </p:nvSpPr>
          <p:spPr>
            <a:xfrm>
              <a:off x="-898924" y="344010"/>
              <a:ext cx="17812" cy="36553"/>
            </a:xfrm>
            <a:custGeom>
              <a:avLst/>
              <a:gdLst/>
              <a:ahLst/>
              <a:cxnLst/>
              <a:rect l="l" t="t" r="r" b="b"/>
              <a:pathLst>
                <a:path w="17812" h="36553" extrusionOk="0">
                  <a:moveTo>
                    <a:pt x="265" y="0"/>
                  </a:moveTo>
                  <a:cubicBezTo>
                    <a:pt x="193" y="0"/>
                    <a:pt x="60" y="0"/>
                    <a:pt x="0" y="0"/>
                  </a:cubicBezTo>
                  <a:cubicBezTo>
                    <a:pt x="5897" y="9063"/>
                    <a:pt x="9817" y="21862"/>
                    <a:pt x="10830" y="36554"/>
                  </a:cubicBezTo>
                  <a:cubicBezTo>
                    <a:pt x="15111" y="32757"/>
                    <a:pt x="17812" y="26936"/>
                    <a:pt x="17812" y="20308"/>
                  </a:cubicBezTo>
                  <a:cubicBezTo>
                    <a:pt x="17812" y="9063"/>
                    <a:pt x="9949" y="0"/>
                    <a:pt x="265"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4"/>
            <p:cNvSpPr/>
            <p:nvPr/>
          </p:nvSpPr>
          <p:spPr>
            <a:xfrm>
              <a:off x="-871090" y="817871"/>
              <a:ext cx="167866" cy="81097"/>
            </a:xfrm>
            <a:custGeom>
              <a:avLst/>
              <a:gdLst/>
              <a:ahLst/>
              <a:cxnLst/>
              <a:rect l="l" t="t" r="r" b="b"/>
              <a:pathLst>
                <a:path w="167866" h="81097" extrusionOk="0">
                  <a:moveTo>
                    <a:pt x="20260" y="0"/>
                  </a:moveTo>
                  <a:cubicBezTo>
                    <a:pt x="14025" y="7038"/>
                    <a:pt x="7320" y="14077"/>
                    <a:pt x="0" y="20910"/>
                  </a:cubicBezTo>
                  <a:cubicBezTo>
                    <a:pt x="149238" y="35132"/>
                    <a:pt x="157704" y="75000"/>
                    <a:pt x="158175" y="81098"/>
                  </a:cubicBezTo>
                  <a:cubicBezTo>
                    <a:pt x="169282" y="67696"/>
                    <a:pt x="170910" y="54294"/>
                    <a:pt x="162709" y="44002"/>
                  </a:cubicBezTo>
                  <a:cubicBezTo>
                    <a:pt x="132222" y="5689"/>
                    <a:pt x="21551" y="1145"/>
                    <a:pt x="21551" y="1145"/>
                  </a:cubicBezTo>
                  <a:lnTo>
                    <a:pt x="20260" y="0"/>
                  </a:ln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4"/>
            <p:cNvSpPr/>
            <p:nvPr/>
          </p:nvSpPr>
          <p:spPr>
            <a:xfrm>
              <a:off x="-1453492" y="807707"/>
              <a:ext cx="287910" cy="169719"/>
            </a:xfrm>
            <a:custGeom>
              <a:avLst/>
              <a:gdLst/>
              <a:ahLst/>
              <a:cxnLst/>
              <a:rect l="l" t="t" r="r" b="b"/>
              <a:pathLst>
                <a:path w="287910" h="169719" extrusionOk="0">
                  <a:moveTo>
                    <a:pt x="13474" y="5776"/>
                  </a:moveTo>
                  <a:cubicBezTo>
                    <a:pt x="16248" y="24300"/>
                    <a:pt x="20999" y="41390"/>
                    <a:pt x="27620" y="56539"/>
                  </a:cubicBezTo>
                  <a:cubicBezTo>
                    <a:pt x="85048" y="188774"/>
                    <a:pt x="271033" y="151991"/>
                    <a:pt x="278920" y="150352"/>
                  </a:cubicBezTo>
                  <a:cubicBezTo>
                    <a:pt x="278654" y="150424"/>
                    <a:pt x="281102" y="150087"/>
                    <a:pt x="281102" y="150087"/>
                  </a:cubicBezTo>
                  <a:cubicBezTo>
                    <a:pt x="284720" y="149593"/>
                    <a:pt x="287217" y="152148"/>
                    <a:pt x="287832" y="155751"/>
                  </a:cubicBezTo>
                  <a:cubicBezTo>
                    <a:pt x="288459" y="159343"/>
                    <a:pt x="285239" y="162874"/>
                    <a:pt x="281669" y="163621"/>
                  </a:cubicBezTo>
                  <a:cubicBezTo>
                    <a:pt x="273336" y="165333"/>
                    <a:pt x="76956" y="204152"/>
                    <a:pt x="15187" y="61927"/>
                  </a:cubicBezTo>
                  <a:cubicBezTo>
                    <a:pt x="8108" y="45705"/>
                    <a:pt x="3031" y="27482"/>
                    <a:pt x="76" y="7777"/>
                  </a:cubicBezTo>
                  <a:cubicBezTo>
                    <a:pt x="-479" y="4089"/>
                    <a:pt x="2066" y="642"/>
                    <a:pt x="5768" y="76"/>
                  </a:cubicBezTo>
                  <a:cubicBezTo>
                    <a:pt x="9470" y="-479"/>
                    <a:pt x="12919" y="2076"/>
                    <a:pt x="13474" y="5776"/>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4"/>
            <p:cNvSpPr/>
            <p:nvPr/>
          </p:nvSpPr>
          <p:spPr>
            <a:xfrm>
              <a:off x="-1476114" y="932953"/>
              <a:ext cx="272772" cy="136641"/>
            </a:xfrm>
            <a:custGeom>
              <a:avLst/>
              <a:gdLst/>
              <a:ahLst/>
              <a:cxnLst/>
              <a:rect l="l" t="t" r="r" b="b"/>
              <a:pathLst>
                <a:path w="272772" h="136641" extrusionOk="0">
                  <a:moveTo>
                    <a:pt x="13533" y="6342"/>
                  </a:moveTo>
                  <a:cubicBezTo>
                    <a:pt x="15282" y="33929"/>
                    <a:pt x="24327" y="57261"/>
                    <a:pt x="40390" y="75701"/>
                  </a:cubicBezTo>
                  <a:cubicBezTo>
                    <a:pt x="96962" y="140830"/>
                    <a:pt x="219681" y="130152"/>
                    <a:pt x="262059" y="99829"/>
                  </a:cubicBezTo>
                  <a:cubicBezTo>
                    <a:pt x="265098" y="97648"/>
                    <a:pt x="269331" y="98347"/>
                    <a:pt x="271502" y="101384"/>
                  </a:cubicBezTo>
                  <a:cubicBezTo>
                    <a:pt x="273684" y="104433"/>
                    <a:pt x="272985" y="108663"/>
                    <a:pt x="269946" y="110833"/>
                  </a:cubicBezTo>
                  <a:cubicBezTo>
                    <a:pt x="224143" y="143626"/>
                    <a:pt x="91403" y="155075"/>
                    <a:pt x="30176" y="84583"/>
                  </a:cubicBezTo>
                  <a:cubicBezTo>
                    <a:pt x="12110" y="63866"/>
                    <a:pt x="1956" y="37821"/>
                    <a:pt x="14" y="7197"/>
                  </a:cubicBezTo>
                  <a:cubicBezTo>
                    <a:pt x="-227" y="3461"/>
                    <a:pt x="2607" y="243"/>
                    <a:pt x="6334" y="14"/>
                  </a:cubicBezTo>
                  <a:cubicBezTo>
                    <a:pt x="10072" y="-227"/>
                    <a:pt x="13292" y="2605"/>
                    <a:pt x="13533" y="6342"/>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4"/>
            <p:cNvSpPr/>
            <p:nvPr/>
          </p:nvSpPr>
          <p:spPr>
            <a:xfrm>
              <a:off x="-1491814" y="1046967"/>
              <a:ext cx="225406" cy="111229"/>
            </a:xfrm>
            <a:custGeom>
              <a:avLst/>
              <a:gdLst/>
              <a:ahLst/>
              <a:cxnLst/>
              <a:rect l="l" t="t" r="r" b="b"/>
              <a:pathLst>
                <a:path w="225406" h="111229" extrusionOk="0">
                  <a:moveTo>
                    <a:pt x="13374" y="0"/>
                  </a:moveTo>
                  <a:cubicBezTo>
                    <a:pt x="14110" y="3652"/>
                    <a:pt x="11698" y="6930"/>
                    <a:pt x="8032" y="7677"/>
                  </a:cubicBezTo>
                  <a:cubicBezTo>
                    <a:pt x="4378" y="8424"/>
                    <a:pt x="748" y="5773"/>
                    <a:pt x="0" y="2133"/>
                  </a:cubicBezTo>
                  <a:cubicBezTo>
                    <a:pt x="0" y="2133"/>
                    <a:pt x="796" y="6014"/>
                    <a:pt x="808" y="6098"/>
                  </a:cubicBezTo>
                  <a:cubicBezTo>
                    <a:pt x="4498" y="24188"/>
                    <a:pt x="11927" y="40459"/>
                    <a:pt x="22889" y="54463"/>
                  </a:cubicBezTo>
                  <a:cubicBezTo>
                    <a:pt x="49095" y="87835"/>
                    <a:pt x="97466" y="108998"/>
                    <a:pt x="152290" y="111071"/>
                  </a:cubicBezTo>
                  <a:cubicBezTo>
                    <a:pt x="185586" y="112325"/>
                    <a:pt x="213589" y="106034"/>
                    <a:pt x="223635" y="95054"/>
                  </a:cubicBezTo>
                  <a:cubicBezTo>
                    <a:pt x="226155" y="92294"/>
                    <a:pt x="225962" y="88016"/>
                    <a:pt x="223212" y="85485"/>
                  </a:cubicBezTo>
                  <a:cubicBezTo>
                    <a:pt x="220439" y="82966"/>
                    <a:pt x="216170" y="83159"/>
                    <a:pt x="213637" y="85919"/>
                  </a:cubicBezTo>
                  <a:cubicBezTo>
                    <a:pt x="207680" y="92439"/>
                    <a:pt x="184320" y="98730"/>
                    <a:pt x="152808" y="97537"/>
                  </a:cubicBezTo>
                  <a:cubicBezTo>
                    <a:pt x="101904" y="95621"/>
                    <a:pt x="57320" y="76386"/>
                    <a:pt x="33550" y="46099"/>
                  </a:cubicBezTo>
                  <a:cubicBezTo>
                    <a:pt x="23902" y="33782"/>
                    <a:pt x="17342" y="19392"/>
                    <a:pt x="13953" y="2880"/>
                  </a:cubicBezTo>
                  <a:close/>
                  <a:moveTo>
                    <a:pt x="796" y="6062"/>
                  </a:moveTo>
                  <a:cubicBezTo>
                    <a:pt x="808" y="6098"/>
                    <a:pt x="808" y="6110"/>
                    <a:pt x="808" y="6110"/>
                  </a:cubicBezTo>
                  <a:cubicBezTo>
                    <a:pt x="808" y="6110"/>
                    <a:pt x="796" y="6086"/>
                    <a:pt x="796" y="6062"/>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4"/>
            <p:cNvSpPr/>
            <p:nvPr/>
          </p:nvSpPr>
          <p:spPr>
            <a:xfrm>
              <a:off x="-1518998" y="1177055"/>
              <a:ext cx="204367" cy="47217"/>
            </a:xfrm>
            <a:custGeom>
              <a:avLst/>
              <a:gdLst/>
              <a:ahLst/>
              <a:cxnLst/>
              <a:rect l="l" t="t" r="r" b="b"/>
              <a:pathLst>
                <a:path w="204367" h="47217" extrusionOk="0">
                  <a:moveTo>
                    <a:pt x="11289" y="1725"/>
                  </a:moveTo>
                  <a:cubicBezTo>
                    <a:pt x="56959" y="42617"/>
                    <a:pt x="172382" y="38556"/>
                    <a:pt x="192715" y="17501"/>
                  </a:cubicBezTo>
                  <a:cubicBezTo>
                    <a:pt x="195320" y="14813"/>
                    <a:pt x="199601" y="14741"/>
                    <a:pt x="202290" y="17332"/>
                  </a:cubicBezTo>
                  <a:cubicBezTo>
                    <a:pt x="204992" y="19936"/>
                    <a:pt x="205064" y="24214"/>
                    <a:pt x="202471" y="26902"/>
                  </a:cubicBezTo>
                  <a:cubicBezTo>
                    <a:pt x="175072" y="55260"/>
                    <a:pt x="52895" y="57152"/>
                    <a:pt x="2257" y="11812"/>
                  </a:cubicBezTo>
                  <a:cubicBezTo>
                    <a:pt x="-529" y="9318"/>
                    <a:pt x="-770" y="5039"/>
                    <a:pt x="1726" y="2255"/>
                  </a:cubicBezTo>
                  <a:cubicBezTo>
                    <a:pt x="4234" y="-529"/>
                    <a:pt x="8504" y="-770"/>
                    <a:pt x="11289" y="1725"/>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4"/>
            <p:cNvSpPr/>
            <p:nvPr/>
          </p:nvSpPr>
          <p:spPr>
            <a:xfrm>
              <a:off x="-1552998" y="1245767"/>
              <a:ext cx="168322" cy="54007"/>
            </a:xfrm>
            <a:custGeom>
              <a:avLst/>
              <a:gdLst/>
              <a:ahLst/>
              <a:cxnLst/>
              <a:rect l="l" t="t" r="r" b="b"/>
              <a:pathLst>
                <a:path w="168322" h="54007" extrusionOk="0">
                  <a:moveTo>
                    <a:pt x="12138" y="2625"/>
                  </a:moveTo>
                  <a:cubicBezTo>
                    <a:pt x="28093" y="23295"/>
                    <a:pt x="57361" y="37275"/>
                    <a:pt x="90417" y="40011"/>
                  </a:cubicBezTo>
                  <a:cubicBezTo>
                    <a:pt x="118106" y="42313"/>
                    <a:pt x="142973" y="35949"/>
                    <a:pt x="156950" y="22993"/>
                  </a:cubicBezTo>
                  <a:cubicBezTo>
                    <a:pt x="159688" y="20450"/>
                    <a:pt x="163969" y="20607"/>
                    <a:pt x="166513" y="23355"/>
                  </a:cubicBezTo>
                  <a:cubicBezTo>
                    <a:pt x="169058" y="26091"/>
                    <a:pt x="168901" y="30381"/>
                    <a:pt x="166152" y="32924"/>
                  </a:cubicBezTo>
                  <a:cubicBezTo>
                    <a:pt x="149437" y="48411"/>
                    <a:pt x="120711" y="56112"/>
                    <a:pt x="89295" y="53509"/>
                  </a:cubicBezTo>
                  <a:cubicBezTo>
                    <a:pt x="52513" y="50448"/>
                    <a:pt x="19651" y="34527"/>
                    <a:pt x="1404" y="10905"/>
                  </a:cubicBezTo>
                  <a:cubicBezTo>
                    <a:pt x="-875" y="7940"/>
                    <a:pt x="-320" y="3698"/>
                    <a:pt x="2635" y="1408"/>
                  </a:cubicBezTo>
                  <a:cubicBezTo>
                    <a:pt x="5601" y="-870"/>
                    <a:pt x="9846" y="-327"/>
                    <a:pt x="12138" y="2625"/>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4"/>
            <p:cNvSpPr/>
            <p:nvPr/>
          </p:nvSpPr>
          <p:spPr>
            <a:xfrm>
              <a:off x="-1028037" y="158999"/>
              <a:ext cx="396403" cy="446780"/>
            </a:xfrm>
            <a:custGeom>
              <a:avLst/>
              <a:gdLst/>
              <a:ahLst/>
              <a:cxnLst/>
              <a:rect l="l" t="t" r="r" b="b"/>
              <a:pathLst>
                <a:path w="396403" h="446780" extrusionOk="0">
                  <a:moveTo>
                    <a:pt x="193186" y="0"/>
                  </a:moveTo>
                  <a:cubicBezTo>
                    <a:pt x="105380" y="0"/>
                    <a:pt x="27860" y="61489"/>
                    <a:pt x="292" y="153012"/>
                  </a:cubicBezTo>
                  <a:cubicBezTo>
                    <a:pt x="-794" y="156580"/>
                    <a:pt x="1244" y="160352"/>
                    <a:pt x="4826" y="161437"/>
                  </a:cubicBezTo>
                  <a:cubicBezTo>
                    <a:pt x="8408" y="162509"/>
                    <a:pt x="12183" y="160485"/>
                    <a:pt x="13268" y="156905"/>
                  </a:cubicBezTo>
                  <a:cubicBezTo>
                    <a:pt x="39100" y="71155"/>
                    <a:pt x="111410" y="13534"/>
                    <a:pt x="193186" y="13534"/>
                  </a:cubicBezTo>
                  <a:cubicBezTo>
                    <a:pt x="297768" y="13534"/>
                    <a:pt x="382861" y="107685"/>
                    <a:pt x="382861" y="223384"/>
                  </a:cubicBezTo>
                  <a:cubicBezTo>
                    <a:pt x="382861" y="315919"/>
                    <a:pt x="329243" y="396427"/>
                    <a:pt x="249276" y="423785"/>
                  </a:cubicBezTo>
                  <a:cubicBezTo>
                    <a:pt x="249276" y="423785"/>
                    <a:pt x="239580" y="426810"/>
                    <a:pt x="239351" y="426870"/>
                  </a:cubicBezTo>
                  <a:cubicBezTo>
                    <a:pt x="224578" y="431100"/>
                    <a:pt x="209045" y="433246"/>
                    <a:pt x="193186" y="433246"/>
                  </a:cubicBezTo>
                  <a:cubicBezTo>
                    <a:pt x="184769" y="433246"/>
                    <a:pt x="176387" y="432655"/>
                    <a:pt x="168295" y="431486"/>
                  </a:cubicBezTo>
                  <a:cubicBezTo>
                    <a:pt x="114027" y="423604"/>
                    <a:pt x="65450" y="389955"/>
                    <a:pt x="35012" y="339192"/>
                  </a:cubicBezTo>
                  <a:cubicBezTo>
                    <a:pt x="33094" y="335974"/>
                    <a:pt x="28921" y="334937"/>
                    <a:pt x="25714" y="336866"/>
                  </a:cubicBezTo>
                  <a:cubicBezTo>
                    <a:pt x="22506" y="338782"/>
                    <a:pt x="21469" y="342940"/>
                    <a:pt x="23386" y="346146"/>
                  </a:cubicBezTo>
                  <a:cubicBezTo>
                    <a:pt x="55923" y="400416"/>
                    <a:pt x="108033" y="436403"/>
                    <a:pt x="166353" y="444888"/>
                  </a:cubicBezTo>
                  <a:cubicBezTo>
                    <a:pt x="175085" y="446141"/>
                    <a:pt x="184117" y="446780"/>
                    <a:pt x="193186" y="446780"/>
                  </a:cubicBezTo>
                  <a:cubicBezTo>
                    <a:pt x="210299" y="446780"/>
                    <a:pt x="227098" y="444466"/>
                    <a:pt x="242860" y="439947"/>
                  </a:cubicBezTo>
                  <a:cubicBezTo>
                    <a:pt x="242860" y="439947"/>
                    <a:pt x="253822" y="436524"/>
                    <a:pt x="253846" y="436524"/>
                  </a:cubicBezTo>
                  <a:cubicBezTo>
                    <a:pt x="339108" y="407358"/>
                    <a:pt x="396404" y="321704"/>
                    <a:pt x="396404" y="223384"/>
                  </a:cubicBezTo>
                  <a:cubicBezTo>
                    <a:pt x="396404" y="100212"/>
                    <a:pt x="305245" y="0"/>
                    <a:pt x="193186" y="0"/>
                  </a:cubicBezTo>
                  <a:close/>
                  <a:moveTo>
                    <a:pt x="253846" y="436536"/>
                  </a:moveTo>
                  <a:lnTo>
                    <a:pt x="253846" y="436524"/>
                  </a:lnTo>
                  <a:lnTo>
                    <a:pt x="253846" y="436536"/>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4"/>
            <p:cNvSpPr/>
            <p:nvPr/>
          </p:nvSpPr>
          <p:spPr>
            <a:xfrm>
              <a:off x="-1395300" y="332767"/>
              <a:ext cx="619360" cy="600207"/>
            </a:xfrm>
            <a:custGeom>
              <a:avLst/>
              <a:gdLst/>
              <a:ahLst/>
              <a:cxnLst/>
              <a:rect l="l" t="t" r="r" b="b"/>
              <a:pathLst>
                <a:path w="619360" h="600207" extrusionOk="0">
                  <a:moveTo>
                    <a:pt x="121803" y="649"/>
                  </a:moveTo>
                  <a:cubicBezTo>
                    <a:pt x="118293" y="2312"/>
                    <a:pt x="35395" y="42975"/>
                    <a:pt x="8297" y="187286"/>
                  </a:cubicBezTo>
                  <a:cubicBezTo>
                    <a:pt x="3678" y="212186"/>
                    <a:pt x="965" y="238507"/>
                    <a:pt x="277" y="265492"/>
                  </a:cubicBezTo>
                  <a:cubicBezTo>
                    <a:pt x="84" y="271120"/>
                    <a:pt x="0" y="276893"/>
                    <a:pt x="0" y="282798"/>
                  </a:cubicBezTo>
                  <a:cubicBezTo>
                    <a:pt x="0" y="290717"/>
                    <a:pt x="169" y="298840"/>
                    <a:pt x="470" y="307131"/>
                  </a:cubicBezTo>
                  <a:cubicBezTo>
                    <a:pt x="470" y="307131"/>
                    <a:pt x="2340" y="332368"/>
                    <a:pt x="2376" y="332670"/>
                  </a:cubicBezTo>
                  <a:cubicBezTo>
                    <a:pt x="2376" y="332670"/>
                    <a:pt x="3099" y="337792"/>
                    <a:pt x="3099" y="337804"/>
                  </a:cubicBezTo>
                  <a:cubicBezTo>
                    <a:pt x="18379" y="452900"/>
                    <a:pt x="94548" y="544472"/>
                    <a:pt x="206775" y="582737"/>
                  </a:cubicBezTo>
                  <a:cubicBezTo>
                    <a:pt x="217146" y="586389"/>
                    <a:pt x="228048" y="589498"/>
                    <a:pt x="239167" y="591957"/>
                  </a:cubicBezTo>
                  <a:lnTo>
                    <a:pt x="252952" y="594861"/>
                  </a:lnTo>
                  <a:cubicBezTo>
                    <a:pt x="267387" y="597464"/>
                    <a:pt x="281485" y="599103"/>
                    <a:pt x="295040" y="599766"/>
                  </a:cubicBezTo>
                  <a:cubicBezTo>
                    <a:pt x="316747" y="600935"/>
                    <a:pt x="338768" y="599778"/>
                    <a:pt x="360476" y="596307"/>
                  </a:cubicBezTo>
                  <a:cubicBezTo>
                    <a:pt x="387296" y="592017"/>
                    <a:pt x="413345" y="584135"/>
                    <a:pt x="437887" y="572902"/>
                  </a:cubicBezTo>
                  <a:cubicBezTo>
                    <a:pt x="448487" y="568057"/>
                    <a:pt x="458991" y="562489"/>
                    <a:pt x="469302" y="556246"/>
                  </a:cubicBezTo>
                  <a:cubicBezTo>
                    <a:pt x="469302" y="556246"/>
                    <a:pt x="472944" y="553993"/>
                    <a:pt x="473173" y="553848"/>
                  </a:cubicBezTo>
                  <a:cubicBezTo>
                    <a:pt x="484907" y="546448"/>
                    <a:pt x="495894" y="538723"/>
                    <a:pt x="505867" y="530889"/>
                  </a:cubicBezTo>
                  <a:lnTo>
                    <a:pt x="528841" y="510967"/>
                  </a:lnTo>
                  <a:cubicBezTo>
                    <a:pt x="528841" y="510967"/>
                    <a:pt x="549547" y="489587"/>
                    <a:pt x="549547" y="489575"/>
                  </a:cubicBezTo>
                  <a:cubicBezTo>
                    <a:pt x="549547" y="489575"/>
                    <a:pt x="556916" y="480777"/>
                    <a:pt x="556928" y="480741"/>
                  </a:cubicBezTo>
                  <a:cubicBezTo>
                    <a:pt x="571098" y="463133"/>
                    <a:pt x="583061" y="444127"/>
                    <a:pt x="592455" y="424229"/>
                  </a:cubicBezTo>
                  <a:cubicBezTo>
                    <a:pt x="612969" y="380841"/>
                    <a:pt x="618311" y="339925"/>
                    <a:pt x="619180" y="313266"/>
                  </a:cubicBezTo>
                  <a:cubicBezTo>
                    <a:pt x="619312" y="309759"/>
                    <a:pt x="619361" y="306372"/>
                    <a:pt x="619361" y="303154"/>
                  </a:cubicBezTo>
                  <a:cubicBezTo>
                    <a:pt x="619361" y="281388"/>
                    <a:pt x="616816" y="266239"/>
                    <a:pt x="615887" y="261478"/>
                  </a:cubicBezTo>
                  <a:lnTo>
                    <a:pt x="615694" y="260538"/>
                  </a:lnTo>
                  <a:cubicBezTo>
                    <a:pt x="614911" y="256887"/>
                    <a:pt x="611281" y="254307"/>
                    <a:pt x="607627" y="255079"/>
                  </a:cubicBezTo>
                  <a:cubicBezTo>
                    <a:pt x="603972" y="255862"/>
                    <a:pt x="601573" y="259188"/>
                    <a:pt x="602344" y="262852"/>
                  </a:cubicBezTo>
                  <a:cubicBezTo>
                    <a:pt x="602344" y="262852"/>
                    <a:pt x="602694" y="264503"/>
                    <a:pt x="602634" y="264262"/>
                  </a:cubicBezTo>
                  <a:cubicBezTo>
                    <a:pt x="603574" y="269143"/>
                    <a:pt x="606565" y="287053"/>
                    <a:pt x="605637" y="312808"/>
                  </a:cubicBezTo>
                  <a:cubicBezTo>
                    <a:pt x="604805" y="338201"/>
                    <a:pt x="599727" y="377154"/>
                    <a:pt x="580203" y="418444"/>
                  </a:cubicBezTo>
                  <a:cubicBezTo>
                    <a:pt x="571255" y="437377"/>
                    <a:pt x="559882" y="455480"/>
                    <a:pt x="546388" y="472244"/>
                  </a:cubicBezTo>
                  <a:lnTo>
                    <a:pt x="539405" y="480620"/>
                  </a:lnTo>
                  <a:cubicBezTo>
                    <a:pt x="539405" y="480620"/>
                    <a:pt x="519591" y="501072"/>
                    <a:pt x="519543" y="501108"/>
                  </a:cubicBezTo>
                  <a:lnTo>
                    <a:pt x="497473" y="520259"/>
                  </a:lnTo>
                  <a:cubicBezTo>
                    <a:pt x="487886" y="527792"/>
                    <a:pt x="477286" y="535240"/>
                    <a:pt x="466155" y="542266"/>
                  </a:cubicBezTo>
                  <a:cubicBezTo>
                    <a:pt x="466155" y="542266"/>
                    <a:pt x="461934" y="544881"/>
                    <a:pt x="462115" y="544773"/>
                  </a:cubicBezTo>
                  <a:cubicBezTo>
                    <a:pt x="452419" y="550630"/>
                    <a:pt x="442373" y="555969"/>
                    <a:pt x="432243" y="560585"/>
                  </a:cubicBezTo>
                  <a:cubicBezTo>
                    <a:pt x="408823" y="571324"/>
                    <a:pt x="383944" y="578832"/>
                    <a:pt x="358341" y="582930"/>
                  </a:cubicBezTo>
                  <a:cubicBezTo>
                    <a:pt x="337574" y="586256"/>
                    <a:pt x="316518" y="587365"/>
                    <a:pt x="295522" y="586244"/>
                  </a:cubicBezTo>
                  <a:cubicBezTo>
                    <a:pt x="282727" y="585617"/>
                    <a:pt x="269208" y="584038"/>
                    <a:pt x="255339" y="581532"/>
                  </a:cubicBezTo>
                  <a:cubicBezTo>
                    <a:pt x="255339" y="581532"/>
                    <a:pt x="242170" y="578760"/>
                    <a:pt x="242134" y="578748"/>
                  </a:cubicBezTo>
                  <a:cubicBezTo>
                    <a:pt x="231509" y="576397"/>
                    <a:pt x="221138" y="573445"/>
                    <a:pt x="211225" y="569950"/>
                  </a:cubicBezTo>
                  <a:cubicBezTo>
                    <a:pt x="103894" y="533360"/>
                    <a:pt x="31114" y="445910"/>
                    <a:pt x="16498" y="335851"/>
                  </a:cubicBezTo>
                  <a:cubicBezTo>
                    <a:pt x="16498" y="335851"/>
                    <a:pt x="15810" y="330934"/>
                    <a:pt x="15798" y="330910"/>
                  </a:cubicBezTo>
                  <a:cubicBezTo>
                    <a:pt x="15798" y="330850"/>
                    <a:pt x="14001" y="306601"/>
                    <a:pt x="14001" y="306601"/>
                  </a:cubicBezTo>
                  <a:cubicBezTo>
                    <a:pt x="13700" y="298502"/>
                    <a:pt x="13555" y="290548"/>
                    <a:pt x="13555" y="282810"/>
                  </a:cubicBezTo>
                  <a:cubicBezTo>
                    <a:pt x="13555" y="277038"/>
                    <a:pt x="13639" y="271385"/>
                    <a:pt x="13808" y="265877"/>
                  </a:cubicBezTo>
                  <a:cubicBezTo>
                    <a:pt x="14484" y="239568"/>
                    <a:pt x="17125" y="213957"/>
                    <a:pt x="21611" y="189781"/>
                  </a:cubicBezTo>
                  <a:cubicBezTo>
                    <a:pt x="47334" y="52750"/>
                    <a:pt x="126807" y="13267"/>
                    <a:pt x="127603" y="12882"/>
                  </a:cubicBezTo>
                  <a:cubicBezTo>
                    <a:pt x="130039" y="11725"/>
                    <a:pt x="131462" y="9290"/>
                    <a:pt x="131462" y="6771"/>
                  </a:cubicBezTo>
                  <a:cubicBezTo>
                    <a:pt x="131462" y="5795"/>
                    <a:pt x="131257" y="4807"/>
                    <a:pt x="130799" y="3867"/>
                  </a:cubicBezTo>
                  <a:cubicBezTo>
                    <a:pt x="129195" y="492"/>
                    <a:pt x="125179" y="-942"/>
                    <a:pt x="121803" y="649"/>
                  </a:cubicBezTo>
                  <a:close/>
                  <a:moveTo>
                    <a:pt x="3099" y="337804"/>
                  </a:moveTo>
                  <a:cubicBezTo>
                    <a:pt x="3099" y="337816"/>
                    <a:pt x="3099" y="337804"/>
                    <a:pt x="3099" y="337804"/>
                  </a:cubicBezTo>
                  <a:close/>
                  <a:moveTo>
                    <a:pt x="528841" y="510967"/>
                  </a:moveTo>
                  <a:lnTo>
                    <a:pt x="528841" y="510967"/>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4"/>
            <p:cNvSpPr/>
            <p:nvPr/>
          </p:nvSpPr>
          <p:spPr>
            <a:xfrm>
              <a:off x="-1446650" y="702930"/>
              <a:ext cx="39419" cy="19126"/>
            </a:xfrm>
            <a:custGeom>
              <a:avLst/>
              <a:gdLst/>
              <a:ahLst/>
              <a:cxnLst/>
              <a:rect l="l" t="t" r="r" b="b"/>
              <a:pathLst>
                <a:path w="39419" h="19126" extrusionOk="0">
                  <a:moveTo>
                    <a:pt x="29462" y="4893"/>
                  </a:moveTo>
                  <a:cubicBezTo>
                    <a:pt x="29679" y="4929"/>
                    <a:pt x="33562" y="5604"/>
                    <a:pt x="33562" y="5604"/>
                  </a:cubicBezTo>
                  <a:cubicBezTo>
                    <a:pt x="37240" y="6255"/>
                    <a:pt x="39966" y="9798"/>
                    <a:pt x="39327" y="13474"/>
                  </a:cubicBezTo>
                  <a:cubicBezTo>
                    <a:pt x="38675" y="17162"/>
                    <a:pt x="35419" y="19657"/>
                    <a:pt x="31741" y="19030"/>
                  </a:cubicBezTo>
                  <a:lnTo>
                    <a:pt x="27086" y="18211"/>
                  </a:lnTo>
                  <a:cubicBezTo>
                    <a:pt x="27291" y="18247"/>
                    <a:pt x="0" y="13257"/>
                    <a:pt x="0" y="13257"/>
                  </a:cubicBezTo>
                  <a:cubicBezTo>
                    <a:pt x="3678" y="13932"/>
                    <a:pt x="7344" y="11522"/>
                    <a:pt x="8020" y="7858"/>
                  </a:cubicBezTo>
                  <a:cubicBezTo>
                    <a:pt x="8683" y="4170"/>
                    <a:pt x="6380" y="675"/>
                    <a:pt x="2701" y="0"/>
                  </a:cubicBezTo>
                  <a:lnTo>
                    <a:pt x="29462" y="4893"/>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 name="Google Shape;369;p4"/>
            <p:cNvSpPr/>
            <p:nvPr/>
          </p:nvSpPr>
          <p:spPr>
            <a:xfrm>
              <a:off x="-1916403" y="278344"/>
              <a:ext cx="541890" cy="437986"/>
            </a:xfrm>
            <a:custGeom>
              <a:avLst/>
              <a:gdLst/>
              <a:ahLst/>
              <a:cxnLst/>
              <a:rect l="l" t="t" r="r" b="b"/>
              <a:pathLst>
                <a:path w="541890" h="437986" extrusionOk="0">
                  <a:moveTo>
                    <a:pt x="108541" y="416"/>
                  </a:moveTo>
                  <a:cubicBezTo>
                    <a:pt x="129971" y="1513"/>
                    <a:pt x="154778" y="5177"/>
                    <a:pt x="184336" y="11673"/>
                  </a:cubicBezTo>
                  <a:cubicBezTo>
                    <a:pt x="372877" y="53421"/>
                    <a:pt x="538517" y="236455"/>
                    <a:pt x="540169" y="238311"/>
                  </a:cubicBezTo>
                  <a:cubicBezTo>
                    <a:pt x="542653" y="241095"/>
                    <a:pt x="542424" y="245373"/>
                    <a:pt x="539639" y="247868"/>
                  </a:cubicBezTo>
                  <a:cubicBezTo>
                    <a:pt x="536853" y="250351"/>
                    <a:pt x="532572" y="250122"/>
                    <a:pt x="530075" y="247338"/>
                  </a:cubicBezTo>
                  <a:cubicBezTo>
                    <a:pt x="528447" y="245530"/>
                    <a:pt x="365642" y="65678"/>
                    <a:pt x="181418" y="24882"/>
                  </a:cubicBezTo>
                  <a:cubicBezTo>
                    <a:pt x="152607" y="18567"/>
                    <a:pt x="128536" y="14987"/>
                    <a:pt x="107818" y="13926"/>
                  </a:cubicBezTo>
                  <a:cubicBezTo>
                    <a:pt x="49871" y="10781"/>
                    <a:pt x="19276" y="25834"/>
                    <a:pt x="14283" y="60013"/>
                  </a:cubicBezTo>
                  <a:cubicBezTo>
                    <a:pt x="9339" y="93626"/>
                    <a:pt x="28513" y="145583"/>
                    <a:pt x="71253" y="214412"/>
                  </a:cubicBezTo>
                  <a:cubicBezTo>
                    <a:pt x="156406" y="351684"/>
                    <a:pt x="399650" y="409980"/>
                    <a:pt x="472165" y="424575"/>
                  </a:cubicBezTo>
                  <a:cubicBezTo>
                    <a:pt x="475843" y="425310"/>
                    <a:pt x="478219" y="428889"/>
                    <a:pt x="477471" y="432553"/>
                  </a:cubicBezTo>
                  <a:cubicBezTo>
                    <a:pt x="476735" y="436217"/>
                    <a:pt x="473166" y="438579"/>
                    <a:pt x="469499" y="437856"/>
                  </a:cubicBezTo>
                  <a:cubicBezTo>
                    <a:pt x="374819" y="418790"/>
                    <a:pt x="145360" y="359554"/>
                    <a:pt x="59736" y="221534"/>
                  </a:cubicBezTo>
                  <a:cubicBezTo>
                    <a:pt x="15260" y="149921"/>
                    <a:pt x="-4542" y="94916"/>
                    <a:pt x="873" y="58049"/>
                  </a:cubicBezTo>
                  <a:cubicBezTo>
                    <a:pt x="6987" y="16228"/>
                    <a:pt x="43214" y="-3151"/>
                    <a:pt x="108541" y="416"/>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4"/>
            <p:cNvSpPr/>
            <p:nvPr/>
          </p:nvSpPr>
          <p:spPr>
            <a:xfrm>
              <a:off x="-1913198" y="692286"/>
              <a:ext cx="477726" cy="259529"/>
            </a:xfrm>
            <a:custGeom>
              <a:avLst/>
              <a:gdLst/>
              <a:ahLst/>
              <a:cxnLst/>
              <a:rect l="l" t="t" r="r" b="b"/>
              <a:pathLst>
                <a:path w="477726" h="259529" extrusionOk="0">
                  <a:moveTo>
                    <a:pt x="178840" y="353"/>
                  </a:moveTo>
                  <a:lnTo>
                    <a:pt x="462906" y="10344"/>
                  </a:lnTo>
                  <a:lnTo>
                    <a:pt x="467850" y="10512"/>
                  </a:lnTo>
                  <a:lnTo>
                    <a:pt x="470949" y="10500"/>
                  </a:lnTo>
                  <a:cubicBezTo>
                    <a:pt x="474700" y="10500"/>
                    <a:pt x="477727" y="13537"/>
                    <a:pt x="477727" y="17274"/>
                  </a:cubicBezTo>
                  <a:cubicBezTo>
                    <a:pt x="477727" y="21010"/>
                    <a:pt x="474700" y="24047"/>
                    <a:pt x="470949" y="24047"/>
                  </a:cubicBezTo>
                  <a:lnTo>
                    <a:pt x="467898" y="24047"/>
                  </a:lnTo>
                  <a:cubicBezTo>
                    <a:pt x="467404" y="24035"/>
                    <a:pt x="462459" y="23878"/>
                    <a:pt x="462459" y="23878"/>
                  </a:cubicBezTo>
                  <a:lnTo>
                    <a:pt x="178346" y="13875"/>
                  </a:lnTo>
                  <a:cubicBezTo>
                    <a:pt x="87524" y="10609"/>
                    <a:pt x="47679" y="30555"/>
                    <a:pt x="30241" y="47862"/>
                  </a:cubicBezTo>
                  <a:cubicBezTo>
                    <a:pt x="18712" y="59299"/>
                    <a:pt x="13116" y="73291"/>
                    <a:pt x="13586" y="89441"/>
                  </a:cubicBezTo>
                  <a:cubicBezTo>
                    <a:pt x="13755" y="97636"/>
                    <a:pt x="15576" y="106398"/>
                    <a:pt x="18977" y="115497"/>
                  </a:cubicBezTo>
                  <a:cubicBezTo>
                    <a:pt x="29734" y="144543"/>
                    <a:pt x="55373" y="175022"/>
                    <a:pt x="91166" y="201368"/>
                  </a:cubicBezTo>
                  <a:cubicBezTo>
                    <a:pt x="207819" y="287480"/>
                    <a:pt x="437399" y="221314"/>
                    <a:pt x="439703" y="220639"/>
                  </a:cubicBezTo>
                  <a:cubicBezTo>
                    <a:pt x="443284" y="219579"/>
                    <a:pt x="447059" y="221627"/>
                    <a:pt x="448120" y="225219"/>
                  </a:cubicBezTo>
                  <a:cubicBezTo>
                    <a:pt x="449170" y="228798"/>
                    <a:pt x="447119" y="232571"/>
                    <a:pt x="443538" y="233619"/>
                  </a:cubicBezTo>
                  <a:cubicBezTo>
                    <a:pt x="433854" y="236463"/>
                    <a:pt x="205202" y="302376"/>
                    <a:pt x="83122" y="212263"/>
                  </a:cubicBezTo>
                  <a:cubicBezTo>
                    <a:pt x="45231" y="184387"/>
                    <a:pt x="17940" y="151690"/>
                    <a:pt x="6290" y="120222"/>
                  </a:cubicBezTo>
                  <a:cubicBezTo>
                    <a:pt x="2359" y="109712"/>
                    <a:pt x="248" y="99468"/>
                    <a:pt x="31" y="89790"/>
                  </a:cubicBezTo>
                  <a:cubicBezTo>
                    <a:pt x="-535" y="70073"/>
                    <a:pt x="6604" y="52236"/>
                    <a:pt x="20690" y="38244"/>
                  </a:cubicBezTo>
                  <a:cubicBezTo>
                    <a:pt x="48427" y="10729"/>
                    <a:pt x="103105" y="-2371"/>
                    <a:pt x="178840" y="353"/>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4"/>
            <p:cNvSpPr/>
            <p:nvPr/>
          </p:nvSpPr>
          <p:spPr>
            <a:xfrm>
              <a:off x="-1224798" y="661094"/>
              <a:ext cx="319980" cy="165130"/>
            </a:xfrm>
            <a:custGeom>
              <a:avLst/>
              <a:gdLst/>
              <a:ahLst/>
              <a:cxnLst/>
              <a:rect l="l" t="t" r="r" b="b"/>
              <a:pathLst>
                <a:path w="319980" h="165130" extrusionOk="0">
                  <a:moveTo>
                    <a:pt x="12383" y="16"/>
                  </a:moveTo>
                  <a:cubicBezTo>
                    <a:pt x="9935" y="185"/>
                    <a:pt x="7764" y="1667"/>
                    <a:pt x="6727" y="3885"/>
                  </a:cubicBezTo>
                  <a:cubicBezTo>
                    <a:pt x="6365" y="4668"/>
                    <a:pt x="-28644" y="82211"/>
                    <a:pt x="64686" y="138867"/>
                  </a:cubicBezTo>
                  <a:cubicBezTo>
                    <a:pt x="110621" y="166756"/>
                    <a:pt x="167410" y="172758"/>
                    <a:pt x="220485" y="155318"/>
                  </a:cubicBezTo>
                  <a:cubicBezTo>
                    <a:pt x="267168" y="139988"/>
                    <a:pt x="303250" y="108569"/>
                    <a:pt x="319471" y="69110"/>
                  </a:cubicBezTo>
                  <a:cubicBezTo>
                    <a:pt x="320520" y="66567"/>
                    <a:pt x="319917" y="63651"/>
                    <a:pt x="317963" y="61723"/>
                  </a:cubicBezTo>
                  <a:cubicBezTo>
                    <a:pt x="316021" y="59794"/>
                    <a:pt x="313091" y="59228"/>
                    <a:pt x="310546" y="60300"/>
                  </a:cubicBezTo>
                  <a:cubicBezTo>
                    <a:pt x="308569" y="61156"/>
                    <a:pt x="110247" y="143182"/>
                    <a:pt x="18521" y="3053"/>
                  </a:cubicBezTo>
                  <a:cubicBezTo>
                    <a:pt x="17183" y="1004"/>
                    <a:pt x="14831" y="-153"/>
                    <a:pt x="12383" y="16"/>
                  </a:cubicBezTo>
                  <a:close/>
                  <a:moveTo>
                    <a:pt x="299548" y="78631"/>
                  </a:moveTo>
                  <a:cubicBezTo>
                    <a:pt x="282604" y="107496"/>
                    <a:pt x="253118" y="130347"/>
                    <a:pt x="216264" y="142459"/>
                  </a:cubicBezTo>
                  <a:cubicBezTo>
                    <a:pt x="166952" y="158657"/>
                    <a:pt x="114263" y="153125"/>
                    <a:pt x="71717" y="127298"/>
                  </a:cubicBezTo>
                  <a:cubicBezTo>
                    <a:pt x="23526" y="98035"/>
                    <a:pt x="13179" y="63832"/>
                    <a:pt x="13179" y="39848"/>
                  </a:cubicBezTo>
                  <a:cubicBezTo>
                    <a:pt x="13179" y="32412"/>
                    <a:pt x="14216" y="26229"/>
                    <a:pt x="15386" y="21216"/>
                  </a:cubicBezTo>
                  <a:cubicBezTo>
                    <a:pt x="99502" y="132878"/>
                    <a:pt x="250405" y="94986"/>
                    <a:pt x="299548" y="78631"/>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4"/>
            <p:cNvSpPr/>
            <p:nvPr/>
          </p:nvSpPr>
          <p:spPr>
            <a:xfrm>
              <a:off x="-849542" y="658110"/>
              <a:ext cx="295259" cy="158678"/>
            </a:xfrm>
            <a:custGeom>
              <a:avLst/>
              <a:gdLst/>
              <a:ahLst/>
              <a:cxnLst/>
              <a:rect l="l" t="t" r="r" b="b"/>
              <a:pathLst>
                <a:path w="295259" h="158678" extrusionOk="0">
                  <a:moveTo>
                    <a:pt x="292582" y="1373"/>
                  </a:moveTo>
                  <a:cubicBezTo>
                    <a:pt x="295561" y="3627"/>
                    <a:pt x="296140" y="7881"/>
                    <a:pt x="293884" y="10858"/>
                  </a:cubicBezTo>
                  <a:cubicBezTo>
                    <a:pt x="263627" y="50738"/>
                    <a:pt x="189556" y="108720"/>
                    <a:pt x="8565" y="158435"/>
                  </a:cubicBezTo>
                  <a:cubicBezTo>
                    <a:pt x="4959" y="159423"/>
                    <a:pt x="1232" y="157314"/>
                    <a:pt x="244" y="153698"/>
                  </a:cubicBezTo>
                  <a:cubicBezTo>
                    <a:pt x="-745" y="150095"/>
                    <a:pt x="1365" y="146371"/>
                    <a:pt x="4983" y="145382"/>
                  </a:cubicBezTo>
                  <a:cubicBezTo>
                    <a:pt x="182308" y="96668"/>
                    <a:pt x="254100" y="40891"/>
                    <a:pt x="283091" y="2687"/>
                  </a:cubicBezTo>
                  <a:cubicBezTo>
                    <a:pt x="285358" y="-302"/>
                    <a:pt x="289603" y="-881"/>
                    <a:pt x="292582" y="1373"/>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4"/>
            <p:cNvSpPr/>
            <p:nvPr/>
          </p:nvSpPr>
          <p:spPr>
            <a:xfrm>
              <a:off x="-791979" y="552357"/>
              <a:ext cx="258704" cy="119155"/>
            </a:xfrm>
            <a:custGeom>
              <a:avLst/>
              <a:gdLst/>
              <a:ahLst/>
              <a:cxnLst/>
              <a:rect l="l" t="t" r="r" b="b"/>
              <a:pathLst>
                <a:path w="258704" h="119155" extrusionOk="0">
                  <a:moveTo>
                    <a:pt x="222574" y="6479"/>
                  </a:moveTo>
                  <a:cubicBezTo>
                    <a:pt x="241387" y="13638"/>
                    <a:pt x="254194" y="28800"/>
                    <a:pt x="257716" y="48083"/>
                  </a:cubicBezTo>
                  <a:cubicBezTo>
                    <a:pt x="257704" y="48023"/>
                    <a:pt x="258705" y="59315"/>
                    <a:pt x="258705" y="59315"/>
                  </a:cubicBezTo>
                  <a:cubicBezTo>
                    <a:pt x="258705" y="77369"/>
                    <a:pt x="250998" y="97135"/>
                    <a:pt x="236406" y="116454"/>
                  </a:cubicBezTo>
                  <a:cubicBezTo>
                    <a:pt x="234151" y="119443"/>
                    <a:pt x="229906" y="120046"/>
                    <a:pt x="226915" y="117792"/>
                  </a:cubicBezTo>
                  <a:cubicBezTo>
                    <a:pt x="223936" y="115538"/>
                    <a:pt x="223346" y="111296"/>
                    <a:pt x="225589" y="108319"/>
                  </a:cubicBezTo>
                  <a:cubicBezTo>
                    <a:pt x="238396" y="91350"/>
                    <a:pt x="245162" y="74405"/>
                    <a:pt x="245162" y="59315"/>
                  </a:cubicBezTo>
                  <a:lnTo>
                    <a:pt x="244390" y="50566"/>
                  </a:lnTo>
                  <a:cubicBezTo>
                    <a:pt x="241737" y="35995"/>
                    <a:pt x="232029" y="24570"/>
                    <a:pt x="217750" y="19134"/>
                  </a:cubicBezTo>
                  <a:cubicBezTo>
                    <a:pt x="167377" y="-89"/>
                    <a:pt x="52737" y="35079"/>
                    <a:pt x="18802" y="46311"/>
                  </a:cubicBezTo>
                  <a:cubicBezTo>
                    <a:pt x="18765" y="46311"/>
                    <a:pt x="9069" y="49638"/>
                    <a:pt x="9069" y="49638"/>
                  </a:cubicBezTo>
                  <a:cubicBezTo>
                    <a:pt x="5536" y="50867"/>
                    <a:pt x="1580" y="49011"/>
                    <a:pt x="386" y="45480"/>
                  </a:cubicBezTo>
                  <a:cubicBezTo>
                    <a:pt x="-844" y="41949"/>
                    <a:pt x="953" y="38104"/>
                    <a:pt x="4499" y="36899"/>
                  </a:cubicBezTo>
                  <a:lnTo>
                    <a:pt x="14436" y="33464"/>
                  </a:lnTo>
                  <a:cubicBezTo>
                    <a:pt x="59418" y="18604"/>
                    <a:pt x="169511" y="-13780"/>
                    <a:pt x="222574" y="6479"/>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4"/>
            <p:cNvSpPr/>
            <p:nvPr/>
          </p:nvSpPr>
          <p:spPr>
            <a:xfrm>
              <a:off x="-1013202" y="812248"/>
              <a:ext cx="316696" cy="149832"/>
            </a:xfrm>
            <a:custGeom>
              <a:avLst/>
              <a:gdLst/>
              <a:ahLst/>
              <a:cxnLst/>
              <a:rect l="l" t="t" r="r" b="b"/>
              <a:pathLst>
                <a:path w="316696" h="149832" extrusionOk="0">
                  <a:moveTo>
                    <a:pt x="163927" y="6"/>
                  </a:moveTo>
                  <a:cubicBezTo>
                    <a:pt x="168582" y="199"/>
                    <a:pt x="278072" y="5128"/>
                    <a:pt x="310114" y="45418"/>
                  </a:cubicBezTo>
                  <a:cubicBezTo>
                    <a:pt x="320305" y="58205"/>
                    <a:pt x="318580" y="75247"/>
                    <a:pt x="305508" y="91035"/>
                  </a:cubicBezTo>
                  <a:cubicBezTo>
                    <a:pt x="290566" y="108968"/>
                    <a:pt x="262455" y="124515"/>
                    <a:pt x="226348" y="134856"/>
                  </a:cubicBezTo>
                  <a:cubicBezTo>
                    <a:pt x="184935" y="146775"/>
                    <a:pt x="113047" y="157719"/>
                    <a:pt x="5801" y="142087"/>
                  </a:cubicBezTo>
                  <a:cubicBezTo>
                    <a:pt x="2098" y="141545"/>
                    <a:pt x="-470" y="138110"/>
                    <a:pt x="72" y="134422"/>
                  </a:cubicBezTo>
                  <a:cubicBezTo>
                    <a:pt x="615" y="130722"/>
                    <a:pt x="4052" y="128155"/>
                    <a:pt x="7742" y="128697"/>
                  </a:cubicBezTo>
                  <a:cubicBezTo>
                    <a:pt x="112613" y="143967"/>
                    <a:pt x="182463" y="133398"/>
                    <a:pt x="222609" y="121840"/>
                  </a:cubicBezTo>
                  <a:cubicBezTo>
                    <a:pt x="255653" y="112379"/>
                    <a:pt x="282064" y="98001"/>
                    <a:pt x="295076" y="82394"/>
                  </a:cubicBezTo>
                  <a:cubicBezTo>
                    <a:pt x="300250" y="76151"/>
                    <a:pt x="307715" y="64123"/>
                    <a:pt x="299526" y="53842"/>
                  </a:cubicBezTo>
                  <a:cubicBezTo>
                    <a:pt x="271318" y="18385"/>
                    <a:pt x="164458" y="13577"/>
                    <a:pt x="163384" y="13540"/>
                  </a:cubicBezTo>
                  <a:cubicBezTo>
                    <a:pt x="159646" y="13384"/>
                    <a:pt x="156727" y="10226"/>
                    <a:pt x="156884" y="6490"/>
                  </a:cubicBezTo>
                  <a:cubicBezTo>
                    <a:pt x="157041" y="2754"/>
                    <a:pt x="160201" y="-151"/>
                    <a:pt x="163927" y="6"/>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4"/>
            <p:cNvSpPr/>
            <p:nvPr/>
          </p:nvSpPr>
          <p:spPr>
            <a:xfrm>
              <a:off x="-1106740" y="915986"/>
              <a:ext cx="181866" cy="183041"/>
            </a:xfrm>
            <a:custGeom>
              <a:avLst/>
              <a:gdLst/>
              <a:ahLst/>
              <a:cxnLst/>
              <a:rect l="l" t="t" r="r" b="b"/>
              <a:pathLst>
                <a:path w="181866" h="183041" extrusionOk="0">
                  <a:moveTo>
                    <a:pt x="65741" y="2435"/>
                  </a:moveTo>
                  <a:cubicBezTo>
                    <a:pt x="63329" y="5291"/>
                    <a:pt x="63775" y="9630"/>
                    <a:pt x="66634" y="12052"/>
                  </a:cubicBezTo>
                  <a:cubicBezTo>
                    <a:pt x="66634" y="12052"/>
                    <a:pt x="95878" y="36771"/>
                    <a:pt x="95902" y="36795"/>
                  </a:cubicBezTo>
                  <a:cubicBezTo>
                    <a:pt x="114523" y="52788"/>
                    <a:pt x="140475" y="76036"/>
                    <a:pt x="158492" y="95970"/>
                  </a:cubicBezTo>
                  <a:cubicBezTo>
                    <a:pt x="169189" y="107793"/>
                    <a:pt x="171227" y="119616"/>
                    <a:pt x="163931" y="127583"/>
                  </a:cubicBezTo>
                  <a:cubicBezTo>
                    <a:pt x="156201" y="136043"/>
                    <a:pt x="139016" y="138526"/>
                    <a:pt x="124701" y="127775"/>
                  </a:cubicBezTo>
                  <a:cubicBezTo>
                    <a:pt x="122494" y="126124"/>
                    <a:pt x="119503" y="125980"/>
                    <a:pt x="117140" y="127414"/>
                  </a:cubicBezTo>
                  <a:cubicBezTo>
                    <a:pt x="114776" y="128836"/>
                    <a:pt x="113510" y="131560"/>
                    <a:pt x="113944" y="134284"/>
                  </a:cubicBezTo>
                  <a:cubicBezTo>
                    <a:pt x="114137" y="135440"/>
                    <a:pt x="118225" y="162582"/>
                    <a:pt x="97060" y="169620"/>
                  </a:cubicBezTo>
                  <a:cubicBezTo>
                    <a:pt x="85025" y="170946"/>
                    <a:pt x="44239" y="93078"/>
                    <a:pt x="13125" y="9389"/>
                  </a:cubicBezTo>
                  <a:cubicBezTo>
                    <a:pt x="11834" y="5893"/>
                    <a:pt x="7915" y="4110"/>
                    <a:pt x="4406" y="5399"/>
                  </a:cubicBezTo>
                  <a:cubicBezTo>
                    <a:pt x="908" y="6689"/>
                    <a:pt x="-876" y="10606"/>
                    <a:pt x="426" y="14113"/>
                  </a:cubicBezTo>
                  <a:cubicBezTo>
                    <a:pt x="16092" y="56271"/>
                    <a:pt x="69673" y="192977"/>
                    <a:pt x="101305" y="182467"/>
                  </a:cubicBezTo>
                  <a:cubicBezTo>
                    <a:pt x="120649" y="176044"/>
                    <a:pt x="126823" y="158629"/>
                    <a:pt x="127776" y="144540"/>
                  </a:cubicBezTo>
                  <a:cubicBezTo>
                    <a:pt x="145564" y="151867"/>
                    <a:pt x="164064" y="147517"/>
                    <a:pt x="173928" y="136718"/>
                  </a:cubicBezTo>
                  <a:cubicBezTo>
                    <a:pt x="183576" y="126160"/>
                    <a:pt x="187218" y="107528"/>
                    <a:pt x="168538" y="86883"/>
                  </a:cubicBezTo>
                  <a:cubicBezTo>
                    <a:pt x="150062" y="66443"/>
                    <a:pt x="123652" y="42773"/>
                    <a:pt x="104754" y="26539"/>
                  </a:cubicBezTo>
                  <a:lnTo>
                    <a:pt x="75208" y="1567"/>
                  </a:lnTo>
                  <a:cubicBezTo>
                    <a:pt x="72350" y="-844"/>
                    <a:pt x="68153" y="-410"/>
                    <a:pt x="65741" y="2435"/>
                  </a:cubicBezTo>
                  <a:close/>
                  <a:moveTo>
                    <a:pt x="127402" y="133211"/>
                  </a:moveTo>
                  <a:cubicBezTo>
                    <a:pt x="127354" y="132873"/>
                    <a:pt x="127378" y="132403"/>
                    <a:pt x="127318" y="132090"/>
                  </a:cubicBezTo>
                  <a:cubicBezTo>
                    <a:pt x="127378" y="132464"/>
                    <a:pt x="127402" y="132825"/>
                    <a:pt x="127402" y="133199"/>
                  </a:cubicBezTo>
                  <a:cubicBezTo>
                    <a:pt x="127402" y="133199"/>
                    <a:pt x="127402" y="133211"/>
                    <a:pt x="127402" y="133211"/>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4"/>
            <p:cNvSpPr/>
            <p:nvPr/>
          </p:nvSpPr>
          <p:spPr>
            <a:xfrm>
              <a:off x="-1500905" y="663321"/>
              <a:ext cx="119623" cy="505477"/>
            </a:xfrm>
            <a:custGeom>
              <a:avLst/>
              <a:gdLst/>
              <a:ahLst/>
              <a:cxnLst/>
              <a:rect l="l" t="t" r="r" b="b"/>
              <a:pathLst>
                <a:path w="119623" h="505477" extrusionOk="0">
                  <a:moveTo>
                    <a:pt x="116338" y="970"/>
                  </a:moveTo>
                  <a:cubicBezTo>
                    <a:pt x="119546" y="2899"/>
                    <a:pt x="120583" y="7057"/>
                    <a:pt x="118653" y="10263"/>
                  </a:cubicBezTo>
                  <a:cubicBezTo>
                    <a:pt x="118545" y="10431"/>
                    <a:pt x="108294" y="27533"/>
                    <a:pt x="95294" y="55711"/>
                  </a:cubicBezTo>
                  <a:cubicBezTo>
                    <a:pt x="82764" y="82828"/>
                    <a:pt x="72043" y="110740"/>
                    <a:pt x="63444" y="138665"/>
                  </a:cubicBezTo>
                  <a:cubicBezTo>
                    <a:pt x="63432" y="138677"/>
                    <a:pt x="59284" y="152597"/>
                    <a:pt x="59284" y="152597"/>
                  </a:cubicBezTo>
                  <a:cubicBezTo>
                    <a:pt x="53579" y="172422"/>
                    <a:pt x="49178" y="191440"/>
                    <a:pt x="45825" y="210748"/>
                  </a:cubicBezTo>
                  <a:lnTo>
                    <a:pt x="45017" y="215460"/>
                  </a:lnTo>
                  <a:cubicBezTo>
                    <a:pt x="45017" y="215496"/>
                    <a:pt x="38674" y="257437"/>
                    <a:pt x="38674" y="257437"/>
                  </a:cubicBezTo>
                  <a:lnTo>
                    <a:pt x="35972" y="277082"/>
                  </a:lnTo>
                  <a:cubicBezTo>
                    <a:pt x="31510" y="311298"/>
                    <a:pt x="27120" y="350033"/>
                    <a:pt x="23261" y="389021"/>
                  </a:cubicBezTo>
                  <a:cubicBezTo>
                    <a:pt x="23261" y="389045"/>
                    <a:pt x="20415" y="418380"/>
                    <a:pt x="20415" y="418380"/>
                  </a:cubicBezTo>
                  <a:lnTo>
                    <a:pt x="14337" y="489065"/>
                  </a:lnTo>
                  <a:cubicBezTo>
                    <a:pt x="14337" y="489101"/>
                    <a:pt x="13529" y="499213"/>
                    <a:pt x="13529" y="499213"/>
                  </a:cubicBezTo>
                  <a:cubicBezTo>
                    <a:pt x="13228" y="502949"/>
                    <a:pt x="9960" y="505757"/>
                    <a:pt x="6221" y="505456"/>
                  </a:cubicBezTo>
                  <a:cubicBezTo>
                    <a:pt x="2507" y="505154"/>
                    <a:pt x="-279" y="501924"/>
                    <a:pt x="22" y="498200"/>
                  </a:cubicBezTo>
                  <a:lnTo>
                    <a:pt x="830" y="487992"/>
                  </a:lnTo>
                  <a:cubicBezTo>
                    <a:pt x="830" y="487992"/>
                    <a:pt x="6933" y="417102"/>
                    <a:pt x="6933" y="417102"/>
                  </a:cubicBezTo>
                  <a:cubicBezTo>
                    <a:pt x="6933" y="417102"/>
                    <a:pt x="9791" y="387695"/>
                    <a:pt x="9791" y="387695"/>
                  </a:cubicBezTo>
                  <a:cubicBezTo>
                    <a:pt x="13650" y="348575"/>
                    <a:pt x="18064" y="309683"/>
                    <a:pt x="22550" y="275262"/>
                  </a:cubicBezTo>
                  <a:cubicBezTo>
                    <a:pt x="22550" y="275178"/>
                    <a:pt x="25251" y="255593"/>
                    <a:pt x="25251" y="255593"/>
                  </a:cubicBezTo>
                  <a:cubicBezTo>
                    <a:pt x="25263" y="255557"/>
                    <a:pt x="31655" y="213291"/>
                    <a:pt x="31655" y="213291"/>
                  </a:cubicBezTo>
                  <a:cubicBezTo>
                    <a:pt x="31643" y="213315"/>
                    <a:pt x="32475" y="208422"/>
                    <a:pt x="32475" y="208422"/>
                  </a:cubicBezTo>
                  <a:cubicBezTo>
                    <a:pt x="35924" y="188632"/>
                    <a:pt x="40422" y="169156"/>
                    <a:pt x="46247" y="148897"/>
                  </a:cubicBezTo>
                  <a:cubicBezTo>
                    <a:pt x="46247" y="148921"/>
                    <a:pt x="50492" y="134688"/>
                    <a:pt x="50492" y="134688"/>
                  </a:cubicBezTo>
                  <a:cubicBezTo>
                    <a:pt x="59272" y="106172"/>
                    <a:pt x="70210" y="77694"/>
                    <a:pt x="82993" y="50034"/>
                  </a:cubicBezTo>
                  <a:cubicBezTo>
                    <a:pt x="96331" y="21121"/>
                    <a:pt x="106618" y="3995"/>
                    <a:pt x="107040" y="3272"/>
                  </a:cubicBezTo>
                  <a:cubicBezTo>
                    <a:pt x="108981" y="79"/>
                    <a:pt x="113142" y="-958"/>
                    <a:pt x="116338" y="970"/>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p4"/>
            <p:cNvSpPr/>
            <p:nvPr/>
          </p:nvSpPr>
          <p:spPr>
            <a:xfrm>
              <a:off x="-1570961" y="914942"/>
              <a:ext cx="422289" cy="434565"/>
            </a:xfrm>
            <a:custGeom>
              <a:avLst/>
              <a:gdLst/>
              <a:ahLst/>
              <a:cxnLst/>
              <a:rect l="l" t="t" r="r" b="b"/>
              <a:pathLst>
                <a:path w="422289" h="434565" extrusionOk="0">
                  <a:moveTo>
                    <a:pt x="417904" y="442"/>
                  </a:moveTo>
                  <a:cubicBezTo>
                    <a:pt x="421413" y="1767"/>
                    <a:pt x="423174" y="5672"/>
                    <a:pt x="421847" y="9167"/>
                  </a:cubicBezTo>
                  <a:cubicBezTo>
                    <a:pt x="416022" y="24558"/>
                    <a:pt x="409993" y="39153"/>
                    <a:pt x="403939" y="52555"/>
                  </a:cubicBezTo>
                  <a:cubicBezTo>
                    <a:pt x="393181" y="76827"/>
                    <a:pt x="381013" y="101076"/>
                    <a:pt x="366771" y="126638"/>
                  </a:cubicBezTo>
                  <a:cubicBezTo>
                    <a:pt x="348175" y="159974"/>
                    <a:pt x="326853" y="193491"/>
                    <a:pt x="303433" y="226248"/>
                  </a:cubicBezTo>
                  <a:cubicBezTo>
                    <a:pt x="287659" y="248315"/>
                    <a:pt x="271523" y="269358"/>
                    <a:pt x="255327" y="288967"/>
                  </a:cubicBezTo>
                  <a:cubicBezTo>
                    <a:pt x="232450" y="316735"/>
                    <a:pt x="209259" y="342478"/>
                    <a:pt x="186346" y="365521"/>
                  </a:cubicBezTo>
                  <a:cubicBezTo>
                    <a:pt x="167678" y="384298"/>
                    <a:pt x="149938" y="400593"/>
                    <a:pt x="136323" y="411451"/>
                  </a:cubicBezTo>
                  <a:cubicBezTo>
                    <a:pt x="112420" y="430590"/>
                    <a:pt x="86227" y="438219"/>
                    <a:pt x="62578" y="432928"/>
                  </a:cubicBezTo>
                  <a:cubicBezTo>
                    <a:pt x="41570" y="428228"/>
                    <a:pt x="24674" y="413922"/>
                    <a:pt x="13700" y="391541"/>
                  </a:cubicBezTo>
                  <a:cubicBezTo>
                    <a:pt x="4957" y="373680"/>
                    <a:pt x="350" y="351300"/>
                    <a:pt x="12" y="325014"/>
                  </a:cubicBezTo>
                  <a:cubicBezTo>
                    <a:pt x="-133" y="311540"/>
                    <a:pt x="1025" y="298187"/>
                    <a:pt x="3449" y="285303"/>
                  </a:cubicBezTo>
                  <a:cubicBezTo>
                    <a:pt x="8020" y="260175"/>
                    <a:pt x="17402" y="235842"/>
                    <a:pt x="31355" y="213027"/>
                  </a:cubicBezTo>
                  <a:cubicBezTo>
                    <a:pt x="51953" y="179245"/>
                    <a:pt x="75108" y="161240"/>
                    <a:pt x="76084" y="160492"/>
                  </a:cubicBezTo>
                  <a:cubicBezTo>
                    <a:pt x="79051" y="158215"/>
                    <a:pt x="83296" y="158757"/>
                    <a:pt x="85563" y="161722"/>
                  </a:cubicBezTo>
                  <a:cubicBezTo>
                    <a:pt x="87855" y="164686"/>
                    <a:pt x="87300" y="168929"/>
                    <a:pt x="84345" y="171207"/>
                  </a:cubicBezTo>
                  <a:cubicBezTo>
                    <a:pt x="84128" y="171387"/>
                    <a:pt x="62131" y="188562"/>
                    <a:pt x="42908" y="220078"/>
                  </a:cubicBezTo>
                  <a:cubicBezTo>
                    <a:pt x="29836" y="241470"/>
                    <a:pt x="21044" y="264236"/>
                    <a:pt x="16775" y="287762"/>
                  </a:cubicBezTo>
                  <a:cubicBezTo>
                    <a:pt x="14508" y="299814"/>
                    <a:pt x="13434" y="312287"/>
                    <a:pt x="13555" y="324870"/>
                  </a:cubicBezTo>
                  <a:cubicBezTo>
                    <a:pt x="13869" y="349106"/>
                    <a:pt x="18005" y="369547"/>
                    <a:pt x="25880" y="385600"/>
                  </a:cubicBezTo>
                  <a:cubicBezTo>
                    <a:pt x="34961" y="404148"/>
                    <a:pt x="48673" y="415947"/>
                    <a:pt x="65532" y="419719"/>
                  </a:cubicBezTo>
                  <a:cubicBezTo>
                    <a:pt x="85081" y="424094"/>
                    <a:pt x="107223" y="417393"/>
                    <a:pt x="127869" y="400882"/>
                  </a:cubicBezTo>
                  <a:cubicBezTo>
                    <a:pt x="141086" y="390324"/>
                    <a:pt x="158428" y="374404"/>
                    <a:pt x="176674" y="356036"/>
                  </a:cubicBezTo>
                  <a:cubicBezTo>
                    <a:pt x="199358" y="333234"/>
                    <a:pt x="222260" y="307816"/>
                    <a:pt x="244799" y="280422"/>
                  </a:cubicBezTo>
                  <a:cubicBezTo>
                    <a:pt x="260875" y="260982"/>
                    <a:pt x="276830" y="240204"/>
                    <a:pt x="292278" y="218583"/>
                  </a:cubicBezTo>
                  <a:cubicBezTo>
                    <a:pt x="315553" y="186031"/>
                    <a:pt x="336585" y="152936"/>
                    <a:pt x="354928" y="120046"/>
                  </a:cubicBezTo>
                  <a:cubicBezTo>
                    <a:pt x="368978" y="94845"/>
                    <a:pt x="380965" y="70958"/>
                    <a:pt x="391578" y="47023"/>
                  </a:cubicBezTo>
                  <a:cubicBezTo>
                    <a:pt x="397535" y="33838"/>
                    <a:pt x="403456" y="19508"/>
                    <a:pt x="409173" y="4371"/>
                  </a:cubicBezTo>
                  <a:cubicBezTo>
                    <a:pt x="410499" y="876"/>
                    <a:pt x="414406" y="-884"/>
                    <a:pt x="417904" y="442"/>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4"/>
            <p:cNvSpPr/>
            <p:nvPr/>
          </p:nvSpPr>
          <p:spPr>
            <a:xfrm>
              <a:off x="-1628775" y="709565"/>
              <a:ext cx="217007" cy="220419"/>
            </a:xfrm>
            <a:custGeom>
              <a:avLst/>
              <a:gdLst/>
              <a:ahLst/>
              <a:cxnLst/>
              <a:rect l="l" t="t" r="r" b="b"/>
              <a:pathLst>
                <a:path w="217007" h="220419" extrusionOk="0">
                  <a:moveTo>
                    <a:pt x="209609" y="30"/>
                  </a:moveTo>
                  <a:cubicBezTo>
                    <a:pt x="208198" y="151"/>
                    <a:pt x="174515" y="3405"/>
                    <a:pt x="131788" y="19952"/>
                  </a:cubicBezTo>
                  <a:cubicBezTo>
                    <a:pt x="107391" y="29401"/>
                    <a:pt x="84997" y="41332"/>
                    <a:pt x="65207" y="55409"/>
                  </a:cubicBezTo>
                  <a:cubicBezTo>
                    <a:pt x="24698" y="84225"/>
                    <a:pt x="0" y="117610"/>
                    <a:pt x="0" y="142111"/>
                  </a:cubicBezTo>
                  <a:cubicBezTo>
                    <a:pt x="0" y="145486"/>
                    <a:pt x="470" y="148692"/>
                    <a:pt x="1435" y="151693"/>
                  </a:cubicBezTo>
                  <a:cubicBezTo>
                    <a:pt x="3509" y="158201"/>
                    <a:pt x="9720" y="168565"/>
                    <a:pt x="28075" y="170988"/>
                  </a:cubicBezTo>
                  <a:cubicBezTo>
                    <a:pt x="27846" y="172000"/>
                    <a:pt x="27677" y="172687"/>
                    <a:pt x="27677" y="172687"/>
                  </a:cubicBezTo>
                  <a:cubicBezTo>
                    <a:pt x="27327" y="175194"/>
                    <a:pt x="27158" y="177653"/>
                    <a:pt x="27158" y="180039"/>
                  </a:cubicBezTo>
                  <a:cubicBezTo>
                    <a:pt x="27158" y="196815"/>
                    <a:pt x="35829" y="210133"/>
                    <a:pt x="51700" y="217195"/>
                  </a:cubicBezTo>
                  <a:cubicBezTo>
                    <a:pt x="59780" y="220751"/>
                    <a:pt x="66232" y="221341"/>
                    <a:pt x="71996" y="219087"/>
                  </a:cubicBezTo>
                  <a:cubicBezTo>
                    <a:pt x="81753" y="215231"/>
                    <a:pt x="86480" y="204276"/>
                    <a:pt x="93004" y="189090"/>
                  </a:cubicBezTo>
                  <a:cubicBezTo>
                    <a:pt x="93004" y="189090"/>
                    <a:pt x="99528" y="174387"/>
                    <a:pt x="99528" y="174362"/>
                  </a:cubicBezTo>
                  <a:cubicBezTo>
                    <a:pt x="103737" y="165287"/>
                    <a:pt x="110647" y="151415"/>
                    <a:pt x="122008" y="136013"/>
                  </a:cubicBezTo>
                  <a:cubicBezTo>
                    <a:pt x="147960" y="100809"/>
                    <a:pt x="184525" y="97073"/>
                    <a:pt x="184899" y="97037"/>
                  </a:cubicBezTo>
                  <a:cubicBezTo>
                    <a:pt x="188613" y="96699"/>
                    <a:pt x="191351" y="93409"/>
                    <a:pt x="191025" y="89697"/>
                  </a:cubicBezTo>
                  <a:cubicBezTo>
                    <a:pt x="190700" y="85985"/>
                    <a:pt x="187431" y="83225"/>
                    <a:pt x="183717" y="83551"/>
                  </a:cubicBezTo>
                  <a:cubicBezTo>
                    <a:pt x="181980" y="83707"/>
                    <a:pt x="140821" y="87660"/>
                    <a:pt x="111106" y="127986"/>
                  </a:cubicBezTo>
                  <a:cubicBezTo>
                    <a:pt x="101904" y="140448"/>
                    <a:pt x="94319" y="153380"/>
                    <a:pt x="87252" y="168662"/>
                  </a:cubicBezTo>
                  <a:lnTo>
                    <a:pt x="80559" y="183751"/>
                  </a:lnTo>
                  <a:cubicBezTo>
                    <a:pt x="75518" y="195453"/>
                    <a:pt x="71550" y="204709"/>
                    <a:pt x="67040" y="206481"/>
                  </a:cubicBezTo>
                  <a:cubicBezTo>
                    <a:pt x="64917" y="207313"/>
                    <a:pt x="61601" y="206746"/>
                    <a:pt x="57187" y="204818"/>
                  </a:cubicBezTo>
                  <a:cubicBezTo>
                    <a:pt x="41365" y="197767"/>
                    <a:pt x="39700" y="184486"/>
                    <a:pt x="41111" y="174471"/>
                  </a:cubicBezTo>
                  <a:lnTo>
                    <a:pt x="42752" y="167167"/>
                  </a:lnTo>
                  <a:cubicBezTo>
                    <a:pt x="43198" y="165155"/>
                    <a:pt x="42860" y="162600"/>
                    <a:pt x="41570" y="160985"/>
                  </a:cubicBezTo>
                  <a:cubicBezTo>
                    <a:pt x="40279" y="159382"/>
                    <a:pt x="38482" y="157996"/>
                    <a:pt x="36420" y="157996"/>
                  </a:cubicBezTo>
                  <a:cubicBezTo>
                    <a:pt x="27870" y="157996"/>
                    <a:pt x="17089" y="156188"/>
                    <a:pt x="14339" y="147571"/>
                  </a:cubicBezTo>
                  <a:cubicBezTo>
                    <a:pt x="9370" y="132036"/>
                    <a:pt x="28256" y="98314"/>
                    <a:pt x="73070" y="66437"/>
                  </a:cubicBezTo>
                  <a:cubicBezTo>
                    <a:pt x="91943" y="53023"/>
                    <a:pt x="113349" y="41622"/>
                    <a:pt x="136684" y="32571"/>
                  </a:cubicBezTo>
                  <a:cubicBezTo>
                    <a:pt x="177542" y="16770"/>
                    <a:pt x="210538" y="13528"/>
                    <a:pt x="210863" y="13492"/>
                  </a:cubicBezTo>
                  <a:cubicBezTo>
                    <a:pt x="214590" y="13155"/>
                    <a:pt x="217327" y="9852"/>
                    <a:pt x="216978" y="6128"/>
                  </a:cubicBezTo>
                  <a:cubicBezTo>
                    <a:pt x="216628" y="2416"/>
                    <a:pt x="213336" y="-319"/>
                    <a:pt x="209609" y="30"/>
                  </a:cubicBezTo>
                  <a:close/>
                  <a:moveTo>
                    <a:pt x="27677" y="172687"/>
                  </a:moveTo>
                  <a:lnTo>
                    <a:pt x="27677" y="172687"/>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4"/>
            <p:cNvSpPr/>
            <p:nvPr/>
          </p:nvSpPr>
          <p:spPr>
            <a:xfrm>
              <a:off x="-1355889" y="146574"/>
              <a:ext cx="388405" cy="443935"/>
            </a:xfrm>
            <a:custGeom>
              <a:avLst/>
              <a:gdLst/>
              <a:ahLst/>
              <a:cxnLst/>
              <a:rect l="l" t="t" r="r" b="b"/>
              <a:pathLst>
                <a:path w="388405" h="443935" extrusionOk="0">
                  <a:moveTo>
                    <a:pt x="0" y="222010"/>
                  </a:moveTo>
                  <a:cubicBezTo>
                    <a:pt x="0" y="247018"/>
                    <a:pt x="3606" y="271158"/>
                    <a:pt x="10395" y="293587"/>
                  </a:cubicBezTo>
                  <a:cubicBezTo>
                    <a:pt x="36372" y="381073"/>
                    <a:pt x="108875" y="443936"/>
                    <a:pt x="194209" y="443936"/>
                  </a:cubicBezTo>
                  <a:cubicBezTo>
                    <a:pt x="265868" y="443936"/>
                    <a:pt x="328481" y="399560"/>
                    <a:pt x="362092" y="333455"/>
                  </a:cubicBezTo>
                  <a:cubicBezTo>
                    <a:pt x="378855" y="300686"/>
                    <a:pt x="388406" y="262637"/>
                    <a:pt x="388406" y="222010"/>
                  </a:cubicBezTo>
                  <a:cubicBezTo>
                    <a:pt x="388406" y="163281"/>
                    <a:pt x="368471" y="109806"/>
                    <a:pt x="335693" y="70046"/>
                  </a:cubicBezTo>
                  <a:cubicBezTo>
                    <a:pt x="300406" y="26924"/>
                    <a:pt x="250033" y="0"/>
                    <a:pt x="194209" y="0"/>
                  </a:cubicBezTo>
                  <a:cubicBezTo>
                    <a:pt x="124215" y="0"/>
                    <a:pt x="62855" y="42351"/>
                    <a:pt x="28666" y="105877"/>
                  </a:cubicBezTo>
                  <a:cubicBezTo>
                    <a:pt x="10480" y="139707"/>
                    <a:pt x="0" y="179466"/>
                    <a:pt x="0" y="22201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4"/>
            <p:cNvSpPr/>
            <p:nvPr/>
          </p:nvSpPr>
          <p:spPr>
            <a:xfrm>
              <a:off x="-1161089" y="301466"/>
              <a:ext cx="63192" cy="132608"/>
            </a:xfrm>
            <a:custGeom>
              <a:avLst/>
              <a:gdLst/>
              <a:ahLst/>
              <a:cxnLst/>
              <a:rect l="l" t="t" r="r" b="b"/>
              <a:pathLst>
                <a:path w="63192" h="132608" extrusionOk="0">
                  <a:moveTo>
                    <a:pt x="31584" y="0"/>
                  </a:moveTo>
                  <a:cubicBezTo>
                    <a:pt x="14158" y="0"/>
                    <a:pt x="0" y="29600"/>
                    <a:pt x="0" y="66310"/>
                  </a:cubicBezTo>
                  <a:cubicBezTo>
                    <a:pt x="0" y="102816"/>
                    <a:pt x="14158" y="132608"/>
                    <a:pt x="31584" y="132608"/>
                  </a:cubicBezTo>
                  <a:cubicBezTo>
                    <a:pt x="49023" y="132608"/>
                    <a:pt x="63193" y="102816"/>
                    <a:pt x="63193" y="66310"/>
                  </a:cubicBezTo>
                  <a:cubicBezTo>
                    <a:pt x="63193" y="63526"/>
                    <a:pt x="63108" y="60935"/>
                    <a:pt x="62939" y="58259"/>
                  </a:cubicBezTo>
                  <a:cubicBezTo>
                    <a:pt x="59912" y="61128"/>
                    <a:pt x="56234" y="63044"/>
                    <a:pt x="52206" y="63044"/>
                  </a:cubicBezTo>
                  <a:cubicBezTo>
                    <a:pt x="42402" y="63044"/>
                    <a:pt x="34442" y="52499"/>
                    <a:pt x="34442" y="39374"/>
                  </a:cubicBezTo>
                  <a:cubicBezTo>
                    <a:pt x="34442" y="26358"/>
                    <a:pt x="42245" y="15993"/>
                    <a:pt x="51953" y="15812"/>
                  </a:cubicBezTo>
                  <a:cubicBezTo>
                    <a:pt x="46514" y="6038"/>
                    <a:pt x="39387" y="0"/>
                    <a:pt x="31584" y="0"/>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4"/>
            <p:cNvSpPr/>
            <p:nvPr/>
          </p:nvSpPr>
          <p:spPr>
            <a:xfrm>
              <a:off x="-1126647" y="317278"/>
              <a:ext cx="28497" cy="47231"/>
            </a:xfrm>
            <a:custGeom>
              <a:avLst/>
              <a:gdLst/>
              <a:ahLst/>
              <a:cxnLst/>
              <a:rect l="l" t="t" r="r" b="b"/>
              <a:pathLst>
                <a:path w="28497" h="47231" extrusionOk="0">
                  <a:moveTo>
                    <a:pt x="17511" y="0"/>
                  </a:moveTo>
                  <a:cubicBezTo>
                    <a:pt x="7803" y="181"/>
                    <a:pt x="0" y="10546"/>
                    <a:pt x="0" y="23562"/>
                  </a:cubicBezTo>
                  <a:cubicBezTo>
                    <a:pt x="0" y="36686"/>
                    <a:pt x="7959" y="47232"/>
                    <a:pt x="17764" y="47232"/>
                  </a:cubicBezTo>
                  <a:cubicBezTo>
                    <a:pt x="21792" y="47232"/>
                    <a:pt x="25470" y="45316"/>
                    <a:pt x="28497" y="42447"/>
                  </a:cubicBezTo>
                  <a:cubicBezTo>
                    <a:pt x="27580" y="25490"/>
                    <a:pt x="23553" y="10546"/>
                    <a:pt x="17511"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4"/>
            <p:cNvSpPr/>
            <p:nvPr/>
          </p:nvSpPr>
          <p:spPr>
            <a:xfrm>
              <a:off x="-1109136" y="317278"/>
              <a:ext cx="18113" cy="42447"/>
            </a:xfrm>
            <a:custGeom>
              <a:avLst/>
              <a:gdLst/>
              <a:ahLst/>
              <a:cxnLst/>
              <a:rect l="l" t="t" r="r" b="b"/>
              <a:pathLst>
                <a:path w="18113" h="42447" extrusionOk="0">
                  <a:moveTo>
                    <a:pt x="253" y="0"/>
                  </a:moveTo>
                  <a:cubicBezTo>
                    <a:pt x="169" y="0"/>
                    <a:pt x="96" y="0"/>
                    <a:pt x="0" y="0"/>
                  </a:cubicBezTo>
                  <a:cubicBezTo>
                    <a:pt x="6042" y="10546"/>
                    <a:pt x="10070" y="25490"/>
                    <a:pt x="10986" y="42447"/>
                  </a:cubicBezTo>
                  <a:cubicBezTo>
                    <a:pt x="15340" y="38133"/>
                    <a:pt x="18114" y="31323"/>
                    <a:pt x="18114" y="23562"/>
                  </a:cubicBezTo>
                  <a:cubicBezTo>
                    <a:pt x="18114" y="10546"/>
                    <a:pt x="10154" y="0"/>
                    <a:pt x="253"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4"/>
            <p:cNvSpPr/>
            <p:nvPr/>
          </p:nvSpPr>
          <p:spPr>
            <a:xfrm>
              <a:off x="-1362667" y="139861"/>
              <a:ext cx="401960" cy="457458"/>
            </a:xfrm>
            <a:custGeom>
              <a:avLst/>
              <a:gdLst/>
              <a:ahLst/>
              <a:cxnLst/>
              <a:rect l="l" t="t" r="r" b="b"/>
              <a:pathLst>
                <a:path w="401960" h="457458" extrusionOk="0">
                  <a:moveTo>
                    <a:pt x="200986" y="0"/>
                  </a:moveTo>
                  <a:cubicBezTo>
                    <a:pt x="130449" y="0"/>
                    <a:pt x="66328" y="40868"/>
                    <a:pt x="29474" y="109336"/>
                  </a:cubicBezTo>
                  <a:cubicBezTo>
                    <a:pt x="29474" y="109336"/>
                    <a:pt x="29474" y="109348"/>
                    <a:pt x="29462" y="109348"/>
                  </a:cubicBezTo>
                  <a:cubicBezTo>
                    <a:pt x="10190" y="145299"/>
                    <a:pt x="0" y="186565"/>
                    <a:pt x="0" y="228675"/>
                  </a:cubicBezTo>
                  <a:cubicBezTo>
                    <a:pt x="0" y="254032"/>
                    <a:pt x="3594" y="278799"/>
                    <a:pt x="10673" y="302276"/>
                  </a:cubicBezTo>
                  <a:cubicBezTo>
                    <a:pt x="38241" y="395101"/>
                    <a:pt x="114724" y="457458"/>
                    <a:pt x="200986" y="457458"/>
                  </a:cubicBezTo>
                  <a:cubicBezTo>
                    <a:pt x="272488" y="457458"/>
                    <a:pt x="339130" y="413673"/>
                    <a:pt x="374899" y="343193"/>
                  </a:cubicBezTo>
                  <a:cubicBezTo>
                    <a:pt x="392603" y="308592"/>
                    <a:pt x="401961" y="268989"/>
                    <a:pt x="401961" y="228675"/>
                  </a:cubicBezTo>
                  <a:cubicBezTo>
                    <a:pt x="401961" y="170319"/>
                    <a:pt x="382690" y="114856"/>
                    <a:pt x="347716" y="72517"/>
                  </a:cubicBezTo>
                  <a:cubicBezTo>
                    <a:pt x="309994" y="26430"/>
                    <a:pt x="256509" y="0"/>
                    <a:pt x="200986" y="0"/>
                  </a:cubicBezTo>
                  <a:close/>
                  <a:moveTo>
                    <a:pt x="200986" y="443924"/>
                  </a:moveTo>
                  <a:cubicBezTo>
                    <a:pt x="120766" y="443924"/>
                    <a:pt x="49505" y="385447"/>
                    <a:pt x="23661" y="298396"/>
                  </a:cubicBezTo>
                  <a:cubicBezTo>
                    <a:pt x="16956" y="276160"/>
                    <a:pt x="13543" y="252707"/>
                    <a:pt x="13543" y="228675"/>
                  </a:cubicBezTo>
                  <a:cubicBezTo>
                    <a:pt x="13543" y="188783"/>
                    <a:pt x="23179" y="149746"/>
                    <a:pt x="41401" y="115760"/>
                  </a:cubicBezTo>
                  <a:cubicBezTo>
                    <a:pt x="75867" y="51751"/>
                    <a:pt x="135515" y="13534"/>
                    <a:pt x="200986" y="13534"/>
                  </a:cubicBezTo>
                  <a:cubicBezTo>
                    <a:pt x="252433" y="13534"/>
                    <a:pt x="302095" y="38157"/>
                    <a:pt x="337249" y="81110"/>
                  </a:cubicBezTo>
                  <a:cubicBezTo>
                    <a:pt x="370244" y="121050"/>
                    <a:pt x="388418" y="173465"/>
                    <a:pt x="388418" y="228675"/>
                  </a:cubicBezTo>
                  <a:cubicBezTo>
                    <a:pt x="388418" y="266868"/>
                    <a:pt x="379578" y="304337"/>
                    <a:pt x="362827" y="337059"/>
                  </a:cubicBezTo>
                  <a:cubicBezTo>
                    <a:pt x="329374" y="402971"/>
                    <a:pt x="267351" y="443924"/>
                    <a:pt x="200986" y="443924"/>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84" name="Google Shape;384;p4"/>
          <p:cNvSpPr txBox="1"/>
          <p:nvPr/>
        </p:nvSpPr>
        <p:spPr>
          <a:xfrm>
            <a:off x="436601" y="1977317"/>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A. </a:t>
            </a:r>
            <a:r>
              <a:rPr kumimoji="0" lang="en-US" sz="3600" b="1" i="0" u="none" strike="noStrike" kern="0" cap="none" spc="0" normalizeH="0" baseline="0" noProof="0">
                <a:ln>
                  <a:noFill/>
                </a:ln>
                <a:solidFill>
                  <a:srgbClr val="000000"/>
                </a:solidFill>
                <a:effectLst/>
                <a:uLnTx/>
                <a:uFillTx/>
                <a:latin typeface="Arial"/>
                <a:cs typeface="Arial"/>
                <a:sym typeface="Arial"/>
              </a:rPr>
              <a:t>Miền</a:t>
            </a:r>
            <a:r>
              <a:rPr kumimoji="0" lang="en-US" sz="3600" b="1" i="0" u="none" strike="noStrike" kern="0" cap="none" spc="0" normalizeH="0" noProof="0">
                <a:ln>
                  <a:noFill/>
                </a:ln>
                <a:solidFill>
                  <a:srgbClr val="000000"/>
                </a:solidFill>
                <a:effectLst/>
                <a:uLnTx/>
                <a:uFillTx/>
                <a:latin typeface="Arial"/>
                <a:cs typeface="Arial"/>
                <a:sym typeface="Arial"/>
              </a:rPr>
              <a:t> Bắc</a:t>
            </a:r>
            <a:endParaRPr kumimoji="0" lang="en-US" sz="3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84;p4">
            <a:extLst>
              <a:ext uri="{FF2B5EF4-FFF2-40B4-BE49-F238E27FC236}">
                <a16:creationId xmlns:a16="http://schemas.microsoft.com/office/drawing/2014/main" id="{A44A2756-60EA-43C1-A606-8E30C81B4730}"/>
              </a:ext>
            </a:extLst>
          </p:cNvPr>
          <p:cNvSpPr txBox="1"/>
          <p:nvPr/>
        </p:nvSpPr>
        <p:spPr>
          <a:xfrm>
            <a:off x="4944920" y="1982174"/>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B. Miền</a:t>
            </a:r>
            <a:r>
              <a:rPr kumimoji="0" lang="en-US" sz="3600" b="1" i="0" u="none" strike="noStrike" kern="0" cap="none" spc="0" normalizeH="0" noProof="0">
                <a:ln>
                  <a:noFill/>
                </a:ln>
                <a:solidFill>
                  <a:srgbClr val="000000"/>
                </a:solidFill>
                <a:effectLst/>
                <a:uLnTx/>
                <a:uFillTx/>
                <a:latin typeface="Arial"/>
                <a:ea typeface="Arial"/>
                <a:cs typeface="Arial"/>
                <a:sym typeface="Arial"/>
              </a:rPr>
              <a:t> Trung</a:t>
            </a:r>
            <a:endParaRPr kumimoji="0" lang="en-US" sz="3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84;p4">
            <a:extLst>
              <a:ext uri="{FF2B5EF4-FFF2-40B4-BE49-F238E27FC236}">
                <a16:creationId xmlns:a16="http://schemas.microsoft.com/office/drawing/2014/main" id="{DC881FAF-603F-4D93-9195-F7C7604AD28E}"/>
              </a:ext>
            </a:extLst>
          </p:cNvPr>
          <p:cNvSpPr txBox="1"/>
          <p:nvPr/>
        </p:nvSpPr>
        <p:spPr>
          <a:xfrm>
            <a:off x="478740" y="3493757"/>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C. Miền</a:t>
            </a:r>
            <a:r>
              <a:rPr kumimoji="0" lang="en-US" sz="3600" b="1" i="0" u="none" strike="noStrike" kern="0" cap="none" spc="0" normalizeH="0" noProof="0">
                <a:ln>
                  <a:noFill/>
                </a:ln>
                <a:solidFill>
                  <a:srgbClr val="000000"/>
                </a:solidFill>
                <a:effectLst/>
                <a:uLnTx/>
                <a:uFillTx/>
                <a:latin typeface="Arial"/>
                <a:ea typeface="Arial"/>
                <a:cs typeface="Arial"/>
                <a:sym typeface="Arial"/>
              </a:rPr>
              <a:t> Tây </a:t>
            </a:r>
            <a:endParaRPr kumimoji="0" lang="en-US" sz="3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84;p4">
            <a:extLst>
              <a:ext uri="{FF2B5EF4-FFF2-40B4-BE49-F238E27FC236}">
                <a16:creationId xmlns:a16="http://schemas.microsoft.com/office/drawing/2014/main" id="{5735C2DE-6CCF-4DB9-B730-59535E4877F4}"/>
              </a:ext>
            </a:extLst>
          </p:cNvPr>
          <p:cNvSpPr txBox="1"/>
          <p:nvPr/>
        </p:nvSpPr>
        <p:spPr>
          <a:xfrm>
            <a:off x="5030140" y="3407110"/>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cs typeface="Arial"/>
                <a:sym typeface="Arial"/>
              </a:rPr>
              <a:t>D</a:t>
            </a: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 Miền</a:t>
            </a:r>
            <a:r>
              <a:rPr kumimoji="0" lang="en-US" sz="3600" b="1" i="0" u="none" strike="noStrike" kern="0" cap="none" spc="0" normalizeH="0" noProof="0">
                <a:ln>
                  <a:noFill/>
                </a:ln>
                <a:solidFill>
                  <a:srgbClr val="000000"/>
                </a:solidFill>
                <a:effectLst/>
                <a:uLnTx/>
                <a:uFillTx/>
                <a:latin typeface="Arial"/>
                <a:ea typeface="Arial"/>
                <a:cs typeface="Arial"/>
                <a:sym typeface="Arial"/>
              </a:rPr>
              <a:t> Nam</a:t>
            </a:r>
            <a:endParaRPr kumimoji="0" lang="en-US" sz="3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pic>
        <p:nvPicPr>
          <p:cNvPr id="4" name="tieng-vo-tay-tra-loi-dung-www.tiengdong.com">
            <a:hlinkClick r:id="" action="ppaction://media"/>
            <a:extLst>
              <a:ext uri="{FF2B5EF4-FFF2-40B4-BE49-F238E27FC236}">
                <a16:creationId xmlns:a16="http://schemas.microsoft.com/office/drawing/2014/main" id="{1ED69977-E753-44D3-8018-EDC3A625F9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1761744"/>
            <a:ext cx="1036320" cy="1036320"/>
          </a:xfrm>
          <a:prstGeom prst="rect">
            <a:avLst/>
          </a:prstGeom>
        </p:spPr>
      </p:pic>
      <p:sp>
        <p:nvSpPr>
          <p:cNvPr id="69" name="Google Shape;384;p4">
            <a:extLst>
              <a:ext uri="{FF2B5EF4-FFF2-40B4-BE49-F238E27FC236}">
                <a16:creationId xmlns:a16="http://schemas.microsoft.com/office/drawing/2014/main" id="{77F34387-FFB9-419E-BDDD-BC3972C34662}"/>
              </a:ext>
            </a:extLst>
          </p:cNvPr>
          <p:cNvSpPr txBox="1"/>
          <p:nvPr/>
        </p:nvSpPr>
        <p:spPr>
          <a:xfrm>
            <a:off x="429008" y="1977877"/>
            <a:ext cx="3762479" cy="1055563"/>
          </a:xfrm>
          <a:prstGeom prst="roundRect">
            <a:avLst/>
          </a:prstGeom>
          <a:solidFill>
            <a:srgbClr val="FFFF00"/>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lvl="0" algn="ctr"/>
            <a:r>
              <a:rPr lang="en-US" sz="3600" b="1"/>
              <a:t>A. Miền Bắc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pic>
        <p:nvPicPr>
          <p:cNvPr id="331" name="Google Shape;331;p4">
            <a:hlinkClick r:id="rId7" action="ppaction://hlinksldjump"/>
          </p:cNvPr>
          <p:cNvPicPr preferRelativeResize="0"/>
          <p:nvPr/>
        </p:nvPicPr>
        <p:blipFill rotWithShape="1">
          <a:blip r:embed="rId8">
            <a:alphaModFix/>
          </a:blip>
          <a:srcRect/>
          <a:stretch/>
        </p:blipFill>
        <p:spPr>
          <a:xfrm flipH="1">
            <a:off x="3624320" y="1546980"/>
            <a:ext cx="1932718" cy="1946777"/>
          </a:xfrm>
          <a:prstGeom prst="rect">
            <a:avLst/>
          </a:prstGeom>
          <a:noFill/>
          <a:ln>
            <a:noFill/>
          </a:ln>
        </p:spPr>
      </p:pic>
    </p:spTree>
    <p:extLst>
      <p:ext uri="{BB962C8B-B14F-4D97-AF65-F5344CB8AC3E}">
        <p14:creationId xmlns:p14="http://schemas.microsoft.com/office/powerpoint/2010/main" val="835570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8.33333E-7 -3.95062E-6 L 0.99132 0.00371 " pathEditMode="relative" rAng="0" ptsTypes="AA">
                                      <p:cBhvr>
                                        <p:cTn id="6" dur="2000" fill="hold"/>
                                        <p:tgtEl>
                                          <p:spTgt spid="332"/>
                                        </p:tgtEl>
                                        <p:attrNameLst>
                                          <p:attrName>ppt_x</p:attrName>
                                          <p:attrName>ppt_y</p:attrName>
                                        </p:attrNameLst>
                                      </p:cBhvr>
                                      <p:rCtr x="49566" y="185"/>
                                    </p:animMotion>
                                  </p:childTnLst>
                                </p:cTn>
                              </p:par>
                              <p:par>
                                <p:cTn id="7" presetID="42" presetClass="path" presetSubtype="0" accel="50000" decel="50000" fill="hold" grpId="0" nodeType="withEffect">
                                  <p:stCondLst>
                                    <p:cond delay="0"/>
                                  </p:stCondLst>
                                  <p:childTnLst>
                                    <p:animMotion origin="layout" path="M -5E-6 -3.95062E-6 L 1.00382 0.02346 " pathEditMode="relative" rAng="0" ptsTypes="AA">
                                      <p:cBhvr>
                                        <p:cTn id="8" dur="2000" fill="hold"/>
                                        <p:tgtEl>
                                          <p:spTgt spid="330"/>
                                        </p:tgtEl>
                                        <p:attrNameLst>
                                          <p:attrName>ppt_x</p:attrName>
                                          <p:attrName>ppt_y</p:attrName>
                                        </p:attrNameLst>
                                      </p:cBhvr>
                                      <p:rCtr x="50191" y="1173"/>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384"/>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8085" fill="hold"/>
                                        <p:tgtEl>
                                          <p:spTgt spid="4"/>
                                        </p:tgtEl>
                                      </p:cBhvr>
                                    </p:cmd>
                                  </p:childTnLst>
                                </p:cTn>
                              </p:par>
                              <p:par>
                                <p:cTn id="28" presetID="1" presetClass="entr" presetSubtype="0" fill="hold" nodeType="withEffect">
                                  <p:stCondLst>
                                    <p:cond delay="0"/>
                                  </p:stCondLst>
                                  <p:childTnLst>
                                    <p:set>
                                      <p:cBhvr>
                                        <p:cTn id="29"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repeatCount="indefinite"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2" name="Picture 1">
            <a:extLst>
              <a:ext uri="{FF2B5EF4-FFF2-40B4-BE49-F238E27FC236}">
                <a16:creationId xmlns:a16="http://schemas.microsoft.com/office/drawing/2014/main" id="{0C906D28-1186-42D3-95A4-5A164F31E8F9}"/>
              </a:ext>
            </a:extLst>
          </p:cNvPr>
          <p:cNvPicPr>
            <a:picLocks noChangeAspect="1"/>
          </p:cNvPicPr>
          <p:nvPr/>
        </p:nvPicPr>
        <p:blipFill>
          <a:blip r:embed="rId5"/>
          <a:stretch>
            <a:fillRect/>
          </a:stretch>
        </p:blipFill>
        <p:spPr>
          <a:xfrm>
            <a:off x="0" y="0"/>
            <a:ext cx="9144000" cy="5143500"/>
          </a:xfrm>
          <a:prstGeom prst="rect">
            <a:avLst/>
          </a:prstGeom>
        </p:spPr>
      </p:pic>
      <p:sp>
        <p:nvSpPr>
          <p:cNvPr id="330" name="Google Shape;330;p4"/>
          <p:cNvSpPr txBox="1">
            <a:spLocks noGrp="1"/>
          </p:cNvSpPr>
          <p:nvPr>
            <p:ph type="title"/>
          </p:nvPr>
        </p:nvSpPr>
        <p:spPr>
          <a:xfrm>
            <a:off x="-8839863" y="99544"/>
            <a:ext cx="7332997" cy="1264665"/>
          </a:xfrm>
          <a:prstGeom prst="rect">
            <a:avLst/>
          </a:prstGeom>
          <a:solidFill>
            <a:schemeClr val="lt2"/>
          </a:solidFill>
          <a:ln>
            <a:noFill/>
          </a:ln>
        </p:spPr>
        <p:txBody>
          <a:bodyPr spcFirstLastPara="1" wrap="square" lIns="91425" tIns="91425" rIns="91425" bIns="91425" anchor="t" anchorCtr="0">
            <a:noAutofit/>
          </a:bodyPr>
          <a:lstStyle/>
          <a:p>
            <a:pPr lvl="0" algn="just"/>
            <a:r>
              <a:rPr lang="en-US" sz="3200">
                <a:latin typeface="Arial"/>
                <a:ea typeface="Arial"/>
                <a:cs typeface="Arial"/>
                <a:sym typeface="Arial"/>
              </a:rPr>
              <a:t>Câu 3:</a:t>
            </a:r>
            <a:r>
              <a:rPr lang="en-US" sz="2800">
                <a:latin typeface="Arial"/>
                <a:ea typeface="Arial"/>
                <a:cs typeface="Arial"/>
                <a:sym typeface="Arial"/>
              </a:rPr>
              <a:t> </a:t>
            </a:r>
            <a:r>
              <a:rPr lang="en-US" sz="2800">
                <a:solidFill>
                  <a:srgbClr val="002060"/>
                </a:solidFill>
                <a:latin typeface="Arial"/>
                <a:ea typeface="Arial"/>
                <a:cs typeface="Arial"/>
                <a:sym typeface="Arial"/>
              </a:rPr>
              <a:t>Thời kì bao cấp xoá sổ nước ta bước vào thời kì đổi mới vào năm ?</a:t>
            </a:r>
            <a:endParaRPr sz="2400">
              <a:solidFill>
                <a:srgbClr val="002060"/>
              </a:solidFill>
              <a:latin typeface="Arial"/>
              <a:ea typeface="Arial"/>
              <a:cs typeface="Arial"/>
              <a:sym typeface="Arial"/>
            </a:endParaRPr>
          </a:p>
        </p:txBody>
      </p:sp>
      <p:grpSp>
        <p:nvGrpSpPr>
          <p:cNvPr id="332" name="Google Shape;332;p4"/>
          <p:cNvGrpSpPr/>
          <p:nvPr/>
        </p:nvGrpSpPr>
        <p:grpSpPr>
          <a:xfrm>
            <a:off x="-1383128" y="127053"/>
            <a:ext cx="1383128" cy="1209646"/>
            <a:chOff x="-1916403" y="139861"/>
            <a:chExt cx="1383128" cy="1209646"/>
          </a:xfrm>
        </p:grpSpPr>
        <p:sp>
          <p:nvSpPr>
            <p:cNvPr id="333" name="Google Shape;333;p4"/>
            <p:cNvSpPr/>
            <p:nvPr/>
          </p:nvSpPr>
          <p:spPr>
            <a:xfrm>
              <a:off x="-1909646" y="337333"/>
              <a:ext cx="524162" cy="378891"/>
            </a:xfrm>
            <a:custGeom>
              <a:avLst/>
              <a:gdLst/>
              <a:ahLst/>
              <a:cxnLst/>
              <a:rect l="l" t="t" r="r" b="b"/>
              <a:pathLst>
                <a:path w="524162" h="378891" extrusionOk="0">
                  <a:moveTo>
                    <a:pt x="464347" y="372190"/>
                  </a:moveTo>
                  <a:cubicBezTo>
                    <a:pt x="477022" y="374757"/>
                    <a:pt x="486368" y="376384"/>
                    <a:pt x="491373" y="377204"/>
                  </a:cubicBezTo>
                  <a:cubicBezTo>
                    <a:pt x="494158" y="377686"/>
                    <a:pt x="495642" y="377879"/>
                    <a:pt x="495642" y="377879"/>
                  </a:cubicBezTo>
                  <a:lnTo>
                    <a:pt x="497873" y="378891"/>
                  </a:lnTo>
                  <a:cubicBezTo>
                    <a:pt x="511223" y="349918"/>
                    <a:pt x="521594" y="332720"/>
                    <a:pt x="521594" y="332720"/>
                  </a:cubicBezTo>
                  <a:lnTo>
                    <a:pt x="524163" y="332382"/>
                  </a:lnTo>
                  <a:cubicBezTo>
                    <a:pt x="523886" y="330623"/>
                    <a:pt x="523681" y="328863"/>
                    <a:pt x="523415" y="327043"/>
                  </a:cubicBezTo>
                  <a:lnTo>
                    <a:pt x="522740" y="327104"/>
                  </a:lnTo>
                  <a:cubicBezTo>
                    <a:pt x="522740" y="327104"/>
                    <a:pt x="407582" y="354185"/>
                    <a:pt x="219620" y="239100"/>
                  </a:cubicBezTo>
                  <a:cubicBezTo>
                    <a:pt x="52642" y="136887"/>
                    <a:pt x="8612" y="23971"/>
                    <a:pt x="821" y="0"/>
                  </a:cubicBezTo>
                  <a:cubicBezTo>
                    <a:pt x="-4400" y="35614"/>
                    <a:pt x="15317" y="89028"/>
                    <a:pt x="58732" y="159026"/>
                  </a:cubicBezTo>
                  <a:cubicBezTo>
                    <a:pt x="144018" y="296516"/>
                    <a:pt x="379001" y="355064"/>
                    <a:pt x="464287" y="372190"/>
                  </a:cubicBezTo>
                  <a:cubicBezTo>
                    <a:pt x="464347" y="372130"/>
                    <a:pt x="464347" y="372190"/>
                    <a:pt x="464347" y="372190"/>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4"/>
            <p:cNvSpPr/>
            <p:nvPr/>
          </p:nvSpPr>
          <p:spPr>
            <a:xfrm>
              <a:off x="-1900564" y="809988"/>
              <a:ext cx="438803" cy="134793"/>
            </a:xfrm>
            <a:custGeom>
              <a:avLst/>
              <a:gdLst/>
              <a:ahLst/>
              <a:cxnLst/>
              <a:rect l="l" t="t" r="r" b="b"/>
              <a:pathLst>
                <a:path w="438803" h="134793" extrusionOk="0">
                  <a:moveTo>
                    <a:pt x="543" y="0"/>
                  </a:moveTo>
                  <a:lnTo>
                    <a:pt x="0" y="193"/>
                  </a:lnTo>
                  <a:cubicBezTo>
                    <a:pt x="11107" y="30190"/>
                    <a:pt x="37530" y="61875"/>
                    <a:pt x="74517" y="89149"/>
                  </a:cubicBezTo>
                  <a:cubicBezTo>
                    <a:pt x="195294" y="178237"/>
                    <a:pt x="428987" y="109456"/>
                    <a:pt x="428987" y="109456"/>
                  </a:cubicBezTo>
                  <a:lnTo>
                    <a:pt x="431628" y="109794"/>
                  </a:lnTo>
                  <a:cubicBezTo>
                    <a:pt x="433666" y="95307"/>
                    <a:pt x="435752" y="81158"/>
                    <a:pt x="437995" y="67684"/>
                  </a:cubicBezTo>
                  <a:cubicBezTo>
                    <a:pt x="438273" y="66069"/>
                    <a:pt x="438538" y="64442"/>
                    <a:pt x="438803" y="62887"/>
                  </a:cubicBezTo>
                  <a:cubicBezTo>
                    <a:pt x="428311" y="64310"/>
                    <a:pt x="379530" y="70878"/>
                    <a:pt x="365179" y="71071"/>
                  </a:cubicBezTo>
                  <a:cubicBezTo>
                    <a:pt x="350683" y="102081"/>
                    <a:pt x="348380" y="120351"/>
                    <a:pt x="326226" y="110541"/>
                  </a:cubicBezTo>
                  <a:cubicBezTo>
                    <a:pt x="305833" y="101466"/>
                    <a:pt x="304688" y="83798"/>
                    <a:pt x="306183" y="73180"/>
                  </a:cubicBezTo>
                  <a:lnTo>
                    <a:pt x="303675" y="72770"/>
                  </a:lnTo>
                  <a:cubicBezTo>
                    <a:pt x="303675" y="72770"/>
                    <a:pt x="68282" y="99839"/>
                    <a:pt x="543" y="0"/>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p4"/>
            <p:cNvSpPr/>
            <p:nvPr/>
          </p:nvSpPr>
          <p:spPr>
            <a:xfrm>
              <a:off x="-1906389" y="728484"/>
              <a:ext cx="411849" cy="157620"/>
            </a:xfrm>
            <a:custGeom>
              <a:avLst/>
              <a:gdLst/>
              <a:ahLst/>
              <a:cxnLst/>
              <a:rect l="l" t="t" r="r" b="b"/>
              <a:pathLst>
                <a:path w="411849" h="157620" extrusionOk="0">
                  <a:moveTo>
                    <a:pt x="0" y="53399"/>
                  </a:moveTo>
                  <a:cubicBezTo>
                    <a:pt x="205" y="62546"/>
                    <a:pt x="2231" y="72019"/>
                    <a:pt x="5825" y="81697"/>
                  </a:cubicBezTo>
                  <a:lnTo>
                    <a:pt x="6368" y="81504"/>
                  </a:lnTo>
                  <a:cubicBezTo>
                    <a:pt x="74107" y="181343"/>
                    <a:pt x="309499" y="154274"/>
                    <a:pt x="309499" y="154274"/>
                  </a:cubicBezTo>
                  <a:lnTo>
                    <a:pt x="312008" y="154684"/>
                  </a:lnTo>
                  <a:cubicBezTo>
                    <a:pt x="312671" y="149393"/>
                    <a:pt x="314034" y="145814"/>
                    <a:pt x="314034" y="145814"/>
                  </a:cubicBezTo>
                  <a:cubicBezTo>
                    <a:pt x="263226" y="145814"/>
                    <a:pt x="280158" y="89422"/>
                    <a:pt x="346752" y="42034"/>
                  </a:cubicBezTo>
                  <a:cubicBezTo>
                    <a:pt x="368556" y="26535"/>
                    <a:pt x="391252" y="15363"/>
                    <a:pt x="411850" y="7312"/>
                  </a:cubicBezTo>
                  <a:lnTo>
                    <a:pt x="411102" y="5336"/>
                  </a:lnTo>
                  <a:cubicBezTo>
                    <a:pt x="411102" y="5336"/>
                    <a:pt x="14773" y="-23625"/>
                    <a:pt x="0" y="53399"/>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 name="Google Shape;336;p4"/>
            <p:cNvSpPr/>
            <p:nvPr/>
          </p:nvSpPr>
          <p:spPr>
            <a:xfrm>
              <a:off x="-1908825" y="285124"/>
              <a:ext cx="522593" cy="382085"/>
            </a:xfrm>
            <a:custGeom>
              <a:avLst/>
              <a:gdLst/>
              <a:ahLst/>
              <a:cxnLst/>
              <a:rect l="l" t="t" r="r" b="b"/>
              <a:pathLst>
                <a:path w="522593" h="382085" extrusionOk="0">
                  <a:moveTo>
                    <a:pt x="0" y="52209"/>
                  </a:moveTo>
                  <a:cubicBezTo>
                    <a:pt x="7791" y="76180"/>
                    <a:pt x="51820" y="189096"/>
                    <a:pt x="218799" y="291309"/>
                  </a:cubicBezTo>
                  <a:cubicBezTo>
                    <a:pt x="406761" y="406393"/>
                    <a:pt x="521918" y="379312"/>
                    <a:pt x="521918" y="379312"/>
                  </a:cubicBezTo>
                  <a:lnTo>
                    <a:pt x="522594" y="379252"/>
                  </a:lnTo>
                  <a:cubicBezTo>
                    <a:pt x="521713" y="371117"/>
                    <a:pt x="521098" y="362861"/>
                    <a:pt x="520773" y="354473"/>
                  </a:cubicBezTo>
                  <a:cubicBezTo>
                    <a:pt x="520230" y="340119"/>
                    <a:pt x="520158" y="326440"/>
                    <a:pt x="520556" y="313376"/>
                  </a:cubicBezTo>
                  <a:lnTo>
                    <a:pt x="518530" y="313316"/>
                  </a:lnTo>
                  <a:cubicBezTo>
                    <a:pt x="518530" y="313316"/>
                    <a:pt x="317893" y="26634"/>
                    <a:pt x="100590" y="421"/>
                  </a:cubicBezTo>
                  <a:cubicBezTo>
                    <a:pt x="38615" y="-3026"/>
                    <a:pt x="5487" y="14715"/>
                    <a:pt x="0" y="52209"/>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 name="Google Shape;337;p4"/>
            <p:cNvSpPr/>
            <p:nvPr/>
          </p:nvSpPr>
          <p:spPr>
            <a:xfrm>
              <a:off x="-1808235" y="285545"/>
              <a:ext cx="427901" cy="312954"/>
            </a:xfrm>
            <a:custGeom>
              <a:avLst/>
              <a:gdLst/>
              <a:ahLst/>
              <a:cxnLst/>
              <a:rect l="l" t="t" r="r" b="b"/>
              <a:pathLst>
                <a:path w="427901" h="312954" extrusionOk="0">
                  <a:moveTo>
                    <a:pt x="74710" y="11112"/>
                  </a:moveTo>
                  <a:cubicBezTo>
                    <a:pt x="46333" y="4809"/>
                    <a:pt x="21406" y="1085"/>
                    <a:pt x="0" y="0"/>
                  </a:cubicBezTo>
                  <a:cubicBezTo>
                    <a:pt x="217303" y="26213"/>
                    <a:pt x="417940" y="312894"/>
                    <a:pt x="417940" y="312894"/>
                  </a:cubicBezTo>
                  <a:lnTo>
                    <a:pt x="419966" y="312955"/>
                  </a:lnTo>
                  <a:cubicBezTo>
                    <a:pt x="420714" y="284319"/>
                    <a:pt x="423632" y="258733"/>
                    <a:pt x="427901" y="235786"/>
                  </a:cubicBezTo>
                  <a:lnTo>
                    <a:pt x="426949" y="235581"/>
                  </a:lnTo>
                  <a:cubicBezTo>
                    <a:pt x="426949" y="235581"/>
                    <a:pt x="263299" y="52812"/>
                    <a:pt x="74710" y="11112"/>
                  </a:cubicBez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 name="Google Shape;338;p4"/>
            <p:cNvSpPr/>
            <p:nvPr/>
          </p:nvSpPr>
          <p:spPr>
            <a:xfrm>
              <a:off x="-1552770" y="844051"/>
              <a:ext cx="398132" cy="498654"/>
            </a:xfrm>
            <a:custGeom>
              <a:avLst/>
              <a:gdLst/>
              <a:ahLst/>
              <a:cxnLst/>
              <a:rect l="l" t="t" r="r" b="b"/>
              <a:pathLst>
                <a:path w="398132" h="498654" extrusionOk="0">
                  <a:moveTo>
                    <a:pt x="59449" y="307793"/>
                  </a:moveTo>
                  <a:cubicBezTo>
                    <a:pt x="26599" y="363365"/>
                    <a:pt x="-7892" y="416032"/>
                    <a:pt x="1599" y="459432"/>
                  </a:cubicBezTo>
                  <a:cubicBezTo>
                    <a:pt x="24150" y="505518"/>
                    <a:pt x="72112" y="510472"/>
                    <a:pt x="113911" y="477027"/>
                  </a:cubicBezTo>
                  <a:cubicBezTo>
                    <a:pt x="170398" y="431881"/>
                    <a:pt x="322808" y="275096"/>
                    <a:pt x="397325" y="77624"/>
                  </a:cubicBezTo>
                  <a:lnTo>
                    <a:pt x="398133" y="74117"/>
                  </a:lnTo>
                  <a:cubicBezTo>
                    <a:pt x="387436" y="71670"/>
                    <a:pt x="376872" y="68693"/>
                    <a:pt x="366500" y="65102"/>
                  </a:cubicBezTo>
                  <a:lnTo>
                    <a:pt x="365692" y="67476"/>
                  </a:lnTo>
                  <a:cubicBezTo>
                    <a:pt x="316573" y="79323"/>
                    <a:pt x="196350" y="82710"/>
                    <a:pt x="154009" y="18400"/>
                  </a:cubicBezTo>
                  <a:cubicBezTo>
                    <a:pt x="111667" y="-45909"/>
                    <a:pt x="116757" y="70863"/>
                    <a:pt x="111667" y="175787"/>
                  </a:cubicBezTo>
                  <a:cubicBezTo>
                    <a:pt x="109581" y="219584"/>
                    <a:pt x="84979" y="264599"/>
                    <a:pt x="59449" y="307793"/>
                  </a:cubicBezTo>
                </a:path>
              </a:pathLst>
            </a:custGeom>
            <a:solidFill>
              <a:srgbClr val="E1FF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 name="Google Shape;339;p4"/>
            <p:cNvSpPr/>
            <p:nvPr/>
          </p:nvSpPr>
          <p:spPr>
            <a:xfrm>
              <a:off x="-1493321" y="669715"/>
              <a:ext cx="307051" cy="482128"/>
            </a:xfrm>
            <a:custGeom>
              <a:avLst/>
              <a:gdLst/>
              <a:ahLst/>
              <a:cxnLst/>
              <a:rect l="l" t="t" r="r" b="b"/>
              <a:pathLst>
                <a:path w="307051" h="482128" extrusionOk="0">
                  <a:moveTo>
                    <a:pt x="31560" y="203161"/>
                  </a:moveTo>
                  <a:cubicBezTo>
                    <a:pt x="31295" y="204715"/>
                    <a:pt x="31030" y="206342"/>
                    <a:pt x="30752" y="207957"/>
                  </a:cubicBezTo>
                  <a:cubicBezTo>
                    <a:pt x="28509" y="221432"/>
                    <a:pt x="26423" y="235581"/>
                    <a:pt x="24385" y="250067"/>
                  </a:cubicBezTo>
                  <a:cubicBezTo>
                    <a:pt x="16727" y="304976"/>
                    <a:pt x="10432" y="364875"/>
                    <a:pt x="6102" y="411383"/>
                  </a:cubicBezTo>
                  <a:cubicBezTo>
                    <a:pt x="3111" y="443261"/>
                    <a:pt x="1013" y="468787"/>
                    <a:pt x="0" y="482129"/>
                  </a:cubicBezTo>
                  <a:cubicBezTo>
                    <a:pt x="25530" y="438934"/>
                    <a:pt x="50132" y="393920"/>
                    <a:pt x="52218" y="350123"/>
                  </a:cubicBezTo>
                  <a:cubicBezTo>
                    <a:pt x="57308" y="245198"/>
                    <a:pt x="52218" y="128426"/>
                    <a:pt x="94560" y="192736"/>
                  </a:cubicBezTo>
                  <a:cubicBezTo>
                    <a:pt x="136901" y="257045"/>
                    <a:pt x="257124" y="253659"/>
                    <a:pt x="306243" y="241812"/>
                  </a:cubicBezTo>
                  <a:lnTo>
                    <a:pt x="307051" y="239437"/>
                  </a:lnTo>
                  <a:cubicBezTo>
                    <a:pt x="206594" y="205125"/>
                    <a:pt x="123817" y="120436"/>
                    <a:pt x="107838" y="0"/>
                  </a:cubicBezTo>
                  <a:lnTo>
                    <a:pt x="105269" y="337"/>
                  </a:lnTo>
                  <a:cubicBezTo>
                    <a:pt x="105269" y="337"/>
                    <a:pt x="94898" y="17536"/>
                    <a:pt x="81547" y="46509"/>
                  </a:cubicBezTo>
                  <a:cubicBezTo>
                    <a:pt x="71393" y="68443"/>
                    <a:pt x="59611" y="97139"/>
                    <a:pt x="49384" y="130246"/>
                  </a:cubicBezTo>
                  <a:cubicBezTo>
                    <a:pt x="42342" y="152783"/>
                    <a:pt x="36107" y="177297"/>
                    <a:pt x="31560" y="203161"/>
                  </a:cubicBez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4"/>
            <p:cNvSpPr/>
            <p:nvPr/>
          </p:nvSpPr>
          <p:spPr>
            <a:xfrm>
              <a:off x="-1388522" y="339502"/>
              <a:ext cx="462777" cy="586709"/>
            </a:xfrm>
            <a:custGeom>
              <a:avLst/>
              <a:gdLst/>
              <a:ahLst/>
              <a:cxnLst/>
              <a:rect l="l" t="t" r="r" b="b"/>
              <a:pathLst>
                <a:path w="462777" h="586709" extrusionOk="0">
                  <a:moveTo>
                    <a:pt x="253" y="258998"/>
                  </a:moveTo>
                  <a:cubicBezTo>
                    <a:pt x="-145" y="272062"/>
                    <a:pt x="-73" y="285741"/>
                    <a:pt x="470" y="300095"/>
                  </a:cubicBezTo>
                  <a:cubicBezTo>
                    <a:pt x="795" y="308483"/>
                    <a:pt x="1410" y="316739"/>
                    <a:pt x="2291" y="324874"/>
                  </a:cubicBezTo>
                  <a:cubicBezTo>
                    <a:pt x="2556" y="326694"/>
                    <a:pt x="2761" y="328453"/>
                    <a:pt x="3038" y="330213"/>
                  </a:cubicBezTo>
                  <a:cubicBezTo>
                    <a:pt x="19017" y="450649"/>
                    <a:pt x="101795" y="535338"/>
                    <a:pt x="202252" y="569650"/>
                  </a:cubicBezTo>
                  <a:cubicBezTo>
                    <a:pt x="212623" y="573242"/>
                    <a:pt x="223188" y="576219"/>
                    <a:pt x="233885" y="578665"/>
                  </a:cubicBezTo>
                  <a:cubicBezTo>
                    <a:pt x="251769" y="582787"/>
                    <a:pt x="270052" y="585366"/>
                    <a:pt x="288418" y="586306"/>
                  </a:cubicBezTo>
                  <a:cubicBezTo>
                    <a:pt x="309824" y="587391"/>
                    <a:pt x="331363" y="586306"/>
                    <a:pt x="352624" y="582847"/>
                  </a:cubicBezTo>
                  <a:cubicBezTo>
                    <a:pt x="378432" y="578726"/>
                    <a:pt x="403902" y="571205"/>
                    <a:pt x="428299" y="560045"/>
                  </a:cubicBezTo>
                  <a:cubicBezTo>
                    <a:pt x="438658" y="555296"/>
                    <a:pt x="448884" y="549885"/>
                    <a:pt x="458846" y="543799"/>
                  </a:cubicBezTo>
                  <a:cubicBezTo>
                    <a:pt x="460196" y="542979"/>
                    <a:pt x="461487" y="542172"/>
                    <a:pt x="462777" y="541364"/>
                  </a:cubicBezTo>
                  <a:cubicBezTo>
                    <a:pt x="281641" y="611615"/>
                    <a:pt x="127952" y="519357"/>
                    <a:pt x="82897" y="389244"/>
                  </a:cubicBezTo>
                  <a:cubicBezTo>
                    <a:pt x="37179" y="257250"/>
                    <a:pt x="101530" y="133705"/>
                    <a:pt x="101530" y="133705"/>
                  </a:cubicBezTo>
                  <a:lnTo>
                    <a:pt x="103700" y="132958"/>
                  </a:lnTo>
                  <a:cubicBezTo>
                    <a:pt x="98213" y="117109"/>
                    <a:pt x="95295" y="100056"/>
                    <a:pt x="95295" y="82388"/>
                  </a:cubicBezTo>
                  <a:cubicBezTo>
                    <a:pt x="95295" y="52330"/>
                    <a:pt x="103761" y="24237"/>
                    <a:pt x="118461" y="337"/>
                  </a:cubicBezTo>
                  <a:lnTo>
                    <a:pt x="117919" y="0"/>
                  </a:lnTo>
                  <a:cubicBezTo>
                    <a:pt x="117919" y="0"/>
                    <a:pt x="34936" y="39193"/>
                    <a:pt x="8188" y="181829"/>
                  </a:cubicBezTo>
                  <a:cubicBezTo>
                    <a:pt x="3919" y="204776"/>
                    <a:pt x="1000" y="230362"/>
                    <a:pt x="253" y="258998"/>
                  </a:cubicBez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p4"/>
            <p:cNvSpPr/>
            <p:nvPr/>
          </p:nvSpPr>
          <p:spPr>
            <a:xfrm>
              <a:off x="-1322029" y="472460"/>
              <a:ext cx="539310" cy="432630"/>
            </a:xfrm>
            <a:custGeom>
              <a:avLst/>
              <a:gdLst/>
              <a:ahLst/>
              <a:cxnLst/>
              <a:rect l="l" t="t" r="r" b="b"/>
              <a:pathLst>
                <a:path w="539310" h="432630" extrusionOk="0">
                  <a:moveTo>
                    <a:pt x="396284" y="408406"/>
                  </a:moveTo>
                  <a:cubicBezTo>
                    <a:pt x="215148" y="478658"/>
                    <a:pt x="61460" y="386400"/>
                    <a:pt x="16405" y="256286"/>
                  </a:cubicBezTo>
                  <a:cubicBezTo>
                    <a:pt x="-29313" y="124292"/>
                    <a:pt x="35037" y="747"/>
                    <a:pt x="35037" y="747"/>
                  </a:cubicBezTo>
                  <a:lnTo>
                    <a:pt x="37208" y="0"/>
                  </a:lnTo>
                  <a:cubicBezTo>
                    <a:pt x="58204" y="61803"/>
                    <a:pt x="116802" y="106214"/>
                    <a:pt x="185747" y="106214"/>
                  </a:cubicBezTo>
                  <a:cubicBezTo>
                    <a:pt x="243669" y="106214"/>
                    <a:pt x="294272" y="74867"/>
                    <a:pt x="321430" y="28153"/>
                  </a:cubicBezTo>
                  <a:lnTo>
                    <a:pt x="323191" y="29178"/>
                  </a:lnTo>
                  <a:cubicBezTo>
                    <a:pt x="358345" y="87859"/>
                    <a:pt x="418631" y="126522"/>
                    <a:pt x="487178" y="126522"/>
                  </a:cubicBezTo>
                  <a:cubicBezTo>
                    <a:pt x="503784" y="126522"/>
                    <a:pt x="519824" y="124292"/>
                    <a:pt x="535212" y="119954"/>
                  </a:cubicBezTo>
                  <a:lnTo>
                    <a:pt x="535754" y="122051"/>
                  </a:lnTo>
                  <a:cubicBezTo>
                    <a:pt x="535754" y="122051"/>
                    <a:pt x="535827" y="122460"/>
                    <a:pt x="536020" y="123328"/>
                  </a:cubicBezTo>
                  <a:cubicBezTo>
                    <a:pt x="536972" y="128209"/>
                    <a:pt x="540084" y="146830"/>
                    <a:pt x="539131" y="173356"/>
                  </a:cubicBezTo>
                  <a:cubicBezTo>
                    <a:pt x="538191" y="202474"/>
                    <a:pt x="532221" y="241125"/>
                    <a:pt x="513058" y="281680"/>
                  </a:cubicBezTo>
                  <a:cubicBezTo>
                    <a:pt x="504460" y="299878"/>
                    <a:pt x="493148" y="318499"/>
                    <a:pt x="478375" y="336781"/>
                  </a:cubicBezTo>
                  <a:cubicBezTo>
                    <a:pt x="476083" y="339686"/>
                    <a:pt x="473707" y="342530"/>
                    <a:pt x="471199" y="345447"/>
                  </a:cubicBezTo>
                  <a:cubicBezTo>
                    <a:pt x="464964" y="352485"/>
                    <a:pt x="458259" y="359524"/>
                    <a:pt x="450939" y="366357"/>
                  </a:cubicBezTo>
                  <a:cubicBezTo>
                    <a:pt x="435502" y="381048"/>
                    <a:pt x="417413" y="395125"/>
                    <a:pt x="396284" y="408406"/>
                  </a:cubicBezTo>
                  <a:close/>
                  <a:moveTo>
                    <a:pt x="410430" y="255141"/>
                  </a:moveTo>
                  <a:cubicBezTo>
                    <a:pt x="410430" y="255141"/>
                    <a:pt x="206067" y="342060"/>
                    <a:pt x="110084" y="195363"/>
                  </a:cubicBezTo>
                  <a:cubicBezTo>
                    <a:pt x="110084" y="195363"/>
                    <a:pt x="76221" y="267591"/>
                    <a:pt x="165426" y="321753"/>
                  </a:cubicBezTo>
                  <a:cubicBezTo>
                    <a:pt x="254644" y="375902"/>
                    <a:pt x="376567" y="337529"/>
                    <a:pt x="410430" y="255141"/>
                  </a:cubicBezTo>
                </a:path>
              </a:pathLst>
            </a:custGeom>
            <a:solidFill>
              <a:srgbClr val="E1FF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p4"/>
            <p:cNvSpPr/>
            <p:nvPr/>
          </p:nvSpPr>
          <p:spPr>
            <a:xfrm>
              <a:off x="-1218252" y="667823"/>
              <a:ext cx="306653" cy="151539"/>
            </a:xfrm>
            <a:custGeom>
              <a:avLst/>
              <a:gdLst/>
              <a:ahLst/>
              <a:cxnLst/>
              <a:rect l="l" t="t" r="r" b="b"/>
              <a:pathLst>
                <a:path w="306653" h="151539" extrusionOk="0">
                  <a:moveTo>
                    <a:pt x="6307" y="0"/>
                  </a:moveTo>
                  <a:cubicBezTo>
                    <a:pt x="6307" y="0"/>
                    <a:pt x="-27556" y="72228"/>
                    <a:pt x="61649" y="126389"/>
                  </a:cubicBezTo>
                  <a:cubicBezTo>
                    <a:pt x="150866" y="180539"/>
                    <a:pt x="272790" y="142166"/>
                    <a:pt x="306653" y="59778"/>
                  </a:cubicBezTo>
                  <a:cubicBezTo>
                    <a:pt x="306653" y="59778"/>
                    <a:pt x="102290" y="146697"/>
                    <a:pt x="6307"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4"/>
            <p:cNvSpPr/>
            <p:nvPr/>
          </p:nvSpPr>
          <p:spPr>
            <a:xfrm>
              <a:off x="-1100176" y="922349"/>
              <a:ext cx="168493" cy="170054"/>
            </a:xfrm>
            <a:custGeom>
              <a:avLst/>
              <a:gdLst/>
              <a:ahLst/>
              <a:cxnLst/>
              <a:rect l="l" t="t" r="r" b="b"/>
              <a:pathLst>
                <a:path w="168493" h="170054" extrusionOk="0">
                  <a:moveTo>
                    <a:pt x="72" y="3459"/>
                  </a:moveTo>
                  <a:lnTo>
                    <a:pt x="0" y="4953"/>
                  </a:lnTo>
                  <a:cubicBezTo>
                    <a:pt x="0" y="4953"/>
                    <a:pt x="65508" y="178719"/>
                    <a:pt x="92594" y="169716"/>
                  </a:cubicBezTo>
                  <a:cubicBezTo>
                    <a:pt x="119692" y="160641"/>
                    <a:pt x="114072" y="126799"/>
                    <a:pt x="114072" y="126799"/>
                  </a:cubicBezTo>
                  <a:cubicBezTo>
                    <a:pt x="145645" y="150493"/>
                    <a:pt x="189662" y="121183"/>
                    <a:pt x="156957" y="85099"/>
                  </a:cubicBezTo>
                  <a:cubicBezTo>
                    <a:pt x="139265" y="65527"/>
                    <a:pt x="113602" y="42375"/>
                    <a:pt x="93752" y="25261"/>
                  </a:cubicBezTo>
                  <a:cubicBezTo>
                    <a:pt x="76953" y="10702"/>
                    <a:pt x="64350" y="482"/>
                    <a:pt x="64350" y="482"/>
                  </a:cubicBezTo>
                  <a:lnTo>
                    <a:pt x="64278" y="0"/>
                  </a:lnTo>
                  <a:cubicBezTo>
                    <a:pt x="43017" y="3459"/>
                    <a:pt x="21478" y="4544"/>
                    <a:pt x="72" y="3459"/>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p4"/>
            <p:cNvSpPr/>
            <p:nvPr/>
          </p:nvSpPr>
          <p:spPr>
            <a:xfrm>
              <a:off x="-1035898" y="899547"/>
              <a:ext cx="247174" cy="55736"/>
            </a:xfrm>
            <a:custGeom>
              <a:avLst/>
              <a:gdLst/>
              <a:ahLst/>
              <a:cxnLst/>
              <a:rect l="l" t="t" r="r" b="b"/>
              <a:pathLst>
                <a:path w="247174" h="55736" extrusionOk="0">
                  <a:moveTo>
                    <a:pt x="0" y="22802"/>
                  </a:moveTo>
                  <a:lnTo>
                    <a:pt x="72" y="23284"/>
                  </a:lnTo>
                  <a:cubicBezTo>
                    <a:pt x="72" y="23284"/>
                    <a:pt x="12675" y="33505"/>
                    <a:pt x="29474" y="48063"/>
                  </a:cubicBezTo>
                  <a:cubicBezTo>
                    <a:pt x="123358" y="61803"/>
                    <a:pt x="196380" y="55644"/>
                    <a:pt x="247175" y="41013"/>
                  </a:cubicBezTo>
                  <a:cubicBezTo>
                    <a:pt x="198948" y="52402"/>
                    <a:pt x="80752" y="40410"/>
                    <a:pt x="75735" y="133"/>
                  </a:cubicBezTo>
                  <a:lnTo>
                    <a:pt x="75674" y="0"/>
                  </a:lnTo>
                  <a:cubicBezTo>
                    <a:pt x="51278" y="11160"/>
                    <a:pt x="25808" y="18681"/>
                    <a:pt x="0" y="22802"/>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 name="Google Shape;345;p4"/>
            <p:cNvSpPr/>
            <p:nvPr/>
          </p:nvSpPr>
          <p:spPr>
            <a:xfrm>
              <a:off x="-1021933" y="165736"/>
              <a:ext cx="383521" cy="433245"/>
            </a:xfrm>
            <a:custGeom>
              <a:avLst/>
              <a:gdLst/>
              <a:ahLst/>
              <a:cxnLst/>
              <a:rect l="l" t="t" r="r" b="b"/>
              <a:pathLst>
                <a:path w="383521" h="433245" extrusionOk="0">
                  <a:moveTo>
                    <a:pt x="663" y="148192"/>
                  </a:moveTo>
                  <a:lnTo>
                    <a:pt x="0" y="148794"/>
                  </a:lnTo>
                  <a:cubicBezTo>
                    <a:pt x="26483" y="176887"/>
                    <a:pt x="42595" y="214658"/>
                    <a:pt x="42595" y="256153"/>
                  </a:cubicBezTo>
                  <a:cubicBezTo>
                    <a:pt x="42595" y="284861"/>
                    <a:pt x="34877" y="311725"/>
                    <a:pt x="21334" y="334877"/>
                  </a:cubicBezTo>
                  <a:lnTo>
                    <a:pt x="23094" y="335902"/>
                  </a:lnTo>
                  <a:cubicBezTo>
                    <a:pt x="58248" y="394583"/>
                    <a:pt x="118535" y="433246"/>
                    <a:pt x="187082" y="433246"/>
                  </a:cubicBezTo>
                  <a:cubicBezTo>
                    <a:pt x="203688" y="433246"/>
                    <a:pt x="219727" y="431016"/>
                    <a:pt x="235115" y="426677"/>
                  </a:cubicBezTo>
                  <a:cubicBezTo>
                    <a:pt x="320401" y="403116"/>
                    <a:pt x="383522" y="318028"/>
                    <a:pt x="383522" y="216623"/>
                  </a:cubicBezTo>
                  <a:cubicBezTo>
                    <a:pt x="383522" y="97007"/>
                    <a:pt x="295607" y="0"/>
                    <a:pt x="187082" y="0"/>
                  </a:cubicBezTo>
                  <a:cubicBezTo>
                    <a:pt x="100324" y="0"/>
                    <a:pt x="26616" y="62080"/>
                    <a:pt x="663" y="148192"/>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 name="Google Shape;346;p4"/>
            <p:cNvSpPr/>
            <p:nvPr/>
          </p:nvSpPr>
          <p:spPr>
            <a:xfrm>
              <a:off x="-960223" y="838817"/>
              <a:ext cx="247307" cy="105835"/>
            </a:xfrm>
            <a:custGeom>
              <a:avLst/>
              <a:gdLst/>
              <a:ahLst/>
              <a:cxnLst/>
              <a:rect l="l" t="t" r="r" b="b"/>
              <a:pathLst>
                <a:path w="247307" h="105835" extrusionOk="0">
                  <a:moveTo>
                    <a:pt x="34479" y="42049"/>
                  </a:moveTo>
                  <a:cubicBezTo>
                    <a:pt x="33188" y="42857"/>
                    <a:pt x="31898" y="43664"/>
                    <a:pt x="30547" y="44484"/>
                  </a:cubicBezTo>
                  <a:cubicBezTo>
                    <a:pt x="20586" y="50570"/>
                    <a:pt x="10359" y="55982"/>
                    <a:pt x="0" y="60730"/>
                  </a:cubicBezTo>
                  <a:lnTo>
                    <a:pt x="60" y="60863"/>
                  </a:lnTo>
                  <a:cubicBezTo>
                    <a:pt x="5077" y="101140"/>
                    <a:pt x="123274" y="113132"/>
                    <a:pt x="171501" y="101743"/>
                  </a:cubicBezTo>
                  <a:cubicBezTo>
                    <a:pt x="209103" y="90993"/>
                    <a:pt x="234500" y="75554"/>
                    <a:pt x="247308" y="60115"/>
                  </a:cubicBezTo>
                  <a:cubicBezTo>
                    <a:pt x="246837" y="54089"/>
                    <a:pt x="238371" y="14209"/>
                    <a:pt x="89133" y="0"/>
                  </a:cubicBezTo>
                  <a:cubicBezTo>
                    <a:pt x="73697" y="14691"/>
                    <a:pt x="55607" y="28768"/>
                    <a:pt x="34479" y="42049"/>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 name="Google Shape;347;p4"/>
            <p:cNvSpPr/>
            <p:nvPr/>
          </p:nvSpPr>
          <p:spPr>
            <a:xfrm>
              <a:off x="-843655" y="664846"/>
              <a:ext cx="282606" cy="145142"/>
            </a:xfrm>
            <a:custGeom>
              <a:avLst/>
              <a:gdLst/>
              <a:ahLst/>
              <a:cxnLst/>
              <a:rect l="l" t="t" r="r" b="b"/>
              <a:pathLst>
                <a:path w="282606" h="145142" extrusionOk="0">
                  <a:moveTo>
                    <a:pt x="0" y="144395"/>
                  </a:moveTo>
                  <a:lnTo>
                    <a:pt x="880" y="145142"/>
                  </a:lnTo>
                  <a:cubicBezTo>
                    <a:pt x="164265" y="100321"/>
                    <a:pt x="247513" y="46244"/>
                    <a:pt x="282606" y="0"/>
                  </a:cubicBezTo>
                  <a:cubicBezTo>
                    <a:pt x="259982" y="20850"/>
                    <a:pt x="169824" y="94910"/>
                    <a:pt x="34684" y="89293"/>
                  </a:cubicBezTo>
                  <a:cubicBezTo>
                    <a:pt x="26085" y="107492"/>
                    <a:pt x="14773" y="126112"/>
                    <a:pt x="0" y="144395"/>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 name="Google Shape;348;p4"/>
            <p:cNvSpPr/>
            <p:nvPr/>
          </p:nvSpPr>
          <p:spPr>
            <a:xfrm>
              <a:off x="-808971" y="587584"/>
              <a:ext cx="268948" cy="166858"/>
            </a:xfrm>
            <a:custGeom>
              <a:avLst/>
              <a:gdLst/>
              <a:ahLst/>
              <a:cxnLst/>
              <a:rect l="l" t="t" r="r" b="b"/>
              <a:pathLst>
                <a:path w="268948" h="166858" extrusionOk="0">
                  <a:moveTo>
                    <a:pt x="0" y="166556"/>
                  </a:moveTo>
                  <a:cubicBezTo>
                    <a:pt x="135141" y="172172"/>
                    <a:pt x="225299" y="98112"/>
                    <a:pt x="247923" y="77262"/>
                  </a:cubicBezTo>
                  <a:cubicBezTo>
                    <a:pt x="247995" y="77190"/>
                    <a:pt x="247995" y="77130"/>
                    <a:pt x="247995" y="77130"/>
                  </a:cubicBezTo>
                  <a:cubicBezTo>
                    <a:pt x="266085" y="53158"/>
                    <a:pt x="271294" y="31356"/>
                    <a:pt x="268038" y="14038"/>
                  </a:cubicBezTo>
                  <a:lnTo>
                    <a:pt x="267086" y="14242"/>
                  </a:lnTo>
                  <a:cubicBezTo>
                    <a:pt x="267086" y="14242"/>
                    <a:pt x="206124" y="-38220"/>
                    <a:pt x="26616" y="58232"/>
                  </a:cubicBezTo>
                  <a:lnTo>
                    <a:pt x="26073" y="58232"/>
                  </a:lnTo>
                  <a:cubicBezTo>
                    <a:pt x="25132" y="87350"/>
                    <a:pt x="19163" y="126001"/>
                    <a:pt x="0" y="166556"/>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 name="Google Shape;349;p4"/>
            <p:cNvSpPr/>
            <p:nvPr/>
          </p:nvSpPr>
          <p:spPr>
            <a:xfrm>
              <a:off x="-786009" y="559131"/>
              <a:ext cx="245076" cy="86685"/>
            </a:xfrm>
            <a:custGeom>
              <a:avLst/>
              <a:gdLst/>
              <a:ahLst/>
              <a:cxnLst/>
              <a:rect l="l" t="t" r="r" b="b"/>
              <a:pathLst>
                <a:path w="245076" h="86685" extrusionOk="0">
                  <a:moveTo>
                    <a:pt x="820" y="36465"/>
                  </a:moveTo>
                  <a:lnTo>
                    <a:pt x="0" y="36658"/>
                  </a:lnTo>
                  <a:cubicBezTo>
                    <a:pt x="953" y="41539"/>
                    <a:pt x="4064" y="60159"/>
                    <a:pt x="3111" y="86685"/>
                  </a:cubicBezTo>
                  <a:lnTo>
                    <a:pt x="3654" y="86685"/>
                  </a:lnTo>
                  <a:cubicBezTo>
                    <a:pt x="183162" y="-9767"/>
                    <a:pt x="244124" y="42696"/>
                    <a:pt x="244124" y="42696"/>
                  </a:cubicBezTo>
                  <a:lnTo>
                    <a:pt x="245077" y="42491"/>
                  </a:lnTo>
                  <a:cubicBezTo>
                    <a:pt x="241893" y="25027"/>
                    <a:pt x="230038" y="12096"/>
                    <a:pt x="214192" y="5997"/>
                  </a:cubicBezTo>
                  <a:cubicBezTo>
                    <a:pt x="152145" y="-17697"/>
                    <a:pt x="820" y="36465"/>
                    <a:pt x="820" y="36465"/>
                  </a:cubicBez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4"/>
            <p:cNvSpPr/>
            <p:nvPr/>
          </p:nvSpPr>
          <p:spPr>
            <a:xfrm>
              <a:off x="-894655" y="589123"/>
              <a:ext cx="119282" cy="269229"/>
            </a:xfrm>
            <a:custGeom>
              <a:avLst/>
              <a:gdLst/>
              <a:ahLst/>
              <a:cxnLst/>
              <a:rect l="l" t="t" r="r" b="b"/>
              <a:pathLst>
                <a:path w="119282" h="269229" extrusionOk="0">
                  <a:moveTo>
                    <a:pt x="108646" y="6641"/>
                  </a:moveTo>
                  <a:lnTo>
                    <a:pt x="109466" y="6508"/>
                  </a:lnTo>
                  <a:cubicBezTo>
                    <a:pt x="109466" y="6508"/>
                    <a:pt x="113047" y="5219"/>
                    <a:pt x="119282" y="3121"/>
                  </a:cubicBezTo>
                  <a:lnTo>
                    <a:pt x="118269" y="0"/>
                  </a:lnTo>
                  <a:cubicBezTo>
                    <a:pt x="114808" y="1290"/>
                    <a:pt x="111359" y="2374"/>
                    <a:pt x="107838" y="3266"/>
                  </a:cubicBezTo>
                  <a:cubicBezTo>
                    <a:pt x="92449" y="7653"/>
                    <a:pt x="76410" y="9883"/>
                    <a:pt x="59804" y="9883"/>
                  </a:cubicBezTo>
                  <a:cubicBezTo>
                    <a:pt x="51000" y="9883"/>
                    <a:pt x="42402" y="9280"/>
                    <a:pt x="33936" y="8063"/>
                  </a:cubicBezTo>
                  <a:lnTo>
                    <a:pt x="33864" y="8461"/>
                  </a:lnTo>
                  <a:cubicBezTo>
                    <a:pt x="33864" y="8461"/>
                    <a:pt x="101603" y="159629"/>
                    <a:pt x="0" y="267940"/>
                  </a:cubicBezTo>
                  <a:lnTo>
                    <a:pt x="1013" y="269230"/>
                  </a:lnTo>
                  <a:cubicBezTo>
                    <a:pt x="9141" y="262806"/>
                    <a:pt x="16594" y="256298"/>
                    <a:pt x="23565" y="249657"/>
                  </a:cubicBezTo>
                  <a:cubicBezTo>
                    <a:pt x="30885" y="242824"/>
                    <a:pt x="37590" y="235786"/>
                    <a:pt x="43825" y="228747"/>
                  </a:cubicBezTo>
                  <a:cubicBezTo>
                    <a:pt x="46333" y="225903"/>
                    <a:pt x="48709" y="222986"/>
                    <a:pt x="51000" y="220142"/>
                  </a:cubicBezTo>
                  <a:cubicBezTo>
                    <a:pt x="65773" y="201811"/>
                    <a:pt x="77085" y="183191"/>
                    <a:pt x="85684" y="164980"/>
                  </a:cubicBezTo>
                  <a:cubicBezTo>
                    <a:pt x="104847" y="124425"/>
                    <a:pt x="110816" y="85774"/>
                    <a:pt x="111757" y="56669"/>
                  </a:cubicBezTo>
                  <a:cubicBezTo>
                    <a:pt x="112710" y="30190"/>
                    <a:pt x="109598" y="11582"/>
                    <a:pt x="108646" y="6641"/>
                  </a:cubicBezTo>
                </a:path>
              </a:pathLst>
            </a:custGeom>
            <a:solidFill>
              <a:srgbClr val="F1FF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p4"/>
            <p:cNvSpPr/>
            <p:nvPr/>
          </p:nvSpPr>
          <p:spPr>
            <a:xfrm>
              <a:off x="-1906419" y="699044"/>
              <a:ext cx="488145" cy="82887"/>
            </a:xfrm>
            <a:custGeom>
              <a:avLst/>
              <a:gdLst/>
              <a:ahLst/>
              <a:cxnLst/>
              <a:rect l="l" t="t" r="r" b="b"/>
              <a:pathLst>
                <a:path w="488145" h="82887" extrusionOk="0">
                  <a:moveTo>
                    <a:pt x="171808" y="356"/>
                  </a:moveTo>
                  <a:cubicBezTo>
                    <a:pt x="47654" y="-4104"/>
                    <a:pt x="-1393" y="33933"/>
                    <a:pt x="30" y="82888"/>
                  </a:cubicBezTo>
                  <a:cubicBezTo>
                    <a:pt x="14803" y="5839"/>
                    <a:pt x="411132" y="34752"/>
                    <a:pt x="411132" y="34752"/>
                  </a:cubicBezTo>
                  <a:lnTo>
                    <a:pt x="411880" y="36777"/>
                  </a:lnTo>
                  <a:cubicBezTo>
                    <a:pt x="454209" y="20398"/>
                    <a:pt x="487880" y="17289"/>
                    <a:pt x="487880" y="17289"/>
                  </a:cubicBezTo>
                  <a:lnTo>
                    <a:pt x="488145" y="15457"/>
                  </a:lnTo>
                  <a:cubicBezTo>
                    <a:pt x="483140" y="14649"/>
                    <a:pt x="473794" y="13083"/>
                    <a:pt x="461119" y="10515"/>
                  </a:cubicBezTo>
                  <a:lnTo>
                    <a:pt x="461059" y="10515"/>
                  </a:lnTo>
                  <a:cubicBezTo>
                    <a:pt x="460987" y="10515"/>
                    <a:pt x="460914" y="10515"/>
                    <a:pt x="460854" y="10515"/>
                  </a:cubicBezTo>
                  <a:cubicBezTo>
                    <a:pt x="444525" y="9973"/>
                    <a:pt x="364594" y="7406"/>
                    <a:pt x="171808" y="356"/>
                  </a:cubicBez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4"/>
            <p:cNvSpPr/>
            <p:nvPr/>
          </p:nvSpPr>
          <p:spPr>
            <a:xfrm>
              <a:off x="-1621969" y="714500"/>
              <a:ext cx="210195" cy="208701"/>
            </a:xfrm>
            <a:custGeom>
              <a:avLst/>
              <a:gdLst/>
              <a:ahLst/>
              <a:cxnLst/>
              <a:rect l="l" t="t" r="r" b="b"/>
              <a:pathLst>
                <a:path w="210195" h="208701" extrusionOk="0">
                  <a:moveTo>
                    <a:pt x="62332" y="55982"/>
                  </a:moveTo>
                  <a:cubicBezTo>
                    <a:pt x="-4262" y="103370"/>
                    <a:pt x="-21193" y="159822"/>
                    <a:pt x="29614" y="159822"/>
                  </a:cubicBezTo>
                  <a:cubicBezTo>
                    <a:pt x="29614" y="159822"/>
                    <a:pt x="28251" y="163353"/>
                    <a:pt x="27588" y="168692"/>
                  </a:cubicBezTo>
                  <a:cubicBezTo>
                    <a:pt x="26093" y="179250"/>
                    <a:pt x="27238" y="196990"/>
                    <a:pt x="47631" y="206065"/>
                  </a:cubicBezTo>
                  <a:cubicBezTo>
                    <a:pt x="69785" y="215815"/>
                    <a:pt x="72088" y="197605"/>
                    <a:pt x="86584" y="166595"/>
                  </a:cubicBezTo>
                  <a:cubicBezTo>
                    <a:pt x="91999" y="154880"/>
                    <a:pt x="99114" y="141479"/>
                    <a:pt x="109738" y="127064"/>
                  </a:cubicBezTo>
                  <a:cubicBezTo>
                    <a:pt x="137994" y="88751"/>
                    <a:pt x="177478" y="85364"/>
                    <a:pt x="177478" y="85364"/>
                  </a:cubicBezTo>
                  <a:lnTo>
                    <a:pt x="178032" y="85497"/>
                  </a:lnTo>
                  <a:cubicBezTo>
                    <a:pt x="188259" y="52330"/>
                    <a:pt x="200041" y="23694"/>
                    <a:pt x="210196" y="1687"/>
                  </a:cubicBezTo>
                  <a:lnTo>
                    <a:pt x="207964" y="747"/>
                  </a:lnTo>
                  <a:cubicBezTo>
                    <a:pt x="207964" y="747"/>
                    <a:pt x="206481" y="542"/>
                    <a:pt x="203695" y="0"/>
                  </a:cubicBezTo>
                  <a:lnTo>
                    <a:pt x="203430" y="1832"/>
                  </a:lnTo>
                  <a:cubicBezTo>
                    <a:pt x="203430" y="1832"/>
                    <a:pt x="169759" y="4941"/>
                    <a:pt x="127430" y="21320"/>
                  </a:cubicBezTo>
                  <a:cubicBezTo>
                    <a:pt x="106832" y="29310"/>
                    <a:pt x="84136" y="40483"/>
                    <a:pt x="62332" y="55982"/>
                  </a:cubicBez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4"/>
            <p:cNvSpPr/>
            <p:nvPr/>
          </p:nvSpPr>
          <p:spPr>
            <a:xfrm>
              <a:off x="-1564183" y="1201498"/>
              <a:ext cx="17956" cy="102008"/>
            </a:xfrm>
            <a:custGeom>
              <a:avLst/>
              <a:gdLst/>
              <a:ahLst/>
              <a:cxnLst/>
              <a:rect l="l" t="t" r="r" b="b"/>
              <a:pathLst>
                <a:path w="17956" h="102008" extrusionOk="0">
                  <a:moveTo>
                    <a:pt x="3328" y="0"/>
                  </a:moveTo>
                  <a:cubicBezTo>
                    <a:pt x="1097" y="11907"/>
                    <a:pt x="-133" y="24779"/>
                    <a:pt x="11" y="38374"/>
                  </a:cubicBezTo>
                  <a:cubicBezTo>
                    <a:pt x="349" y="64647"/>
                    <a:pt x="5089" y="85834"/>
                    <a:pt x="13012" y="102008"/>
                  </a:cubicBezTo>
                  <a:cubicBezTo>
                    <a:pt x="9563" y="86100"/>
                    <a:pt x="11926" y="69046"/>
                    <a:pt x="17956" y="51040"/>
                  </a:cubicBezTo>
                  <a:cubicBezTo>
                    <a:pt x="7392" y="37289"/>
                    <a:pt x="1567" y="20308"/>
                    <a:pt x="3388" y="0"/>
                  </a:cubicBezTo>
                  <a:lnTo>
                    <a:pt x="3328" y="0"/>
                  </a:ln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4"/>
            <p:cNvSpPr/>
            <p:nvPr/>
          </p:nvSpPr>
          <p:spPr>
            <a:xfrm>
              <a:off x="-1561125" y="1131500"/>
              <a:ext cx="48894" cy="121038"/>
            </a:xfrm>
            <a:custGeom>
              <a:avLst/>
              <a:gdLst/>
              <a:ahLst/>
              <a:cxnLst/>
              <a:rect l="l" t="t" r="r" b="b"/>
              <a:pathLst>
                <a:path w="48894" h="121038" extrusionOk="0">
                  <a:moveTo>
                    <a:pt x="330" y="69998"/>
                  </a:moveTo>
                  <a:cubicBezTo>
                    <a:pt x="-1491" y="90306"/>
                    <a:pt x="4334" y="107287"/>
                    <a:pt x="14898" y="121038"/>
                  </a:cubicBezTo>
                  <a:cubicBezTo>
                    <a:pt x="22207" y="99309"/>
                    <a:pt x="34809" y="76157"/>
                    <a:pt x="48895" y="52318"/>
                  </a:cubicBezTo>
                  <a:cubicBezTo>
                    <a:pt x="34411" y="39398"/>
                    <a:pt x="25873" y="22200"/>
                    <a:pt x="27428" y="60"/>
                  </a:cubicBezTo>
                  <a:lnTo>
                    <a:pt x="27284" y="0"/>
                  </a:lnTo>
                  <a:cubicBezTo>
                    <a:pt x="15911" y="18608"/>
                    <a:pt x="5347" y="42037"/>
                    <a:pt x="270" y="69998"/>
                  </a:cubicBezTo>
                  <a:lnTo>
                    <a:pt x="330" y="69998"/>
                  </a:ln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4"/>
            <p:cNvSpPr/>
            <p:nvPr/>
          </p:nvSpPr>
          <p:spPr>
            <a:xfrm>
              <a:off x="-1533879" y="1080797"/>
              <a:ext cx="46659" cy="103020"/>
            </a:xfrm>
            <a:custGeom>
              <a:avLst/>
              <a:gdLst/>
              <a:ahLst/>
              <a:cxnLst/>
              <a:rect l="l" t="t" r="r" b="b"/>
              <a:pathLst>
                <a:path w="46659" h="103020" extrusionOk="0">
                  <a:moveTo>
                    <a:pt x="182" y="50763"/>
                  </a:moveTo>
                  <a:cubicBezTo>
                    <a:pt x="-1374" y="72903"/>
                    <a:pt x="7164" y="90101"/>
                    <a:pt x="21648" y="103021"/>
                  </a:cubicBezTo>
                  <a:cubicBezTo>
                    <a:pt x="27750" y="92463"/>
                    <a:pt x="34190" y="81773"/>
                    <a:pt x="40558" y="71071"/>
                  </a:cubicBezTo>
                  <a:cubicBezTo>
                    <a:pt x="41571" y="57681"/>
                    <a:pt x="43669" y="32155"/>
                    <a:pt x="46660" y="265"/>
                  </a:cubicBezTo>
                  <a:lnTo>
                    <a:pt x="43126" y="0"/>
                  </a:lnTo>
                  <a:cubicBezTo>
                    <a:pt x="43126" y="0"/>
                    <a:pt x="20237" y="17596"/>
                    <a:pt x="37" y="50703"/>
                  </a:cubicBezTo>
                  <a:lnTo>
                    <a:pt x="182" y="50763"/>
                  </a:ln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4"/>
            <p:cNvSpPr/>
            <p:nvPr/>
          </p:nvSpPr>
          <p:spPr>
            <a:xfrm>
              <a:off x="-1535385" y="799865"/>
              <a:ext cx="91448" cy="81230"/>
            </a:xfrm>
            <a:custGeom>
              <a:avLst/>
              <a:gdLst/>
              <a:ahLst/>
              <a:cxnLst/>
              <a:rect l="l" t="t" r="r" b="b"/>
              <a:pathLst>
                <a:path w="91448" h="81230" extrusionOk="0">
                  <a:moveTo>
                    <a:pt x="23155" y="41700"/>
                  </a:moveTo>
                  <a:cubicBezTo>
                    <a:pt x="12530" y="56114"/>
                    <a:pt x="5415" y="69516"/>
                    <a:pt x="0" y="81231"/>
                  </a:cubicBezTo>
                  <a:cubicBezTo>
                    <a:pt x="14351" y="81026"/>
                    <a:pt x="63132" y="74457"/>
                    <a:pt x="73624" y="73035"/>
                  </a:cubicBezTo>
                  <a:cubicBezTo>
                    <a:pt x="77218" y="52390"/>
                    <a:pt x="81885" y="32830"/>
                    <a:pt x="87240" y="14221"/>
                  </a:cubicBezTo>
                  <a:cubicBezTo>
                    <a:pt x="88602" y="9401"/>
                    <a:pt x="90025" y="4736"/>
                    <a:pt x="91448" y="133"/>
                  </a:cubicBezTo>
                  <a:lnTo>
                    <a:pt x="90894" y="0"/>
                  </a:lnTo>
                  <a:cubicBezTo>
                    <a:pt x="90894" y="0"/>
                    <a:pt x="51410" y="3387"/>
                    <a:pt x="23155" y="41700"/>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4"/>
            <p:cNvSpPr/>
            <p:nvPr/>
          </p:nvSpPr>
          <p:spPr>
            <a:xfrm>
              <a:off x="-949997" y="330463"/>
              <a:ext cx="62107" cy="113999"/>
            </a:xfrm>
            <a:custGeom>
              <a:avLst/>
              <a:gdLst/>
              <a:ahLst/>
              <a:cxnLst/>
              <a:rect l="l" t="t" r="r" b="b"/>
              <a:pathLst>
                <a:path w="62107" h="113999" extrusionOk="0">
                  <a:moveTo>
                    <a:pt x="31017" y="0"/>
                  </a:moveTo>
                  <a:cubicBezTo>
                    <a:pt x="13881" y="0"/>
                    <a:pt x="0" y="25526"/>
                    <a:pt x="0" y="57006"/>
                  </a:cubicBezTo>
                  <a:cubicBezTo>
                    <a:pt x="0" y="88414"/>
                    <a:pt x="13881" y="114000"/>
                    <a:pt x="31017" y="114000"/>
                  </a:cubicBezTo>
                  <a:cubicBezTo>
                    <a:pt x="48166" y="114000"/>
                    <a:pt x="62107" y="88414"/>
                    <a:pt x="62107" y="57006"/>
                  </a:cubicBezTo>
                  <a:cubicBezTo>
                    <a:pt x="62107" y="54559"/>
                    <a:pt x="62047" y="52330"/>
                    <a:pt x="61902" y="50100"/>
                  </a:cubicBezTo>
                  <a:cubicBezTo>
                    <a:pt x="58996" y="52607"/>
                    <a:pt x="55342" y="54162"/>
                    <a:pt x="51338" y="54162"/>
                  </a:cubicBezTo>
                  <a:cubicBezTo>
                    <a:pt x="41726" y="54162"/>
                    <a:pt x="33864" y="45014"/>
                    <a:pt x="33864" y="33854"/>
                  </a:cubicBezTo>
                  <a:cubicBezTo>
                    <a:pt x="33864" y="22754"/>
                    <a:pt x="41582" y="13812"/>
                    <a:pt x="51073" y="13546"/>
                  </a:cubicBezTo>
                  <a:cubicBezTo>
                    <a:pt x="45718" y="5086"/>
                    <a:pt x="38675" y="0"/>
                    <a:pt x="31017" y="0"/>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4"/>
            <p:cNvSpPr/>
            <p:nvPr/>
          </p:nvSpPr>
          <p:spPr>
            <a:xfrm>
              <a:off x="-916133" y="344010"/>
              <a:ext cx="28038" cy="40615"/>
            </a:xfrm>
            <a:custGeom>
              <a:avLst/>
              <a:gdLst/>
              <a:ahLst/>
              <a:cxnLst/>
              <a:rect l="l" t="t" r="r" b="b"/>
              <a:pathLst>
                <a:path w="28038" h="40615" extrusionOk="0">
                  <a:moveTo>
                    <a:pt x="17209" y="0"/>
                  </a:moveTo>
                  <a:cubicBezTo>
                    <a:pt x="7718" y="265"/>
                    <a:pt x="0" y="9208"/>
                    <a:pt x="0" y="20308"/>
                  </a:cubicBezTo>
                  <a:cubicBezTo>
                    <a:pt x="0" y="31468"/>
                    <a:pt x="7863" y="40615"/>
                    <a:pt x="17474" y="40615"/>
                  </a:cubicBezTo>
                  <a:cubicBezTo>
                    <a:pt x="21478" y="40615"/>
                    <a:pt x="25132" y="39061"/>
                    <a:pt x="28039" y="36554"/>
                  </a:cubicBezTo>
                  <a:cubicBezTo>
                    <a:pt x="27026" y="21862"/>
                    <a:pt x="23106" y="9063"/>
                    <a:pt x="17209"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4"/>
            <p:cNvSpPr/>
            <p:nvPr/>
          </p:nvSpPr>
          <p:spPr>
            <a:xfrm>
              <a:off x="-898924" y="344010"/>
              <a:ext cx="17812" cy="36553"/>
            </a:xfrm>
            <a:custGeom>
              <a:avLst/>
              <a:gdLst/>
              <a:ahLst/>
              <a:cxnLst/>
              <a:rect l="l" t="t" r="r" b="b"/>
              <a:pathLst>
                <a:path w="17812" h="36553" extrusionOk="0">
                  <a:moveTo>
                    <a:pt x="265" y="0"/>
                  </a:moveTo>
                  <a:cubicBezTo>
                    <a:pt x="193" y="0"/>
                    <a:pt x="60" y="0"/>
                    <a:pt x="0" y="0"/>
                  </a:cubicBezTo>
                  <a:cubicBezTo>
                    <a:pt x="5897" y="9063"/>
                    <a:pt x="9817" y="21862"/>
                    <a:pt x="10830" y="36554"/>
                  </a:cubicBezTo>
                  <a:cubicBezTo>
                    <a:pt x="15111" y="32757"/>
                    <a:pt x="17812" y="26936"/>
                    <a:pt x="17812" y="20308"/>
                  </a:cubicBezTo>
                  <a:cubicBezTo>
                    <a:pt x="17812" y="9063"/>
                    <a:pt x="9949" y="0"/>
                    <a:pt x="265"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4"/>
            <p:cNvSpPr/>
            <p:nvPr/>
          </p:nvSpPr>
          <p:spPr>
            <a:xfrm>
              <a:off x="-871090" y="817871"/>
              <a:ext cx="167866" cy="81097"/>
            </a:xfrm>
            <a:custGeom>
              <a:avLst/>
              <a:gdLst/>
              <a:ahLst/>
              <a:cxnLst/>
              <a:rect l="l" t="t" r="r" b="b"/>
              <a:pathLst>
                <a:path w="167866" h="81097" extrusionOk="0">
                  <a:moveTo>
                    <a:pt x="20260" y="0"/>
                  </a:moveTo>
                  <a:cubicBezTo>
                    <a:pt x="14025" y="7038"/>
                    <a:pt x="7320" y="14077"/>
                    <a:pt x="0" y="20910"/>
                  </a:cubicBezTo>
                  <a:cubicBezTo>
                    <a:pt x="149238" y="35132"/>
                    <a:pt x="157704" y="75000"/>
                    <a:pt x="158175" y="81098"/>
                  </a:cubicBezTo>
                  <a:cubicBezTo>
                    <a:pt x="169282" y="67696"/>
                    <a:pt x="170910" y="54294"/>
                    <a:pt x="162709" y="44002"/>
                  </a:cubicBezTo>
                  <a:cubicBezTo>
                    <a:pt x="132222" y="5689"/>
                    <a:pt x="21551" y="1145"/>
                    <a:pt x="21551" y="1145"/>
                  </a:cubicBezTo>
                  <a:lnTo>
                    <a:pt x="20260" y="0"/>
                  </a:ln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4"/>
            <p:cNvSpPr/>
            <p:nvPr/>
          </p:nvSpPr>
          <p:spPr>
            <a:xfrm>
              <a:off x="-1453492" y="807707"/>
              <a:ext cx="287910" cy="169719"/>
            </a:xfrm>
            <a:custGeom>
              <a:avLst/>
              <a:gdLst/>
              <a:ahLst/>
              <a:cxnLst/>
              <a:rect l="l" t="t" r="r" b="b"/>
              <a:pathLst>
                <a:path w="287910" h="169719" extrusionOk="0">
                  <a:moveTo>
                    <a:pt x="13474" y="5776"/>
                  </a:moveTo>
                  <a:cubicBezTo>
                    <a:pt x="16248" y="24300"/>
                    <a:pt x="20999" y="41390"/>
                    <a:pt x="27620" y="56539"/>
                  </a:cubicBezTo>
                  <a:cubicBezTo>
                    <a:pt x="85048" y="188774"/>
                    <a:pt x="271033" y="151991"/>
                    <a:pt x="278920" y="150352"/>
                  </a:cubicBezTo>
                  <a:cubicBezTo>
                    <a:pt x="278654" y="150424"/>
                    <a:pt x="281102" y="150087"/>
                    <a:pt x="281102" y="150087"/>
                  </a:cubicBezTo>
                  <a:cubicBezTo>
                    <a:pt x="284720" y="149593"/>
                    <a:pt x="287217" y="152148"/>
                    <a:pt x="287832" y="155751"/>
                  </a:cubicBezTo>
                  <a:cubicBezTo>
                    <a:pt x="288459" y="159343"/>
                    <a:pt x="285239" y="162874"/>
                    <a:pt x="281669" y="163621"/>
                  </a:cubicBezTo>
                  <a:cubicBezTo>
                    <a:pt x="273336" y="165333"/>
                    <a:pt x="76956" y="204152"/>
                    <a:pt x="15187" y="61927"/>
                  </a:cubicBezTo>
                  <a:cubicBezTo>
                    <a:pt x="8108" y="45705"/>
                    <a:pt x="3031" y="27482"/>
                    <a:pt x="76" y="7777"/>
                  </a:cubicBezTo>
                  <a:cubicBezTo>
                    <a:pt x="-479" y="4089"/>
                    <a:pt x="2066" y="642"/>
                    <a:pt x="5768" y="76"/>
                  </a:cubicBezTo>
                  <a:cubicBezTo>
                    <a:pt x="9470" y="-479"/>
                    <a:pt x="12919" y="2076"/>
                    <a:pt x="13474" y="5776"/>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4"/>
            <p:cNvSpPr/>
            <p:nvPr/>
          </p:nvSpPr>
          <p:spPr>
            <a:xfrm>
              <a:off x="-1476114" y="932953"/>
              <a:ext cx="272772" cy="136641"/>
            </a:xfrm>
            <a:custGeom>
              <a:avLst/>
              <a:gdLst/>
              <a:ahLst/>
              <a:cxnLst/>
              <a:rect l="l" t="t" r="r" b="b"/>
              <a:pathLst>
                <a:path w="272772" h="136641" extrusionOk="0">
                  <a:moveTo>
                    <a:pt x="13533" y="6342"/>
                  </a:moveTo>
                  <a:cubicBezTo>
                    <a:pt x="15282" y="33929"/>
                    <a:pt x="24327" y="57261"/>
                    <a:pt x="40390" y="75701"/>
                  </a:cubicBezTo>
                  <a:cubicBezTo>
                    <a:pt x="96962" y="140830"/>
                    <a:pt x="219681" y="130152"/>
                    <a:pt x="262059" y="99829"/>
                  </a:cubicBezTo>
                  <a:cubicBezTo>
                    <a:pt x="265098" y="97648"/>
                    <a:pt x="269331" y="98347"/>
                    <a:pt x="271502" y="101384"/>
                  </a:cubicBezTo>
                  <a:cubicBezTo>
                    <a:pt x="273684" y="104433"/>
                    <a:pt x="272985" y="108663"/>
                    <a:pt x="269946" y="110833"/>
                  </a:cubicBezTo>
                  <a:cubicBezTo>
                    <a:pt x="224143" y="143626"/>
                    <a:pt x="91403" y="155075"/>
                    <a:pt x="30176" y="84583"/>
                  </a:cubicBezTo>
                  <a:cubicBezTo>
                    <a:pt x="12110" y="63866"/>
                    <a:pt x="1956" y="37821"/>
                    <a:pt x="14" y="7197"/>
                  </a:cubicBezTo>
                  <a:cubicBezTo>
                    <a:pt x="-227" y="3461"/>
                    <a:pt x="2607" y="243"/>
                    <a:pt x="6334" y="14"/>
                  </a:cubicBezTo>
                  <a:cubicBezTo>
                    <a:pt x="10072" y="-227"/>
                    <a:pt x="13292" y="2605"/>
                    <a:pt x="13533" y="6342"/>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4"/>
            <p:cNvSpPr/>
            <p:nvPr/>
          </p:nvSpPr>
          <p:spPr>
            <a:xfrm>
              <a:off x="-1491814" y="1046967"/>
              <a:ext cx="225406" cy="111229"/>
            </a:xfrm>
            <a:custGeom>
              <a:avLst/>
              <a:gdLst/>
              <a:ahLst/>
              <a:cxnLst/>
              <a:rect l="l" t="t" r="r" b="b"/>
              <a:pathLst>
                <a:path w="225406" h="111229" extrusionOk="0">
                  <a:moveTo>
                    <a:pt x="13374" y="0"/>
                  </a:moveTo>
                  <a:cubicBezTo>
                    <a:pt x="14110" y="3652"/>
                    <a:pt x="11698" y="6930"/>
                    <a:pt x="8032" y="7677"/>
                  </a:cubicBezTo>
                  <a:cubicBezTo>
                    <a:pt x="4378" y="8424"/>
                    <a:pt x="748" y="5773"/>
                    <a:pt x="0" y="2133"/>
                  </a:cubicBezTo>
                  <a:cubicBezTo>
                    <a:pt x="0" y="2133"/>
                    <a:pt x="796" y="6014"/>
                    <a:pt x="808" y="6098"/>
                  </a:cubicBezTo>
                  <a:cubicBezTo>
                    <a:pt x="4498" y="24188"/>
                    <a:pt x="11927" y="40459"/>
                    <a:pt x="22889" y="54463"/>
                  </a:cubicBezTo>
                  <a:cubicBezTo>
                    <a:pt x="49095" y="87835"/>
                    <a:pt x="97466" y="108998"/>
                    <a:pt x="152290" y="111071"/>
                  </a:cubicBezTo>
                  <a:cubicBezTo>
                    <a:pt x="185586" y="112325"/>
                    <a:pt x="213589" y="106034"/>
                    <a:pt x="223635" y="95054"/>
                  </a:cubicBezTo>
                  <a:cubicBezTo>
                    <a:pt x="226155" y="92294"/>
                    <a:pt x="225962" y="88016"/>
                    <a:pt x="223212" y="85485"/>
                  </a:cubicBezTo>
                  <a:cubicBezTo>
                    <a:pt x="220439" y="82966"/>
                    <a:pt x="216170" y="83159"/>
                    <a:pt x="213637" y="85919"/>
                  </a:cubicBezTo>
                  <a:cubicBezTo>
                    <a:pt x="207680" y="92439"/>
                    <a:pt x="184320" y="98730"/>
                    <a:pt x="152808" y="97537"/>
                  </a:cubicBezTo>
                  <a:cubicBezTo>
                    <a:pt x="101904" y="95621"/>
                    <a:pt x="57320" y="76386"/>
                    <a:pt x="33550" y="46099"/>
                  </a:cubicBezTo>
                  <a:cubicBezTo>
                    <a:pt x="23902" y="33782"/>
                    <a:pt x="17342" y="19392"/>
                    <a:pt x="13953" y="2880"/>
                  </a:cubicBezTo>
                  <a:close/>
                  <a:moveTo>
                    <a:pt x="796" y="6062"/>
                  </a:moveTo>
                  <a:cubicBezTo>
                    <a:pt x="808" y="6098"/>
                    <a:pt x="808" y="6110"/>
                    <a:pt x="808" y="6110"/>
                  </a:cubicBezTo>
                  <a:cubicBezTo>
                    <a:pt x="808" y="6110"/>
                    <a:pt x="796" y="6086"/>
                    <a:pt x="796" y="6062"/>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4"/>
            <p:cNvSpPr/>
            <p:nvPr/>
          </p:nvSpPr>
          <p:spPr>
            <a:xfrm>
              <a:off x="-1518998" y="1177055"/>
              <a:ext cx="204367" cy="47217"/>
            </a:xfrm>
            <a:custGeom>
              <a:avLst/>
              <a:gdLst/>
              <a:ahLst/>
              <a:cxnLst/>
              <a:rect l="l" t="t" r="r" b="b"/>
              <a:pathLst>
                <a:path w="204367" h="47217" extrusionOk="0">
                  <a:moveTo>
                    <a:pt x="11289" y="1725"/>
                  </a:moveTo>
                  <a:cubicBezTo>
                    <a:pt x="56959" y="42617"/>
                    <a:pt x="172382" y="38556"/>
                    <a:pt x="192715" y="17501"/>
                  </a:cubicBezTo>
                  <a:cubicBezTo>
                    <a:pt x="195320" y="14813"/>
                    <a:pt x="199601" y="14741"/>
                    <a:pt x="202290" y="17332"/>
                  </a:cubicBezTo>
                  <a:cubicBezTo>
                    <a:pt x="204992" y="19936"/>
                    <a:pt x="205064" y="24214"/>
                    <a:pt x="202471" y="26902"/>
                  </a:cubicBezTo>
                  <a:cubicBezTo>
                    <a:pt x="175072" y="55260"/>
                    <a:pt x="52895" y="57152"/>
                    <a:pt x="2257" y="11812"/>
                  </a:cubicBezTo>
                  <a:cubicBezTo>
                    <a:pt x="-529" y="9318"/>
                    <a:pt x="-770" y="5039"/>
                    <a:pt x="1726" y="2255"/>
                  </a:cubicBezTo>
                  <a:cubicBezTo>
                    <a:pt x="4234" y="-529"/>
                    <a:pt x="8504" y="-770"/>
                    <a:pt x="11289" y="1725"/>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4"/>
            <p:cNvSpPr/>
            <p:nvPr/>
          </p:nvSpPr>
          <p:spPr>
            <a:xfrm>
              <a:off x="-1552998" y="1245767"/>
              <a:ext cx="168322" cy="54007"/>
            </a:xfrm>
            <a:custGeom>
              <a:avLst/>
              <a:gdLst/>
              <a:ahLst/>
              <a:cxnLst/>
              <a:rect l="l" t="t" r="r" b="b"/>
              <a:pathLst>
                <a:path w="168322" h="54007" extrusionOk="0">
                  <a:moveTo>
                    <a:pt x="12138" y="2625"/>
                  </a:moveTo>
                  <a:cubicBezTo>
                    <a:pt x="28093" y="23295"/>
                    <a:pt x="57361" y="37275"/>
                    <a:pt x="90417" y="40011"/>
                  </a:cubicBezTo>
                  <a:cubicBezTo>
                    <a:pt x="118106" y="42313"/>
                    <a:pt x="142973" y="35949"/>
                    <a:pt x="156950" y="22993"/>
                  </a:cubicBezTo>
                  <a:cubicBezTo>
                    <a:pt x="159688" y="20450"/>
                    <a:pt x="163969" y="20607"/>
                    <a:pt x="166513" y="23355"/>
                  </a:cubicBezTo>
                  <a:cubicBezTo>
                    <a:pt x="169058" y="26091"/>
                    <a:pt x="168901" y="30381"/>
                    <a:pt x="166152" y="32924"/>
                  </a:cubicBezTo>
                  <a:cubicBezTo>
                    <a:pt x="149437" y="48411"/>
                    <a:pt x="120711" y="56112"/>
                    <a:pt x="89295" y="53509"/>
                  </a:cubicBezTo>
                  <a:cubicBezTo>
                    <a:pt x="52513" y="50448"/>
                    <a:pt x="19651" y="34527"/>
                    <a:pt x="1404" y="10905"/>
                  </a:cubicBezTo>
                  <a:cubicBezTo>
                    <a:pt x="-875" y="7940"/>
                    <a:pt x="-320" y="3698"/>
                    <a:pt x="2635" y="1408"/>
                  </a:cubicBezTo>
                  <a:cubicBezTo>
                    <a:pt x="5601" y="-870"/>
                    <a:pt x="9846" y="-327"/>
                    <a:pt x="12138" y="2625"/>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4"/>
            <p:cNvSpPr/>
            <p:nvPr/>
          </p:nvSpPr>
          <p:spPr>
            <a:xfrm>
              <a:off x="-1028037" y="158999"/>
              <a:ext cx="396403" cy="446780"/>
            </a:xfrm>
            <a:custGeom>
              <a:avLst/>
              <a:gdLst/>
              <a:ahLst/>
              <a:cxnLst/>
              <a:rect l="l" t="t" r="r" b="b"/>
              <a:pathLst>
                <a:path w="396403" h="446780" extrusionOk="0">
                  <a:moveTo>
                    <a:pt x="193186" y="0"/>
                  </a:moveTo>
                  <a:cubicBezTo>
                    <a:pt x="105380" y="0"/>
                    <a:pt x="27860" y="61489"/>
                    <a:pt x="292" y="153012"/>
                  </a:cubicBezTo>
                  <a:cubicBezTo>
                    <a:pt x="-794" y="156580"/>
                    <a:pt x="1244" y="160352"/>
                    <a:pt x="4826" y="161437"/>
                  </a:cubicBezTo>
                  <a:cubicBezTo>
                    <a:pt x="8408" y="162509"/>
                    <a:pt x="12183" y="160485"/>
                    <a:pt x="13268" y="156905"/>
                  </a:cubicBezTo>
                  <a:cubicBezTo>
                    <a:pt x="39100" y="71155"/>
                    <a:pt x="111410" y="13534"/>
                    <a:pt x="193186" y="13534"/>
                  </a:cubicBezTo>
                  <a:cubicBezTo>
                    <a:pt x="297768" y="13534"/>
                    <a:pt x="382861" y="107685"/>
                    <a:pt x="382861" y="223384"/>
                  </a:cubicBezTo>
                  <a:cubicBezTo>
                    <a:pt x="382861" y="315919"/>
                    <a:pt x="329243" y="396427"/>
                    <a:pt x="249276" y="423785"/>
                  </a:cubicBezTo>
                  <a:cubicBezTo>
                    <a:pt x="249276" y="423785"/>
                    <a:pt x="239580" y="426810"/>
                    <a:pt x="239351" y="426870"/>
                  </a:cubicBezTo>
                  <a:cubicBezTo>
                    <a:pt x="224578" y="431100"/>
                    <a:pt x="209045" y="433246"/>
                    <a:pt x="193186" y="433246"/>
                  </a:cubicBezTo>
                  <a:cubicBezTo>
                    <a:pt x="184769" y="433246"/>
                    <a:pt x="176387" y="432655"/>
                    <a:pt x="168295" y="431486"/>
                  </a:cubicBezTo>
                  <a:cubicBezTo>
                    <a:pt x="114027" y="423604"/>
                    <a:pt x="65450" y="389955"/>
                    <a:pt x="35012" y="339192"/>
                  </a:cubicBezTo>
                  <a:cubicBezTo>
                    <a:pt x="33094" y="335974"/>
                    <a:pt x="28921" y="334937"/>
                    <a:pt x="25714" y="336866"/>
                  </a:cubicBezTo>
                  <a:cubicBezTo>
                    <a:pt x="22506" y="338782"/>
                    <a:pt x="21469" y="342940"/>
                    <a:pt x="23386" y="346146"/>
                  </a:cubicBezTo>
                  <a:cubicBezTo>
                    <a:pt x="55923" y="400416"/>
                    <a:pt x="108033" y="436403"/>
                    <a:pt x="166353" y="444888"/>
                  </a:cubicBezTo>
                  <a:cubicBezTo>
                    <a:pt x="175085" y="446141"/>
                    <a:pt x="184117" y="446780"/>
                    <a:pt x="193186" y="446780"/>
                  </a:cubicBezTo>
                  <a:cubicBezTo>
                    <a:pt x="210299" y="446780"/>
                    <a:pt x="227098" y="444466"/>
                    <a:pt x="242860" y="439947"/>
                  </a:cubicBezTo>
                  <a:cubicBezTo>
                    <a:pt x="242860" y="439947"/>
                    <a:pt x="253822" y="436524"/>
                    <a:pt x="253846" y="436524"/>
                  </a:cubicBezTo>
                  <a:cubicBezTo>
                    <a:pt x="339108" y="407358"/>
                    <a:pt x="396404" y="321704"/>
                    <a:pt x="396404" y="223384"/>
                  </a:cubicBezTo>
                  <a:cubicBezTo>
                    <a:pt x="396404" y="100212"/>
                    <a:pt x="305245" y="0"/>
                    <a:pt x="193186" y="0"/>
                  </a:cubicBezTo>
                  <a:close/>
                  <a:moveTo>
                    <a:pt x="253846" y="436536"/>
                  </a:moveTo>
                  <a:lnTo>
                    <a:pt x="253846" y="436524"/>
                  </a:lnTo>
                  <a:lnTo>
                    <a:pt x="253846" y="436536"/>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4"/>
            <p:cNvSpPr/>
            <p:nvPr/>
          </p:nvSpPr>
          <p:spPr>
            <a:xfrm>
              <a:off x="-1395300" y="332767"/>
              <a:ext cx="619360" cy="600207"/>
            </a:xfrm>
            <a:custGeom>
              <a:avLst/>
              <a:gdLst/>
              <a:ahLst/>
              <a:cxnLst/>
              <a:rect l="l" t="t" r="r" b="b"/>
              <a:pathLst>
                <a:path w="619360" h="600207" extrusionOk="0">
                  <a:moveTo>
                    <a:pt x="121803" y="649"/>
                  </a:moveTo>
                  <a:cubicBezTo>
                    <a:pt x="118293" y="2312"/>
                    <a:pt x="35395" y="42975"/>
                    <a:pt x="8297" y="187286"/>
                  </a:cubicBezTo>
                  <a:cubicBezTo>
                    <a:pt x="3678" y="212186"/>
                    <a:pt x="965" y="238507"/>
                    <a:pt x="277" y="265492"/>
                  </a:cubicBezTo>
                  <a:cubicBezTo>
                    <a:pt x="84" y="271120"/>
                    <a:pt x="0" y="276893"/>
                    <a:pt x="0" y="282798"/>
                  </a:cubicBezTo>
                  <a:cubicBezTo>
                    <a:pt x="0" y="290717"/>
                    <a:pt x="169" y="298840"/>
                    <a:pt x="470" y="307131"/>
                  </a:cubicBezTo>
                  <a:cubicBezTo>
                    <a:pt x="470" y="307131"/>
                    <a:pt x="2340" y="332368"/>
                    <a:pt x="2376" y="332670"/>
                  </a:cubicBezTo>
                  <a:cubicBezTo>
                    <a:pt x="2376" y="332670"/>
                    <a:pt x="3099" y="337792"/>
                    <a:pt x="3099" y="337804"/>
                  </a:cubicBezTo>
                  <a:cubicBezTo>
                    <a:pt x="18379" y="452900"/>
                    <a:pt x="94548" y="544472"/>
                    <a:pt x="206775" y="582737"/>
                  </a:cubicBezTo>
                  <a:cubicBezTo>
                    <a:pt x="217146" y="586389"/>
                    <a:pt x="228048" y="589498"/>
                    <a:pt x="239167" y="591957"/>
                  </a:cubicBezTo>
                  <a:lnTo>
                    <a:pt x="252952" y="594861"/>
                  </a:lnTo>
                  <a:cubicBezTo>
                    <a:pt x="267387" y="597464"/>
                    <a:pt x="281485" y="599103"/>
                    <a:pt x="295040" y="599766"/>
                  </a:cubicBezTo>
                  <a:cubicBezTo>
                    <a:pt x="316747" y="600935"/>
                    <a:pt x="338768" y="599778"/>
                    <a:pt x="360476" y="596307"/>
                  </a:cubicBezTo>
                  <a:cubicBezTo>
                    <a:pt x="387296" y="592017"/>
                    <a:pt x="413345" y="584135"/>
                    <a:pt x="437887" y="572902"/>
                  </a:cubicBezTo>
                  <a:cubicBezTo>
                    <a:pt x="448487" y="568057"/>
                    <a:pt x="458991" y="562489"/>
                    <a:pt x="469302" y="556246"/>
                  </a:cubicBezTo>
                  <a:cubicBezTo>
                    <a:pt x="469302" y="556246"/>
                    <a:pt x="472944" y="553993"/>
                    <a:pt x="473173" y="553848"/>
                  </a:cubicBezTo>
                  <a:cubicBezTo>
                    <a:pt x="484907" y="546448"/>
                    <a:pt x="495894" y="538723"/>
                    <a:pt x="505867" y="530889"/>
                  </a:cubicBezTo>
                  <a:lnTo>
                    <a:pt x="528841" y="510967"/>
                  </a:lnTo>
                  <a:cubicBezTo>
                    <a:pt x="528841" y="510967"/>
                    <a:pt x="549547" y="489587"/>
                    <a:pt x="549547" y="489575"/>
                  </a:cubicBezTo>
                  <a:cubicBezTo>
                    <a:pt x="549547" y="489575"/>
                    <a:pt x="556916" y="480777"/>
                    <a:pt x="556928" y="480741"/>
                  </a:cubicBezTo>
                  <a:cubicBezTo>
                    <a:pt x="571098" y="463133"/>
                    <a:pt x="583061" y="444127"/>
                    <a:pt x="592455" y="424229"/>
                  </a:cubicBezTo>
                  <a:cubicBezTo>
                    <a:pt x="612969" y="380841"/>
                    <a:pt x="618311" y="339925"/>
                    <a:pt x="619180" y="313266"/>
                  </a:cubicBezTo>
                  <a:cubicBezTo>
                    <a:pt x="619312" y="309759"/>
                    <a:pt x="619361" y="306372"/>
                    <a:pt x="619361" y="303154"/>
                  </a:cubicBezTo>
                  <a:cubicBezTo>
                    <a:pt x="619361" y="281388"/>
                    <a:pt x="616816" y="266239"/>
                    <a:pt x="615887" y="261478"/>
                  </a:cubicBezTo>
                  <a:lnTo>
                    <a:pt x="615694" y="260538"/>
                  </a:lnTo>
                  <a:cubicBezTo>
                    <a:pt x="614911" y="256887"/>
                    <a:pt x="611281" y="254307"/>
                    <a:pt x="607627" y="255079"/>
                  </a:cubicBezTo>
                  <a:cubicBezTo>
                    <a:pt x="603972" y="255862"/>
                    <a:pt x="601573" y="259188"/>
                    <a:pt x="602344" y="262852"/>
                  </a:cubicBezTo>
                  <a:cubicBezTo>
                    <a:pt x="602344" y="262852"/>
                    <a:pt x="602694" y="264503"/>
                    <a:pt x="602634" y="264262"/>
                  </a:cubicBezTo>
                  <a:cubicBezTo>
                    <a:pt x="603574" y="269143"/>
                    <a:pt x="606565" y="287053"/>
                    <a:pt x="605637" y="312808"/>
                  </a:cubicBezTo>
                  <a:cubicBezTo>
                    <a:pt x="604805" y="338201"/>
                    <a:pt x="599727" y="377154"/>
                    <a:pt x="580203" y="418444"/>
                  </a:cubicBezTo>
                  <a:cubicBezTo>
                    <a:pt x="571255" y="437377"/>
                    <a:pt x="559882" y="455480"/>
                    <a:pt x="546388" y="472244"/>
                  </a:cubicBezTo>
                  <a:lnTo>
                    <a:pt x="539405" y="480620"/>
                  </a:lnTo>
                  <a:cubicBezTo>
                    <a:pt x="539405" y="480620"/>
                    <a:pt x="519591" y="501072"/>
                    <a:pt x="519543" y="501108"/>
                  </a:cubicBezTo>
                  <a:lnTo>
                    <a:pt x="497473" y="520259"/>
                  </a:lnTo>
                  <a:cubicBezTo>
                    <a:pt x="487886" y="527792"/>
                    <a:pt x="477286" y="535240"/>
                    <a:pt x="466155" y="542266"/>
                  </a:cubicBezTo>
                  <a:cubicBezTo>
                    <a:pt x="466155" y="542266"/>
                    <a:pt x="461934" y="544881"/>
                    <a:pt x="462115" y="544773"/>
                  </a:cubicBezTo>
                  <a:cubicBezTo>
                    <a:pt x="452419" y="550630"/>
                    <a:pt x="442373" y="555969"/>
                    <a:pt x="432243" y="560585"/>
                  </a:cubicBezTo>
                  <a:cubicBezTo>
                    <a:pt x="408823" y="571324"/>
                    <a:pt x="383944" y="578832"/>
                    <a:pt x="358341" y="582930"/>
                  </a:cubicBezTo>
                  <a:cubicBezTo>
                    <a:pt x="337574" y="586256"/>
                    <a:pt x="316518" y="587365"/>
                    <a:pt x="295522" y="586244"/>
                  </a:cubicBezTo>
                  <a:cubicBezTo>
                    <a:pt x="282727" y="585617"/>
                    <a:pt x="269208" y="584038"/>
                    <a:pt x="255339" y="581532"/>
                  </a:cubicBezTo>
                  <a:cubicBezTo>
                    <a:pt x="255339" y="581532"/>
                    <a:pt x="242170" y="578760"/>
                    <a:pt x="242134" y="578748"/>
                  </a:cubicBezTo>
                  <a:cubicBezTo>
                    <a:pt x="231509" y="576397"/>
                    <a:pt x="221138" y="573445"/>
                    <a:pt x="211225" y="569950"/>
                  </a:cubicBezTo>
                  <a:cubicBezTo>
                    <a:pt x="103894" y="533360"/>
                    <a:pt x="31114" y="445910"/>
                    <a:pt x="16498" y="335851"/>
                  </a:cubicBezTo>
                  <a:cubicBezTo>
                    <a:pt x="16498" y="335851"/>
                    <a:pt x="15810" y="330934"/>
                    <a:pt x="15798" y="330910"/>
                  </a:cubicBezTo>
                  <a:cubicBezTo>
                    <a:pt x="15798" y="330850"/>
                    <a:pt x="14001" y="306601"/>
                    <a:pt x="14001" y="306601"/>
                  </a:cubicBezTo>
                  <a:cubicBezTo>
                    <a:pt x="13700" y="298502"/>
                    <a:pt x="13555" y="290548"/>
                    <a:pt x="13555" y="282810"/>
                  </a:cubicBezTo>
                  <a:cubicBezTo>
                    <a:pt x="13555" y="277038"/>
                    <a:pt x="13639" y="271385"/>
                    <a:pt x="13808" y="265877"/>
                  </a:cubicBezTo>
                  <a:cubicBezTo>
                    <a:pt x="14484" y="239568"/>
                    <a:pt x="17125" y="213957"/>
                    <a:pt x="21611" y="189781"/>
                  </a:cubicBezTo>
                  <a:cubicBezTo>
                    <a:pt x="47334" y="52750"/>
                    <a:pt x="126807" y="13267"/>
                    <a:pt x="127603" y="12882"/>
                  </a:cubicBezTo>
                  <a:cubicBezTo>
                    <a:pt x="130039" y="11725"/>
                    <a:pt x="131462" y="9290"/>
                    <a:pt x="131462" y="6771"/>
                  </a:cubicBezTo>
                  <a:cubicBezTo>
                    <a:pt x="131462" y="5795"/>
                    <a:pt x="131257" y="4807"/>
                    <a:pt x="130799" y="3867"/>
                  </a:cubicBezTo>
                  <a:cubicBezTo>
                    <a:pt x="129195" y="492"/>
                    <a:pt x="125179" y="-942"/>
                    <a:pt x="121803" y="649"/>
                  </a:cubicBezTo>
                  <a:close/>
                  <a:moveTo>
                    <a:pt x="3099" y="337804"/>
                  </a:moveTo>
                  <a:cubicBezTo>
                    <a:pt x="3099" y="337816"/>
                    <a:pt x="3099" y="337804"/>
                    <a:pt x="3099" y="337804"/>
                  </a:cubicBezTo>
                  <a:close/>
                  <a:moveTo>
                    <a:pt x="528841" y="510967"/>
                  </a:moveTo>
                  <a:lnTo>
                    <a:pt x="528841" y="510967"/>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4"/>
            <p:cNvSpPr/>
            <p:nvPr/>
          </p:nvSpPr>
          <p:spPr>
            <a:xfrm>
              <a:off x="-1446650" y="702930"/>
              <a:ext cx="39419" cy="19126"/>
            </a:xfrm>
            <a:custGeom>
              <a:avLst/>
              <a:gdLst/>
              <a:ahLst/>
              <a:cxnLst/>
              <a:rect l="l" t="t" r="r" b="b"/>
              <a:pathLst>
                <a:path w="39419" h="19126" extrusionOk="0">
                  <a:moveTo>
                    <a:pt x="29462" y="4893"/>
                  </a:moveTo>
                  <a:cubicBezTo>
                    <a:pt x="29679" y="4929"/>
                    <a:pt x="33562" y="5604"/>
                    <a:pt x="33562" y="5604"/>
                  </a:cubicBezTo>
                  <a:cubicBezTo>
                    <a:pt x="37240" y="6255"/>
                    <a:pt x="39966" y="9798"/>
                    <a:pt x="39327" y="13474"/>
                  </a:cubicBezTo>
                  <a:cubicBezTo>
                    <a:pt x="38675" y="17162"/>
                    <a:pt x="35419" y="19657"/>
                    <a:pt x="31741" y="19030"/>
                  </a:cubicBezTo>
                  <a:lnTo>
                    <a:pt x="27086" y="18211"/>
                  </a:lnTo>
                  <a:cubicBezTo>
                    <a:pt x="27291" y="18247"/>
                    <a:pt x="0" y="13257"/>
                    <a:pt x="0" y="13257"/>
                  </a:cubicBezTo>
                  <a:cubicBezTo>
                    <a:pt x="3678" y="13932"/>
                    <a:pt x="7344" y="11522"/>
                    <a:pt x="8020" y="7858"/>
                  </a:cubicBezTo>
                  <a:cubicBezTo>
                    <a:pt x="8683" y="4170"/>
                    <a:pt x="6380" y="675"/>
                    <a:pt x="2701" y="0"/>
                  </a:cubicBezTo>
                  <a:lnTo>
                    <a:pt x="29462" y="4893"/>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 name="Google Shape;369;p4"/>
            <p:cNvSpPr/>
            <p:nvPr/>
          </p:nvSpPr>
          <p:spPr>
            <a:xfrm>
              <a:off x="-1916403" y="278344"/>
              <a:ext cx="541890" cy="437986"/>
            </a:xfrm>
            <a:custGeom>
              <a:avLst/>
              <a:gdLst/>
              <a:ahLst/>
              <a:cxnLst/>
              <a:rect l="l" t="t" r="r" b="b"/>
              <a:pathLst>
                <a:path w="541890" h="437986" extrusionOk="0">
                  <a:moveTo>
                    <a:pt x="108541" y="416"/>
                  </a:moveTo>
                  <a:cubicBezTo>
                    <a:pt x="129971" y="1513"/>
                    <a:pt x="154778" y="5177"/>
                    <a:pt x="184336" y="11673"/>
                  </a:cubicBezTo>
                  <a:cubicBezTo>
                    <a:pt x="372877" y="53421"/>
                    <a:pt x="538517" y="236455"/>
                    <a:pt x="540169" y="238311"/>
                  </a:cubicBezTo>
                  <a:cubicBezTo>
                    <a:pt x="542653" y="241095"/>
                    <a:pt x="542424" y="245373"/>
                    <a:pt x="539639" y="247868"/>
                  </a:cubicBezTo>
                  <a:cubicBezTo>
                    <a:pt x="536853" y="250351"/>
                    <a:pt x="532572" y="250122"/>
                    <a:pt x="530075" y="247338"/>
                  </a:cubicBezTo>
                  <a:cubicBezTo>
                    <a:pt x="528447" y="245530"/>
                    <a:pt x="365642" y="65678"/>
                    <a:pt x="181418" y="24882"/>
                  </a:cubicBezTo>
                  <a:cubicBezTo>
                    <a:pt x="152607" y="18567"/>
                    <a:pt x="128536" y="14987"/>
                    <a:pt x="107818" y="13926"/>
                  </a:cubicBezTo>
                  <a:cubicBezTo>
                    <a:pt x="49871" y="10781"/>
                    <a:pt x="19276" y="25834"/>
                    <a:pt x="14283" y="60013"/>
                  </a:cubicBezTo>
                  <a:cubicBezTo>
                    <a:pt x="9339" y="93626"/>
                    <a:pt x="28513" y="145583"/>
                    <a:pt x="71253" y="214412"/>
                  </a:cubicBezTo>
                  <a:cubicBezTo>
                    <a:pt x="156406" y="351684"/>
                    <a:pt x="399650" y="409980"/>
                    <a:pt x="472165" y="424575"/>
                  </a:cubicBezTo>
                  <a:cubicBezTo>
                    <a:pt x="475843" y="425310"/>
                    <a:pt x="478219" y="428889"/>
                    <a:pt x="477471" y="432553"/>
                  </a:cubicBezTo>
                  <a:cubicBezTo>
                    <a:pt x="476735" y="436217"/>
                    <a:pt x="473166" y="438579"/>
                    <a:pt x="469499" y="437856"/>
                  </a:cubicBezTo>
                  <a:cubicBezTo>
                    <a:pt x="374819" y="418790"/>
                    <a:pt x="145360" y="359554"/>
                    <a:pt x="59736" y="221534"/>
                  </a:cubicBezTo>
                  <a:cubicBezTo>
                    <a:pt x="15260" y="149921"/>
                    <a:pt x="-4542" y="94916"/>
                    <a:pt x="873" y="58049"/>
                  </a:cubicBezTo>
                  <a:cubicBezTo>
                    <a:pt x="6987" y="16228"/>
                    <a:pt x="43214" y="-3151"/>
                    <a:pt x="108541" y="416"/>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4"/>
            <p:cNvSpPr/>
            <p:nvPr/>
          </p:nvSpPr>
          <p:spPr>
            <a:xfrm>
              <a:off x="-1913198" y="692286"/>
              <a:ext cx="477726" cy="259529"/>
            </a:xfrm>
            <a:custGeom>
              <a:avLst/>
              <a:gdLst/>
              <a:ahLst/>
              <a:cxnLst/>
              <a:rect l="l" t="t" r="r" b="b"/>
              <a:pathLst>
                <a:path w="477726" h="259529" extrusionOk="0">
                  <a:moveTo>
                    <a:pt x="178840" y="353"/>
                  </a:moveTo>
                  <a:lnTo>
                    <a:pt x="462906" y="10344"/>
                  </a:lnTo>
                  <a:lnTo>
                    <a:pt x="467850" y="10512"/>
                  </a:lnTo>
                  <a:lnTo>
                    <a:pt x="470949" y="10500"/>
                  </a:lnTo>
                  <a:cubicBezTo>
                    <a:pt x="474700" y="10500"/>
                    <a:pt x="477727" y="13537"/>
                    <a:pt x="477727" y="17274"/>
                  </a:cubicBezTo>
                  <a:cubicBezTo>
                    <a:pt x="477727" y="21010"/>
                    <a:pt x="474700" y="24047"/>
                    <a:pt x="470949" y="24047"/>
                  </a:cubicBezTo>
                  <a:lnTo>
                    <a:pt x="467898" y="24047"/>
                  </a:lnTo>
                  <a:cubicBezTo>
                    <a:pt x="467404" y="24035"/>
                    <a:pt x="462459" y="23878"/>
                    <a:pt x="462459" y="23878"/>
                  </a:cubicBezTo>
                  <a:lnTo>
                    <a:pt x="178346" y="13875"/>
                  </a:lnTo>
                  <a:cubicBezTo>
                    <a:pt x="87524" y="10609"/>
                    <a:pt x="47679" y="30555"/>
                    <a:pt x="30241" y="47862"/>
                  </a:cubicBezTo>
                  <a:cubicBezTo>
                    <a:pt x="18712" y="59299"/>
                    <a:pt x="13116" y="73291"/>
                    <a:pt x="13586" y="89441"/>
                  </a:cubicBezTo>
                  <a:cubicBezTo>
                    <a:pt x="13755" y="97636"/>
                    <a:pt x="15576" y="106398"/>
                    <a:pt x="18977" y="115497"/>
                  </a:cubicBezTo>
                  <a:cubicBezTo>
                    <a:pt x="29734" y="144543"/>
                    <a:pt x="55373" y="175022"/>
                    <a:pt x="91166" y="201368"/>
                  </a:cubicBezTo>
                  <a:cubicBezTo>
                    <a:pt x="207819" y="287480"/>
                    <a:pt x="437399" y="221314"/>
                    <a:pt x="439703" y="220639"/>
                  </a:cubicBezTo>
                  <a:cubicBezTo>
                    <a:pt x="443284" y="219579"/>
                    <a:pt x="447059" y="221627"/>
                    <a:pt x="448120" y="225219"/>
                  </a:cubicBezTo>
                  <a:cubicBezTo>
                    <a:pt x="449170" y="228798"/>
                    <a:pt x="447119" y="232571"/>
                    <a:pt x="443538" y="233619"/>
                  </a:cubicBezTo>
                  <a:cubicBezTo>
                    <a:pt x="433854" y="236463"/>
                    <a:pt x="205202" y="302376"/>
                    <a:pt x="83122" y="212263"/>
                  </a:cubicBezTo>
                  <a:cubicBezTo>
                    <a:pt x="45231" y="184387"/>
                    <a:pt x="17940" y="151690"/>
                    <a:pt x="6290" y="120222"/>
                  </a:cubicBezTo>
                  <a:cubicBezTo>
                    <a:pt x="2359" y="109712"/>
                    <a:pt x="248" y="99468"/>
                    <a:pt x="31" y="89790"/>
                  </a:cubicBezTo>
                  <a:cubicBezTo>
                    <a:pt x="-535" y="70073"/>
                    <a:pt x="6604" y="52236"/>
                    <a:pt x="20690" y="38244"/>
                  </a:cubicBezTo>
                  <a:cubicBezTo>
                    <a:pt x="48427" y="10729"/>
                    <a:pt x="103105" y="-2371"/>
                    <a:pt x="178840" y="353"/>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4"/>
            <p:cNvSpPr/>
            <p:nvPr/>
          </p:nvSpPr>
          <p:spPr>
            <a:xfrm>
              <a:off x="-1224798" y="661094"/>
              <a:ext cx="319980" cy="165130"/>
            </a:xfrm>
            <a:custGeom>
              <a:avLst/>
              <a:gdLst/>
              <a:ahLst/>
              <a:cxnLst/>
              <a:rect l="l" t="t" r="r" b="b"/>
              <a:pathLst>
                <a:path w="319980" h="165130" extrusionOk="0">
                  <a:moveTo>
                    <a:pt x="12383" y="16"/>
                  </a:moveTo>
                  <a:cubicBezTo>
                    <a:pt x="9935" y="185"/>
                    <a:pt x="7764" y="1667"/>
                    <a:pt x="6727" y="3885"/>
                  </a:cubicBezTo>
                  <a:cubicBezTo>
                    <a:pt x="6365" y="4668"/>
                    <a:pt x="-28644" y="82211"/>
                    <a:pt x="64686" y="138867"/>
                  </a:cubicBezTo>
                  <a:cubicBezTo>
                    <a:pt x="110621" y="166756"/>
                    <a:pt x="167410" y="172758"/>
                    <a:pt x="220485" y="155318"/>
                  </a:cubicBezTo>
                  <a:cubicBezTo>
                    <a:pt x="267168" y="139988"/>
                    <a:pt x="303250" y="108569"/>
                    <a:pt x="319471" y="69110"/>
                  </a:cubicBezTo>
                  <a:cubicBezTo>
                    <a:pt x="320520" y="66567"/>
                    <a:pt x="319917" y="63651"/>
                    <a:pt x="317963" y="61723"/>
                  </a:cubicBezTo>
                  <a:cubicBezTo>
                    <a:pt x="316021" y="59794"/>
                    <a:pt x="313091" y="59228"/>
                    <a:pt x="310546" y="60300"/>
                  </a:cubicBezTo>
                  <a:cubicBezTo>
                    <a:pt x="308569" y="61156"/>
                    <a:pt x="110247" y="143182"/>
                    <a:pt x="18521" y="3053"/>
                  </a:cubicBezTo>
                  <a:cubicBezTo>
                    <a:pt x="17183" y="1004"/>
                    <a:pt x="14831" y="-153"/>
                    <a:pt x="12383" y="16"/>
                  </a:cubicBezTo>
                  <a:close/>
                  <a:moveTo>
                    <a:pt x="299548" y="78631"/>
                  </a:moveTo>
                  <a:cubicBezTo>
                    <a:pt x="282604" y="107496"/>
                    <a:pt x="253118" y="130347"/>
                    <a:pt x="216264" y="142459"/>
                  </a:cubicBezTo>
                  <a:cubicBezTo>
                    <a:pt x="166952" y="158657"/>
                    <a:pt x="114263" y="153125"/>
                    <a:pt x="71717" y="127298"/>
                  </a:cubicBezTo>
                  <a:cubicBezTo>
                    <a:pt x="23526" y="98035"/>
                    <a:pt x="13179" y="63832"/>
                    <a:pt x="13179" y="39848"/>
                  </a:cubicBezTo>
                  <a:cubicBezTo>
                    <a:pt x="13179" y="32412"/>
                    <a:pt x="14216" y="26229"/>
                    <a:pt x="15386" y="21216"/>
                  </a:cubicBezTo>
                  <a:cubicBezTo>
                    <a:pt x="99502" y="132878"/>
                    <a:pt x="250405" y="94986"/>
                    <a:pt x="299548" y="78631"/>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4"/>
            <p:cNvSpPr/>
            <p:nvPr/>
          </p:nvSpPr>
          <p:spPr>
            <a:xfrm>
              <a:off x="-849542" y="658110"/>
              <a:ext cx="295259" cy="158678"/>
            </a:xfrm>
            <a:custGeom>
              <a:avLst/>
              <a:gdLst/>
              <a:ahLst/>
              <a:cxnLst/>
              <a:rect l="l" t="t" r="r" b="b"/>
              <a:pathLst>
                <a:path w="295259" h="158678" extrusionOk="0">
                  <a:moveTo>
                    <a:pt x="292582" y="1373"/>
                  </a:moveTo>
                  <a:cubicBezTo>
                    <a:pt x="295561" y="3627"/>
                    <a:pt x="296140" y="7881"/>
                    <a:pt x="293884" y="10858"/>
                  </a:cubicBezTo>
                  <a:cubicBezTo>
                    <a:pt x="263627" y="50738"/>
                    <a:pt x="189556" y="108720"/>
                    <a:pt x="8565" y="158435"/>
                  </a:cubicBezTo>
                  <a:cubicBezTo>
                    <a:pt x="4959" y="159423"/>
                    <a:pt x="1232" y="157314"/>
                    <a:pt x="244" y="153698"/>
                  </a:cubicBezTo>
                  <a:cubicBezTo>
                    <a:pt x="-745" y="150095"/>
                    <a:pt x="1365" y="146371"/>
                    <a:pt x="4983" y="145382"/>
                  </a:cubicBezTo>
                  <a:cubicBezTo>
                    <a:pt x="182308" y="96668"/>
                    <a:pt x="254100" y="40891"/>
                    <a:pt x="283091" y="2687"/>
                  </a:cubicBezTo>
                  <a:cubicBezTo>
                    <a:pt x="285358" y="-302"/>
                    <a:pt x="289603" y="-881"/>
                    <a:pt x="292582" y="1373"/>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4"/>
            <p:cNvSpPr/>
            <p:nvPr/>
          </p:nvSpPr>
          <p:spPr>
            <a:xfrm>
              <a:off x="-791979" y="552357"/>
              <a:ext cx="258704" cy="119155"/>
            </a:xfrm>
            <a:custGeom>
              <a:avLst/>
              <a:gdLst/>
              <a:ahLst/>
              <a:cxnLst/>
              <a:rect l="l" t="t" r="r" b="b"/>
              <a:pathLst>
                <a:path w="258704" h="119155" extrusionOk="0">
                  <a:moveTo>
                    <a:pt x="222574" y="6479"/>
                  </a:moveTo>
                  <a:cubicBezTo>
                    <a:pt x="241387" y="13638"/>
                    <a:pt x="254194" y="28800"/>
                    <a:pt x="257716" y="48083"/>
                  </a:cubicBezTo>
                  <a:cubicBezTo>
                    <a:pt x="257704" y="48023"/>
                    <a:pt x="258705" y="59315"/>
                    <a:pt x="258705" y="59315"/>
                  </a:cubicBezTo>
                  <a:cubicBezTo>
                    <a:pt x="258705" y="77369"/>
                    <a:pt x="250998" y="97135"/>
                    <a:pt x="236406" y="116454"/>
                  </a:cubicBezTo>
                  <a:cubicBezTo>
                    <a:pt x="234151" y="119443"/>
                    <a:pt x="229906" y="120046"/>
                    <a:pt x="226915" y="117792"/>
                  </a:cubicBezTo>
                  <a:cubicBezTo>
                    <a:pt x="223936" y="115538"/>
                    <a:pt x="223346" y="111296"/>
                    <a:pt x="225589" y="108319"/>
                  </a:cubicBezTo>
                  <a:cubicBezTo>
                    <a:pt x="238396" y="91350"/>
                    <a:pt x="245162" y="74405"/>
                    <a:pt x="245162" y="59315"/>
                  </a:cubicBezTo>
                  <a:lnTo>
                    <a:pt x="244390" y="50566"/>
                  </a:lnTo>
                  <a:cubicBezTo>
                    <a:pt x="241737" y="35995"/>
                    <a:pt x="232029" y="24570"/>
                    <a:pt x="217750" y="19134"/>
                  </a:cubicBezTo>
                  <a:cubicBezTo>
                    <a:pt x="167377" y="-89"/>
                    <a:pt x="52737" y="35079"/>
                    <a:pt x="18802" y="46311"/>
                  </a:cubicBezTo>
                  <a:cubicBezTo>
                    <a:pt x="18765" y="46311"/>
                    <a:pt x="9069" y="49638"/>
                    <a:pt x="9069" y="49638"/>
                  </a:cubicBezTo>
                  <a:cubicBezTo>
                    <a:pt x="5536" y="50867"/>
                    <a:pt x="1580" y="49011"/>
                    <a:pt x="386" y="45480"/>
                  </a:cubicBezTo>
                  <a:cubicBezTo>
                    <a:pt x="-844" y="41949"/>
                    <a:pt x="953" y="38104"/>
                    <a:pt x="4499" y="36899"/>
                  </a:cubicBezTo>
                  <a:lnTo>
                    <a:pt x="14436" y="33464"/>
                  </a:lnTo>
                  <a:cubicBezTo>
                    <a:pt x="59418" y="18604"/>
                    <a:pt x="169511" y="-13780"/>
                    <a:pt x="222574" y="6479"/>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4"/>
            <p:cNvSpPr/>
            <p:nvPr/>
          </p:nvSpPr>
          <p:spPr>
            <a:xfrm>
              <a:off x="-1013202" y="812248"/>
              <a:ext cx="316696" cy="149832"/>
            </a:xfrm>
            <a:custGeom>
              <a:avLst/>
              <a:gdLst/>
              <a:ahLst/>
              <a:cxnLst/>
              <a:rect l="l" t="t" r="r" b="b"/>
              <a:pathLst>
                <a:path w="316696" h="149832" extrusionOk="0">
                  <a:moveTo>
                    <a:pt x="163927" y="6"/>
                  </a:moveTo>
                  <a:cubicBezTo>
                    <a:pt x="168582" y="199"/>
                    <a:pt x="278072" y="5128"/>
                    <a:pt x="310114" y="45418"/>
                  </a:cubicBezTo>
                  <a:cubicBezTo>
                    <a:pt x="320305" y="58205"/>
                    <a:pt x="318580" y="75247"/>
                    <a:pt x="305508" y="91035"/>
                  </a:cubicBezTo>
                  <a:cubicBezTo>
                    <a:pt x="290566" y="108968"/>
                    <a:pt x="262455" y="124515"/>
                    <a:pt x="226348" y="134856"/>
                  </a:cubicBezTo>
                  <a:cubicBezTo>
                    <a:pt x="184935" y="146775"/>
                    <a:pt x="113047" y="157719"/>
                    <a:pt x="5801" y="142087"/>
                  </a:cubicBezTo>
                  <a:cubicBezTo>
                    <a:pt x="2098" y="141545"/>
                    <a:pt x="-470" y="138110"/>
                    <a:pt x="72" y="134422"/>
                  </a:cubicBezTo>
                  <a:cubicBezTo>
                    <a:pt x="615" y="130722"/>
                    <a:pt x="4052" y="128155"/>
                    <a:pt x="7742" y="128697"/>
                  </a:cubicBezTo>
                  <a:cubicBezTo>
                    <a:pt x="112613" y="143967"/>
                    <a:pt x="182463" y="133398"/>
                    <a:pt x="222609" y="121840"/>
                  </a:cubicBezTo>
                  <a:cubicBezTo>
                    <a:pt x="255653" y="112379"/>
                    <a:pt x="282064" y="98001"/>
                    <a:pt x="295076" y="82394"/>
                  </a:cubicBezTo>
                  <a:cubicBezTo>
                    <a:pt x="300250" y="76151"/>
                    <a:pt x="307715" y="64123"/>
                    <a:pt x="299526" y="53842"/>
                  </a:cubicBezTo>
                  <a:cubicBezTo>
                    <a:pt x="271318" y="18385"/>
                    <a:pt x="164458" y="13577"/>
                    <a:pt x="163384" y="13540"/>
                  </a:cubicBezTo>
                  <a:cubicBezTo>
                    <a:pt x="159646" y="13384"/>
                    <a:pt x="156727" y="10226"/>
                    <a:pt x="156884" y="6490"/>
                  </a:cubicBezTo>
                  <a:cubicBezTo>
                    <a:pt x="157041" y="2754"/>
                    <a:pt x="160201" y="-151"/>
                    <a:pt x="163927" y="6"/>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4"/>
            <p:cNvSpPr/>
            <p:nvPr/>
          </p:nvSpPr>
          <p:spPr>
            <a:xfrm>
              <a:off x="-1106740" y="915986"/>
              <a:ext cx="181866" cy="183041"/>
            </a:xfrm>
            <a:custGeom>
              <a:avLst/>
              <a:gdLst/>
              <a:ahLst/>
              <a:cxnLst/>
              <a:rect l="l" t="t" r="r" b="b"/>
              <a:pathLst>
                <a:path w="181866" h="183041" extrusionOk="0">
                  <a:moveTo>
                    <a:pt x="65741" y="2435"/>
                  </a:moveTo>
                  <a:cubicBezTo>
                    <a:pt x="63329" y="5291"/>
                    <a:pt x="63775" y="9630"/>
                    <a:pt x="66634" y="12052"/>
                  </a:cubicBezTo>
                  <a:cubicBezTo>
                    <a:pt x="66634" y="12052"/>
                    <a:pt x="95878" y="36771"/>
                    <a:pt x="95902" y="36795"/>
                  </a:cubicBezTo>
                  <a:cubicBezTo>
                    <a:pt x="114523" y="52788"/>
                    <a:pt x="140475" y="76036"/>
                    <a:pt x="158492" y="95970"/>
                  </a:cubicBezTo>
                  <a:cubicBezTo>
                    <a:pt x="169189" y="107793"/>
                    <a:pt x="171227" y="119616"/>
                    <a:pt x="163931" y="127583"/>
                  </a:cubicBezTo>
                  <a:cubicBezTo>
                    <a:pt x="156201" y="136043"/>
                    <a:pt x="139016" y="138526"/>
                    <a:pt x="124701" y="127775"/>
                  </a:cubicBezTo>
                  <a:cubicBezTo>
                    <a:pt x="122494" y="126124"/>
                    <a:pt x="119503" y="125980"/>
                    <a:pt x="117140" y="127414"/>
                  </a:cubicBezTo>
                  <a:cubicBezTo>
                    <a:pt x="114776" y="128836"/>
                    <a:pt x="113510" y="131560"/>
                    <a:pt x="113944" y="134284"/>
                  </a:cubicBezTo>
                  <a:cubicBezTo>
                    <a:pt x="114137" y="135440"/>
                    <a:pt x="118225" y="162582"/>
                    <a:pt x="97060" y="169620"/>
                  </a:cubicBezTo>
                  <a:cubicBezTo>
                    <a:pt x="85025" y="170946"/>
                    <a:pt x="44239" y="93078"/>
                    <a:pt x="13125" y="9389"/>
                  </a:cubicBezTo>
                  <a:cubicBezTo>
                    <a:pt x="11834" y="5893"/>
                    <a:pt x="7915" y="4110"/>
                    <a:pt x="4406" y="5399"/>
                  </a:cubicBezTo>
                  <a:cubicBezTo>
                    <a:pt x="908" y="6689"/>
                    <a:pt x="-876" y="10606"/>
                    <a:pt x="426" y="14113"/>
                  </a:cubicBezTo>
                  <a:cubicBezTo>
                    <a:pt x="16092" y="56271"/>
                    <a:pt x="69673" y="192977"/>
                    <a:pt x="101305" y="182467"/>
                  </a:cubicBezTo>
                  <a:cubicBezTo>
                    <a:pt x="120649" y="176044"/>
                    <a:pt x="126823" y="158629"/>
                    <a:pt x="127776" y="144540"/>
                  </a:cubicBezTo>
                  <a:cubicBezTo>
                    <a:pt x="145564" y="151867"/>
                    <a:pt x="164064" y="147517"/>
                    <a:pt x="173928" y="136718"/>
                  </a:cubicBezTo>
                  <a:cubicBezTo>
                    <a:pt x="183576" y="126160"/>
                    <a:pt x="187218" y="107528"/>
                    <a:pt x="168538" y="86883"/>
                  </a:cubicBezTo>
                  <a:cubicBezTo>
                    <a:pt x="150062" y="66443"/>
                    <a:pt x="123652" y="42773"/>
                    <a:pt x="104754" y="26539"/>
                  </a:cubicBezTo>
                  <a:lnTo>
                    <a:pt x="75208" y="1567"/>
                  </a:lnTo>
                  <a:cubicBezTo>
                    <a:pt x="72350" y="-844"/>
                    <a:pt x="68153" y="-410"/>
                    <a:pt x="65741" y="2435"/>
                  </a:cubicBezTo>
                  <a:close/>
                  <a:moveTo>
                    <a:pt x="127402" y="133211"/>
                  </a:moveTo>
                  <a:cubicBezTo>
                    <a:pt x="127354" y="132873"/>
                    <a:pt x="127378" y="132403"/>
                    <a:pt x="127318" y="132090"/>
                  </a:cubicBezTo>
                  <a:cubicBezTo>
                    <a:pt x="127378" y="132464"/>
                    <a:pt x="127402" y="132825"/>
                    <a:pt x="127402" y="133199"/>
                  </a:cubicBezTo>
                  <a:cubicBezTo>
                    <a:pt x="127402" y="133199"/>
                    <a:pt x="127402" y="133211"/>
                    <a:pt x="127402" y="133211"/>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4"/>
            <p:cNvSpPr/>
            <p:nvPr/>
          </p:nvSpPr>
          <p:spPr>
            <a:xfrm>
              <a:off x="-1500905" y="663321"/>
              <a:ext cx="119623" cy="505477"/>
            </a:xfrm>
            <a:custGeom>
              <a:avLst/>
              <a:gdLst/>
              <a:ahLst/>
              <a:cxnLst/>
              <a:rect l="l" t="t" r="r" b="b"/>
              <a:pathLst>
                <a:path w="119623" h="505477" extrusionOk="0">
                  <a:moveTo>
                    <a:pt x="116338" y="970"/>
                  </a:moveTo>
                  <a:cubicBezTo>
                    <a:pt x="119546" y="2899"/>
                    <a:pt x="120583" y="7057"/>
                    <a:pt x="118653" y="10263"/>
                  </a:cubicBezTo>
                  <a:cubicBezTo>
                    <a:pt x="118545" y="10431"/>
                    <a:pt x="108294" y="27533"/>
                    <a:pt x="95294" y="55711"/>
                  </a:cubicBezTo>
                  <a:cubicBezTo>
                    <a:pt x="82764" y="82828"/>
                    <a:pt x="72043" y="110740"/>
                    <a:pt x="63444" y="138665"/>
                  </a:cubicBezTo>
                  <a:cubicBezTo>
                    <a:pt x="63432" y="138677"/>
                    <a:pt x="59284" y="152597"/>
                    <a:pt x="59284" y="152597"/>
                  </a:cubicBezTo>
                  <a:cubicBezTo>
                    <a:pt x="53579" y="172422"/>
                    <a:pt x="49178" y="191440"/>
                    <a:pt x="45825" y="210748"/>
                  </a:cubicBezTo>
                  <a:lnTo>
                    <a:pt x="45017" y="215460"/>
                  </a:lnTo>
                  <a:cubicBezTo>
                    <a:pt x="45017" y="215496"/>
                    <a:pt x="38674" y="257437"/>
                    <a:pt x="38674" y="257437"/>
                  </a:cubicBezTo>
                  <a:lnTo>
                    <a:pt x="35972" y="277082"/>
                  </a:lnTo>
                  <a:cubicBezTo>
                    <a:pt x="31510" y="311298"/>
                    <a:pt x="27120" y="350033"/>
                    <a:pt x="23261" y="389021"/>
                  </a:cubicBezTo>
                  <a:cubicBezTo>
                    <a:pt x="23261" y="389045"/>
                    <a:pt x="20415" y="418380"/>
                    <a:pt x="20415" y="418380"/>
                  </a:cubicBezTo>
                  <a:lnTo>
                    <a:pt x="14337" y="489065"/>
                  </a:lnTo>
                  <a:cubicBezTo>
                    <a:pt x="14337" y="489101"/>
                    <a:pt x="13529" y="499213"/>
                    <a:pt x="13529" y="499213"/>
                  </a:cubicBezTo>
                  <a:cubicBezTo>
                    <a:pt x="13228" y="502949"/>
                    <a:pt x="9960" y="505757"/>
                    <a:pt x="6221" y="505456"/>
                  </a:cubicBezTo>
                  <a:cubicBezTo>
                    <a:pt x="2507" y="505154"/>
                    <a:pt x="-279" y="501924"/>
                    <a:pt x="22" y="498200"/>
                  </a:cubicBezTo>
                  <a:lnTo>
                    <a:pt x="830" y="487992"/>
                  </a:lnTo>
                  <a:cubicBezTo>
                    <a:pt x="830" y="487992"/>
                    <a:pt x="6933" y="417102"/>
                    <a:pt x="6933" y="417102"/>
                  </a:cubicBezTo>
                  <a:cubicBezTo>
                    <a:pt x="6933" y="417102"/>
                    <a:pt x="9791" y="387695"/>
                    <a:pt x="9791" y="387695"/>
                  </a:cubicBezTo>
                  <a:cubicBezTo>
                    <a:pt x="13650" y="348575"/>
                    <a:pt x="18064" y="309683"/>
                    <a:pt x="22550" y="275262"/>
                  </a:cubicBezTo>
                  <a:cubicBezTo>
                    <a:pt x="22550" y="275178"/>
                    <a:pt x="25251" y="255593"/>
                    <a:pt x="25251" y="255593"/>
                  </a:cubicBezTo>
                  <a:cubicBezTo>
                    <a:pt x="25263" y="255557"/>
                    <a:pt x="31655" y="213291"/>
                    <a:pt x="31655" y="213291"/>
                  </a:cubicBezTo>
                  <a:cubicBezTo>
                    <a:pt x="31643" y="213315"/>
                    <a:pt x="32475" y="208422"/>
                    <a:pt x="32475" y="208422"/>
                  </a:cubicBezTo>
                  <a:cubicBezTo>
                    <a:pt x="35924" y="188632"/>
                    <a:pt x="40422" y="169156"/>
                    <a:pt x="46247" y="148897"/>
                  </a:cubicBezTo>
                  <a:cubicBezTo>
                    <a:pt x="46247" y="148921"/>
                    <a:pt x="50492" y="134688"/>
                    <a:pt x="50492" y="134688"/>
                  </a:cubicBezTo>
                  <a:cubicBezTo>
                    <a:pt x="59272" y="106172"/>
                    <a:pt x="70210" y="77694"/>
                    <a:pt x="82993" y="50034"/>
                  </a:cubicBezTo>
                  <a:cubicBezTo>
                    <a:pt x="96331" y="21121"/>
                    <a:pt x="106618" y="3995"/>
                    <a:pt x="107040" y="3272"/>
                  </a:cubicBezTo>
                  <a:cubicBezTo>
                    <a:pt x="108981" y="79"/>
                    <a:pt x="113142" y="-958"/>
                    <a:pt x="116338" y="970"/>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p4"/>
            <p:cNvSpPr/>
            <p:nvPr/>
          </p:nvSpPr>
          <p:spPr>
            <a:xfrm>
              <a:off x="-1570961" y="914942"/>
              <a:ext cx="422289" cy="434565"/>
            </a:xfrm>
            <a:custGeom>
              <a:avLst/>
              <a:gdLst/>
              <a:ahLst/>
              <a:cxnLst/>
              <a:rect l="l" t="t" r="r" b="b"/>
              <a:pathLst>
                <a:path w="422289" h="434565" extrusionOk="0">
                  <a:moveTo>
                    <a:pt x="417904" y="442"/>
                  </a:moveTo>
                  <a:cubicBezTo>
                    <a:pt x="421413" y="1767"/>
                    <a:pt x="423174" y="5672"/>
                    <a:pt x="421847" y="9167"/>
                  </a:cubicBezTo>
                  <a:cubicBezTo>
                    <a:pt x="416022" y="24558"/>
                    <a:pt x="409993" y="39153"/>
                    <a:pt x="403939" y="52555"/>
                  </a:cubicBezTo>
                  <a:cubicBezTo>
                    <a:pt x="393181" y="76827"/>
                    <a:pt x="381013" y="101076"/>
                    <a:pt x="366771" y="126638"/>
                  </a:cubicBezTo>
                  <a:cubicBezTo>
                    <a:pt x="348175" y="159974"/>
                    <a:pt x="326853" y="193491"/>
                    <a:pt x="303433" y="226248"/>
                  </a:cubicBezTo>
                  <a:cubicBezTo>
                    <a:pt x="287659" y="248315"/>
                    <a:pt x="271523" y="269358"/>
                    <a:pt x="255327" y="288967"/>
                  </a:cubicBezTo>
                  <a:cubicBezTo>
                    <a:pt x="232450" y="316735"/>
                    <a:pt x="209259" y="342478"/>
                    <a:pt x="186346" y="365521"/>
                  </a:cubicBezTo>
                  <a:cubicBezTo>
                    <a:pt x="167678" y="384298"/>
                    <a:pt x="149938" y="400593"/>
                    <a:pt x="136323" y="411451"/>
                  </a:cubicBezTo>
                  <a:cubicBezTo>
                    <a:pt x="112420" y="430590"/>
                    <a:pt x="86227" y="438219"/>
                    <a:pt x="62578" y="432928"/>
                  </a:cubicBezTo>
                  <a:cubicBezTo>
                    <a:pt x="41570" y="428228"/>
                    <a:pt x="24674" y="413922"/>
                    <a:pt x="13700" y="391541"/>
                  </a:cubicBezTo>
                  <a:cubicBezTo>
                    <a:pt x="4957" y="373680"/>
                    <a:pt x="350" y="351300"/>
                    <a:pt x="12" y="325014"/>
                  </a:cubicBezTo>
                  <a:cubicBezTo>
                    <a:pt x="-133" y="311540"/>
                    <a:pt x="1025" y="298187"/>
                    <a:pt x="3449" y="285303"/>
                  </a:cubicBezTo>
                  <a:cubicBezTo>
                    <a:pt x="8020" y="260175"/>
                    <a:pt x="17402" y="235842"/>
                    <a:pt x="31355" y="213027"/>
                  </a:cubicBezTo>
                  <a:cubicBezTo>
                    <a:pt x="51953" y="179245"/>
                    <a:pt x="75108" y="161240"/>
                    <a:pt x="76084" y="160492"/>
                  </a:cubicBezTo>
                  <a:cubicBezTo>
                    <a:pt x="79051" y="158215"/>
                    <a:pt x="83296" y="158757"/>
                    <a:pt x="85563" y="161722"/>
                  </a:cubicBezTo>
                  <a:cubicBezTo>
                    <a:pt x="87855" y="164686"/>
                    <a:pt x="87300" y="168929"/>
                    <a:pt x="84345" y="171207"/>
                  </a:cubicBezTo>
                  <a:cubicBezTo>
                    <a:pt x="84128" y="171387"/>
                    <a:pt x="62131" y="188562"/>
                    <a:pt x="42908" y="220078"/>
                  </a:cubicBezTo>
                  <a:cubicBezTo>
                    <a:pt x="29836" y="241470"/>
                    <a:pt x="21044" y="264236"/>
                    <a:pt x="16775" y="287762"/>
                  </a:cubicBezTo>
                  <a:cubicBezTo>
                    <a:pt x="14508" y="299814"/>
                    <a:pt x="13434" y="312287"/>
                    <a:pt x="13555" y="324870"/>
                  </a:cubicBezTo>
                  <a:cubicBezTo>
                    <a:pt x="13869" y="349106"/>
                    <a:pt x="18005" y="369547"/>
                    <a:pt x="25880" y="385600"/>
                  </a:cubicBezTo>
                  <a:cubicBezTo>
                    <a:pt x="34961" y="404148"/>
                    <a:pt x="48673" y="415947"/>
                    <a:pt x="65532" y="419719"/>
                  </a:cubicBezTo>
                  <a:cubicBezTo>
                    <a:pt x="85081" y="424094"/>
                    <a:pt x="107223" y="417393"/>
                    <a:pt x="127869" y="400882"/>
                  </a:cubicBezTo>
                  <a:cubicBezTo>
                    <a:pt x="141086" y="390324"/>
                    <a:pt x="158428" y="374404"/>
                    <a:pt x="176674" y="356036"/>
                  </a:cubicBezTo>
                  <a:cubicBezTo>
                    <a:pt x="199358" y="333234"/>
                    <a:pt x="222260" y="307816"/>
                    <a:pt x="244799" y="280422"/>
                  </a:cubicBezTo>
                  <a:cubicBezTo>
                    <a:pt x="260875" y="260982"/>
                    <a:pt x="276830" y="240204"/>
                    <a:pt x="292278" y="218583"/>
                  </a:cubicBezTo>
                  <a:cubicBezTo>
                    <a:pt x="315553" y="186031"/>
                    <a:pt x="336585" y="152936"/>
                    <a:pt x="354928" y="120046"/>
                  </a:cubicBezTo>
                  <a:cubicBezTo>
                    <a:pt x="368978" y="94845"/>
                    <a:pt x="380965" y="70958"/>
                    <a:pt x="391578" y="47023"/>
                  </a:cubicBezTo>
                  <a:cubicBezTo>
                    <a:pt x="397535" y="33838"/>
                    <a:pt x="403456" y="19508"/>
                    <a:pt x="409173" y="4371"/>
                  </a:cubicBezTo>
                  <a:cubicBezTo>
                    <a:pt x="410499" y="876"/>
                    <a:pt x="414406" y="-884"/>
                    <a:pt x="417904" y="442"/>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4"/>
            <p:cNvSpPr/>
            <p:nvPr/>
          </p:nvSpPr>
          <p:spPr>
            <a:xfrm>
              <a:off x="-1628775" y="709565"/>
              <a:ext cx="217007" cy="220419"/>
            </a:xfrm>
            <a:custGeom>
              <a:avLst/>
              <a:gdLst/>
              <a:ahLst/>
              <a:cxnLst/>
              <a:rect l="l" t="t" r="r" b="b"/>
              <a:pathLst>
                <a:path w="217007" h="220419" extrusionOk="0">
                  <a:moveTo>
                    <a:pt x="209609" y="30"/>
                  </a:moveTo>
                  <a:cubicBezTo>
                    <a:pt x="208198" y="151"/>
                    <a:pt x="174515" y="3405"/>
                    <a:pt x="131788" y="19952"/>
                  </a:cubicBezTo>
                  <a:cubicBezTo>
                    <a:pt x="107391" y="29401"/>
                    <a:pt x="84997" y="41332"/>
                    <a:pt x="65207" y="55409"/>
                  </a:cubicBezTo>
                  <a:cubicBezTo>
                    <a:pt x="24698" y="84225"/>
                    <a:pt x="0" y="117610"/>
                    <a:pt x="0" y="142111"/>
                  </a:cubicBezTo>
                  <a:cubicBezTo>
                    <a:pt x="0" y="145486"/>
                    <a:pt x="470" y="148692"/>
                    <a:pt x="1435" y="151693"/>
                  </a:cubicBezTo>
                  <a:cubicBezTo>
                    <a:pt x="3509" y="158201"/>
                    <a:pt x="9720" y="168565"/>
                    <a:pt x="28075" y="170988"/>
                  </a:cubicBezTo>
                  <a:cubicBezTo>
                    <a:pt x="27846" y="172000"/>
                    <a:pt x="27677" y="172687"/>
                    <a:pt x="27677" y="172687"/>
                  </a:cubicBezTo>
                  <a:cubicBezTo>
                    <a:pt x="27327" y="175194"/>
                    <a:pt x="27158" y="177653"/>
                    <a:pt x="27158" y="180039"/>
                  </a:cubicBezTo>
                  <a:cubicBezTo>
                    <a:pt x="27158" y="196815"/>
                    <a:pt x="35829" y="210133"/>
                    <a:pt x="51700" y="217195"/>
                  </a:cubicBezTo>
                  <a:cubicBezTo>
                    <a:pt x="59780" y="220751"/>
                    <a:pt x="66232" y="221341"/>
                    <a:pt x="71996" y="219087"/>
                  </a:cubicBezTo>
                  <a:cubicBezTo>
                    <a:pt x="81753" y="215231"/>
                    <a:pt x="86480" y="204276"/>
                    <a:pt x="93004" y="189090"/>
                  </a:cubicBezTo>
                  <a:cubicBezTo>
                    <a:pt x="93004" y="189090"/>
                    <a:pt x="99528" y="174387"/>
                    <a:pt x="99528" y="174362"/>
                  </a:cubicBezTo>
                  <a:cubicBezTo>
                    <a:pt x="103737" y="165287"/>
                    <a:pt x="110647" y="151415"/>
                    <a:pt x="122008" y="136013"/>
                  </a:cubicBezTo>
                  <a:cubicBezTo>
                    <a:pt x="147960" y="100809"/>
                    <a:pt x="184525" y="97073"/>
                    <a:pt x="184899" y="97037"/>
                  </a:cubicBezTo>
                  <a:cubicBezTo>
                    <a:pt x="188613" y="96699"/>
                    <a:pt x="191351" y="93409"/>
                    <a:pt x="191025" y="89697"/>
                  </a:cubicBezTo>
                  <a:cubicBezTo>
                    <a:pt x="190700" y="85985"/>
                    <a:pt x="187431" y="83225"/>
                    <a:pt x="183717" y="83551"/>
                  </a:cubicBezTo>
                  <a:cubicBezTo>
                    <a:pt x="181980" y="83707"/>
                    <a:pt x="140821" y="87660"/>
                    <a:pt x="111106" y="127986"/>
                  </a:cubicBezTo>
                  <a:cubicBezTo>
                    <a:pt x="101904" y="140448"/>
                    <a:pt x="94319" y="153380"/>
                    <a:pt x="87252" y="168662"/>
                  </a:cubicBezTo>
                  <a:lnTo>
                    <a:pt x="80559" y="183751"/>
                  </a:lnTo>
                  <a:cubicBezTo>
                    <a:pt x="75518" y="195453"/>
                    <a:pt x="71550" y="204709"/>
                    <a:pt x="67040" y="206481"/>
                  </a:cubicBezTo>
                  <a:cubicBezTo>
                    <a:pt x="64917" y="207313"/>
                    <a:pt x="61601" y="206746"/>
                    <a:pt x="57187" y="204818"/>
                  </a:cubicBezTo>
                  <a:cubicBezTo>
                    <a:pt x="41365" y="197767"/>
                    <a:pt x="39700" y="184486"/>
                    <a:pt x="41111" y="174471"/>
                  </a:cubicBezTo>
                  <a:lnTo>
                    <a:pt x="42752" y="167167"/>
                  </a:lnTo>
                  <a:cubicBezTo>
                    <a:pt x="43198" y="165155"/>
                    <a:pt x="42860" y="162600"/>
                    <a:pt x="41570" y="160985"/>
                  </a:cubicBezTo>
                  <a:cubicBezTo>
                    <a:pt x="40279" y="159382"/>
                    <a:pt x="38482" y="157996"/>
                    <a:pt x="36420" y="157996"/>
                  </a:cubicBezTo>
                  <a:cubicBezTo>
                    <a:pt x="27870" y="157996"/>
                    <a:pt x="17089" y="156188"/>
                    <a:pt x="14339" y="147571"/>
                  </a:cubicBezTo>
                  <a:cubicBezTo>
                    <a:pt x="9370" y="132036"/>
                    <a:pt x="28256" y="98314"/>
                    <a:pt x="73070" y="66437"/>
                  </a:cubicBezTo>
                  <a:cubicBezTo>
                    <a:pt x="91943" y="53023"/>
                    <a:pt x="113349" y="41622"/>
                    <a:pt x="136684" y="32571"/>
                  </a:cubicBezTo>
                  <a:cubicBezTo>
                    <a:pt x="177542" y="16770"/>
                    <a:pt x="210538" y="13528"/>
                    <a:pt x="210863" y="13492"/>
                  </a:cubicBezTo>
                  <a:cubicBezTo>
                    <a:pt x="214590" y="13155"/>
                    <a:pt x="217327" y="9852"/>
                    <a:pt x="216978" y="6128"/>
                  </a:cubicBezTo>
                  <a:cubicBezTo>
                    <a:pt x="216628" y="2416"/>
                    <a:pt x="213336" y="-319"/>
                    <a:pt x="209609" y="30"/>
                  </a:cubicBezTo>
                  <a:close/>
                  <a:moveTo>
                    <a:pt x="27677" y="172687"/>
                  </a:moveTo>
                  <a:lnTo>
                    <a:pt x="27677" y="172687"/>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4"/>
            <p:cNvSpPr/>
            <p:nvPr/>
          </p:nvSpPr>
          <p:spPr>
            <a:xfrm>
              <a:off x="-1355889" y="146574"/>
              <a:ext cx="388405" cy="443935"/>
            </a:xfrm>
            <a:custGeom>
              <a:avLst/>
              <a:gdLst/>
              <a:ahLst/>
              <a:cxnLst/>
              <a:rect l="l" t="t" r="r" b="b"/>
              <a:pathLst>
                <a:path w="388405" h="443935" extrusionOk="0">
                  <a:moveTo>
                    <a:pt x="0" y="222010"/>
                  </a:moveTo>
                  <a:cubicBezTo>
                    <a:pt x="0" y="247018"/>
                    <a:pt x="3606" y="271158"/>
                    <a:pt x="10395" y="293587"/>
                  </a:cubicBezTo>
                  <a:cubicBezTo>
                    <a:pt x="36372" y="381073"/>
                    <a:pt x="108875" y="443936"/>
                    <a:pt x="194209" y="443936"/>
                  </a:cubicBezTo>
                  <a:cubicBezTo>
                    <a:pt x="265868" y="443936"/>
                    <a:pt x="328481" y="399560"/>
                    <a:pt x="362092" y="333455"/>
                  </a:cubicBezTo>
                  <a:cubicBezTo>
                    <a:pt x="378855" y="300686"/>
                    <a:pt x="388406" y="262637"/>
                    <a:pt x="388406" y="222010"/>
                  </a:cubicBezTo>
                  <a:cubicBezTo>
                    <a:pt x="388406" y="163281"/>
                    <a:pt x="368471" y="109806"/>
                    <a:pt x="335693" y="70046"/>
                  </a:cubicBezTo>
                  <a:cubicBezTo>
                    <a:pt x="300406" y="26924"/>
                    <a:pt x="250033" y="0"/>
                    <a:pt x="194209" y="0"/>
                  </a:cubicBezTo>
                  <a:cubicBezTo>
                    <a:pt x="124215" y="0"/>
                    <a:pt x="62855" y="42351"/>
                    <a:pt x="28666" y="105877"/>
                  </a:cubicBezTo>
                  <a:cubicBezTo>
                    <a:pt x="10480" y="139707"/>
                    <a:pt x="0" y="179466"/>
                    <a:pt x="0" y="22201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4"/>
            <p:cNvSpPr/>
            <p:nvPr/>
          </p:nvSpPr>
          <p:spPr>
            <a:xfrm>
              <a:off x="-1161089" y="301466"/>
              <a:ext cx="63192" cy="132608"/>
            </a:xfrm>
            <a:custGeom>
              <a:avLst/>
              <a:gdLst/>
              <a:ahLst/>
              <a:cxnLst/>
              <a:rect l="l" t="t" r="r" b="b"/>
              <a:pathLst>
                <a:path w="63192" h="132608" extrusionOk="0">
                  <a:moveTo>
                    <a:pt x="31584" y="0"/>
                  </a:moveTo>
                  <a:cubicBezTo>
                    <a:pt x="14158" y="0"/>
                    <a:pt x="0" y="29600"/>
                    <a:pt x="0" y="66310"/>
                  </a:cubicBezTo>
                  <a:cubicBezTo>
                    <a:pt x="0" y="102816"/>
                    <a:pt x="14158" y="132608"/>
                    <a:pt x="31584" y="132608"/>
                  </a:cubicBezTo>
                  <a:cubicBezTo>
                    <a:pt x="49023" y="132608"/>
                    <a:pt x="63193" y="102816"/>
                    <a:pt x="63193" y="66310"/>
                  </a:cubicBezTo>
                  <a:cubicBezTo>
                    <a:pt x="63193" y="63526"/>
                    <a:pt x="63108" y="60935"/>
                    <a:pt x="62939" y="58259"/>
                  </a:cubicBezTo>
                  <a:cubicBezTo>
                    <a:pt x="59912" y="61128"/>
                    <a:pt x="56234" y="63044"/>
                    <a:pt x="52206" y="63044"/>
                  </a:cubicBezTo>
                  <a:cubicBezTo>
                    <a:pt x="42402" y="63044"/>
                    <a:pt x="34442" y="52499"/>
                    <a:pt x="34442" y="39374"/>
                  </a:cubicBezTo>
                  <a:cubicBezTo>
                    <a:pt x="34442" y="26358"/>
                    <a:pt x="42245" y="15993"/>
                    <a:pt x="51953" y="15812"/>
                  </a:cubicBezTo>
                  <a:cubicBezTo>
                    <a:pt x="46514" y="6038"/>
                    <a:pt x="39387" y="0"/>
                    <a:pt x="31584" y="0"/>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4"/>
            <p:cNvSpPr/>
            <p:nvPr/>
          </p:nvSpPr>
          <p:spPr>
            <a:xfrm>
              <a:off x="-1126647" y="317278"/>
              <a:ext cx="28497" cy="47231"/>
            </a:xfrm>
            <a:custGeom>
              <a:avLst/>
              <a:gdLst/>
              <a:ahLst/>
              <a:cxnLst/>
              <a:rect l="l" t="t" r="r" b="b"/>
              <a:pathLst>
                <a:path w="28497" h="47231" extrusionOk="0">
                  <a:moveTo>
                    <a:pt x="17511" y="0"/>
                  </a:moveTo>
                  <a:cubicBezTo>
                    <a:pt x="7803" y="181"/>
                    <a:pt x="0" y="10546"/>
                    <a:pt x="0" y="23562"/>
                  </a:cubicBezTo>
                  <a:cubicBezTo>
                    <a:pt x="0" y="36686"/>
                    <a:pt x="7959" y="47232"/>
                    <a:pt x="17764" y="47232"/>
                  </a:cubicBezTo>
                  <a:cubicBezTo>
                    <a:pt x="21792" y="47232"/>
                    <a:pt x="25470" y="45316"/>
                    <a:pt x="28497" y="42447"/>
                  </a:cubicBezTo>
                  <a:cubicBezTo>
                    <a:pt x="27580" y="25490"/>
                    <a:pt x="23553" y="10546"/>
                    <a:pt x="17511"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4"/>
            <p:cNvSpPr/>
            <p:nvPr/>
          </p:nvSpPr>
          <p:spPr>
            <a:xfrm>
              <a:off x="-1109136" y="317278"/>
              <a:ext cx="18113" cy="42447"/>
            </a:xfrm>
            <a:custGeom>
              <a:avLst/>
              <a:gdLst/>
              <a:ahLst/>
              <a:cxnLst/>
              <a:rect l="l" t="t" r="r" b="b"/>
              <a:pathLst>
                <a:path w="18113" h="42447" extrusionOk="0">
                  <a:moveTo>
                    <a:pt x="253" y="0"/>
                  </a:moveTo>
                  <a:cubicBezTo>
                    <a:pt x="169" y="0"/>
                    <a:pt x="96" y="0"/>
                    <a:pt x="0" y="0"/>
                  </a:cubicBezTo>
                  <a:cubicBezTo>
                    <a:pt x="6042" y="10546"/>
                    <a:pt x="10070" y="25490"/>
                    <a:pt x="10986" y="42447"/>
                  </a:cubicBezTo>
                  <a:cubicBezTo>
                    <a:pt x="15340" y="38133"/>
                    <a:pt x="18114" y="31323"/>
                    <a:pt x="18114" y="23562"/>
                  </a:cubicBezTo>
                  <a:cubicBezTo>
                    <a:pt x="18114" y="10546"/>
                    <a:pt x="10154" y="0"/>
                    <a:pt x="253"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4"/>
            <p:cNvSpPr/>
            <p:nvPr/>
          </p:nvSpPr>
          <p:spPr>
            <a:xfrm>
              <a:off x="-1362667" y="139861"/>
              <a:ext cx="401960" cy="457458"/>
            </a:xfrm>
            <a:custGeom>
              <a:avLst/>
              <a:gdLst/>
              <a:ahLst/>
              <a:cxnLst/>
              <a:rect l="l" t="t" r="r" b="b"/>
              <a:pathLst>
                <a:path w="401960" h="457458" extrusionOk="0">
                  <a:moveTo>
                    <a:pt x="200986" y="0"/>
                  </a:moveTo>
                  <a:cubicBezTo>
                    <a:pt x="130449" y="0"/>
                    <a:pt x="66328" y="40868"/>
                    <a:pt x="29474" y="109336"/>
                  </a:cubicBezTo>
                  <a:cubicBezTo>
                    <a:pt x="29474" y="109336"/>
                    <a:pt x="29474" y="109348"/>
                    <a:pt x="29462" y="109348"/>
                  </a:cubicBezTo>
                  <a:cubicBezTo>
                    <a:pt x="10190" y="145299"/>
                    <a:pt x="0" y="186565"/>
                    <a:pt x="0" y="228675"/>
                  </a:cubicBezTo>
                  <a:cubicBezTo>
                    <a:pt x="0" y="254032"/>
                    <a:pt x="3594" y="278799"/>
                    <a:pt x="10673" y="302276"/>
                  </a:cubicBezTo>
                  <a:cubicBezTo>
                    <a:pt x="38241" y="395101"/>
                    <a:pt x="114724" y="457458"/>
                    <a:pt x="200986" y="457458"/>
                  </a:cubicBezTo>
                  <a:cubicBezTo>
                    <a:pt x="272488" y="457458"/>
                    <a:pt x="339130" y="413673"/>
                    <a:pt x="374899" y="343193"/>
                  </a:cubicBezTo>
                  <a:cubicBezTo>
                    <a:pt x="392603" y="308592"/>
                    <a:pt x="401961" y="268989"/>
                    <a:pt x="401961" y="228675"/>
                  </a:cubicBezTo>
                  <a:cubicBezTo>
                    <a:pt x="401961" y="170319"/>
                    <a:pt x="382690" y="114856"/>
                    <a:pt x="347716" y="72517"/>
                  </a:cubicBezTo>
                  <a:cubicBezTo>
                    <a:pt x="309994" y="26430"/>
                    <a:pt x="256509" y="0"/>
                    <a:pt x="200986" y="0"/>
                  </a:cubicBezTo>
                  <a:close/>
                  <a:moveTo>
                    <a:pt x="200986" y="443924"/>
                  </a:moveTo>
                  <a:cubicBezTo>
                    <a:pt x="120766" y="443924"/>
                    <a:pt x="49505" y="385447"/>
                    <a:pt x="23661" y="298396"/>
                  </a:cubicBezTo>
                  <a:cubicBezTo>
                    <a:pt x="16956" y="276160"/>
                    <a:pt x="13543" y="252707"/>
                    <a:pt x="13543" y="228675"/>
                  </a:cubicBezTo>
                  <a:cubicBezTo>
                    <a:pt x="13543" y="188783"/>
                    <a:pt x="23179" y="149746"/>
                    <a:pt x="41401" y="115760"/>
                  </a:cubicBezTo>
                  <a:cubicBezTo>
                    <a:pt x="75867" y="51751"/>
                    <a:pt x="135515" y="13534"/>
                    <a:pt x="200986" y="13534"/>
                  </a:cubicBezTo>
                  <a:cubicBezTo>
                    <a:pt x="252433" y="13534"/>
                    <a:pt x="302095" y="38157"/>
                    <a:pt x="337249" y="81110"/>
                  </a:cubicBezTo>
                  <a:cubicBezTo>
                    <a:pt x="370244" y="121050"/>
                    <a:pt x="388418" y="173465"/>
                    <a:pt x="388418" y="228675"/>
                  </a:cubicBezTo>
                  <a:cubicBezTo>
                    <a:pt x="388418" y="266868"/>
                    <a:pt x="379578" y="304337"/>
                    <a:pt x="362827" y="337059"/>
                  </a:cubicBezTo>
                  <a:cubicBezTo>
                    <a:pt x="329374" y="402971"/>
                    <a:pt x="267351" y="443924"/>
                    <a:pt x="200986" y="443924"/>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84" name="Google Shape;384;p4"/>
          <p:cNvSpPr txBox="1"/>
          <p:nvPr/>
        </p:nvSpPr>
        <p:spPr>
          <a:xfrm>
            <a:off x="436601" y="1977317"/>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A. </a:t>
            </a:r>
            <a:r>
              <a:rPr kumimoji="0" lang="en-US" sz="3600" b="1" i="0" u="none" strike="noStrike" kern="0" cap="none" spc="0" normalizeH="0" baseline="0" noProof="0">
                <a:ln>
                  <a:noFill/>
                </a:ln>
                <a:solidFill>
                  <a:srgbClr val="000000"/>
                </a:solidFill>
                <a:effectLst/>
                <a:uLnTx/>
                <a:uFillTx/>
                <a:latin typeface="Arial"/>
                <a:cs typeface="Arial"/>
                <a:sym typeface="Arial"/>
              </a:rPr>
              <a:t>Năm</a:t>
            </a:r>
            <a:r>
              <a:rPr kumimoji="0" lang="en-US" sz="3600" b="1" i="0" u="none" strike="noStrike" kern="0" cap="none" spc="0" normalizeH="0" noProof="0">
                <a:ln>
                  <a:noFill/>
                </a:ln>
                <a:solidFill>
                  <a:srgbClr val="000000"/>
                </a:solidFill>
                <a:effectLst/>
                <a:uLnTx/>
                <a:uFillTx/>
                <a:latin typeface="Arial"/>
                <a:cs typeface="Arial"/>
                <a:sym typeface="Arial"/>
              </a:rPr>
              <a:t> 1975</a:t>
            </a:r>
            <a:endParaRPr kumimoji="0" lang="en-US" sz="3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84;p4">
            <a:extLst>
              <a:ext uri="{FF2B5EF4-FFF2-40B4-BE49-F238E27FC236}">
                <a16:creationId xmlns:a16="http://schemas.microsoft.com/office/drawing/2014/main" id="{A44A2756-60EA-43C1-A606-8E30C81B4730}"/>
              </a:ext>
            </a:extLst>
          </p:cNvPr>
          <p:cNvSpPr txBox="1"/>
          <p:nvPr/>
        </p:nvSpPr>
        <p:spPr>
          <a:xfrm>
            <a:off x="4944920" y="1982174"/>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lvl="0" algn="ctr"/>
            <a:r>
              <a:rPr lang="en-US" sz="3600" b="1"/>
              <a:t>B. Năm 1986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84;p4">
            <a:extLst>
              <a:ext uri="{FF2B5EF4-FFF2-40B4-BE49-F238E27FC236}">
                <a16:creationId xmlns:a16="http://schemas.microsoft.com/office/drawing/2014/main" id="{DC881FAF-603F-4D93-9195-F7C7604AD28E}"/>
              </a:ext>
            </a:extLst>
          </p:cNvPr>
          <p:cNvSpPr txBox="1"/>
          <p:nvPr/>
        </p:nvSpPr>
        <p:spPr>
          <a:xfrm>
            <a:off x="478740" y="3493757"/>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lvl="0" algn="ctr"/>
            <a:r>
              <a:rPr lang="en-US" sz="3600" b="1"/>
              <a:t>C. Năm 1990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84;p4">
            <a:extLst>
              <a:ext uri="{FF2B5EF4-FFF2-40B4-BE49-F238E27FC236}">
                <a16:creationId xmlns:a16="http://schemas.microsoft.com/office/drawing/2014/main" id="{5735C2DE-6CCF-4DB9-B730-59535E4877F4}"/>
              </a:ext>
            </a:extLst>
          </p:cNvPr>
          <p:cNvSpPr txBox="1"/>
          <p:nvPr/>
        </p:nvSpPr>
        <p:spPr>
          <a:xfrm>
            <a:off x="5030140" y="3407110"/>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lvl="0" algn="ctr"/>
            <a:r>
              <a:rPr kumimoji="0" lang="en-US" sz="3600" b="1" i="0" u="none" strike="noStrike" kern="0" cap="none" spc="0" normalizeH="0" baseline="0" noProof="0">
                <a:ln>
                  <a:noFill/>
                </a:ln>
                <a:solidFill>
                  <a:srgbClr val="000000"/>
                </a:solidFill>
                <a:effectLst/>
                <a:uLnTx/>
                <a:uFillTx/>
                <a:latin typeface="Arial"/>
                <a:cs typeface="Arial"/>
                <a:sym typeface="Arial"/>
              </a:rPr>
              <a:t>D</a:t>
            </a:r>
            <a:r>
              <a:rPr lang="en-US" sz="3600" b="1"/>
              <a:t>. Năm 2000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pic>
        <p:nvPicPr>
          <p:cNvPr id="4" name="tieng-vo-tay-tra-loi-dung-www.tiengdong.com">
            <a:hlinkClick r:id="" action="ppaction://media"/>
            <a:extLst>
              <a:ext uri="{FF2B5EF4-FFF2-40B4-BE49-F238E27FC236}">
                <a16:creationId xmlns:a16="http://schemas.microsoft.com/office/drawing/2014/main" id="{1ED69977-E753-44D3-8018-EDC3A625F9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1761744"/>
            <a:ext cx="1036320" cy="1036320"/>
          </a:xfrm>
          <a:prstGeom prst="rect">
            <a:avLst/>
          </a:prstGeom>
        </p:spPr>
      </p:pic>
      <p:sp>
        <p:nvSpPr>
          <p:cNvPr id="69" name="Google Shape;384;p4">
            <a:extLst>
              <a:ext uri="{FF2B5EF4-FFF2-40B4-BE49-F238E27FC236}">
                <a16:creationId xmlns:a16="http://schemas.microsoft.com/office/drawing/2014/main" id="{77F34387-FFB9-419E-BDDD-BC3972C34662}"/>
              </a:ext>
            </a:extLst>
          </p:cNvPr>
          <p:cNvSpPr txBox="1"/>
          <p:nvPr/>
        </p:nvSpPr>
        <p:spPr>
          <a:xfrm>
            <a:off x="4951668" y="1988114"/>
            <a:ext cx="3762479" cy="1055563"/>
          </a:xfrm>
          <a:prstGeom prst="roundRect">
            <a:avLst/>
          </a:prstGeom>
          <a:solidFill>
            <a:srgbClr val="FFFF00"/>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lvl="0" algn="ctr"/>
            <a:r>
              <a:rPr lang="en-US" sz="3600" b="1"/>
              <a:t>B. Năm 1986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pic>
        <p:nvPicPr>
          <p:cNvPr id="331" name="Google Shape;331;p4">
            <a:hlinkClick r:id="rId7" action="ppaction://hlinksldjump"/>
          </p:cNvPr>
          <p:cNvPicPr preferRelativeResize="0"/>
          <p:nvPr/>
        </p:nvPicPr>
        <p:blipFill rotWithShape="1">
          <a:blip r:embed="rId8">
            <a:alphaModFix/>
          </a:blip>
          <a:srcRect/>
          <a:stretch/>
        </p:blipFill>
        <p:spPr>
          <a:xfrm>
            <a:off x="3633928" y="1542506"/>
            <a:ext cx="1932718" cy="1946777"/>
          </a:xfrm>
          <a:prstGeom prst="rect">
            <a:avLst/>
          </a:prstGeom>
          <a:noFill/>
          <a:ln>
            <a:noFill/>
          </a:ln>
        </p:spPr>
      </p:pic>
    </p:spTree>
    <p:extLst>
      <p:ext uri="{BB962C8B-B14F-4D97-AF65-F5344CB8AC3E}">
        <p14:creationId xmlns:p14="http://schemas.microsoft.com/office/powerpoint/2010/main" val="1944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8.33333E-7 -3.95062E-6 L 0.99132 0.00371 " pathEditMode="relative" rAng="0" ptsTypes="AA">
                                      <p:cBhvr>
                                        <p:cTn id="6" dur="2000" fill="hold"/>
                                        <p:tgtEl>
                                          <p:spTgt spid="332"/>
                                        </p:tgtEl>
                                        <p:attrNameLst>
                                          <p:attrName>ppt_x</p:attrName>
                                          <p:attrName>ppt_y</p:attrName>
                                        </p:attrNameLst>
                                      </p:cBhvr>
                                      <p:rCtr x="49566" y="185"/>
                                    </p:animMotion>
                                  </p:childTnLst>
                                </p:cTn>
                              </p:par>
                              <p:par>
                                <p:cTn id="7" presetID="42" presetClass="path" presetSubtype="0" accel="50000" decel="50000" fill="hold" grpId="0" nodeType="withEffect">
                                  <p:stCondLst>
                                    <p:cond delay="0"/>
                                  </p:stCondLst>
                                  <p:childTnLst>
                                    <p:animMotion origin="layout" path="M -5E-6 -3.95062E-6 L 1.00382 0.02346 " pathEditMode="relative" rAng="0" ptsTypes="AA">
                                      <p:cBhvr>
                                        <p:cTn id="8" dur="2000" fill="hold"/>
                                        <p:tgtEl>
                                          <p:spTgt spid="330"/>
                                        </p:tgtEl>
                                        <p:attrNameLst>
                                          <p:attrName>ppt_x</p:attrName>
                                          <p:attrName>ppt_y</p:attrName>
                                        </p:attrNameLst>
                                      </p:cBhvr>
                                      <p:rCtr x="50191" y="1173"/>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384"/>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8085" fill="hold"/>
                                        <p:tgtEl>
                                          <p:spTgt spid="4"/>
                                        </p:tgtEl>
                                      </p:cBhvr>
                                    </p:cmd>
                                  </p:childTnLst>
                                </p:cTn>
                              </p:par>
                              <p:par>
                                <p:cTn id="28" presetID="1" presetClass="entr" presetSubtype="0" fill="hold" nodeType="withEffect">
                                  <p:stCondLst>
                                    <p:cond delay="0"/>
                                  </p:stCondLst>
                                  <p:childTnLst>
                                    <p:set>
                                      <p:cBhvr>
                                        <p:cTn id="29"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repeatCount="indefinite"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2" name="Picture 1">
            <a:extLst>
              <a:ext uri="{FF2B5EF4-FFF2-40B4-BE49-F238E27FC236}">
                <a16:creationId xmlns:a16="http://schemas.microsoft.com/office/drawing/2014/main" id="{0C906D28-1186-42D3-95A4-5A164F31E8F9}"/>
              </a:ext>
            </a:extLst>
          </p:cNvPr>
          <p:cNvPicPr>
            <a:picLocks noChangeAspect="1"/>
          </p:cNvPicPr>
          <p:nvPr/>
        </p:nvPicPr>
        <p:blipFill>
          <a:blip r:embed="rId5"/>
          <a:stretch>
            <a:fillRect/>
          </a:stretch>
        </p:blipFill>
        <p:spPr>
          <a:xfrm>
            <a:off x="0" y="0"/>
            <a:ext cx="9144000" cy="5143500"/>
          </a:xfrm>
          <a:prstGeom prst="rect">
            <a:avLst/>
          </a:prstGeom>
        </p:spPr>
      </p:pic>
      <p:sp>
        <p:nvSpPr>
          <p:cNvPr id="330" name="Google Shape;330;p4"/>
          <p:cNvSpPr txBox="1">
            <a:spLocks noGrp="1"/>
          </p:cNvSpPr>
          <p:nvPr>
            <p:ph type="title"/>
          </p:nvPr>
        </p:nvSpPr>
        <p:spPr>
          <a:xfrm>
            <a:off x="-8651273" y="160228"/>
            <a:ext cx="7589742" cy="1523773"/>
          </a:xfrm>
          <a:prstGeom prst="rect">
            <a:avLst/>
          </a:prstGeom>
          <a:solidFill>
            <a:schemeClr val="lt2"/>
          </a:solidFill>
          <a:ln>
            <a:noFill/>
          </a:ln>
        </p:spPr>
        <p:txBody>
          <a:bodyPr spcFirstLastPara="1" wrap="square" lIns="91425" tIns="91425" rIns="91425" bIns="91425" anchor="t" anchorCtr="0">
            <a:noAutofit/>
          </a:bodyPr>
          <a:lstStyle/>
          <a:p>
            <a:pPr lvl="0"/>
            <a:r>
              <a:rPr lang="en-US" sz="3200">
                <a:latin typeface="Arial"/>
                <a:ea typeface="Arial"/>
                <a:cs typeface="Arial"/>
                <a:sym typeface="Arial"/>
              </a:rPr>
              <a:t>Câu 4:</a:t>
            </a:r>
            <a:r>
              <a:rPr lang="en-US" sz="2400">
                <a:latin typeface="Arial"/>
                <a:ea typeface="Arial"/>
                <a:cs typeface="Arial"/>
                <a:sym typeface="Arial"/>
              </a:rPr>
              <a:t> </a:t>
            </a:r>
            <a:r>
              <a:rPr lang="vi-VN" sz="2800">
                <a:solidFill>
                  <a:srgbClr val="002060"/>
                </a:solidFill>
                <a:latin typeface="Arial"/>
                <a:ea typeface="Arial"/>
                <a:cs typeface="Arial"/>
                <a:sym typeface="Arial"/>
              </a:rPr>
              <a:t>Sự ổn định của </a:t>
            </a:r>
            <a:r>
              <a:rPr lang="en-US" sz="2800">
                <a:solidFill>
                  <a:srgbClr val="002060"/>
                </a:solidFill>
                <a:latin typeface="Arial"/>
                <a:ea typeface="Arial"/>
                <a:cs typeface="Arial"/>
                <a:sym typeface="Arial"/>
              </a:rPr>
              <a:t>ngành nào</a:t>
            </a:r>
            <a:r>
              <a:rPr lang="vi-VN" sz="2800">
                <a:solidFill>
                  <a:srgbClr val="002060"/>
                </a:solidFill>
                <a:latin typeface="Arial"/>
                <a:ea typeface="Arial"/>
                <a:cs typeface="Arial"/>
                <a:sym typeface="Arial"/>
              </a:rPr>
              <a:t> đã </a:t>
            </a:r>
            <a:r>
              <a:rPr lang="en-US" sz="2800">
                <a:solidFill>
                  <a:srgbClr val="002060"/>
                </a:solidFill>
                <a:latin typeface="Arial"/>
                <a:ea typeface="Arial"/>
                <a:cs typeface="Arial"/>
                <a:sym typeface="Arial"/>
              </a:rPr>
              <a:t>làm </a:t>
            </a:r>
            <a:r>
              <a:rPr lang="vi-VN" sz="2800">
                <a:solidFill>
                  <a:srgbClr val="002060"/>
                </a:solidFill>
                <a:latin typeface="Arial"/>
                <a:ea typeface="Arial"/>
                <a:cs typeface="Arial"/>
                <a:sym typeface="Arial"/>
              </a:rPr>
              <a:t>thay đổi đáng kể, đời sống vật chất và tinh thần của người dân </a:t>
            </a:r>
            <a:r>
              <a:rPr lang="en-US" sz="2800">
                <a:solidFill>
                  <a:srgbClr val="002060"/>
                </a:solidFill>
                <a:latin typeface="Arial"/>
                <a:ea typeface="Arial"/>
                <a:cs typeface="Arial"/>
                <a:sym typeface="Arial"/>
              </a:rPr>
              <a:t>trong thời kỳ Đổi mới ?</a:t>
            </a:r>
            <a:endParaRPr sz="2400">
              <a:solidFill>
                <a:srgbClr val="002060"/>
              </a:solidFill>
              <a:latin typeface="Arial"/>
              <a:ea typeface="Arial"/>
              <a:cs typeface="Arial"/>
              <a:sym typeface="Arial"/>
            </a:endParaRPr>
          </a:p>
        </p:txBody>
      </p:sp>
      <p:grpSp>
        <p:nvGrpSpPr>
          <p:cNvPr id="332" name="Google Shape;332;p4"/>
          <p:cNvGrpSpPr/>
          <p:nvPr/>
        </p:nvGrpSpPr>
        <p:grpSpPr>
          <a:xfrm>
            <a:off x="-1383128" y="127053"/>
            <a:ext cx="1383128" cy="1209646"/>
            <a:chOff x="-1916403" y="139861"/>
            <a:chExt cx="1383128" cy="1209646"/>
          </a:xfrm>
        </p:grpSpPr>
        <p:sp>
          <p:nvSpPr>
            <p:cNvPr id="333" name="Google Shape;333;p4"/>
            <p:cNvSpPr/>
            <p:nvPr/>
          </p:nvSpPr>
          <p:spPr>
            <a:xfrm>
              <a:off x="-1909646" y="337333"/>
              <a:ext cx="524162" cy="378891"/>
            </a:xfrm>
            <a:custGeom>
              <a:avLst/>
              <a:gdLst/>
              <a:ahLst/>
              <a:cxnLst/>
              <a:rect l="l" t="t" r="r" b="b"/>
              <a:pathLst>
                <a:path w="524162" h="378891" extrusionOk="0">
                  <a:moveTo>
                    <a:pt x="464347" y="372190"/>
                  </a:moveTo>
                  <a:cubicBezTo>
                    <a:pt x="477022" y="374757"/>
                    <a:pt x="486368" y="376384"/>
                    <a:pt x="491373" y="377204"/>
                  </a:cubicBezTo>
                  <a:cubicBezTo>
                    <a:pt x="494158" y="377686"/>
                    <a:pt x="495642" y="377879"/>
                    <a:pt x="495642" y="377879"/>
                  </a:cubicBezTo>
                  <a:lnTo>
                    <a:pt x="497873" y="378891"/>
                  </a:lnTo>
                  <a:cubicBezTo>
                    <a:pt x="511223" y="349918"/>
                    <a:pt x="521594" y="332720"/>
                    <a:pt x="521594" y="332720"/>
                  </a:cubicBezTo>
                  <a:lnTo>
                    <a:pt x="524163" y="332382"/>
                  </a:lnTo>
                  <a:cubicBezTo>
                    <a:pt x="523886" y="330623"/>
                    <a:pt x="523681" y="328863"/>
                    <a:pt x="523415" y="327043"/>
                  </a:cubicBezTo>
                  <a:lnTo>
                    <a:pt x="522740" y="327104"/>
                  </a:lnTo>
                  <a:cubicBezTo>
                    <a:pt x="522740" y="327104"/>
                    <a:pt x="407582" y="354185"/>
                    <a:pt x="219620" y="239100"/>
                  </a:cubicBezTo>
                  <a:cubicBezTo>
                    <a:pt x="52642" y="136887"/>
                    <a:pt x="8612" y="23971"/>
                    <a:pt x="821" y="0"/>
                  </a:cubicBezTo>
                  <a:cubicBezTo>
                    <a:pt x="-4400" y="35614"/>
                    <a:pt x="15317" y="89028"/>
                    <a:pt x="58732" y="159026"/>
                  </a:cubicBezTo>
                  <a:cubicBezTo>
                    <a:pt x="144018" y="296516"/>
                    <a:pt x="379001" y="355064"/>
                    <a:pt x="464287" y="372190"/>
                  </a:cubicBezTo>
                  <a:cubicBezTo>
                    <a:pt x="464347" y="372130"/>
                    <a:pt x="464347" y="372190"/>
                    <a:pt x="464347" y="372190"/>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4"/>
            <p:cNvSpPr/>
            <p:nvPr/>
          </p:nvSpPr>
          <p:spPr>
            <a:xfrm>
              <a:off x="-1900564" y="809988"/>
              <a:ext cx="438803" cy="134793"/>
            </a:xfrm>
            <a:custGeom>
              <a:avLst/>
              <a:gdLst/>
              <a:ahLst/>
              <a:cxnLst/>
              <a:rect l="l" t="t" r="r" b="b"/>
              <a:pathLst>
                <a:path w="438803" h="134793" extrusionOk="0">
                  <a:moveTo>
                    <a:pt x="543" y="0"/>
                  </a:moveTo>
                  <a:lnTo>
                    <a:pt x="0" y="193"/>
                  </a:lnTo>
                  <a:cubicBezTo>
                    <a:pt x="11107" y="30190"/>
                    <a:pt x="37530" y="61875"/>
                    <a:pt x="74517" y="89149"/>
                  </a:cubicBezTo>
                  <a:cubicBezTo>
                    <a:pt x="195294" y="178237"/>
                    <a:pt x="428987" y="109456"/>
                    <a:pt x="428987" y="109456"/>
                  </a:cubicBezTo>
                  <a:lnTo>
                    <a:pt x="431628" y="109794"/>
                  </a:lnTo>
                  <a:cubicBezTo>
                    <a:pt x="433666" y="95307"/>
                    <a:pt x="435752" y="81158"/>
                    <a:pt x="437995" y="67684"/>
                  </a:cubicBezTo>
                  <a:cubicBezTo>
                    <a:pt x="438273" y="66069"/>
                    <a:pt x="438538" y="64442"/>
                    <a:pt x="438803" y="62887"/>
                  </a:cubicBezTo>
                  <a:cubicBezTo>
                    <a:pt x="428311" y="64310"/>
                    <a:pt x="379530" y="70878"/>
                    <a:pt x="365179" y="71071"/>
                  </a:cubicBezTo>
                  <a:cubicBezTo>
                    <a:pt x="350683" y="102081"/>
                    <a:pt x="348380" y="120351"/>
                    <a:pt x="326226" y="110541"/>
                  </a:cubicBezTo>
                  <a:cubicBezTo>
                    <a:pt x="305833" y="101466"/>
                    <a:pt x="304688" y="83798"/>
                    <a:pt x="306183" y="73180"/>
                  </a:cubicBezTo>
                  <a:lnTo>
                    <a:pt x="303675" y="72770"/>
                  </a:lnTo>
                  <a:cubicBezTo>
                    <a:pt x="303675" y="72770"/>
                    <a:pt x="68282" y="99839"/>
                    <a:pt x="543" y="0"/>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p4"/>
            <p:cNvSpPr/>
            <p:nvPr/>
          </p:nvSpPr>
          <p:spPr>
            <a:xfrm>
              <a:off x="-1906389" y="728484"/>
              <a:ext cx="411849" cy="157620"/>
            </a:xfrm>
            <a:custGeom>
              <a:avLst/>
              <a:gdLst/>
              <a:ahLst/>
              <a:cxnLst/>
              <a:rect l="l" t="t" r="r" b="b"/>
              <a:pathLst>
                <a:path w="411849" h="157620" extrusionOk="0">
                  <a:moveTo>
                    <a:pt x="0" y="53399"/>
                  </a:moveTo>
                  <a:cubicBezTo>
                    <a:pt x="205" y="62546"/>
                    <a:pt x="2231" y="72019"/>
                    <a:pt x="5825" y="81697"/>
                  </a:cubicBezTo>
                  <a:lnTo>
                    <a:pt x="6368" y="81504"/>
                  </a:lnTo>
                  <a:cubicBezTo>
                    <a:pt x="74107" y="181343"/>
                    <a:pt x="309499" y="154274"/>
                    <a:pt x="309499" y="154274"/>
                  </a:cubicBezTo>
                  <a:lnTo>
                    <a:pt x="312008" y="154684"/>
                  </a:lnTo>
                  <a:cubicBezTo>
                    <a:pt x="312671" y="149393"/>
                    <a:pt x="314034" y="145814"/>
                    <a:pt x="314034" y="145814"/>
                  </a:cubicBezTo>
                  <a:cubicBezTo>
                    <a:pt x="263226" y="145814"/>
                    <a:pt x="280158" y="89422"/>
                    <a:pt x="346752" y="42034"/>
                  </a:cubicBezTo>
                  <a:cubicBezTo>
                    <a:pt x="368556" y="26535"/>
                    <a:pt x="391252" y="15363"/>
                    <a:pt x="411850" y="7312"/>
                  </a:cubicBezTo>
                  <a:lnTo>
                    <a:pt x="411102" y="5336"/>
                  </a:lnTo>
                  <a:cubicBezTo>
                    <a:pt x="411102" y="5336"/>
                    <a:pt x="14773" y="-23625"/>
                    <a:pt x="0" y="53399"/>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 name="Google Shape;336;p4"/>
            <p:cNvSpPr/>
            <p:nvPr/>
          </p:nvSpPr>
          <p:spPr>
            <a:xfrm>
              <a:off x="-1908825" y="285124"/>
              <a:ext cx="522593" cy="382085"/>
            </a:xfrm>
            <a:custGeom>
              <a:avLst/>
              <a:gdLst/>
              <a:ahLst/>
              <a:cxnLst/>
              <a:rect l="l" t="t" r="r" b="b"/>
              <a:pathLst>
                <a:path w="522593" h="382085" extrusionOk="0">
                  <a:moveTo>
                    <a:pt x="0" y="52209"/>
                  </a:moveTo>
                  <a:cubicBezTo>
                    <a:pt x="7791" y="76180"/>
                    <a:pt x="51820" y="189096"/>
                    <a:pt x="218799" y="291309"/>
                  </a:cubicBezTo>
                  <a:cubicBezTo>
                    <a:pt x="406761" y="406393"/>
                    <a:pt x="521918" y="379312"/>
                    <a:pt x="521918" y="379312"/>
                  </a:cubicBezTo>
                  <a:lnTo>
                    <a:pt x="522594" y="379252"/>
                  </a:lnTo>
                  <a:cubicBezTo>
                    <a:pt x="521713" y="371117"/>
                    <a:pt x="521098" y="362861"/>
                    <a:pt x="520773" y="354473"/>
                  </a:cubicBezTo>
                  <a:cubicBezTo>
                    <a:pt x="520230" y="340119"/>
                    <a:pt x="520158" y="326440"/>
                    <a:pt x="520556" y="313376"/>
                  </a:cubicBezTo>
                  <a:lnTo>
                    <a:pt x="518530" y="313316"/>
                  </a:lnTo>
                  <a:cubicBezTo>
                    <a:pt x="518530" y="313316"/>
                    <a:pt x="317893" y="26634"/>
                    <a:pt x="100590" y="421"/>
                  </a:cubicBezTo>
                  <a:cubicBezTo>
                    <a:pt x="38615" y="-3026"/>
                    <a:pt x="5487" y="14715"/>
                    <a:pt x="0" y="52209"/>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 name="Google Shape;337;p4"/>
            <p:cNvSpPr/>
            <p:nvPr/>
          </p:nvSpPr>
          <p:spPr>
            <a:xfrm>
              <a:off x="-1808235" y="285545"/>
              <a:ext cx="427901" cy="312954"/>
            </a:xfrm>
            <a:custGeom>
              <a:avLst/>
              <a:gdLst/>
              <a:ahLst/>
              <a:cxnLst/>
              <a:rect l="l" t="t" r="r" b="b"/>
              <a:pathLst>
                <a:path w="427901" h="312954" extrusionOk="0">
                  <a:moveTo>
                    <a:pt x="74710" y="11112"/>
                  </a:moveTo>
                  <a:cubicBezTo>
                    <a:pt x="46333" y="4809"/>
                    <a:pt x="21406" y="1085"/>
                    <a:pt x="0" y="0"/>
                  </a:cubicBezTo>
                  <a:cubicBezTo>
                    <a:pt x="217303" y="26213"/>
                    <a:pt x="417940" y="312894"/>
                    <a:pt x="417940" y="312894"/>
                  </a:cubicBezTo>
                  <a:lnTo>
                    <a:pt x="419966" y="312955"/>
                  </a:lnTo>
                  <a:cubicBezTo>
                    <a:pt x="420714" y="284319"/>
                    <a:pt x="423632" y="258733"/>
                    <a:pt x="427901" y="235786"/>
                  </a:cubicBezTo>
                  <a:lnTo>
                    <a:pt x="426949" y="235581"/>
                  </a:lnTo>
                  <a:cubicBezTo>
                    <a:pt x="426949" y="235581"/>
                    <a:pt x="263299" y="52812"/>
                    <a:pt x="74710" y="11112"/>
                  </a:cubicBez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 name="Google Shape;338;p4"/>
            <p:cNvSpPr/>
            <p:nvPr/>
          </p:nvSpPr>
          <p:spPr>
            <a:xfrm>
              <a:off x="-1552770" y="844051"/>
              <a:ext cx="398132" cy="498654"/>
            </a:xfrm>
            <a:custGeom>
              <a:avLst/>
              <a:gdLst/>
              <a:ahLst/>
              <a:cxnLst/>
              <a:rect l="l" t="t" r="r" b="b"/>
              <a:pathLst>
                <a:path w="398132" h="498654" extrusionOk="0">
                  <a:moveTo>
                    <a:pt x="59449" y="307793"/>
                  </a:moveTo>
                  <a:cubicBezTo>
                    <a:pt x="26599" y="363365"/>
                    <a:pt x="-7892" y="416032"/>
                    <a:pt x="1599" y="459432"/>
                  </a:cubicBezTo>
                  <a:cubicBezTo>
                    <a:pt x="24150" y="505518"/>
                    <a:pt x="72112" y="510472"/>
                    <a:pt x="113911" y="477027"/>
                  </a:cubicBezTo>
                  <a:cubicBezTo>
                    <a:pt x="170398" y="431881"/>
                    <a:pt x="322808" y="275096"/>
                    <a:pt x="397325" y="77624"/>
                  </a:cubicBezTo>
                  <a:lnTo>
                    <a:pt x="398133" y="74117"/>
                  </a:lnTo>
                  <a:cubicBezTo>
                    <a:pt x="387436" y="71670"/>
                    <a:pt x="376872" y="68693"/>
                    <a:pt x="366500" y="65102"/>
                  </a:cubicBezTo>
                  <a:lnTo>
                    <a:pt x="365692" y="67476"/>
                  </a:lnTo>
                  <a:cubicBezTo>
                    <a:pt x="316573" y="79323"/>
                    <a:pt x="196350" y="82710"/>
                    <a:pt x="154009" y="18400"/>
                  </a:cubicBezTo>
                  <a:cubicBezTo>
                    <a:pt x="111667" y="-45909"/>
                    <a:pt x="116757" y="70863"/>
                    <a:pt x="111667" y="175787"/>
                  </a:cubicBezTo>
                  <a:cubicBezTo>
                    <a:pt x="109581" y="219584"/>
                    <a:pt x="84979" y="264599"/>
                    <a:pt x="59449" y="307793"/>
                  </a:cubicBezTo>
                </a:path>
              </a:pathLst>
            </a:custGeom>
            <a:solidFill>
              <a:srgbClr val="E1FF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 name="Google Shape;339;p4"/>
            <p:cNvSpPr/>
            <p:nvPr/>
          </p:nvSpPr>
          <p:spPr>
            <a:xfrm>
              <a:off x="-1493321" y="669715"/>
              <a:ext cx="307051" cy="482128"/>
            </a:xfrm>
            <a:custGeom>
              <a:avLst/>
              <a:gdLst/>
              <a:ahLst/>
              <a:cxnLst/>
              <a:rect l="l" t="t" r="r" b="b"/>
              <a:pathLst>
                <a:path w="307051" h="482128" extrusionOk="0">
                  <a:moveTo>
                    <a:pt x="31560" y="203161"/>
                  </a:moveTo>
                  <a:cubicBezTo>
                    <a:pt x="31295" y="204715"/>
                    <a:pt x="31030" y="206342"/>
                    <a:pt x="30752" y="207957"/>
                  </a:cubicBezTo>
                  <a:cubicBezTo>
                    <a:pt x="28509" y="221432"/>
                    <a:pt x="26423" y="235581"/>
                    <a:pt x="24385" y="250067"/>
                  </a:cubicBezTo>
                  <a:cubicBezTo>
                    <a:pt x="16727" y="304976"/>
                    <a:pt x="10432" y="364875"/>
                    <a:pt x="6102" y="411383"/>
                  </a:cubicBezTo>
                  <a:cubicBezTo>
                    <a:pt x="3111" y="443261"/>
                    <a:pt x="1013" y="468787"/>
                    <a:pt x="0" y="482129"/>
                  </a:cubicBezTo>
                  <a:cubicBezTo>
                    <a:pt x="25530" y="438934"/>
                    <a:pt x="50132" y="393920"/>
                    <a:pt x="52218" y="350123"/>
                  </a:cubicBezTo>
                  <a:cubicBezTo>
                    <a:pt x="57308" y="245198"/>
                    <a:pt x="52218" y="128426"/>
                    <a:pt x="94560" y="192736"/>
                  </a:cubicBezTo>
                  <a:cubicBezTo>
                    <a:pt x="136901" y="257045"/>
                    <a:pt x="257124" y="253659"/>
                    <a:pt x="306243" y="241812"/>
                  </a:cubicBezTo>
                  <a:lnTo>
                    <a:pt x="307051" y="239437"/>
                  </a:lnTo>
                  <a:cubicBezTo>
                    <a:pt x="206594" y="205125"/>
                    <a:pt x="123817" y="120436"/>
                    <a:pt x="107838" y="0"/>
                  </a:cubicBezTo>
                  <a:lnTo>
                    <a:pt x="105269" y="337"/>
                  </a:lnTo>
                  <a:cubicBezTo>
                    <a:pt x="105269" y="337"/>
                    <a:pt x="94898" y="17536"/>
                    <a:pt x="81547" y="46509"/>
                  </a:cubicBezTo>
                  <a:cubicBezTo>
                    <a:pt x="71393" y="68443"/>
                    <a:pt x="59611" y="97139"/>
                    <a:pt x="49384" y="130246"/>
                  </a:cubicBezTo>
                  <a:cubicBezTo>
                    <a:pt x="42342" y="152783"/>
                    <a:pt x="36107" y="177297"/>
                    <a:pt x="31560" y="203161"/>
                  </a:cubicBez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4"/>
            <p:cNvSpPr/>
            <p:nvPr/>
          </p:nvSpPr>
          <p:spPr>
            <a:xfrm>
              <a:off x="-1388522" y="339502"/>
              <a:ext cx="462777" cy="586709"/>
            </a:xfrm>
            <a:custGeom>
              <a:avLst/>
              <a:gdLst/>
              <a:ahLst/>
              <a:cxnLst/>
              <a:rect l="l" t="t" r="r" b="b"/>
              <a:pathLst>
                <a:path w="462777" h="586709" extrusionOk="0">
                  <a:moveTo>
                    <a:pt x="253" y="258998"/>
                  </a:moveTo>
                  <a:cubicBezTo>
                    <a:pt x="-145" y="272062"/>
                    <a:pt x="-73" y="285741"/>
                    <a:pt x="470" y="300095"/>
                  </a:cubicBezTo>
                  <a:cubicBezTo>
                    <a:pt x="795" y="308483"/>
                    <a:pt x="1410" y="316739"/>
                    <a:pt x="2291" y="324874"/>
                  </a:cubicBezTo>
                  <a:cubicBezTo>
                    <a:pt x="2556" y="326694"/>
                    <a:pt x="2761" y="328453"/>
                    <a:pt x="3038" y="330213"/>
                  </a:cubicBezTo>
                  <a:cubicBezTo>
                    <a:pt x="19017" y="450649"/>
                    <a:pt x="101795" y="535338"/>
                    <a:pt x="202252" y="569650"/>
                  </a:cubicBezTo>
                  <a:cubicBezTo>
                    <a:pt x="212623" y="573242"/>
                    <a:pt x="223188" y="576219"/>
                    <a:pt x="233885" y="578665"/>
                  </a:cubicBezTo>
                  <a:cubicBezTo>
                    <a:pt x="251769" y="582787"/>
                    <a:pt x="270052" y="585366"/>
                    <a:pt x="288418" y="586306"/>
                  </a:cubicBezTo>
                  <a:cubicBezTo>
                    <a:pt x="309824" y="587391"/>
                    <a:pt x="331363" y="586306"/>
                    <a:pt x="352624" y="582847"/>
                  </a:cubicBezTo>
                  <a:cubicBezTo>
                    <a:pt x="378432" y="578726"/>
                    <a:pt x="403902" y="571205"/>
                    <a:pt x="428299" y="560045"/>
                  </a:cubicBezTo>
                  <a:cubicBezTo>
                    <a:pt x="438658" y="555296"/>
                    <a:pt x="448884" y="549885"/>
                    <a:pt x="458846" y="543799"/>
                  </a:cubicBezTo>
                  <a:cubicBezTo>
                    <a:pt x="460196" y="542979"/>
                    <a:pt x="461487" y="542172"/>
                    <a:pt x="462777" y="541364"/>
                  </a:cubicBezTo>
                  <a:cubicBezTo>
                    <a:pt x="281641" y="611615"/>
                    <a:pt x="127952" y="519357"/>
                    <a:pt x="82897" y="389244"/>
                  </a:cubicBezTo>
                  <a:cubicBezTo>
                    <a:pt x="37179" y="257250"/>
                    <a:pt x="101530" y="133705"/>
                    <a:pt x="101530" y="133705"/>
                  </a:cubicBezTo>
                  <a:lnTo>
                    <a:pt x="103700" y="132958"/>
                  </a:lnTo>
                  <a:cubicBezTo>
                    <a:pt x="98213" y="117109"/>
                    <a:pt x="95295" y="100056"/>
                    <a:pt x="95295" y="82388"/>
                  </a:cubicBezTo>
                  <a:cubicBezTo>
                    <a:pt x="95295" y="52330"/>
                    <a:pt x="103761" y="24237"/>
                    <a:pt x="118461" y="337"/>
                  </a:cubicBezTo>
                  <a:lnTo>
                    <a:pt x="117919" y="0"/>
                  </a:lnTo>
                  <a:cubicBezTo>
                    <a:pt x="117919" y="0"/>
                    <a:pt x="34936" y="39193"/>
                    <a:pt x="8188" y="181829"/>
                  </a:cubicBezTo>
                  <a:cubicBezTo>
                    <a:pt x="3919" y="204776"/>
                    <a:pt x="1000" y="230362"/>
                    <a:pt x="253" y="258998"/>
                  </a:cubicBez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p4"/>
            <p:cNvSpPr/>
            <p:nvPr/>
          </p:nvSpPr>
          <p:spPr>
            <a:xfrm>
              <a:off x="-1322029" y="472460"/>
              <a:ext cx="539310" cy="432630"/>
            </a:xfrm>
            <a:custGeom>
              <a:avLst/>
              <a:gdLst/>
              <a:ahLst/>
              <a:cxnLst/>
              <a:rect l="l" t="t" r="r" b="b"/>
              <a:pathLst>
                <a:path w="539310" h="432630" extrusionOk="0">
                  <a:moveTo>
                    <a:pt x="396284" y="408406"/>
                  </a:moveTo>
                  <a:cubicBezTo>
                    <a:pt x="215148" y="478658"/>
                    <a:pt x="61460" y="386400"/>
                    <a:pt x="16405" y="256286"/>
                  </a:cubicBezTo>
                  <a:cubicBezTo>
                    <a:pt x="-29313" y="124292"/>
                    <a:pt x="35037" y="747"/>
                    <a:pt x="35037" y="747"/>
                  </a:cubicBezTo>
                  <a:lnTo>
                    <a:pt x="37208" y="0"/>
                  </a:lnTo>
                  <a:cubicBezTo>
                    <a:pt x="58204" y="61803"/>
                    <a:pt x="116802" y="106214"/>
                    <a:pt x="185747" y="106214"/>
                  </a:cubicBezTo>
                  <a:cubicBezTo>
                    <a:pt x="243669" y="106214"/>
                    <a:pt x="294272" y="74867"/>
                    <a:pt x="321430" y="28153"/>
                  </a:cubicBezTo>
                  <a:lnTo>
                    <a:pt x="323191" y="29178"/>
                  </a:lnTo>
                  <a:cubicBezTo>
                    <a:pt x="358345" y="87859"/>
                    <a:pt x="418631" y="126522"/>
                    <a:pt x="487178" y="126522"/>
                  </a:cubicBezTo>
                  <a:cubicBezTo>
                    <a:pt x="503784" y="126522"/>
                    <a:pt x="519824" y="124292"/>
                    <a:pt x="535212" y="119954"/>
                  </a:cubicBezTo>
                  <a:lnTo>
                    <a:pt x="535754" y="122051"/>
                  </a:lnTo>
                  <a:cubicBezTo>
                    <a:pt x="535754" y="122051"/>
                    <a:pt x="535827" y="122460"/>
                    <a:pt x="536020" y="123328"/>
                  </a:cubicBezTo>
                  <a:cubicBezTo>
                    <a:pt x="536972" y="128209"/>
                    <a:pt x="540084" y="146830"/>
                    <a:pt x="539131" y="173356"/>
                  </a:cubicBezTo>
                  <a:cubicBezTo>
                    <a:pt x="538191" y="202474"/>
                    <a:pt x="532221" y="241125"/>
                    <a:pt x="513058" y="281680"/>
                  </a:cubicBezTo>
                  <a:cubicBezTo>
                    <a:pt x="504460" y="299878"/>
                    <a:pt x="493148" y="318499"/>
                    <a:pt x="478375" y="336781"/>
                  </a:cubicBezTo>
                  <a:cubicBezTo>
                    <a:pt x="476083" y="339686"/>
                    <a:pt x="473707" y="342530"/>
                    <a:pt x="471199" y="345447"/>
                  </a:cubicBezTo>
                  <a:cubicBezTo>
                    <a:pt x="464964" y="352485"/>
                    <a:pt x="458259" y="359524"/>
                    <a:pt x="450939" y="366357"/>
                  </a:cubicBezTo>
                  <a:cubicBezTo>
                    <a:pt x="435502" y="381048"/>
                    <a:pt x="417413" y="395125"/>
                    <a:pt x="396284" y="408406"/>
                  </a:cubicBezTo>
                  <a:close/>
                  <a:moveTo>
                    <a:pt x="410430" y="255141"/>
                  </a:moveTo>
                  <a:cubicBezTo>
                    <a:pt x="410430" y="255141"/>
                    <a:pt x="206067" y="342060"/>
                    <a:pt x="110084" y="195363"/>
                  </a:cubicBezTo>
                  <a:cubicBezTo>
                    <a:pt x="110084" y="195363"/>
                    <a:pt x="76221" y="267591"/>
                    <a:pt x="165426" y="321753"/>
                  </a:cubicBezTo>
                  <a:cubicBezTo>
                    <a:pt x="254644" y="375902"/>
                    <a:pt x="376567" y="337529"/>
                    <a:pt x="410430" y="255141"/>
                  </a:cubicBezTo>
                </a:path>
              </a:pathLst>
            </a:custGeom>
            <a:solidFill>
              <a:srgbClr val="E1FF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p4"/>
            <p:cNvSpPr/>
            <p:nvPr/>
          </p:nvSpPr>
          <p:spPr>
            <a:xfrm>
              <a:off x="-1218252" y="667823"/>
              <a:ext cx="306653" cy="151539"/>
            </a:xfrm>
            <a:custGeom>
              <a:avLst/>
              <a:gdLst/>
              <a:ahLst/>
              <a:cxnLst/>
              <a:rect l="l" t="t" r="r" b="b"/>
              <a:pathLst>
                <a:path w="306653" h="151539" extrusionOk="0">
                  <a:moveTo>
                    <a:pt x="6307" y="0"/>
                  </a:moveTo>
                  <a:cubicBezTo>
                    <a:pt x="6307" y="0"/>
                    <a:pt x="-27556" y="72228"/>
                    <a:pt x="61649" y="126389"/>
                  </a:cubicBezTo>
                  <a:cubicBezTo>
                    <a:pt x="150866" y="180539"/>
                    <a:pt x="272790" y="142166"/>
                    <a:pt x="306653" y="59778"/>
                  </a:cubicBezTo>
                  <a:cubicBezTo>
                    <a:pt x="306653" y="59778"/>
                    <a:pt x="102290" y="146697"/>
                    <a:pt x="6307"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4"/>
            <p:cNvSpPr/>
            <p:nvPr/>
          </p:nvSpPr>
          <p:spPr>
            <a:xfrm>
              <a:off x="-1100176" y="922349"/>
              <a:ext cx="168493" cy="170054"/>
            </a:xfrm>
            <a:custGeom>
              <a:avLst/>
              <a:gdLst/>
              <a:ahLst/>
              <a:cxnLst/>
              <a:rect l="l" t="t" r="r" b="b"/>
              <a:pathLst>
                <a:path w="168493" h="170054" extrusionOk="0">
                  <a:moveTo>
                    <a:pt x="72" y="3459"/>
                  </a:moveTo>
                  <a:lnTo>
                    <a:pt x="0" y="4953"/>
                  </a:lnTo>
                  <a:cubicBezTo>
                    <a:pt x="0" y="4953"/>
                    <a:pt x="65508" y="178719"/>
                    <a:pt x="92594" y="169716"/>
                  </a:cubicBezTo>
                  <a:cubicBezTo>
                    <a:pt x="119692" y="160641"/>
                    <a:pt x="114072" y="126799"/>
                    <a:pt x="114072" y="126799"/>
                  </a:cubicBezTo>
                  <a:cubicBezTo>
                    <a:pt x="145645" y="150493"/>
                    <a:pt x="189662" y="121183"/>
                    <a:pt x="156957" y="85099"/>
                  </a:cubicBezTo>
                  <a:cubicBezTo>
                    <a:pt x="139265" y="65527"/>
                    <a:pt x="113602" y="42375"/>
                    <a:pt x="93752" y="25261"/>
                  </a:cubicBezTo>
                  <a:cubicBezTo>
                    <a:pt x="76953" y="10702"/>
                    <a:pt x="64350" y="482"/>
                    <a:pt x="64350" y="482"/>
                  </a:cubicBezTo>
                  <a:lnTo>
                    <a:pt x="64278" y="0"/>
                  </a:lnTo>
                  <a:cubicBezTo>
                    <a:pt x="43017" y="3459"/>
                    <a:pt x="21478" y="4544"/>
                    <a:pt x="72" y="3459"/>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p4"/>
            <p:cNvSpPr/>
            <p:nvPr/>
          </p:nvSpPr>
          <p:spPr>
            <a:xfrm>
              <a:off x="-1035898" y="899547"/>
              <a:ext cx="247174" cy="55736"/>
            </a:xfrm>
            <a:custGeom>
              <a:avLst/>
              <a:gdLst/>
              <a:ahLst/>
              <a:cxnLst/>
              <a:rect l="l" t="t" r="r" b="b"/>
              <a:pathLst>
                <a:path w="247174" h="55736" extrusionOk="0">
                  <a:moveTo>
                    <a:pt x="0" y="22802"/>
                  </a:moveTo>
                  <a:lnTo>
                    <a:pt x="72" y="23284"/>
                  </a:lnTo>
                  <a:cubicBezTo>
                    <a:pt x="72" y="23284"/>
                    <a:pt x="12675" y="33505"/>
                    <a:pt x="29474" y="48063"/>
                  </a:cubicBezTo>
                  <a:cubicBezTo>
                    <a:pt x="123358" y="61803"/>
                    <a:pt x="196380" y="55644"/>
                    <a:pt x="247175" y="41013"/>
                  </a:cubicBezTo>
                  <a:cubicBezTo>
                    <a:pt x="198948" y="52402"/>
                    <a:pt x="80752" y="40410"/>
                    <a:pt x="75735" y="133"/>
                  </a:cubicBezTo>
                  <a:lnTo>
                    <a:pt x="75674" y="0"/>
                  </a:lnTo>
                  <a:cubicBezTo>
                    <a:pt x="51278" y="11160"/>
                    <a:pt x="25808" y="18681"/>
                    <a:pt x="0" y="22802"/>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 name="Google Shape;345;p4"/>
            <p:cNvSpPr/>
            <p:nvPr/>
          </p:nvSpPr>
          <p:spPr>
            <a:xfrm>
              <a:off x="-1021933" y="165736"/>
              <a:ext cx="383521" cy="433245"/>
            </a:xfrm>
            <a:custGeom>
              <a:avLst/>
              <a:gdLst/>
              <a:ahLst/>
              <a:cxnLst/>
              <a:rect l="l" t="t" r="r" b="b"/>
              <a:pathLst>
                <a:path w="383521" h="433245" extrusionOk="0">
                  <a:moveTo>
                    <a:pt x="663" y="148192"/>
                  </a:moveTo>
                  <a:lnTo>
                    <a:pt x="0" y="148794"/>
                  </a:lnTo>
                  <a:cubicBezTo>
                    <a:pt x="26483" y="176887"/>
                    <a:pt x="42595" y="214658"/>
                    <a:pt x="42595" y="256153"/>
                  </a:cubicBezTo>
                  <a:cubicBezTo>
                    <a:pt x="42595" y="284861"/>
                    <a:pt x="34877" y="311725"/>
                    <a:pt x="21334" y="334877"/>
                  </a:cubicBezTo>
                  <a:lnTo>
                    <a:pt x="23094" y="335902"/>
                  </a:lnTo>
                  <a:cubicBezTo>
                    <a:pt x="58248" y="394583"/>
                    <a:pt x="118535" y="433246"/>
                    <a:pt x="187082" y="433246"/>
                  </a:cubicBezTo>
                  <a:cubicBezTo>
                    <a:pt x="203688" y="433246"/>
                    <a:pt x="219727" y="431016"/>
                    <a:pt x="235115" y="426677"/>
                  </a:cubicBezTo>
                  <a:cubicBezTo>
                    <a:pt x="320401" y="403116"/>
                    <a:pt x="383522" y="318028"/>
                    <a:pt x="383522" y="216623"/>
                  </a:cubicBezTo>
                  <a:cubicBezTo>
                    <a:pt x="383522" y="97007"/>
                    <a:pt x="295607" y="0"/>
                    <a:pt x="187082" y="0"/>
                  </a:cubicBezTo>
                  <a:cubicBezTo>
                    <a:pt x="100324" y="0"/>
                    <a:pt x="26616" y="62080"/>
                    <a:pt x="663" y="148192"/>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 name="Google Shape;346;p4"/>
            <p:cNvSpPr/>
            <p:nvPr/>
          </p:nvSpPr>
          <p:spPr>
            <a:xfrm>
              <a:off x="-960223" y="838817"/>
              <a:ext cx="247307" cy="105835"/>
            </a:xfrm>
            <a:custGeom>
              <a:avLst/>
              <a:gdLst/>
              <a:ahLst/>
              <a:cxnLst/>
              <a:rect l="l" t="t" r="r" b="b"/>
              <a:pathLst>
                <a:path w="247307" h="105835" extrusionOk="0">
                  <a:moveTo>
                    <a:pt x="34479" y="42049"/>
                  </a:moveTo>
                  <a:cubicBezTo>
                    <a:pt x="33188" y="42857"/>
                    <a:pt x="31898" y="43664"/>
                    <a:pt x="30547" y="44484"/>
                  </a:cubicBezTo>
                  <a:cubicBezTo>
                    <a:pt x="20586" y="50570"/>
                    <a:pt x="10359" y="55982"/>
                    <a:pt x="0" y="60730"/>
                  </a:cubicBezTo>
                  <a:lnTo>
                    <a:pt x="60" y="60863"/>
                  </a:lnTo>
                  <a:cubicBezTo>
                    <a:pt x="5077" y="101140"/>
                    <a:pt x="123274" y="113132"/>
                    <a:pt x="171501" y="101743"/>
                  </a:cubicBezTo>
                  <a:cubicBezTo>
                    <a:pt x="209103" y="90993"/>
                    <a:pt x="234500" y="75554"/>
                    <a:pt x="247308" y="60115"/>
                  </a:cubicBezTo>
                  <a:cubicBezTo>
                    <a:pt x="246837" y="54089"/>
                    <a:pt x="238371" y="14209"/>
                    <a:pt x="89133" y="0"/>
                  </a:cubicBezTo>
                  <a:cubicBezTo>
                    <a:pt x="73697" y="14691"/>
                    <a:pt x="55607" y="28768"/>
                    <a:pt x="34479" y="42049"/>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 name="Google Shape;347;p4"/>
            <p:cNvSpPr/>
            <p:nvPr/>
          </p:nvSpPr>
          <p:spPr>
            <a:xfrm>
              <a:off x="-843655" y="664846"/>
              <a:ext cx="282606" cy="145142"/>
            </a:xfrm>
            <a:custGeom>
              <a:avLst/>
              <a:gdLst/>
              <a:ahLst/>
              <a:cxnLst/>
              <a:rect l="l" t="t" r="r" b="b"/>
              <a:pathLst>
                <a:path w="282606" h="145142" extrusionOk="0">
                  <a:moveTo>
                    <a:pt x="0" y="144395"/>
                  </a:moveTo>
                  <a:lnTo>
                    <a:pt x="880" y="145142"/>
                  </a:lnTo>
                  <a:cubicBezTo>
                    <a:pt x="164265" y="100321"/>
                    <a:pt x="247513" y="46244"/>
                    <a:pt x="282606" y="0"/>
                  </a:cubicBezTo>
                  <a:cubicBezTo>
                    <a:pt x="259982" y="20850"/>
                    <a:pt x="169824" y="94910"/>
                    <a:pt x="34684" y="89293"/>
                  </a:cubicBezTo>
                  <a:cubicBezTo>
                    <a:pt x="26085" y="107492"/>
                    <a:pt x="14773" y="126112"/>
                    <a:pt x="0" y="144395"/>
                  </a:cubicBezTo>
                </a:path>
              </a:pathLst>
            </a:custGeom>
            <a:solidFill>
              <a:srgbClr val="63E1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 name="Google Shape;348;p4"/>
            <p:cNvSpPr/>
            <p:nvPr/>
          </p:nvSpPr>
          <p:spPr>
            <a:xfrm>
              <a:off x="-808971" y="587584"/>
              <a:ext cx="268948" cy="166858"/>
            </a:xfrm>
            <a:custGeom>
              <a:avLst/>
              <a:gdLst/>
              <a:ahLst/>
              <a:cxnLst/>
              <a:rect l="l" t="t" r="r" b="b"/>
              <a:pathLst>
                <a:path w="268948" h="166858" extrusionOk="0">
                  <a:moveTo>
                    <a:pt x="0" y="166556"/>
                  </a:moveTo>
                  <a:cubicBezTo>
                    <a:pt x="135141" y="172172"/>
                    <a:pt x="225299" y="98112"/>
                    <a:pt x="247923" y="77262"/>
                  </a:cubicBezTo>
                  <a:cubicBezTo>
                    <a:pt x="247995" y="77190"/>
                    <a:pt x="247995" y="77130"/>
                    <a:pt x="247995" y="77130"/>
                  </a:cubicBezTo>
                  <a:cubicBezTo>
                    <a:pt x="266085" y="53158"/>
                    <a:pt x="271294" y="31356"/>
                    <a:pt x="268038" y="14038"/>
                  </a:cubicBezTo>
                  <a:lnTo>
                    <a:pt x="267086" y="14242"/>
                  </a:lnTo>
                  <a:cubicBezTo>
                    <a:pt x="267086" y="14242"/>
                    <a:pt x="206124" y="-38220"/>
                    <a:pt x="26616" y="58232"/>
                  </a:cubicBezTo>
                  <a:lnTo>
                    <a:pt x="26073" y="58232"/>
                  </a:lnTo>
                  <a:cubicBezTo>
                    <a:pt x="25132" y="87350"/>
                    <a:pt x="19163" y="126001"/>
                    <a:pt x="0" y="166556"/>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 name="Google Shape;349;p4"/>
            <p:cNvSpPr/>
            <p:nvPr/>
          </p:nvSpPr>
          <p:spPr>
            <a:xfrm>
              <a:off x="-786009" y="559131"/>
              <a:ext cx="245076" cy="86685"/>
            </a:xfrm>
            <a:custGeom>
              <a:avLst/>
              <a:gdLst/>
              <a:ahLst/>
              <a:cxnLst/>
              <a:rect l="l" t="t" r="r" b="b"/>
              <a:pathLst>
                <a:path w="245076" h="86685" extrusionOk="0">
                  <a:moveTo>
                    <a:pt x="820" y="36465"/>
                  </a:moveTo>
                  <a:lnTo>
                    <a:pt x="0" y="36658"/>
                  </a:lnTo>
                  <a:cubicBezTo>
                    <a:pt x="953" y="41539"/>
                    <a:pt x="4064" y="60159"/>
                    <a:pt x="3111" y="86685"/>
                  </a:cubicBezTo>
                  <a:lnTo>
                    <a:pt x="3654" y="86685"/>
                  </a:lnTo>
                  <a:cubicBezTo>
                    <a:pt x="183162" y="-9767"/>
                    <a:pt x="244124" y="42696"/>
                    <a:pt x="244124" y="42696"/>
                  </a:cubicBezTo>
                  <a:lnTo>
                    <a:pt x="245077" y="42491"/>
                  </a:lnTo>
                  <a:cubicBezTo>
                    <a:pt x="241893" y="25027"/>
                    <a:pt x="230038" y="12096"/>
                    <a:pt x="214192" y="5997"/>
                  </a:cubicBezTo>
                  <a:cubicBezTo>
                    <a:pt x="152145" y="-17697"/>
                    <a:pt x="820" y="36465"/>
                    <a:pt x="820" y="36465"/>
                  </a:cubicBez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4"/>
            <p:cNvSpPr/>
            <p:nvPr/>
          </p:nvSpPr>
          <p:spPr>
            <a:xfrm>
              <a:off x="-894655" y="589123"/>
              <a:ext cx="119282" cy="269229"/>
            </a:xfrm>
            <a:custGeom>
              <a:avLst/>
              <a:gdLst/>
              <a:ahLst/>
              <a:cxnLst/>
              <a:rect l="l" t="t" r="r" b="b"/>
              <a:pathLst>
                <a:path w="119282" h="269229" extrusionOk="0">
                  <a:moveTo>
                    <a:pt x="108646" y="6641"/>
                  </a:moveTo>
                  <a:lnTo>
                    <a:pt x="109466" y="6508"/>
                  </a:lnTo>
                  <a:cubicBezTo>
                    <a:pt x="109466" y="6508"/>
                    <a:pt x="113047" y="5219"/>
                    <a:pt x="119282" y="3121"/>
                  </a:cubicBezTo>
                  <a:lnTo>
                    <a:pt x="118269" y="0"/>
                  </a:lnTo>
                  <a:cubicBezTo>
                    <a:pt x="114808" y="1290"/>
                    <a:pt x="111359" y="2374"/>
                    <a:pt x="107838" y="3266"/>
                  </a:cubicBezTo>
                  <a:cubicBezTo>
                    <a:pt x="92449" y="7653"/>
                    <a:pt x="76410" y="9883"/>
                    <a:pt x="59804" y="9883"/>
                  </a:cubicBezTo>
                  <a:cubicBezTo>
                    <a:pt x="51000" y="9883"/>
                    <a:pt x="42402" y="9280"/>
                    <a:pt x="33936" y="8063"/>
                  </a:cubicBezTo>
                  <a:lnTo>
                    <a:pt x="33864" y="8461"/>
                  </a:lnTo>
                  <a:cubicBezTo>
                    <a:pt x="33864" y="8461"/>
                    <a:pt x="101603" y="159629"/>
                    <a:pt x="0" y="267940"/>
                  </a:cubicBezTo>
                  <a:lnTo>
                    <a:pt x="1013" y="269230"/>
                  </a:lnTo>
                  <a:cubicBezTo>
                    <a:pt x="9141" y="262806"/>
                    <a:pt x="16594" y="256298"/>
                    <a:pt x="23565" y="249657"/>
                  </a:cubicBezTo>
                  <a:cubicBezTo>
                    <a:pt x="30885" y="242824"/>
                    <a:pt x="37590" y="235786"/>
                    <a:pt x="43825" y="228747"/>
                  </a:cubicBezTo>
                  <a:cubicBezTo>
                    <a:pt x="46333" y="225903"/>
                    <a:pt x="48709" y="222986"/>
                    <a:pt x="51000" y="220142"/>
                  </a:cubicBezTo>
                  <a:cubicBezTo>
                    <a:pt x="65773" y="201811"/>
                    <a:pt x="77085" y="183191"/>
                    <a:pt x="85684" y="164980"/>
                  </a:cubicBezTo>
                  <a:cubicBezTo>
                    <a:pt x="104847" y="124425"/>
                    <a:pt x="110816" y="85774"/>
                    <a:pt x="111757" y="56669"/>
                  </a:cubicBezTo>
                  <a:cubicBezTo>
                    <a:pt x="112710" y="30190"/>
                    <a:pt x="109598" y="11582"/>
                    <a:pt x="108646" y="6641"/>
                  </a:cubicBezTo>
                </a:path>
              </a:pathLst>
            </a:custGeom>
            <a:solidFill>
              <a:srgbClr val="F1FF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p4"/>
            <p:cNvSpPr/>
            <p:nvPr/>
          </p:nvSpPr>
          <p:spPr>
            <a:xfrm>
              <a:off x="-1906419" y="699044"/>
              <a:ext cx="488145" cy="82887"/>
            </a:xfrm>
            <a:custGeom>
              <a:avLst/>
              <a:gdLst/>
              <a:ahLst/>
              <a:cxnLst/>
              <a:rect l="l" t="t" r="r" b="b"/>
              <a:pathLst>
                <a:path w="488145" h="82887" extrusionOk="0">
                  <a:moveTo>
                    <a:pt x="171808" y="356"/>
                  </a:moveTo>
                  <a:cubicBezTo>
                    <a:pt x="47654" y="-4104"/>
                    <a:pt x="-1393" y="33933"/>
                    <a:pt x="30" y="82888"/>
                  </a:cubicBezTo>
                  <a:cubicBezTo>
                    <a:pt x="14803" y="5839"/>
                    <a:pt x="411132" y="34752"/>
                    <a:pt x="411132" y="34752"/>
                  </a:cubicBezTo>
                  <a:lnTo>
                    <a:pt x="411880" y="36777"/>
                  </a:lnTo>
                  <a:cubicBezTo>
                    <a:pt x="454209" y="20398"/>
                    <a:pt x="487880" y="17289"/>
                    <a:pt x="487880" y="17289"/>
                  </a:cubicBezTo>
                  <a:lnTo>
                    <a:pt x="488145" y="15457"/>
                  </a:lnTo>
                  <a:cubicBezTo>
                    <a:pt x="483140" y="14649"/>
                    <a:pt x="473794" y="13083"/>
                    <a:pt x="461119" y="10515"/>
                  </a:cubicBezTo>
                  <a:lnTo>
                    <a:pt x="461059" y="10515"/>
                  </a:lnTo>
                  <a:cubicBezTo>
                    <a:pt x="460987" y="10515"/>
                    <a:pt x="460914" y="10515"/>
                    <a:pt x="460854" y="10515"/>
                  </a:cubicBezTo>
                  <a:cubicBezTo>
                    <a:pt x="444525" y="9973"/>
                    <a:pt x="364594" y="7406"/>
                    <a:pt x="171808" y="356"/>
                  </a:cubicBez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4"/>
            <p:cNvSpPr/>
            <p:nvPr/>
          </p:nvSpPr>
          <p:spPr>
            <a:xfrm>
              <a:off x="-1621969" y="714500"/>
              <a:ext cx="210195" cy="208701"/>
            </a:xfrm>
            <a:custGeom>
              <a:avLst/>
              <a:gdLst/>
              <a:ahLst/>
              <a:cxnLst/>
              <a:rect l="l" t="t" r="r" b="b"/>
              <a:pathLst>
                <a:path w="210195" h="208701" extrusionOk="0">
                  <a:moveTo>
                    <a:pt x="62332" y="55982"/>
                  </a:moveTo>
                  <a:cubicBezTo>
                    <a:pt x="-4262" y="103370"/>
                    <a:pt x="-21193" y="159822"/>
                    <a:pt x="29614" y="159822"/>
                  </a:cubicBezTo>
                  <a:cubicBezTo>
                    <a:pt x="29614" y="159822"/>
                    <a:pt x="28251" y="163353"/>
                    <a:pt x="27588" y="168692"/>
                  </a:cubicBezTo>
                  <a:cubicBezTo>
                    <a:pt x="26093" y="179250"/>
                    <a:pt x="27238" y="196990"/>
                    <a:pt x="47631" y="206065"/>
                  </a:cubicBezTo>
                  <a:cubicBezTo>
                    <a:pt x="69785" y="215815"/>
                    <a:pt x="72088" y="197605"/>
                    <a:pt x="86584" y="166595"/>
                  </a:cubicBezTo>
                  <a:cubicBezTo>
                    <a:pt x="91999" y="154880"/>
                    <a:pt x="99114" y="141479"/>
                    <a:pt x="109738" y="127064"/>
                  </a:cubicBezTo>
                  <a:cubicBezTo>
                    <a:pt x="137994" y="88751"/>
                    <a:pt x="177478" y="85364"/>
                    <a:pt x="177478" y="85364"/>
                  </a:cubicBezTo>
                  <a:lnTo>
                    <a:pt x="178032" y="85497"/>
                  </a:lnTo>
                  <a:cubicBezTo>
                    <a:pt x="188259" y="52330"/>
                    <a:pt x="200041" y="23694"/>
                    <a:pt x="210196" y="1687"/>
                  </a:cubicBezTo>
                  <a:lnTo>
                    <a:pt x="207964" y="747"/>
                  </a:lnTo>
                  <a:cubicBezTo>
                    <a:pt x="207964" y="747"/>
                    <a:pt x="206481" y="542"/>
                    <a:pt x="203695" y="0"/>
                  </a:cubicBezTo>
                  <a:lnTo>
                    <a:pt x="203430" y="1832"/>
                  </a:lnTo>
                  <a:cubicBezTo>
                    <a:pt x="203430" y="1832"/>
                    <a:pt x="169759" y="4941"/>
                    <a:pt x="127430" y="21320"/>
                  </a:cubicBezTo>
                  <a:cubicBezTo>
                    <a:pt x="106832" y="29310"/>
                    <a:pt x="84136" y="40483"/>
                    <a:pt x="62332" y="55982"/>
                  </a:cubicBez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4"/>
            <p:cNvSpPr/>
            <p:nvPr/>
          </p:nvSpPr>
          <p:spPr>
            <a:xfrm>
              <a:off x="-1564183" y="1201498"/>
              <a:ext cx="17956" cy="102008"/>
            </a:xfrm>
            <a:custGeom>
              <a:avLst/>
              <a:gdLst/>
              <a:ahLst/>
              <a:cxnLst/>
              <a:rect l="l" t="t" r="r" b="b"/>
              <a:pathLst>
                <a:path w="17956" h="102008" extrusionOk="0">
                  <a:moveTo>
                    <a:pt x="3328" y="0"/>
                  </a:moveTo>
                  <a:cubicBezTo>
                    <a:pt x="1097" y="11907"/>
                    <a:pt x="-133" y="24779"/>
                    <a:pt x="11" y="38374"/>
                  </a:cubicBezTo>
                  <a:cubicBezTo>
                    <a:pt x="349" y="64647"/>
                    <a:pt x="5089" y="85834"/>
                    <a:pt x="13012" y="102008"/>
                  </a:cubicBezTo>
                  <a:cubicBezTo>
                    <a:pt x="9563" y="86100"/>
                    <a:pt x="11926" y="69046"/>
                    <a:pt x="17956" y="51040"/>
                  </a:cubicBezTo>
                  <a:cubicBezTo>
                    <a:pt x="7392" y="37289"/>
                    <a:pt x="1567" y="20308"/>
                    <a:pt x="3388" y="0"/>
                  </a:cubicBezTo>
                  <a:lnTo>
                    <a:pt x="3328" y="0"/>
                  </a:ln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4"/>
            <p:cNvSpPr/>
            <p:nvPr/>
          </p:nvSpPr>
          <p:spPr>
            <a:xfrm>
              <a:off x="-1561125" y="1131500"/>
              <a:ext cx="48894" cy="121038"/>
            </a:xfrm>
            <a:custGeom>
              <a:avLst/>
              <a:gdLst/>
              <a:ahLst/>
              <a:cxnLst/>
              <a:rect l="l" t="t" r="r" b="b"/>
              <a:pathLst>
                <a:path w="48894" h="121038" extrusionOk="0">
                  <a:moveTo>
                    <a:pt x="330" y="69998"/>
                  </a:moveTo>
                  <a:cubicBezTo>
                    <a:pt x="-1491" y="90306"/>
                    <a:pt x="4334" y="107287"/>
                    <a:pt x="14898" y="121038"/>
                  </a:cubicBezTo>
                  <a:cubicBezTo>
                    <a:pt x="22207" y="99309"/>
                    <a:pt x="34809" y="76157"/>
                    <a:pt x="48895" y="52318"/>
                  </a:cubicBezTo>
                  <a:cubicBezTo>
                    <a:pt x="34411" y="39398"/>
                    <a:pt x="25873" y="22200"/>
                    <a:pt x="27428" y="60"/>
                  </a:cubicBezTo>
                  <a:lnTo>
                    <a:pt x="27284" y="0"/>
                  </a:lnTo>
                  <a:cubicBezTo>
                    <a:pt x="15911" y="18608"/>
                    <a:pt x="5347" y="42037"/>
                    <a:pt x="270" y="69998"/>
                  </a:cubicBezTo>
                  <a:lnTo>
                    <a:pt x="330" y="69998"/>
                  </a:ln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4"/>
            <p:cNvSpPr/>
            <p:nvPr/>
          </p:nvSpPr>
          <p:spPr>
            <a:xfrm>
              <a:off x="-1533879" y="1080797"/>
              <a:ext cx="46659" cy="103020"/>
            </a:xfrm>
            <a:custGeom>
              <a:avLst/>
              <a:gdLst/>
              <a:ahLst/>
              <a:cxnLst/>
              <a:rect l="l" t="t" r="r" b="b"/>
              <a:pathLst>
                <a:path w="46659" h="103020" extrusionOk="0">
                  <a:moveTo>
                    <a:pt x="182" y="50763"/>
                  </a:moveTo>
                  <a:cubicBezTo>
                    <a:pt x="-1374" y="72903"/>
                    <a:pt x="7164" y="90101"/>
                    <a:pt x="21648" y="103021"/>
                  </a:cubicBezTo>
                  <a:cubicBezTo>
                    <a:pt x="27750" y="92463"/>
                    <a:pt x="34190" y="81773"/>
                    <a:pt x="40558" y="71071"/>
                  </a:cubicBezTo>
                  <a:cubicBezTo>
                    <a:pt x="41571" y="57681"/>
                    <a:pt x="43669" y="32155"/>
                    <a:pt x="46660" y="265"/>
                  </a:cubicBezTo>
                  <a:lnTo>
                    <a:pt x="43126" y="0"/>
                  </a:lnTo>
                  <a:cubicBezTo>
                    <a:pt x="43126" y="0"/>
                    <a:pt x="20237" y="17596"/>
                    <a:pt x="37" y="50703"/>
                  </a:cubicBezTo>
                  <a:lnTo>
                    <a:pt x="182" y="50763"/>
                  </a:lnTo>
                </a:path>
              </a:pathLst>
            </a:custGeom>
            <a:solidFill>
              <a:srgbClr val="D2E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4"/>
            <p:cNvSpPr/>
            <p:nvPr/>
          </p:nvSpPr>
          <p:spPr>
            <a:xfrm>
              <a:off x="-1535385" y="799865"/>
              <a:ext cx="91448" cy="81230"/>
            </a:xfrm>
            <a:custGeom>
              <a:avLst/>
              <a:gdLst/>
              <a:ahLst/>
              <a:cxnLst/>
              <a:rect l="l" t="t" r="r" b="b"/>
              <a:pathLst>
                <a:path w="91448" h="81230" extrusionOk="0">
                  <a:moveTo>
                    <a:pt x="23155" y="41700"/>
                  </a:moveTo>
                  <a:cubicBezTo>
                    <a:pt x="12530" y="56114"/>
                    <a:pt x="5415" y="69516"/>
                    <a:pt x="0" y="81231"/>
                  </a:cubicBezTo>
                  <a:cubicBezTo>
                    <a:pt x="14351" y="81026"/>
                    <a:pt x="63132" y="74457"/>
                    <a:pt x="73624" y="73035"/>
                  </a:cubicBezTo>
                  <a:cubicBezTo>
                    <a:pt x="77218" y="52390"/>
                    <a:pt x="81885" y="32830"/>
                    <a:pt x="87240" y="14221"/>
                  </a:cubicBezTo>
                  <a:cubicBezTo>
                    <a:pt x="88602" y="9401"/>
                    <a:pt x="90025" y="4736"/>
                    <a:pt x="91448" y="133"/>
                  </a:cubicBezTo>
                  <a:lnTo>
                    <a:pt x="90894" y="0"/>
                  </a:lnTo>
                  <a:cubicBezTo>
                    <a:pt x="90894" y="0"/>
                    <a:pt x="51410" y="3387"/>
                    <a:pt x="23155" y="41700"/>
                  </a:cubicBezTo>
                </a:path>
              </a:pathLst>
            </a:custGeom>
            <a:solidFill>
              <a:srgbClr val="A4F3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4"/>
            <p:cNvSpPr/>
            <p:nvPr/>
          </p:nvSpPr>
          <p:spPr>
            <a:xfrm>
              <a:off x="-949997" y="330463"/>
              <a:ext cx="62107" cy="113999"/>
            </a:xfrm>
            <a:custGeom>
              <a:avLst/>
              <a:gdLst/>
              <a:ahLst/>
              <a:cxnLst/>
              <a:rect l="l" t="t" r="r" b="b"/>
              <a:pathLst>
                <a:path w="62107" h="113999" extrusionOk="0">
                  <a:moveTo>
                    <a:pt x="31017" y="0"/>
                  </a:moveTo>
                  <a:cubicBezTo>
                    <a:pt x="13881" y="0"/>
                    <a:pt x="0" y="25526"/>
                    <a:pt x="0" y="57006"/>
                  </a:cubicBezTo>
                  <a:cubicBezTo>
                    <a:pt x="0" y="88414"/>
                    <a:pt x="13881" y="114000"/>
                    <a:pt x="31017" y="114000"/>
                  </a:cubicBezTo>
                  <a:cubicBezTo>
                    <a:pt x="48166" y="114000"/>
                    <a:pt x="62107" y="88414"/>
                    <a:pt x="62107" y="57006"/>
                  </a:cubicBezTo>
                  <a:cubicBezTo>
                    <a:pt x="62107" y="54559"/>
                    <a:pt x="62047" y="52330"/>
                    <a:pt x="61902" y="50100"/>
                  </a:cubicBezTo>
                  <a:cubicBezTo>
                    <a:pt x="58996" y="52607"/>
                    <a:pt x="55342" y="54162"/>
                    <a:pt x="51338" y="54162"/>
                  </a:cubicBezTo>
                  <a:cubicBezTo>
                    <a:pt x="41726" y="54162"/>
                    <a:pt x="33864" y="45014"/>
                    <a:pt x="33864" y="33854"/>
                  </a:cubicBezTo>
                  <a:cubicBezTo>
                    <a:pt x="33864" y="22754"/>
                    <a:pt x="41582" y="13812"/>
                    <a:pt x="51073" y="13546"/>
                  </a:cubicBezTo>
                  <a:cubicBezTo>
                    <a:pt x="45718" y="5086"/>
                    <a:pt x="38675" y="0"/>
                    <a:pt x="31017" y="0"/>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4"/>
            <p:cNvSpPr/>
            <p:nvPr/>
          </p:nvSpPr>
          <p:spPr>
            <a:xfrm>
              <a:off x="-916133" y="344010"/>
              <a:ext cx="28038" cy="40615"/>
            </a:xfrm>
            <a:custGeom>
              <a:avLst/>
              <a:gdLst/>
              <a:ahLst/>
              <a:cxnLst/>
              <a:rect l="l" t="t" r="r" b="b"/>
              <a:pathLst>
                <a:path w="28038" h="40615" extrusionOk="0">
                  <a:moveTo>
                    <a:pt x="17209" y="0"/>
                  </a:moveTo>
                  <a:cubicBezTo>
                    <a:pt x="7718" y="265"/>
                    <a:pt x="0" y="9208"/>
                    <a:pt x="0" y="20308"/>
                  </a:cubicBezTo>
                  <a:cubicBezTo>
                    <a:pt x="0" y="31468"/>
                    <a:pt x="7863" y="40615"/>
                    <a:pt x="17474" y="40615"/>
                  </a:cubicBezTo>
                  <a:cubicBezTo>
                    <a:pt x="21478" y="40615"/>
                    <a:pt x="25132" y="39061"/>
                    <a:pt x="28039" y="36554"/>
                  </a:cubicBezTo>
                  <a:cubicBezTo>
                    <a:pt x="27026" y="21862"/>
                    <a:pt x="23106" y="9063"/>
                    <a:pt x="17209"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4"/>
            <p:cNvSpPr/>
            <p:nvPr/>
          </p:nvSpPr>
          <p:spPr>
            <a:xfrm>
              <a:off x="-898924" y="344010"/>
              <a:ext cx="17812" cy="36553"/>
            </a:xfrm>
            <a:custGeom>
              <a:avLst/>
              <a:gdLst/>
              <a:ahLst/>
              <a:cxnLst/>
              <a:rect l="l" t="t" r="r" b="b"/>
              <a:pathLst>
                <a:path w="17812" h="36553" extrusionOk="0">
                  <a:moveTo>
                    <a:pt x="265" y="0"/>
                  </a:moveTo>
                  <a:cubicBezTo>
                    <a:pt x="193" y="0"/>
                    <a:pt x="60" y="0"/>
                    <a:pt x="0" y="0"/>
                  </a:cubicBezTo>
                  <a:cubicBezTo>
                    <a:pt x="5897" y="9063"/>
                    <a:pt x="9817" y="21862"/>
                    <a:pt x="10830" y="36554"/>
                  </a:cubicBezTo>
                  <a:cubicBezTo>
                    <a:pt x="15111" y="32757"/>
                    <a:pt x="17812" y="26936"/>
                    <a:pt x="17812" y="20308"/>
                  </a:cubicBezTo>
                  <a:cubicBezTo>
                    <a:pt x="17812" y="9063"/>
                    <a:pt x="9949" y="0"/>
                    <a:pt x="265"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4"/>
            <p:cNvSpPr/>
            <p:nvPr/>
          </p:nvSpPr>
          <p:spPr>
            <a:xfrm>
              <a:off x="-871090" y="817871"/>
              <a:ext cx="167866" cy="81097"/>
            </a:xfrm>
            <a:custGeom>
              <a:avLst/>
              <a:gdLst/>
              <a:ahLst/>
              <a:cxnLst/>
              <a:rect l="l" t="t" r="r" b="b"/>
              <a:pathLst>
                <a:path w="167866" h="81097" extrusionOk="0">
                  <a:moveTo>
                    <a:pt x="20260" y="0"/>
                  </a:moveTo>
                  <a:cubicBezTo>
                    <a:pt x="14025" y="7038"/>
                    <a:pt x="7320" y="14077"/>
                    <a:pt x="0" y="20910"/>
                  </a:cubicBezTo>
                  <a:cubicBezTo>
                    <a:pt x="149238" y="35132"/>
                    <a:pt x="157704" y="75000"/>
                    <a:pt x="158175" y="81098"/>
                  </a:cubicBezTo>
                  <a:cubicBezTo>
                    <a:pt x="169282" y="67696"/>
                    <a:pt x="170910" y="54294"/>
                    <a:pt x="162709" y="44002"/>
                  </a:cubicBezTo>
                  <a:cubicBezTo>
                    <a:pt x="132222" y="5689"/>
                    <a:pt x="21551" y="1145"/>
                    <a:pt x="21551" y="1145"/>
                  </a:cubicBezTo>
                  <a:lnTo>
                    <a:pt x="20260" y="0"/>
                  </a:lnTo>
                </a:path>
              </a:pathLst>
            </a:custGeom>
            <a:solidFill>
              <a:srgbClr val="E3FC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4"/>
            <p:cNvSpPr/>
            <p:nvPr/>
          </p:nvSpPr>
          <p:spPr>
            <a:xfrm>
              <a:off x="-1453492" y="807707"/>
              <a:ext cx="287910" cy="169719"/>
            </a:xfrm>
            <a:custGeom>
              <a:avLst/>
              <a:gdLst/>
              <a:ahLst/>
              <a:cxnLst/>
              <a:rect l="l" t="t" r="r" b="b"/>
              <a:pathLst>
                <a:path w="287910" h="169719" extrusionOk="0">
                  <a:moveTo>
                    <a:pt x="13474" y="5776"/>
                  </a:moveTo>
                  <a:cubicBezTo>
                    <a:pt x="16248" y="24300"/>
                    <a:pt x="20999" y="41390"/>
                    <a:pt x="27620" y="56539"/>
                  </a:cubicBezTo>
                  <a:cubicBezTo>
                    <a:pt x="85048" y="188774"/>
                    <a:pt x="271033" y="151991"/>
                    <a:pt x="278920" y="150352"/>
                  </a:cubicBezTo>
                  <a:cubicBezTo>
                    <a:pt x="278654" y="150424"/>
                    <a:pt x="281102" y="150087"/>
                    <a:pt x="281102" y="150087"/>
                  </a:cubicBezTo>
                  <a:cubicBezTo>
                    <a:pt x="284720" y="149593"/>
                    <a:pt x="287217" y="152148"/>
                    <a:pt x="287832" y="155751"/>
                  </a:cubicBezTo>
                  <a:cubicBezTo>
                    <a:pt x="288459" y="159343"/>
                    <a:pt x="285239" y="162874"/>
                    <a:pt x="281669" y="163621"/>
                  </a:cubicBezTo>
                  <a:cubicBezTo>
                    <a:pt x="273336" y="165333"/>
                    <a:pt x="76956" y="204152"/>
                    <a:pt x="15187" y="61927"/>
                  </a:cubicBezTo>
                  <a:cubicBezTo>
                    <a:pt x="8108" y="45705"/>
                    <a:pt x="3031" y="27482"/>
                    <a:pt x="76" y="7777"/>
                  </a:cubicBezTo>
                  <a:cubicBezTo>
                    <a:pt x="-479" y="4089"/>
                    <a:pt x="2066" y="642"/>
                    <a:pt x="5768" y="76"/>
                  </a:cubicBezTo>
                  <a:cubicBezTo>
                    <a:pt x="9470" y="-479"/>
                    <a:pt x="12919" y="2076"/>
                    <a:pt x="13474" y="5776"/>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4"/>
            <p:cNvSpPr/>
            <p:nvPr/>
          </p:nvSpPr>
          <p:spPr>
            <a:xfrm>
              <a:off x="-1476114" y="932953"/>
              <a:ext cx="272772" cy="136641"/>
            </a:xfrm>
            <a:custGeom>
              <a:avLst/>
              <a:gdLst/>
              <a:ahLst/>
              <a:cxnLst/>
              <a:rect l="l" t="t" r="r" b="b"/>
              <a:pathLst>
                <a:path w="272772" h="136641" extrusionOk="0">
                  <a:moveTo>
                    <a:pt x="13533" y="6342"/>
                  </a:moveTo>
                  <a:cubicBezTo>
                    <a:pt x="15282" y="33929"/>
                    <a:pt x="24327" y="57261"/>
                    <a:pt x="40390" y="75701"/>
                  </a:cubicBezTo>
                  <a:cubicBezTo>
                    <a:pt x="96962" y="140830"/>
                    <a:pt x="219681" y="130152"/>
                    <a:pt x="262059" y="99829"/>
                  </a:cubicBezTo>
                  <a:cubicBezTo>
                    <a:pt x="265098" y="97648"/>
                    <a:pt x="269331" y="98347"/>
                    <a:pt x="271502" y="101384"/>
                  </a:cubicBezTo>
                  <a:cubicBezTo>
                    <a:pt x="273684" y="104433"/>
                    <a:pt x="272985" y="108663"/>
                    <a:pt x="269946" y="110833"/>
                  </a:cubicBezTo>
                  <a:cubicBezTo>
                    <a:pt x="224143" y="143626"/>
                    <a:pt x="91403" y="155075"/>
                    <a:pt x="30176" y="84583"/>
                  </a:cubicBezTo>
                  <a:cubicBezTo>
                    <a:pt x="12110" y="63866"/>
                    <a:pt x="1956" y="37821"/>
                    <a:pt x="14" y="7197"/>
                  </a:cubicBezTo>
                  <a:cubicBezTo>
                    <a:pt x="-227" y="3461"/>
                    <a:pt x="2607" y="243"/>
                    <a:pt x="6334" y="14"/>
                  </a:cubicBezTo>
                  <a:cubicBezTo>
                    <a:pt x="10072" y="-227"/>
                    <a:pt x="13292" y="2605"/>
                    <a:pt x="13533" y="6342"/>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4"/>
            <p:cNvSpPr/>
            <p:nvPr/>
          </p:nvSpPr>
          <p:spPr>
            <a:xfrm>
              <a:off x="-1491814" y="1046967"/>
              <a:ext cx="225406" cy="111229"/>
            </a:xfrm>
            <a:custGeom>
              <a:avLst/>
              <a:gdLst/>
              <a:ahLst/>
              <a:cxnLst/>
              <a:rect l="l" t="t" r="r" b="b"/>
              <a:pathLst>
                <a:path w="225406" h="111229" extrusionOk="0">
                  <a:moveTo>
                    <a:pt x="13374" y="0"/>
                  </a:moveTo>
                  <a:cubicBezTo>
                    <a:pt x="14110" y="3652"/>
                    <a:pt x="11698" y="6930"/>
                    <a:pt x="8032" y="7677"/>
                  </a:cubicBezTo>
                  <a:cubicBezTo>
                    <a:pt x="4378" y="8424"/>
                    <a:pt x="748" y="5773"/>
                    <a:pt x="0" y="2133"/>
                  </a:cubicBezTo>
                  <a:cubicBezTo>
                    <a:pt x="0" y="2133"/>
                    <a:pt x="796" y="6014"/>
                    <a:pt x="808" y="6098"/>
                  </a:cubicBezTo>
                  <a:cubicBezTo>
                    <a:pt x="4498" y="24188"/>
                    <a:pt x="11927" y="40459"/>
                    <a:pt x="22889" y="54463"/>
                  </a:cubicBezTo>
                  <a:cubicBezTo>
                    <a:pt x="49095" y="87835"/>
                    <a:pt x="97466" y="108998"/>
                    <a:pt x="152290" y="111071"/>
                  </a:cubicBezTo>
                  <a:cubicBezTo>
                    <a:pt x="185586" y="112325"/>
                    <a:pt x="213589" y="106034"/>
                    <a:pt x="223635" y="95054"/>
                  </a:cubicBezTo>
                  <a:cubicBezTo>
                    <a:pt x="226155" y="92294"/>
                    <a:pt x="225962" y="88016"/>
                    <a:pt x="223212" y="85485"/>
                  </a:cubicBezTo>
                  <a:cubicBezTo>
                    <a:pt x="220439" y="82966"/>
                    <a:pt x="216170" y="83159"/>
                    <a:pt x="213637" y="85919"/>
                  </a:cubicBezTo>
                  <a:cubicBezTo>
                    <a:pt x="207680" y="92439"/>
                    <a:pt x="184320" y="98730"/>
                    <a:pt x="152808" y="97537"/>
                  </a:cubicBezTo>
                  <a:cubicBezTo>
                    <a:pt x="101904" y="95621"/>
                    <a:pt x="57320" y="76386"/>
                    <a:pt x="33550" y="46099"/>
                  </a:cubicBezTo>
                  <a:cubicBezTo>
                    <a:pt x="23902" y="33782"/>
                    <a:pt x="17342" y="19392"/>
                    <a:pt x="13953" y="2880"/>
                  </a:cubicBezTo>
                  <a:close/>
                  <a:moveTo>
                    <a:pt x="796" y="6062"/>
                  </a:moveTo>
                  <a:cubicBezTo>
                    <a:pt x="808" y="6098"/>
                    <a:pt x="808" y="6110"/>
                    <a:pt x="808" y="6110"/>
                  </a:cubicBezTo>
                  <a:cubicBezTo>
                    <a:pt x="808" y="6110"/>
                    <a:pt x="796" y="6086"/>
                    <a:pt x="796" y="6062"/>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4"/>
            <p:cNvSpPr/>
            <p:nvPr/>
          </p:nvSpPr>
          <p:spPr>
            <a:xfrm>
              <a:off x="-1518998" y="1177055"/>
              <a:ext cx="204367" cy="47217"/>
            </a:xfrm>
            <a:custGeom>
              <a:avLst/>
              <a:gdLst/>
              <a:ahLst/>
              <a:cxnLst/>
              <a:rect l="l" t="t" r="r" b="b"/>
              <a:pathLst>
                <a:path w="204367" h="47217" extrusionOk="0">
                  <a:moveTo>
                    <a:pt x="11289" y="1725"/>
                  </a:moveTo>
                  <a:cubicBezTo>
                    <a:pt x="56959" y="42617"/>
                    <a:pt x="172382" y="38556"/>
                    <a:pt x="192715" y="17501"/>
                  </a:cubicBezTo>
                  <a:cubicBezTo>
                    <a:pt x="195320" y="14813"/>
                    <a:pt x="199601" y="14741"/>
                    <a:pt x="202290" y="17332"/>
                  </a:cubicBezTo>
                  <a:cubicBezTo>
                    <a:pt x="204992" y="19936"/>
                    <a:pt x="205064" y="24214"/>
                    <a:pt x="202471" y="26902"/>
                  </a:cubicBezTo>
                  <a:cubicBezTo>
                    <a:pt x="175072" y="55260"/>
                    <a:pt x="52895" y="57152"/>
                    <a:pt x="2257" y="11812"/>
                  </a:cubicBezTo>
                  <a:cubicBezTo>
                    <a:pt x="-529" y="9318"/>
                    <a:pt x="-770" y="5039"/>
                    <a:pt x="1726" y="2255"/>
                  </a:cubicBezTo>
                  <a:cubicBezTo>
                    <a:pt x="4234" y="-529"/>
                    <a:pt x="8504" y="-770"/>
                    <a:pt x="11289" y="1725"/>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4"/>
            <p:cNvSpPr/>
            <p:nvPr/>
          </p:nvSpPr>
          <p:spPr>
            <a:xfrm>
              <a:off x="-1552998" y="1245767"/>
              <a:ext cx="168322" cy="54007"/>
            </a:xfrm>
            <a:custGeom>
              <a:avLst/>
              <a:gdLst/>
              <a:ahLst/>
              <a:cxnLst/>
              <a:rect l="l" t="t" r="r" b="b"/>
              <a:pathLst>
                <a:path w="168322" h="54007" extrusionOk="0">
                  <a:moveTo>
                    <a:pt x="12138" y="2625"/>
                  </a:moveTo>
                  <a:cubicBezTo>
                    <a:pt x="28093" y="23295"/>
                    <a:pt x="57361" y="37275"/>
                    <a:pt x="90417" y="40011"/>
                  </a:cubicBezTo>
                  <a:cubicBezTo>
                    <a:pt x="118106" y="42313"/>
                    <a:pt x="142973" y="35949"/>
                    <a:pt x="156950" y="22993"/>
                  </a:cubicBezTo>
                  <a:cubicBezTo>
                    <a:pt x="159688" y="20450"/>
                    <a:pt x="163969" y="20607"/>
                    <a:pt x="166513" y="23355"/>
                  </a:cubicBezTo>
                  <a:cubicBezTo>
                    <a:pt x="169058" y="26091"/>
                    <a:pt x="168901" y="30381"/>
                    <a:pt x="166152" y="32924"/>
                  </a:cubicBezTo>
                  <a:cubicBezTo>
                    <a:pt x="149437" y="48411"/>
                    <a:pt x="120711" y="56112"/>
                    <a:pt x="89295" y="53509"/>
                  </a:cubicBezTo>
                  <a:cubicBezTo>
                    <a:pt x="52513" y="50448"/>
                    <a:pt x="19651" y="34527"/>
                    <a:pt x="1404" y="10905"/>
                  </a:cubicBezTo>
                  <a:cubicBezTo>
                    <a:pt x="-875" y="7940"/>
                    <a:pt x="-320" y="3698"/>
                    <a:pt x="2635" y="1408"/>
                  </a:cubicBezTo>
                  <a:cubicBezTo>
                    <a:pt x="5601" y="-870"/>
                    <a:pt x="9846" y="-327"/>
                    <a:pt x="12138" y="2625"/>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4"/>
            <p:cNvSpPr/>
            <p:nvPr/>
          </p:nvSpPr>
          <p:spPr>
            <a:xfrm>
              <a:off x="-1028037" y="158999"/>
              <a:ext cx="396403" cy="446780"/>
            </a:xfrm>
            <a:custGeom>
              <a:avLst/>
              <a:gdLst/>
              <a:ahLst/>
              <a:cxnLst/>
              <a:rect l="l" t="t" r="r" b="b"/>
              <a:pathLst>
                <a:path w="396403" h="446780" extrusionOk="0">
                  <a:moveTo>
                    <a:pt x="193186" y="0"/>
                  </a:moveTo>
                  <a:cubicBezTo>
                    <a:pt x="105380" y="0"/>
                    <a:pt x="27860" y="61489"/>
                    <a:pt x="292" y="153012"/>
                  </a:cubicBezTo>
                  <a:cubicBezTo>
                    <a:pt x="-794" y="156580"/>
                    <a:pt x="1244" y="160352"/>
                    <a:pt x="4826" y="161437"/>
                  </a:cubicBezTo>
                  <a:cubicBezTo>
                    <a:pt x="8408" y="162509"/>
                    <a:pt x="12183" y="160485"/>
                    <a:pt x="13268" y="156905"/>
                  </a:cubicBezTo>
                  <a:cubicBezTo>
                    <a:pt x="39100" y="71155"/>
                    <a:pt x="111410" y="13534"/>
                    <a:pt x="193186" y="13534"/>
                  </a:cubicBezTo>
                  <a:cubicBezTo>
                    <a:pt x="297768" y="13534"/>
                    <a:pt x="382861" y="107685"/>
                    <a:pt x="382861" y="223384"/>
                  </a:cubicBezTo>
                  <a:cubicBezTo>
                    <a:pt x="382861" y="315919"/>
                    <a:pt x="329243" y="396427"/>
                    <a:pt x="249276" y="423785"/>
                  </a:cubicBezTo>
                  <a:cubicBezTo>
                    <a:pt x="249276" y="423785"/>
                    <a:pt x="239580" y="426810"/>
                    <a:pt x="239351" y="426870"/>
                  </a:cubicBezTo>
                  <a:cubicBezTo>
                    <a:pt x="224578" y="431100"/>
                    <a:pt x="209045" y="433246"/>
                    <a:pt x="193186" y="433246"/>
                  </a:cubicBezTo>
                  <a:cubicBezTo>
                    <a:pt x="184769" y="433246"/>
                    <a:pt x="176387" y="432655"/>
                    <a:pt x="168295" y="431486"/>
                  </a:cubicBezTo>
                  <a:cubicBezTo>
                    <a:pt x="114027" y="423604"/>
                    <a:pt x="65450" y="389955"/>
                    <a:pt x="35012" y="339192"/>
                  </a:cubicBezTo>
                  <a:cubicBezTo>
                    <a:pt x="33094" y="335974"/>
                    <a:pt x="28921" y="334937"/>
                    <a:pt x="25714" y="336866"/>
                  </a:cubicBezTo>
                  <a:cubicBezTo>
                    <a:pt x="22506" y="338782"/>
                    <a:pt x="21469" y="342940"/>
                    <a:pt x="23386" y="346146"/>
                  </a:cubicBezTo>
                  <a:cubicBezTo>
                    <a:pt x="55923" y="400416"/>
                    <a:pt x="108033" y="436403"/>
                    <a:pt x="166353" y="444888"/>
                  </a:cubicBezTo>
                  <a:cubicBezTo>
                    <a:pt x="175085" y="446141"/>
                    <a:pt x="184117" y="446780"/>
                    <a:pt x="193186" y="446780"/>
                  </a:cubicBezTo>
                  <a:cubicBezTo>
                    <a:pt x="210299" y="446780"/>
                    <a:pt x="227098" y="444466"/>
                    <a:pt x="242860" y="439947"/>
                  </a:cubicBezTo>
                  <a:cubicBezTo>
                    <a:pt x="242860" y="439947"/>
                    <a:pt x="253822" y="436524"/>
                    <a:pt x="253846" y="436524"/>
                  </a:cubicBezTo>
                  <a:cubicBezTo>
                    <a:pt x="339108" y="407358"/>
                    <a:pt x="396404" y="321704"/>
                    <a:pt x="396404" y="223384"/>
                  </a:cubicBezTo>
                  <a:cubicBezTo>
                    <a:pt x="396404" y="100212"/>
                    <a:pt x="305245" y="0"/>
                    <a:pt x="193186" y="0"/>
                  </a:cubicBezTo>
                  <a:close/>
                  <a:moveTo>
                    <a:pt x="253846" y="436536"/>
                  </a:moveTo>
                  <a:lnTo>
                    <a:pt x="253846" y="436524"/>
                  </a:lnTo>
                  <a:lnTo>
                    <a:pt x="253846" y="436536"/>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4"/>
            <p:cNvSpPr/>
            <p:nvPr/>
          </p:nvSpPr>
          <p:spPr>
            <a:xfrm>
              <a:off x="-1395300" y="332767"/>
              <a:ext cx="619360" cy="600207"/>
            </a:xfrm>
            <a:custGeom>
              <a:avLst/>
              <a:gdLst/>
              <a:ahLst/>
              <a:cxnLst/>
              <a:rect l="l" t="t" r="r" b="b"/>
              <a:pathLst>
                <a:path w="619360" h="600207" extrusionOk="0">
                  <a:moveTo>
                    <a:pt x="121803" y="649"/>
                  </a:moveTo>
                  <a:cubicBezTo>
                    <a:pt x="118293" y="2312"/>
                    <a:pt x="35395" y="42975"/>
                    <a:pt x="8297" y="187286"/>
                  </a:cubicBezTo>
                  <a:cubicBezTo>
                    <a:pt x="3678" y="212186"/>
                    <a:pt x="965" y="238507"/>
                    <a:pt x="277" y="265492"/>
                  </a:cubicBezTo>
                  <a:cubicBezTo>
                    <a:pt x="84" y="271120"/>
                    <a:pt x="0" y="276893"/>
                    <a:pt x="0" y="282798"/>
                  </a:cubicBezTo>
                  <a:cubicBezTo>
                    <a:pt x="0" y="290717"/>
                    <a:pt x="169" y="298840"/>
                    <a:pt x="470" y="307131"/>
                  </a:cubicBezTo>
                  <a:cubicBezTo>
                    <a:pt x="470" y="307131"/>
                    <a:pt x="2340" y="332368"/>
                    <a:pt x="2376" y="332670"/>
                  </a:cubicBezTo>
                  <a:cubicBezTo>
                    <a:pt x="2376" y="332670"/>
                    <a:pt x="3099" y="337792"/>
                    <a:pt x="3099" y="337804"/>
                  </a:cubicBezTo>
                  <a:cubicBezTo>
                    <a:pt x="18379" y="452900"/>
                    <a:pt x="94548" y="544472"/>
                    <a:pt x="206775" y="582737"/>
                  </a:cubicBezTo>
                  <a:cubicBezTo>
                    <a:pt x="217146" y="586389"/>
                    <a:pt x="228048" y="589498"/>
                    <a:pt x="239167" y="591957"/>
                  </a:cubicBezTo>
                  <a:lnTo>
                    <a:pt x="252952" y="594861"/>
                  </a:lnTo>
                  <a:cubicBezTo>
                    <a:pt x="267387" y="597464"/>
                    <a:pt x="281485" y="599103"/>
                    <a:pt x="295040" y="599766"/>
                  </a:cubicBezTo>
                  <a:cubicBezTo>
                    <a:pt x="316747" y="600935"/>
                    <a:pt x="338768" y="599778"/>
                    <a:pt x="360476" y="596307"/>
                  </a:cubicBezTo>
                  <a:cubicBezTo>
                    <a:pt x="387296" y="592017"/>
                    <a:pt x="413345" y="584135"/>
                    <a:pt x="437887" y="572902"/>
                  </a:cubicBezTo>
                  <a:cubicBezTo>
                    <a:pt x="448487" y="568057"/>
                    <a:pt x="458991" y="562489"/>
                    <a:pt x="469302" y="556246"/>
                  </a:cubicBezTo>
                  <a:cubicBezTo>
                    <a:pt x="469302" y="556246"/>
                    <a:pt x="472944" y="553993"/>
                    <a:pt x="473173" y="553848"/>
                  </a:cubicBezTo>
                  <a:cubicBezTo>
                    <a:pt x="484907" y="546448"/>
                    <a:pt x="495894" y="538723"/>
                    <a:pt x="505867" y="530889"/>
                  </a:cubicBezTo>
                  <a:lnTo>
                    <a:pt x="528841" y="510967"/>
                  </a:lnTo>
                  <a:cubicBezTo>
                    <a:pt x="528841" y="510967"/>
                    <a:pt x="549547" y="489587"/>
                    <a:pt x="549547" y="489575"/>
                  </a:cubicBezTo>
                  <a:cubicBezTo>
                    <a:pt x="549547" y="489575"/>
                    <a:pt x="556916" y="480777"/>
                    <a:pt x="556928" y="480741"/>
                  </a:cubicBezTo>
                  <a:cubicBezTo>
                    <a:pt x="571098" y="463133"/>
                    <a:pt x="583061" y="444127"/>
                    <a:pt x="592455" y="424229"/>
                  </a:cubicBezTo>
                  <a:cubicBezTo>
                    <a:pt x="612969" y="380841"/>
                    <a:pt x="618311" y="339925"/>
                    <a:pt x="619180" y="313266"/>
                  </a:cubicBezTo>
                  <a:cubicBezTo>
                    <a:pt x="619312" y="309759"/>
                    <a:pt x="619361" y="306372"/>
                    <a:pt x="619361" y="303154"/>
                  </a:cubicBezTo>
                  <a:cubicBezTo>
                    <a:pt x="619361" y="281388"/>
                    <a:pt x="616816" y="266239"/>
                    <a:pt x="615887" y="261478"/>
                  </a:cubicBezTo>
                  <a:lnTo>
                    <a:pt x="615694" y="260538"/>
                  </a:lnTo>
                  <a:cubicBezTo>
                    <a:pt x="614911" y="256887"/>
                    <a:pt x="611281" y="254307"/>
                    <a:pt x="607627" y="255079"/>
                  </a:cubicBezTo>
                  <a:cubicBezTo>
                    <a:pt x="603972" y="255862"/>
                    <a:pt x="601573" y="259188"/>
                    <a:pt x="602344" y="262852"/>
                  </a:cubicBezTo>
                  <a:cubicBezTo>
                    <a:pt x="602344" y="262852"/>
                    <a:pt x="602694" y="264503"/>
                    <a:pt x="602634" y="264262"/>
                  </a:cubicBezTo>
                  <a:cubicBezTo>
                    <a:pt x="603574" y="269143"/>
                    <a:pt x="606565" y="287053"/>
                    <a:pt x="605637" y="312808"/>
                  </a:cubicBezTo>
                  <a:cubicBezTo>
                    <a:pt x="604805" y="338201"/>
                    <a:pt x="599727" y="377154"/>
                    <a:pt x="580203" y="418444"/>
                  </a:cubicBezTo>
                  <a:cubicBezTo>
                    <a:pt x="571255" y="437377"/>
                    <a:pt x="559882" y="455480"/>
                    <a:pt x="546388" y="472244"/>
                  </a:cubicBezTo>
                  <a:lnTo>
                    <a:pt x="539405" y="480620"/>
                  </a:lnTo>
                  <a:cubicBezTo>
                    <a:pt x="539405" y="480620"/>
                    <a:pt x="519591" y="501072"/>
                    <a:pt x="519543" y="501108"/>
                  </a:cubicBezTo>
                  <a:lnTo>
                    <a:pt x="497473" y="520259"/>
                  </a:lnTo>
                  <a:cubicBezTo>
                    <a:pt x="487886" y="527792"/>
                    <a:pt x="477286" y="535240"/>
                    <a:pt x="466155" y="542266"/>
                  </a:cubicBezTo>
                  <a:cubicBezTo>
                    <a:pt x="466155" y="542266"/>
                    <a:pt x="461934" y="544881"/>
                    <a:pt x="462115" y="544773"/>
                  </a:cubicBezTo>
                  <a:cubicBezTo>
                    <a:pt x="452419" y="550630"/>
                    <a:pt x="442373" y="555969"/>
                    <a:pt x="432243" y="560585"/>
                  </a:cubicBezTo>
                  <a:cubicBezTo>
                    <a:pt x="408823" y="571324"/>
                    <a:pt x="383944" y="578832"/>
                    <a:pt x="358341" y="582930"/>
                  </a:cubicBezTo>
                  <a:cubicBezTo>
                    <a:pt x="337574" y="586256"/>
                    <a:pt x="316518" y="587365"/>
                    <a:pt x="295522" y="586244"/>
                  </a:cubicBezTo>
                  <a:cubicBezTo>
                    <a:pt x="282727" y="585617"/>
                    <a:pt x="269208" y="584038"/>
                    <a:pt x="255339" y="581532"/>
                  </a:cubicBezTo>
                  <a:cubicBezTo>
                    <a:pt x="255339" y="581532"/>
                    <a:pt x="242170" y="578760"/>
                    <a:pt x="242134" y="578748"/>
                  </a:cubicBezTo>
                  <a:cubicBezTo>
                    <a:pt x="231509" y="576397"/>
                    <a:pt x="221138" y="573445"/>
                    <a:pt x="211225" y="569950"/>
                  </a:cubicBezTo>
                  <a:cubicBezTo>
                    <a:pt x="103894" y="533360"/>
                    <a:pt x="31114" y="445910"/>
                    <a:pt x="16498" y="335851"/>
                  </a:cubicBezTo>
                  <a:cubicBezTo>
                    <a:pt x="16498" y="335851"/>
                    <a:pt x="15810" y="330934"/>
                    <a:pt x="15798" y="330910"/>
                  </a:cubicBezTo>
                  <a:cubicBezTo>
                    <a:pt x="15798" y="330850"/>
                    <a:pt x="14001" y="306601"/>
                    <a:pt x="14001" y="306601"/>
                  </a:cubicBezTo>
                  <a:cubicBezTo>
                    <a:pt x="13700" y="298502"/>
                    <a:pt x="13555" y="290548"/>
                    <a:pt x="13555" y="282810"/>
                  </a:cubicBezTo>
                  <a:cubicBezTo>
                    <a:pt x="13555" y="277038"/>
                    <a:pt x="13639" y="271385"/>
                    <a:pt x="13808" y="265877"/>
                  </a:cubicBezTo>
                  <a:cubicBezTo>
                    <a:pt x="14484" y="239568"/>
                    <a:pt x="17125" y="213957"/>
                    <a:pt x="21611" y="189781"/>
                  </a:cubicBezTo>
                  <a:cubicBezTo>
                    <a:pt x="47334" y="52750"/>
                    <a:pt x="126807" y="13267"/>
                    <a:pt x="127603" y="12882"/>
                  </a:cubicBezTo>
                  <a:cubicBezTo>
                    <a:pt x="130039" y="11725"/>
                    <a:pt x="131462" y="9290"/>
                    <a:pt x="131462" y="6771"/>
                  </a:cubicBezTo>
                  <a:cubicBezTo>
                    <a:pt x="131462" y="5795"/>
                    <a:pt x="131257" y="4807"/>
                    <a:pt x="130799" y="3867"/>
                  </a:cubicBezTo>
                  <a:cubicBezTo>
                    <a:pt x="129195" y="492"/>
                    <a:pt x="125179" y="-942"/>
                    <a:pt x="121803" y="649"/>
                  </a:cubicBezTo>
                  <a:close/>
                  <a:moveTo>
                    <a:pt x="3099" y="337804"/>
                  </a:moveTo>
                  <a:cubicBezTo>
                    <a:pt x="3099" y="337816"/>
                    <a:pt x="3099" y="337804"/>
                    <a:pt x="3099" y="337804"/>
                  </a:cubicBezTo>
                  <a:close/>
                  <a:moveTo>
                    <a:pt x="528841" y="510967"/>
                  </a:moveTo>
                  <a:lnTo>
                    <a:pt x="528841" y="510967"/>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4"/>
            <p:cNvSpPr/>
            <p:nvPr/>
          </p:nvSpPr>
          <p:spPr>
            <a:xfrm>
              <a:off x="-1446650" y="702930"/>
              <a:ext cx="39419" cy="19126"/>
            </a:xfrm>
            <a:custGeom>
              <a:avLst/>
              <a:gdLst/>
              <a:ahLst/>
              <a:cxnLst/>
              <a:rect l="l" t="t" r="r" b="b"/>
              <a:pathLst>
                <a:path w="39419" h="19126" extrusionOk="0">
                  <a:moveTo>
                    <a:pt x="29462" y="4893"/>
                  </a:moveTo>
                  <a:cubicBezTo>
                    <a:pt x="29679" y="4929"/>
                    <a:pt x="33562" y="5604"/>
                    <a:pt x="33562" y="5604"/>
                  </a:cubicBezTo>
                  <a:cubicBezTo>
                    <a:pt x="37240" y="6255"/>
                    <a:pt x="39966" y="9798"/>
                    <a:pt x="39327" y="13474"/>
                  </a:cubicBezTo>
                  <a:cubicBezTo>
                    <a:pt x="38675" y="17162"/>
                    <a:pt x="35419" y="19657"/>
                    <a:pt x="31741" y="19030"/>
                  </a:cubicBezTo>
                  <a:lnTo>
                    <a:pt x="27086" y="18211"/>
                  </a:lnTo>
                  <a:cubicBezTo>
                    <a:pt x="27291" y="18247"/>
                    <a:pt x="0" y="13257"/>
                    <a:pt x="0" y="13257"/>
                  </a:cubicBezTo>
                  <a:cubicBezTo>
                    <a:pt x="3678" y="13932"/>
                    <a:pt x="7344" y="11522"/>
                    <a:pt x="8020" y="7858"/>
                  </a:cubicBezTo>
                  <a:cubicBezTo>
                    <a:pt x="8683" y="4170"/>
                    <a:pt x="6380" y="675"/>
                    <a:pt x="2701" y="0"/>
                  </a:cubicBezTo>
                  <a:lnTo>
                    <a:pt x="29462" y="4893"/>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 name="Google Shape;369;p4"/>
            <p:cNvSpPr/>
            <p:nvPr/>
          </p:nvSpPr>
          <p:spPr>
            <a:xfrm>
              <a:off x="-1916403" y="278344"/>
              <a:ext cx="541890" cy="437986"/>
            </a:xfrm>
            <a:custGeom>
              <a:avLst/>
              <a:gdLst/>
              <a:ahLst/>
              <a:cxnLst/>
              <a:rect l="l" t="t" r="r" b="b"/>
              <a:pathLst>
                <a:path w="541890" h="437986" extrusionOk="0">
                  <a:moveTo>
                    <a:pt x="108541" y="416"/>
                  </a:moveTo>
                  <a:cubicBezTo>
                    <a:pt x="129971" y="1513"/>
                    <a:pt x="154778" y="5177"/>
                    <a:pt x="184336" y="11673"/>
                  </a:cubicBezTo>
                  <a:cubicBezTo>
                    <a:pt x="372877" y="53421"/>
                    <a:pt x="538517" y="236455"/>
                    <a:pt x="540169" y="238311"/>
                  </a:cubicBezTo>
                  <a:cubicBezTo>
                    <a:pt x="542653" y="241095"/>
                    <a:pt x="542424" y="245373"/>
                    <a:pt x="539639" y="247868"/>
                  </a:cubicBezTo>
                  <a:cubicBezTo>
                    <a:pt x="536853" y="250351"/>
                    <a:pt x="532572" y="250122"/>
                    <a:pt x="530075" y="247338"/>
                  </a:cubicBezTo>
                  <a:cubicBezTo>
                    <a:pt x="528447" y="245530"/>
                    <a:pt x="365642" y="65678"/>
                    <a:pt x="181418" y="24882"/>
                  </a:cubicBezTo>
                  <a:cubicBezTo>
                    <a:pt x="152607" y="18567"/>
                    <a:pt x="128536" y="14987"/>
                    <a:pt x="107818" y="13926"/>
                  </a:cubicBezTo>
                  <a:cubicBezTo>
                    <a:pt x="49871" y="10781"/>
                    <a:pt x="19276" y="25834"/>
                    <a:pt x="14283" y="60013"/>
                  </a:cubicBezTo>
                  <a:cubicBezTo>
                    <a:pt x="9339" y="93626"/>
                    <a:pt x="28513" y="145583"/>
                    <a:pt x="71253" y="214412"/>
                  </a:cubicBezTo>
                  <a:cubicBezTo>
                    <a:pt x="156406" y="351684"/>
                    <a:pt x="399650" y="409980"/>
                    <a:pt x="472165" y="424575"/>
                  </a:cubicBezTo>
                  <a:cubicBezTo>
                    <a:pt x="475843" y="425310"/>
                    <a:pt x="478219" y="428889"/>
                    <a:pt x="477471" y="432553"/>
                  </a:cubicBezTo>
                  <a:cubicBezTo>
                    <a:pt x="476735" y="436217"/>
                    <a:pt x="473166" y="438579"/>
                    <a:pt x="469499" y="437856"/>
                  </a:cubicBezTo>
                  <a:cubicBezTo>
                    <a:pt x="374819" y="418790"/>
                    <a:pt x="145360" y="359554"/>
                    <a:pt x="59736" y="221534"/>
                  </a:cubicBezTo>
                  <a:cubicBezTo>
                    <a:pt x="15260" y="149921"/>
                    <a:pt x="-4542" y="94916"/>
                    <a:pt x="873" y="58049"/>
                  </a:cubicBezTo>
                  <a:cubicBezTo>
                    <a:pt x="6987" y="16228"/>
                    <a:pt x="43214" y="-3151"/>
                    <a:pt x="108541" y="416"/>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4"/>
            <p:cNvSpPr/>
            <p:nvPr/>
          </p:nvSpPr>
          <p:spPr>
            <a:xfrm>
              <a:off x="-1913198" y="692286"/>
              <a:ext cx="477726" cy="259529"/>
            </a:xfrm>
            <a:custGeom>
              <a:avLst/>
              <a:gdLst/>
              <a:ahLst/>
              <a:cxnLst/>
              <a:rect l="l" t="t" r="r" b="b"/>
              <a:pathLst>
                <a:path w="477726" h="259529" extrusionOk="0">
                  <a:moveTo>
                    <a:pt x="178840" y="353"/>
                  </a:moveTo>
                  <a:lnTo>
                    <a:pt x="462906" y="10344"/>
                  </a:lnTo>
                  <a:lnTo>
                    <a:pt x="467850" y="10512"/>
                  </a:lnTo>
                  <a:lnTo>
                    <a:pt x="470949" y="10500"/>
                  </a:lnTo>
                  <a:cubicBezTo>
                    <a:pt x="474700" y="10500"/>
                    <a:pt x="477727" y="13537"/>
                    <a:pt x="477727" y="17274"/>
                  </a:cubicBezTo>
                  <a:cubicBezTo>
                    <a:pt x="477727" y="21010"/>
                    <a:pt x="474700" y="24047"/>
                    <a:pt x="470949" y="24047"/>
                  </a:cubicBezTo>
                  <a:lnTo>
                    <a:pt x="467898" y="24047"/>
                  </a:lnTo>
                  <a:cubicBezTo>
                    <a:pt x="467404" y="24035"/>
                    <a:pt x="462459" y="23878"/>
                    <a:pt x="462459" y="23878"/>
                  </a:cubicBezTo>
                  <a:lnTo>
                    <a:pt x="178346" y="13875"/>
                  </a:lnTo>
                  <a:cubicBezTo>
                    <a:pt x="87524" y="10609"/>
                    <a:pt x="47679" y="30555"/>
                    <a:pt x="30241" y="47862"/>
                  </a:cubicBezTo>
                  <a:cubicBezTo>
                    <a:pt x="18712" y="59299"/>
                    <a:pt x="13116" y="73291"/>
                    <a:pt x="13586" y="89441"/>
                  </a:cubicBezTo>
                  <a:cubicBezTo>
                    <a:pt x="13755" y="97636"/>
                    <a:pt x="15576" y="106398"/>
                    <a:pt x="18977" y="115497"/>
                  </a:cubicBezTo>
                  <a:cubicBezTo>
                    <a:pt x="29734" y="144543"/>
                    <a:pt x="55373" y="175022"/>
                    <a:pt x="91166" y="201368"/>
                  </a:cubicBezTo>
                  <a:cubicBezTo>
                    <a:pt x="207819" y="287480"/>
                    <a:pt x="437399" y="221314"/>
                    <a:pt x="439703" y="220639"/>
                  </a:cubicBezTo>
                  <a:cubicBezTo>
                    <a:pt x="443284" y="219579"/>
                    <a:pt x="447059" y="221627"/>
                    <a:pt x="448120" y="225219"/>
                  </a:cubicBezTo>
                  <a:cubicBezTo>
                    <a:pt x="449170" y="228798"/>
                    <a:pt x="447119" y="232571"/>
                    <a:pt x="443538" y="233619"/>
                  </a:cubicBezTo>
                  <a:cubicBezTo>
                    <a:pt x="433854" y="236463"/>
                    <a:pt x="205202" y="302376"/>
                    <a:pt x="83122" y="212263"/>
                  </a:cubicBezTo>
                  <a:cubicBezTo>
                    <a:pt x="45231" y="184387"/>
                    <a:pt x="17940" y="151690"/>
                    <a:pt x="6290" y="120222"/>
                  </a:cubicBezTo>
                  <a:cubicBezTo>
                    <a:pt x="2359" y="109712"/>
                    <a:pt x="248" y="99468"/>
                    <a:pt x="31" y="89790"/>
                  </a:cubicBezTo>
                  <a:cubicBezTo>
                    <a:pt x="-535" y="70073"/>
                    <a:pt x="6604" y="52236"/>
                    <a:pt x="20690" y="38244"/>
                  </a:cubicBezTo>
                  <a:cubicBezTo>
                    <a:pt x="48427" y="10729"/>
                    <a:pt x="103105" y="-2371"/>
                    <a:pt x="178840" y="353"/>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4"/>
            <p:cNvSpPr/>
            <p:nvPr/>
          </p:nvSpPr>
          <p:spPr>
            <a:xfrm>
              <a:off x="-1224798" y="661094"/>
              <a:ext cx="319980" cy="165130"/>
            </a:xfrm>
            <a:custGeom>
              <a:avLst/>
              <a:gdLst/>
              <a:ahLst/>
              <a:cxnLst/>
              <a:rect l="l" t="t" r="r" b="b"/>
              <a:pathLst>
                <a:path w="319980" h="165130" extrusionOk="0">
                  <a:moveTo>
                    <a:pt x="12383" y="16"/>
                  </a:moveTo>
                  <a:cubicBezTo>
                    <a:pt x="9935" y="185"/>
                    <a:pt x="7764" y="1667"/>
                    <a:pt x="6727" y="3885"/>
                  </a:cubicBezTo>
                  <a:cubicBezTo>
                    <a:pt x="6365" y="4668"/>
                    <a:pt x="-28644" y="82211"/>
                    <a:pt x="64686" y="138867"/>
                  </a:cubicBezTo>
                  <a:cubicBezTo>
                    <a:pt x="110621" y="166756"/>
                    <a:pt x="167410" y="172758"/>
                    <a:pt x="220485" y="155318"/>
                  </a:cubicBezTo>
                  <a:cubicBezTo>
                    <a:pt x="267168" y="139988"/>
                    <a:pt x="303250" y="108569"/>
                    <a:pt x="319471" y="69110"/>
                  </a:cubicBezTo>
                  <a:cubicBezTo>
                    <a:pt x="320520" y="66567"/>
                    <a:pt x="319917" y="63651"/>
                    <a:pt x="317963" y="61723"/>
                  </a:cubicBezTo>
                  <a:cubicBezTo>
                    <a:pt x="316021" y="59794"/>
                    <a:pt x="313091" y="59228"/>
                    <a:pt x="310546" y="60300"/>
                  </a:cubicBezTo>
                  <a:cubicBezTo>
                    <a:pt x="308569" y="61156"/>
                    <a:pt x="110247" y="143182"/>
                    <a:pt x="18521" y="3053"/>
                  </a:cubicBezTo>
                  <a:cubicBezTo>
                    <a:pt x="17183" y="1004"/>
                    <a:pt x="14831" y="-153"/>
                    <a:pt x="12383" y="16"/>
                  </a:cubicBezTo>
                  <a:close/>
                  <a:moveTo>
                    <a:pt x="299548" y="78631"/>
                  </a:moveTo>
                  <a:cubicBezTo>
                    <a:pt x="282604" y="107496"/>
                    <a:pt x="253118" y="130347"/>
                    <a:pt x="216264" y="142459"/>
                  </a:cubicBezTo>
                  <a:cubicBezTo>
                    <a:pt x="166952" y="158657"/>
                    <a:pt x="114263" y="153125"/>
                    <a:pt x="71717" y="127298"/>
                  </a:cubicBezTo>
                  <a:cubicBezTo>
                    <a:pt x="23526" y="98035"/>
                    <a:pt x="13179" y="63832"/>
                    <a:pt x="13179" y="39848"/>
                  </a:cubicBezTo>
                  <a:cubicBezTo>
                    <a:pt x="13179" y="32412"/>
                    <a:pt x="14216" y="26229"/>
                    <a:pt x="15386" y="21216"/>
                  </a:cubicBezTo>
                  <a:cubicBezTo>
                    <a:pt x="99502" y="132878"/>
                    <a:pt x="250405" y="94986"/>
                    <a:pt x="299548" y="78631"/>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4"/>
            <p:cNvSpPr/>
            <p:nvPr/>
          </p:nvSpPr>
          <p:spPr>
            <a:xfrm>
              <a:off x="-849542" y="658110"/>
              <a:ext cx="295259" cy="158678"/>
            </a:xfrm>
            <a:custGeom>
              <a:avLst/>
              <a:gdLst/>
              <a:ahLst/>
              <a:cxnLst/>
              <a:rect l="l" t="t" r="r" b="b"/>
              <a:pathLst>
                <a:path w="295259" h="158678" extrusionOk="0">
                  <a:moveTo>
                    <a:pt x="292582" y="1373"/>
                  </a:moveTo>
                  <a:cubicBezTo>
                    <a:pt x="295561" y="3627"/>
                    <a:pt x="296140" y="7881"/>
                    <a:pt x="293884" y="10858"/>
                  </a:cubicBezTo>
                  <a:cubicBezTo>
                    <a:pt x="263627" y="50738"/>
                    <a:pt x="189556" y="108720"/>
                    <a:pt x="8565" y="158435"/>
                  </a:cubicBezTo>
                  <a:cubicBezTo>
                    <a:pt x="4959" y="159423"/>
                    <a:pt x="1232" y="157314"/>
                    <a:pt x="244" y="153698"/>
                  </a:cubicBezTo>
                  <a:cubicBezTo>
                    <a:pt x="-745" y="150095"/>
                    <a:pt x="1365" y="146371"/>
                    <a:pt x="4983" y="145382"/>
                  </a:cubicBezTo>
                  <a:cubicBezTo>
                    <a:pt x="182308" y="96668"/>
                    <a:pt x="254100" y="40891"/>
                    <a:pt x="283091" y="2687"/>
                  </a:cubicBezTo>
                  <a:cubicBezTo>
                    <a:pt x="285358" y="-302"/>
                    <a:pt x="289603" y="-881"/>
                    <a:pt x="292582" y="1373"/>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4"/>
            <p:cNvSpPr/>
            <p:nvPr/>
          </p:nvSpPr>
          <p:spPr>
            <a:xfrm>
              <a:off x="-791979" y="552357"/>
              <a:ext cx="258704" cy="119155"/>
            </a:xfrm>
            <a:custGeom>
              <a:avLst/>
              <a:gdLst/>
              <a:ahLst/>
              <a:cxnLst/>
              <a:rect l="l" t="t" r="r" b="b"/>
              <a:pathLst>
                <a:path w="258704" h="119155" extrusionOk="0">
                  <a:moveTo>
                    <a:pt x="222574" y="6479"/>
                  </a:moveTo>
                  <a:cubicBezTo>
                    <a:pt x="241387" y="13638"/>
                    <a:pt x="254194" y="28800"/>
                    <a:pt x="257716" y="48083"/>
                  </a:cubicBezTo>
                  <a:cubicBezTo>
                    <a:pt x="257704" y="48023"/>
                    <a:pt x="258705" y="59315"/>
                    <a:pt x="258705" y="59315"/>
                  </a:cubicBezTo>
                  <a:cubicBezTo>
                    <a:pt x="258705" y="77369"/>
                    <a:pt x="250998" y="97135"/>
                    <a:pt x="236406" y="116454"/>
                  </a:cubicBezTo>
                  <a:cubicBezTo>
                    <a:pt x="234151" y="119443"/>
                    <a:pt x="229906" y="120046"/>
                    <a:pt x="226915" y="117792"/>
                  </a:cubicBezTo>
                  <a:cubicBezTo>
                    <a:pt x="223936" y="115538"/>
                    <a:pt x="223346" y="111296"/>
                    <a:pt x="225589" y="108319"/>
                  </a:cubicBezTo>
                  <a:cubicBezTo>
                    <a:pt x="238396" y="91350"/>
                    <a:pt x="245162" y="74405"/>
                    <a:pt x="245162" y="59315"/>
                  </a:cubicBezTo>
                  <a:lnTo>
                    <a:pt x="244390" y="50566"/>
                  </a:lnTo>
                  <a:cubicBezTo>
                    <a:pt x="241737" y="35995"/>
                    <a:pt x="232029" y="24570"/>
                    <a:pt x="217750" y="19134"/>
                  </a:cubicBezTo>
                  <a:cubicBezTo>
                    <a:pt x="167377" y="-89"/>
                    <a:pt x="52737" y="35079"/>
                    <a:pt x="18802" y="46311"/>
                  </a:cubicBezTo>
                  <a:cubicBezTo>
                    <a:pt x="18765" y="46311"/>
                    <a:pt x="9069" y="49638"/>
                    <a:pt x="9069" y="49638"/>
                  </a:cubicBezTo>
                  <a:cubicBezTo>
                    <a:pt x="5536" y="50867"/>
                    <a:pt x="1580" y="49011"/>
                    <a:pt x="386" y="45480"/>
                  </a:cubicBezTo>
                  <a:cubicBezTo>
                    <a:pt x="-844" y="41949"/>
                    <a:pt x="953" y="38104"/>
                    <a:pt x="4499" y="36899"/>
                  </a:cubicBezTo>
                  <a:lnTo>
                    <a:pt x="14436" y="33464"/>
                  </a:lnTo>
                  <a:cubicBezTo>
                    <a:pt x="59418" y="18604"/>
                    <a:pt x="169511" y="-13780"/>
                    <a:pt x="222574" y="6479"/>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4"/>
            <p:cNvSpPr/>
            <p:nvPr/>
          </p:nvSpPr>
          <p:spPr>
            <a:xfrm>
              <a:off x="-1013202" y="812248"/>
              <a:ext cx="316696" cy="149832"/>
            </a:xfrm>
            <a:custGeom>
              <a:avLst/>
              <a:gdLst/>
              <a:ahLst/>
              <a:cxnLst/>
              <a:rect l="l" t="t" r="r" b="b"/>
              <a:pathLst>
                <a:path w="316696" h="149832" extrusionOk="0">
                  <a:moveTo>
                    <a:pt x="163927" y="6"/>
                  </a:moveTo>
                  <a:cubicBezTo>
                    <a:pt x="168582" y="199"/>
                    <a:pt x="278072" y="5128"/>
                    <a:pt x="310114" y="45418"/>
                  </a:cubicBezTo>
                  <a:cubicBezTo>
                    <a:pt x="320305" y="58205"/>
                    <a:pt x="318580" y="75247"/>
                    <a:pt x="305508" y="91035"/>
                  </a:cubicBezTo>
                  <a:cubicBezTo>
                    <a:pt x="290566" y="108968"/>
                    <a:pt x="262455" y="124515"/>
                    <a:pt x="226348" y="134856"/>
                  </a:cubicBezTo>
                  <a:cubicBezTo>
                    <a:pt x="184935" y="146775"/>
                    <a:pt x="113047" y="157719"/>
                    <a:pt x="5801" y="142087"/>
                  </a:cubicBezTo>
                  <a:cubicBezTo>
                    <a:pt x="2098" y="141545"/>
                    <a:pt x="-470" y="138110"/>
                    <a:pt x="72" y="134422"/>
                  </a:cubicBezTo>
                  <a:cubicBezTo>
                    <a:pt x="615" y="130722"/>
                    <a:pt x="4052" y="128155"/>
                    <a:pt x="7742" y="128697"/>
                  </a:cubicBezTo>
                  <a:cubicBezTo>
                    <a:pt x="112613" y="143967"/>
                    <a:pt x="182463" y="133398"/>
                    <a:pt x="222609" y="121840"/>
                  </a:cubicBezTo>
                  <a:cubicBezTo>
                    <a:pt x="255653" y="112379"/>
                    <a:pt x="282064" y="98001"/>
                    <a:pt x="295076" y="82394"/>
                  </a:cubicBezTo>
                  <a:cubicBezTo>
                    <a:pt x="300250" y="76151"/>
                    <a:pt x="307715" y="64123"/>
                    <a:pt x="299526" y="53842"/>
                  </a:cubicBezTo>
                  <a:cubicBezTo>
                    <a:pt x="271318" y="18385"/>
                    <a:pt x="164458" y="13577"/>
                    <a:pt x="163384" y="13540"/>
                  </a:cubicBezTo>
                  <a:cubicBezTo>
                    <a:pt x="159646" y="13384"/>
                    <a:pt x="156727" y="10226"/>
                    <a:pt x="156884" y="6490"/>
                  </a:cubicBezTo>
                  <a:cubicBezTo>
                    <a:pt x="157041" y="2754"/>
                    <a:pt x="160201" y="-151"/>
                    <a:pt x="163927" y="6"/>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4"/>
            <p:cNvSpPr/>
            <p:nvPr/>
          </p:nvSpPr>
          <p:spPr>
            <a:xfrm>
              <a:off x="-1106740" y="915986"/>
              <a:ext cx="181866" cy="183041"/>
            </a:xfrm>
            <a:custGeom>
              <a:avLst/>
              <a:gdLst/>
              <a:ahLst/>
              <a:cxnLst/>
              <a:rect l="l" t="t" r="r" b="b"/>
              <a:pathLst>
                <a:path w="181866" h="183041" extrusionOk="0">
                  <a:moveTo>
                    <a:pt x="65741" y="2435"/>
                  </a:moveTo>
                  <a:cubicBezTo>
                    <a:pt x="63329" y="5291"/>
                    <a:pt x="63775" y="9630"/>
                    <a:pt x="66634" y="12052"/>
                  </a:cubicBezTo>
                  <a:cubicBezTo>
                    <a:pt x="66634" y="12052"/>
                    <a:pt x="95878" y="36771"/>
                    <a:pt x="95902" y="36795"/>
                  </a:cubicBezTo>
                  <a:cubicBezTo>
                    <a:pt x="114523" y="52788"/>
                    <a:pt x="140475" y="76036"/>
                    <a:pt x="158492" y="95970"/>
                  </a:cubicBezTo>
                  <a:cubicBezTo>
                    <a:pt x="169189" y="107793"/>
                    <a:pt x="171227" y="119616"/>
                    <a:pt x="163931" y="127583"/>
                  </a:cubicBezTo>
                  <a:cubicBezTo>
                    <a:pt x="156201" y="136043"/>
                    <a:pt x="139016" y="138526"/>
                    <a:pt x="124701" y="127775"/>
                  </a:cubicBezTo>
                  <a:cubicBezTo>
                    <a:pt x="122494" y="126124"/>
                    <a:pt x="119503" y="125980"/>
                    <a:pt x="117140" y="127414"/>
                  </a:cubicBezTo>
                  <a:cubicBezTo>
                    <a:pt x="114776" y="128836"/>
                    <a:pt x="113510" y="131560"/>
                    <a:pt x="113944" y="134284"/>
                  </a:cubicBezTo>
                  <a:cubicBezTo>
                    <a:pt x="114137" y="135440"/>
                    <a:pt x="118225" y="162582"/>
                    <a:pt x="97060" y="169620"/>
                  </a:cubicBezTo>
                  <a:cubicBezTo>
                    <a:pt x="85025" y="170946"/>
                    <a:pt x="44239" y="93078"/>
                    <a:pt x="13125" y="9389"/>
                  </a:cubicBezTo>
                  <a:cubicBezTo>
                    <a:pt x="11834" y="5893"/>
                    <a:pt x="7915" y="4110"/>
                    <a:pt x="4406" y="5399"/>
                  </a:cubicBezTo>
                  <a:cubicBezTo>
                    <a:pt x="908" y="6689"/>
                    <a:pt x="-876" y="10606"/>
                    <a:pt x="426" y="14113"/>
                  </a:cubicBezTo>
                  <a:cubicBezTo>
                    <a:pt x="16092" y="56271"/>
                    <a:pt x="69673" y="192977"/>
                    <a:pt x="101305" y="182467"/>
                  </a:cubicBezTo>
                  <a:cubicBezTo>
                    <a:pt x="120649" y="176044"/>
                    <a:pt x="126823" y="158629"/>
                    <a:pt x="127776" y="144540"/>
                  </a:cubicBezTo>
                  <a:cubicBezTo>
                    <a:pt x="145564" y="151867"/>
                    <a:pt x="164064" y="147517"/>
                    <a:pt x="173928" y="136718"/>
                  </a:cubicBezTo>
                  <a:cubicBezTo>
                    <a:pt x="183576" y="126160"/>
                    <a:pt x="187218" y="107528"/>
                    <a:pt x="168538" y="86883"/>
                  </a:cubicBezTo>
                  <a:cubicBezTo>
                    <a:pt x="150062" y="66443"/>
                    <a:pt x="123652" y="42773"/>
                    <a:pt x="104754" y="26539"/>
                  </a:cubicBezTo>
                  <a:lnTo>
                    <a:pt x="75208" y="1567"/>
                  </a:lnTo>
                  <a:cubicBezTo>
                    <a:pt x="72350" y="-844"/>
                    <a:pt x="68153" y="-410"/>
                    <a:pt x="65741" y="2435"/>
                  </a:cubicBezTo>
                  <a:close/>
                  <a:moveTo>
                    <a:pt x="127402" y="133211"/>
                  </a:moveTo>
                  <a:cubicBezTo>
                    <a:pt x="127354" y="132873"/>
                    <a:pt x="127378" y="132403"/>
                    <a:pt x="127318" y="132090"/>
                  </a:cubicBezTo>
                  <a:cubicBezTo>
                    <a:pt x="127378" y="132464"/>
                    <a:pt x="127402" y="132825"/>
                    <a:pt x="127402" y="133199"/>
                  </a:cubicBezTo>
                  <a:cubicBezTo>
                    <a:pt x="127402" y="133199"/>
                    <a:pt x="127402" y="133211"/>
                    <a:pt x="127402" y="133211"/>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4"/>
            <p:cNvSpPr/>
            <p:nvPr/>
          </p:nvSpPr>
          <p:spPr>
            <a:xfrm>
              <a:off x="-1500905" y="663321"/>
              <a:ext cx="119623" cy="505477"/>
            </a:xfrm>
            <a:custGeom>
              <a:avLst/>
              <a:gdLst/>
              <a:ahLst/>
              <a:cxnLst/>
              <a:rect l="l" t="t" r="r" b="b"/>
              <a:pathLst>
                <a:path w="119623" h="505477" extrusionOk="0">
                  <a:moveTo>
                    <a:pt x="116338" y="970"/>
                  </a:moveTo>
                  <a:cubicBezTo>
                    <a:pt x="119546" y="2899"/>
                    <a:pt x="120583" y="7057"/>
                    <a:pt x="118653" y="10263"/>
                  </a:cubicBezTo>
                  <a:cubicBezTo>
                    <a:pt x="118545" y="10431"/>
                    <a:pt x="108294" y="27533"/>
                    <a:pt x="95294" y="55711"/>
                  </a:cubicBezTo>
                  <a:cubicBezTo>
                    <a:pt x="82764" y="82828"/>
                    <a:pt x="72043" y="110740"/>
                    <a:pt x="63444" y="138665"/>
                  </a:cubicBezTo>
                  <a:cubicBezTo>
                    <a:pt x="63432" y="138677"/>
                    <a:pt x="59284" y="152597"/>
                    <a:pt x="59284" y="152597"/>
                  </a:cubicBezTo>
                  <a:cubicBezTo>
                    <a:pt x="53579" y="172422"/>
                    <a:pt x="49178" y="191440"/>
                    <a:pt x="45825" y="210748"/>
                  </a:cubicBezTo>
                  <a:lnTo>
                    <a:pt x="45017" y="215460"/>
                  </a:lnTo>
                  <a:cubicBezTo>
                    <a:pt x="45017" y="215496"/>
                    <a:pt x="38674" y="257437"/>
                    <a:pt x="38674" y="257437"/>
                  </a:cubicBezTo>
                  <a:lnTo>
                    <a:pt x="35972" y="277082"/>
                  </a:lnTo>
                  <a:cubicBezTo>
                    <a:pt x="31510" y="311298"/>
                    <a:pt x="27120" y="350033"/>
                    <a:pt x="23261" y="389021"/>
                  </a:cubicBezTo>
                  <a:cubicBezTo>
                    <a:pt x="23261" y="389045"/>
                    <a:pt x="20415" y="418380"/>
                    <a:pt x="20415" y="418380"/>
                  </a:cubicBezTo>
                  <a:lnTo>
                    <a:pt x="14337" y="489065"/>
                  </a:lnTo>
                  <a:cubicBezTo>
                    <a:pt x="14337" y="489101"/>
                    <a:pt x="13529" y="499213"/>
                    <a:pt x="13529" y="499213"/>
                  </a:cubicBezTo>
                  <a:cubicBezTo>
                    <a:pt x="13228" y="502949"/>
                    <a:pt x="9960" y="505757"/>
                    <a:pt x="6221" y="505456"/>
                  </a:cubicBezTo>
                  <a:cubicBezTo>
                    <a:pt x="2507" y="505154"/>
                    <a:pt x="-279" y="501924"/>
                    <a:pt x="22" y="498200"/>
                  </a:cubicBezTo>
                  <a:lnTo>
                    <a:pt x="830" y="487992"/>
                  </a:lnTo>
                  <a:cubicBezTo>
                    <a:pt x="830" y="487992"/>
                    <a:pt x="6933" y="417102"/>
                    <a:pt x="6933" y="417102"/>
                  </a:cubicBezTo>
                  <a:cubicBezTo>
                    <a:pt x="6933" y="417102"/>
                    <a:pt x="9791" y="387695"/>
                    <a:pt x="9791" y="387695"/>
                  </a:cubicBezTo>
                  <a:cubicBezTo>
                    <a:pt x="13650" y="348575"/>
                    <a:pt x="18064" y="309683"/>
                    <a:pt x="22550" y="275262"/>
                  </a:cubicBezTo>
                  <a:cubicBezTo>
                    <a:pt x="22550" y="275178"/>
                    <a:pt x="25251" y="255593"/>
                    <a:pt x="25251" y="255593"/>
                  </a:cubicBezTo>
                  <a:cubicBezTo>
                    <a:pt x="25263" y="255557"/>
                    <a:pt x="31655" y="213291"/>
                    <a:pt x="31655" y="213291"/>
                  </a:cubicBezTo>
                  <a:cubicBezTo>
                    <a:pt x="31643" y="213315"/>
                    <a:pt x="32475" y="208422"/>
                    <a:pt x="32475" y="208422"/>
                  </a:cubicBezTo>
                  <a:cubicBezTo>
                    <a:pt x="35924" y="188632"/>
                    <a:pt x="40422" y="169156"/>
                    <a:pt x="46247" y="148897"/>
                  </a:cubicBezTo>
                  <a:cubicBezTo>
                    <a:pt x="46247" y="148921"/>
                    <a:pt x="50492" y="134688"/>
                    <a:pt x="50492" y="134688"/>
                  </a:cubicBezTo>
                  <a:cubicBezTo>
                    <a:pt x="59272" y="106172"/>
                    <a:pt x="70210" y="77694"/>
                    <a:pt x="82993" y="50034"/>
                  </a:cubicBezTo>
                  <a:cubicBezTo>
                    <a:pt x="96331" y="21121"/>
                    <a:pt x="106618" y="3995"/>
                    <a:pt x="107040" y="3272"/>
                  </a:cubicBezTo>
                  <a:cubicBezTo>
                    <a:pt x="108981" y="79"/>
                    <a:pt x="113142" y="-958"/>
                    <a:pt x="116338" y="970"/>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p4"/>
            <p:cNvSpPr/>
            <p:nvPr/>
          </p:nvSpPr>
          <p:spPr>
            <a:xfrm>
              <a:off x="-1570961" y="914942"/>
              <a:ext cx="422289" cy="434565"/>
            </a:xfrm>
            <a:custGeom>
              <a:avLst/>
              <a:gdLst/>
              <a:ahLst/>
              <a:cxnLst/>
              <a:rect l="l" t="t" r="r" b="b"/>
              <a:pathLst>
                <a:path w="422289" h="434565" extrusionOk="0">
                  <a:moveTo>
                    <a:pt x="417904" y="442"/>
                  </a:moveTo>
                  <a:cubicBezTo>
                    <a:pt x="421413" y="1767"/>
                    <a:pt x="423174" y="5672"/>
                    <a:pt x="421847" y="9167"/>
                  </a:cubicBezTo>
                  <a:cubicBezTo>
                    <a:pt x="416022" y="24558"/>
                    <a:pt x="409993" y="39153"/>
                    <a:pt x="403939" y="52555"/>
                  </a:cubicBezTo>
                  <a:cubicBezTo>
                    <a:pt x="393181" y="76827"/>
                    <a:pt x="381013" y="101076"/>
                    <a:pt x="366771" y="126638"/>
                  </a:cubicBezTo>
                  <a:cubicBezTo>
                    <a:pt x="348175" y="159974"/>
                    <a:pt x="326853" y="193491"/>
                    <a:pt x="303433" y="226248"/>
                  </a:cubicBezTo>
                  <a:cubicBezTo>
                    <a:pt x="287659" y="248315"/>
                    <a:pt x="271523" y="269358"/>
                    <a:pt x="255327" y="288967"/>
                  </a:cubicBezTo>
                  <a:cubicBezTo>
                    <a:pt x="232450" y="316735"/>
                    <a:pt x="209259" y="342478"/>
                    <a:pt x="186346" y="365521"/>
                  </a:cubicBezTo>
                  <a:cubicBezTo>
                    <a:pt x="167678" y="384298"/>
                    <a:pt x="149938" y="400593"/>
                    <a:pt x="136323" y="411451"/>
                  </a:cubicBezTo>
                  <a:cubicBezTo>
                    <a:pt x="112420" y="430590"/>
                    <a:pt x="86227" y="438219"/>
                    <a:pt x="62578" y="432928"/>
                  </a:cubicBezTo>
                  <a:cubicBezTo>
                    <a:pt x="41570" y="428228"/>
                    <a:pt x="24674" y="413922"/>
                    <a:pt x="13700" y="391541"/>
                  </a:cubicBezTo>
                  <a:cubicBezTo>
                    <a:pt x="4957" y="373680"/>
                    <a:pt x="350" y="351300"/>
                    <a:pt x="12" y="325014"/>
                  </a:cubicBezTo>
                  <a:cubicBezTo>
                    <a:pt x="-133" y="311540"/>
                    <a:pt x="1025" y="298187"/>
                    <a:pt x="3449" y="285303"/>
                  </a:cubicBezTo>
                  <a:cubicBezTo>
                    <a:pt x="8020" y="260175"/>
                    <a:pt x="17402" y="235842"/>
                    <a:pt x="31355" y="213027"/>
                  </a:cubicBezTo>
                  <a:cubicBezTo>
                    <a:pt x="51953" y="179245"/>
                    <a:pt x="75108" y="161240"/>
                    <a:pt x="76084" y="160492"/>
                  </a:cubicBezTo>
                  <a:cubicBezTo>
                    <a:pt x="79051" y="158215"/>
                    <a:pt x="83296" y="158757"/>
                    <a:pt x="85563" y="161722"/>
                  </a:cubicBezTo>
                  <a:cubicBezTo>
                    <a:pt x="87855" y="164686"/>
                    <a:pt x="87300" y="168929"/>
                    <a:pt x="84345" y="171207"/>
                  </a:cubicBezTo>
                  <a:cubicBezTo>
                    <a:pt x="84128" y="171387"/>
                    <a:pt x="62131" y="188562"/>
                    <a:pt x="42908" y="220078"/>
                  </a:cubicBezTo>
                  <a:cubicBezTo>
                    <a:pt x="29836" y="241470"/>
                    <a:pt x="21044" y="264236"/>
                    <a:pt x="16775" y="287762"/>
                  </a:cubicBezTo>
                  <a:cubicBezTo>
                    <a:pt x="14508" y="299814"/>
                    <a:pt x="13434" y="312287"/>
                    <a:pt x="13555" y="324870"/>
                  </a:cubicBezTo>
                  <a:cubicBezTo>
                    <a:pt x="13869" y="349106"/>
                    <a:pt x="18005" y="369547"/>
                    <a:pt x="25880" y="385600"/>
                  </a:cubicBezTo>
                  <a:cubicBezTo>
                    <a:pt x="34961" y="404148"/>
                    <a:pt x="48673" y="415947"/>
                    <a:pt x="65532" y="419719"/>
                  </a:cubicBezTo>
                  <a:cubicBezTo>
                    <a:pt x="85081" y="424094"/>
                    <a:pt x="107223" y="417393"/>
                    <a:pt x="127869" y="400882"/>
                  </a:cubicBezTo>
                  <a:cubicBezTo>
                    <a:pt x="141086" y="390324"/>
                    <a:pt x="158428" y="374404"/>
                    <a:pt x="176674" y="356036"/>
                  </a:cubicBezTo>
                  <a:cubicBezTo>
                    <a:pt x="199358" y="333234"/>
                    <a:pt x="222260" y="307816"/>
                    <a:pt x="244799" y="280422"/>
                  </a:cubicBezTo>
                  <a:cubicBezTo>
                    <a:pt x="260875" y="260982"/>
                    <a:pt x="276830" y="240204"/>
                    <a:pt x="292278" y="218583"/>
                  </a:cubicBezTo>
                  <a:cubicBezTo>
                    <a:pt x="315553" y="186031"/>
                    <a:pt x="336585" y="152936"/>
                    <a:pt x="354928" y="120046"/>
                  </a:cubicBezTo>
                  <a:cubicBezTo>
                    <a:pt x="368978" y="94845"/>
                    <a:pt x="380965" y="70958"/>
                    <a:pt x="391578" y="47023"/>
                  </a:cubicBezTo>
                  <a:cubicBezTo>
                    <a:pt x="397535" y="33838"/>
                    <a:pt x="403456" y="19508"/>
                    <a:pt x="409173" y="4371"/>
                  </a:cubicBezTo>
                  <a:cubicBezTo>
                    <a:pt x="410499" y="876"/>
                    <a:pt x="414406" y="-884"/>
                    <a:pt x="417904" y="442"/>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4"/>
            <p:cNvSpPr/>
            <p:nvPr/>
          </p:nvSpPr>
          <p:spPr>
            <a:xfrm>
              <a:off x="-1628775" y="709565"/>
              <a:ext cx="217007" cy="220419"/>
            </a:xfrm>
            <a:custGeom>
              <a:avLst/>
              <a:gdLst/>
              <a:ahLst/>
              <a:cxnLst/>
              <a:rect l="l" t="t" r="r" b="b"/>
              <a:pathLst>
                <a:path w="217007" h="220419" extrusionOk="0">
                  <a:moveTo>
                    <a:pt x="209609" y="30"/>
                  </a:moveTo>
                  <a:cubicBezTo>
                    <a:pt x="208198" y="151"/>
                    <a:pt x="174515" y="3405"/>
                    <a:pt x="131788" y="19952"/>
                  </a:cubicBezTo>
                  <a:cubicBezTo>
                    <a:pt x="107391" y="29401"/>
                    <a:pt x="84997" y="41332"/>
                    <a:pt x="65207" y="55409"/>
                  </a:cubicBezTo>
                  <a:cubicBezTo>
                    <a:pt x="24698" y="84225"/>
                    <a:pt x="0" y="117610"/>
                    <a:pt x="0" y="142111"/>
                  </a:cubicBezTo>
                  <a:cubicBezTo>
                    <a:pt x="0" y="145486"/>
                    <a:pt x="470" y="148692"/>
                    <a:pt x="1435" y="151693"/>
                  </a:cubicBezTo>
                  <a:cubicBezTo>
                    <a:pt x="3509" y="158201"/>
                    <a:pt x="9720" y="168565"/>
                    <a:pt x="28075" y="170988"/>
                  </a:cubicBezTo>
                  <a:cubicBezTo>
                    <a:pt x="27846" y="172000"/>
                    <a:pt x="27677" y="172687"/>
                    <a:pt x="27677" y="172687"/>
                  </a:cubicBezTo>
                  <a:cubicBezTo>
                    <a:pt x="27327" y="175194"/>
                    <a:pt x="27158" y="177653"/>
                    <a:pt x="27158" y="180039"/>
                  </a:cubicBezTo>
                  <a:cubicBezTo>
                    <a:pt x="27158" y="196815"/>
                    <a:pt x="35829" y="210133"/>
                    <a:pt x="51700" y="217195"/>
                  </a:cubicBezTo>
                  <a:cubicBezTo>
                    <a:pt x="59780" y="220751"/>
                    <a:pt x="66232" y="221341"/>
                    <a:pt x="71996" y="219087"/>
                  </a:cubicBezTo>
                  <a:cubicBezTo>
                    <a:pt x="81753" y="215231"/>
                    <a:pt x="86480" y="204276"/>
                    <a:pt x="93004" y="189090"/>
                  </a:cubicBezTo>
                  <a:cubicBezTo>
                    <a:pt x="93004" y="189090"/>
                    <a:pt x="99528" y="174387"/>
                    <a:pt x="99528" y="174362"/>
                  </a:cubicBezTo>
                  <a:cubicBezTo>
                    <a:pt x="103737" y="165287"/>
                    <a:pt x="110647" y="151415"/>
                    <a:pt x="122008" y="136013"/>
                  </a:cubicBezTo>
                  <a:cubicBezTo>
                    <a:pt x="147960" y="100809"/>
                    <a:pt x="184525" y="97073"/>
                    <a:pt x="184899" y="97037"/>
                  </a:cubicBezTo>
                  <a:cubicBezTo>
                    <a:pt x="188613" y="96699"/>
                    <a:pt x="191351" y="93409"/>
                    <a:pt x="191025" y="89697"/>
                  </a:cubicBezTo>
                  <a:cubicBezTo>
                    <a:pt x="190700" y="85985"/>
                    <a:pt x="187431" y="83225"/>
                    <a:pt x="183717" y="83551"/>
                  </a:cubicBezTo>
                  <a:cubicBezTo>
                    <a:pt x="181980" y="83707"/>
                    <a:pt x="140821" y="87660"/>
                    <a:pt x="111106" y="127986"/>
                  </a:cubicBezTo>
                  <a:cubicBezTo>
                    <a:pt x="101904" y="140448"/>
                    <a:pt x="94319" y="153380"/>
                    <a:pt x="87252" y="168662"/>
                  </a:cubicBezTo>
                  <a:lnTo>
                    <a:pt x="80559" y="183751"/>
                  </a:lnTo>
                  <a:cubicBezTo>
                    <a:pt x="75518" y="195453"/>
                    <a:pt x="71550" y="204709"/>
                    <a:pt x="67040" y="206481"/>
                  </a:cubicBezTo>
                  <a:cubicBezTo>
                    <a:pt x="64917" y="207313"/>
                    <a:pt x="61601" y="206746"/>
                    <a:pt x="57187" y="204818"/>
                  </a:cubicBezTo>
                  <a:cubicBezTo>
                    <a:pt x="41365" y="197767"/>
                    <a:pt x="39700" y="184486"/>
                    <a:pt x="41111" y="174471"/>
                  </a:cubicBezTo>
                  <a:lnTo>
                    <a:pt x="42752" y="167167"/>
                  </a:lnTo>
                  <a:cubicBezTo>
                    <a:pt x="43198" y="165155"/>
                    <a:pt x="42860" y="162600"/>
                    <a:pt x="41570" y="160985"/>
                  </a:cubicBezTo>
                  <a:cubicBezTo>
                    <a:pt x="40279" y="159382"/>
                    <a:pt x="38482" y="157996"/>
                    <a:pt x="36420" y="157996"/>
                  </a:cubicBezTo>
                  <a:cubicBezTo>
                    <a:pt x="27870" y="157996"/>
                    <a:pt x="17089" y="156188"/>
                    <a:pt x="14339" y="147571"/>
                  </a:cubicBezTo>
                  <a:cubicBezTo>
                    <a:pt x="9370" y="132036"/>
                    <a:pt x="28256" y="98314"/>
                    <a:pt x="73070" y="66437"/>
                  </a:cubicBezTo>
                  <a:cubicBezTo>
                    <a:pt x="91943" y="53023"/>
                    <a:pt x="113349" y="41622"/>
                    <a:pt x="136684" y="32571"/>
                  </a:cubicBezTo>
                  <a:cubicBezTo>
                    <a:pt x="177542" y="16770"/>
                    <a:pt x="210538" y="13528"/>
                    <a:pt x="210863" y="13492"/>
                  </a:cubicBezTo>
                  <a:cubicBezTo>
                    <a:pt x="214590" y="13155"/>
                    <a:pt x="217327" y="9852"/>
                    <a:pt x="216978" y="6128"/>
                  </a:cubicBezTo>
                  <a:cubicBezTo>
                    <a:pt x="216628" y="2416"/>
                    <a:pt x="213336" y="-319"/>
                    <a:pt x="209609" y="30"/>
                  </a:cubicBezTo>
                  <a:close/>
                  <a:moveTo>
                    <a:pt x="27677" y="172687"/>
                  </a:moveTo>
                  <a:lnTo>
                    <a:pt x="27677" y="172687"/>
                  </a:ln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4"/>
            <p:cNvSpPr/>
            <p:nvPr/>
          </p:nvSpPr>
          <p:spPr>
            <a:xfrm>
              <a:off x="-1355889" y="146574"/>
              <a:ext cx="388405" cy="443935"/>
            </a:xfrm>
            <a:custGeom>
              <a:avLst/>
              <a:gdLst/>
              <a:ahLst/>
              <a:cxnLst/>
              <a:rect l="l" t="t" r="r" b="b"/>
              <a:pathLst>
                <a:path w="388405" h="443935" extrusionOk="0">
                  <a:moveTo>
                    <a:pt x="0" y="222010"/>
                  </a:moveTo>
                  <a:cubicBezTo>
                    <a:pt x="0" y="247018"/>
                    <a:pt x="3606" y="271158"/>
                    <a:pt x="10395" y="293587"/>
                  </a:cubicBezTo>
                  <a:cubicBezTo>
                    <a:pt x="36372" y="381073"/>
                    <a:pt x="108875" y="443936"/>
                    <a:pt x="194209" y="443936"/>
                  </a:cubicBezTo>
                  <a:cubicBezTo>
                    <a:pt x="265868" y="443936"/>
                    <a:pt x="328481" y="399560"/>
                    <a:pt x="362092" y="333455"/>
                  </a:cubicBezTo>
                  <a:cubicBezTo>
                    <a:pt x="378855" y="300686"/>
                    <a:pt x="388406" y="262637"/>
                    <a:pt x="388406" y="222010"/>
                  </a:cubicBezTo>
                  <a:cubicBezTo>
                    <a:pt x="388406" y="163281"/>
                    <a:pt x="368471" y="109806"/>
                    <a:pt x="335693" y="70046"/>
                  </a:cubicBezTo>
                  <a:cubicBezTo>
                    <a:pt x="300406" y="26924"/>
                    <a:pt x="250033" y="0"/>
                    <a:pt x="194209" y="0"/>
                  </a:cubicBezTo>
                  <a:cubicBezTo>
                    <a:pt x="124215" y="0"/>
                    <a:pt x="62855" y="42351"/>
                    <a:pt x="28666" y="105877"/>
                  </a:cubicBezTo>
                  <a:cubicBezTo>
                    <a:pt x="10480" y="139707"/>
                    <a:pt x="0" y="179466"/>
                    <a:pt x="0" y="22201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4"/>
            <p:cNvSpPr/>
            <p:nvPr/>
          </p:nvSpPr>
          <p:spPr>
            <a:xfrm>
              <a:off x="-1161089" y="301466"/>
              <a:ext cx="63192" cy="132608"/>
            </a:xfrm>
            <a:custGeom>
              <a:avLst/>
              <a:gdLst/>
              <a:ahLst/>
              <a:cxnLst/>
              <a:rect l="l" t="t" r="r" b="b"/>
              <a:pathLst>
                <a:path w="63192" h="132608" extrusionOk="0">
                  <a:moveTo>
                    <a:pt x="31584" y="0"/>
                  </a:moveTo>
                  <a:cubicBezTo>
                    <a:pt x="14158" y="0"/>
                    <a:pt x="0" y="29600"/>
                    <a:pt x="0" y="66310"/>
                  </a:cubicBezTo>
                  <a:cubicBezTo>
                    <a:pt x="0" y="102816"/>
                    <a:pt x="14158" y="132608"/>
                    <a:pt x="31584" y="132608"/>
                  </a:cubicBezTo>
                  <a:cubicBezTo>
                    <a:pt x="49023" y="132608"/>
                    <a:pt x="63193" y="102816"/>
                    <a:pt x="63193" y="66310"/>
                  </a:cubicBezTo>
                  <a:cubicBezTo>
                    <a:pt x="63193" y="63526"/>
                    <a:pt x="63108" y="60935"/>
                    <a:pt x="62939" y="58259"/>
                  </a:cubicBezTo>
                  <a:cubicBezTo>
                    <a:pt x="59912" y="61128"/>
                    <a:pt x="56234" y="63044"/>
                    <a:pt x="52206" y="63044"/>
                  </a:cubicBezTo>
                  <a:cubicBezTo>
                    <a:pt x="42402" y="63044"/>
                    <a:pt x="34442" y="52499"/>
                    <a:pt x="34442" y="39374"/>
                  </a:cubicBezTo>
                  <a:cubicBezTo>
                    <a:pt x="34442" y="26358"/>
                    <a:pt x="42245" y="15993"/>
                    <a:pt x="51953" y="15812"/>
                  </a:cubicBezTo>
                  <a:cubicBezTo>
                    <a:pt x="46514" y="6038"/>
                    <a:pt x="39387" y="0"/>
                    <a:pt x="31584" y="0"/>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4"/>
            <p:cNvSpPr/>
            <p:nvPr/>
          </p:nvSpPr>
          <p:spPr>
            <a:xfrm>
              <a:off x="-1126647" y="317278"/>
              <a:ext cx="28497" cy="47231"/>
            </a:xfrm>
            <a:custGeom>
              <a:avLst/>
              <a:gdLst/>
              <a:ahLst/>
              <a:cxnLst/>
              <a:rect l="l" t="t" r="r" b="b"/>
              <a:pathLst>
                <a:path w="28497" h="47231" extrusionOk="0">
                  <a:moveTo>
                    <a:pt x="17511" y="0"/>
                  </a:moveTo>
                  <a:cubicBezTo>
                    <a:pt x="7803" y="181"/>
                    <a:pt x="0" y="10546"/>
                    <a:pt x="0" y="23562"/>
                  </a:cubicBezTo>
                  <a:cubicBezTo>
                    <a:pt x="0" y="36686"/>
                    <a:pt x="7959" y="47232"/>
                    <a:pt x="17764" y="47232"/>
                  </a:cubicBezTo>
                  <a:cubicBezTo>
                    <a:pt x="21792" y="47232"/>
                    <a:pt x="25470" y="45316"/>
                    <a:pt x="28497" y="42447"/>
                  </a:cubicBezTo>
                  <a:cubicBezTo>
                    <a:pt x="27580" y="25490"/>
                    <a:pt x="23553" y="10546"/>
                    <a:pt x="17511"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4"/>
            <p:cNvSpPr/>
            <p:nvPr/>
          </p:nvSpPr>
          <p:spPr>
            <a:xfrm>
              <a:off x="-1109136" y="317278"/>
              <a:ext cx="18113" cy="42447"/>
            </a:xfrm>
            <a:custGeom>
              <a:avLst/>
              <a:gdLst/>
              <a:ahLst/>
              <a:cxnLst/>
              <a:rect l="l" t="t" r="r" b="b"/>
              <a:pathLst>
                <a:path w="18113" h="42447" extrusionOk="0">
                  <a:moveTo>
                    <a:pt x="253" y="0"/>
                  </a:moveTo>
                  <a:cubicBezTo>
                    <a:pt x="169" y="0"/>
                    <a:pt x="96" y="0"/>
                    <a:pt x="0" y="0"/>
                  </a:cubicBezTo>
                  <a:cubicBezTo>
                    <a:pt x="6042" y="10546"/>
                    <a:pt x="10070" y="25490"/>
                    <a:pt x="10986" y="42447"/>
                  </a:cubicBezTo>
                  <a:cubicBezTo>
                    <a:pt x="15340" y="38133"/>
                    <a:pt x="18114" y="31323"/>
                    <a:pt x="18114" y="23562"/>
                  </a:cubicBezTo>
                  <a:cubicBezTo>
                    <a:pt x="18114" y="10546"/>
                    <a:pt x="10154" y="0"/>
                    <a:pt x="253" y="0"/>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4"/>
            <p:cNvSpPr/>
            <p:nvPr/>
          </p:nvSpPr>
          <p:spPr>
            <a:xfrm>
              <a:off x="-1362667" y="139861"/>
              <a:ext cx="401960" cy="457458"/>
            </a:xfrm>
            <a:custGeom>
              <a:avLst/>
              <a:gdLst/>
              <a:ahLst/>
              <a:cxnLst/>
              <a:rect l="l" t="t" r="r" b="b"/>
              <a:pathLst>
                <a:path w="401960" h="457458" extrusionOk="0">
                  <a:moveTo>
                    <a:pt x="200986" y="0"/>
                  </a:moveTo>
                  <a:cubicBezTo>
                    <a:pt x="130449" y="0"/>
                    <a:pt x="66328" y="40868"/>
                    <a:pt x="29474" y="109336"/>
                  </a:cubicBezTo>
                  <a:cubicBezTo>
                    <a:pt x="29474" y="109336"/>
                    <a:pt x="29474" y="109348"/>
                    <a:pt x="29462" y="109348"/>
                  </a:cubicBezTo>
                  <a:cubicBezTo>
                    <a:pt x="10190" y="145299"/>
                    <a:pt x="0" y="186565"/>
                    <a:pt x="0" y="228675"/>
                  </a:cubicBezTo>
                  <a:cubicBezTo>
                    <a:pt x="0" y="254032"/>
                    <a:pt x="3594" y="278799"/>
                    <a:pt x="10673" y="302276"/>
                  </a:cubicBezTo>
                  <a:cubicBezTo>
                    <a:pt x="38241" y="395101"/>
                    <a:pt x="114724" y="457458"/>
                    <a:pt x="200986" y="457458"/>
                  </a:cubicBezTo>
                  <a:cubicBezTo>
                    <a:pt x="272488" y="457458"/>
                    <a:pt x="339130" y="413673"/>
                    <a:pt x="374899" y="343193"/>
                  </a:cubicBezTo>
                  <a:cubicBezTo>
                    <a:pt x="392603" y="308592"/>
                    <a:pt x="401961" y="268989"/>
                    <a:pt x="401961" y="228675"/>
                  </a:cubicBezTo>
                  <a:cubicBezTo>
                    <a:pt x="401961" y="170319"/>
                    <a:pt x="382690" y="114856"/>
                    <a:pt x="347716" y="72517"/>
                  </a:cubicBezTo>
                  <a:cubicBezTo>
                    <a:pt x="309994" y="26430"/>
                    <a:pt x="256509" y="0"/>
                    <a:pt x="200986" y="0"/>
                  </a:cubicBezTo>
                  <a:close/>
                  <a:moveTo>
                    <a:pt x="200986" y="443924"/>
                  </a:moveTo>
                  <a:cubicBezTo>
                    <a:pt x="120766" y="443924"/>
                    <a:pt x="49505" y="385447"/>
                    <a:pt x="23661" y="298396"/>
                  </a:cubicBezTo>
                  <a:cubicBezTo>
                    <a:pt x="16956" y="276160"/>
                    <a:pt x="13543" y="252707"/>
                    <a:pt x="13543" y="228675"/>
                  </a:cubicBezTo>
                  <a:cubicBezTo>
                    <a:pt x="13543" y="188783"/>
                    <a:pt x="23179" y="149746"/>
                    <a:pt x="41401" y="115760"/>
                  </a:cubicBezTo>
                  <a:cubicBezTo>
                    <a:pt x="75867" y="51751"/>
                    <a:pt x="135515" y="13534"/>
                    <a:pt x="200986" y="13534"/>
                  </a:cubicBezTo>
                  <a:cubicBezTo>
                    <a:pt x="252433" y="13534"/>
                    <a:pt x="302095" y="38157"/>
                    <a:pt x="337249" y="81110"/>
                  </a:cubicBezTo>
                  <a:cubicBezTo>
                    <a:pt x="370244" y="121050"/>
                    <a:pt x="388418" y="173465"/>
                    <a:pt x="388418" y="228675"/>
                  </a:cubicBezTo>
                  <a:cubicBezTo>
                    <a:pt x="388418" y="266868"/>
                    <a:pt x="379578" y="304337"/>
                    <a:pt x="362827" y="337059"/>
                  </a:cubicBezTo>
                  <a:cubicBezTo>
                    <a:pt x="329374" y="402971"/>
                    <a:pt x="267351" y="443924"/>
                    <a:pt x="200986" y="443924"/>
                  </a:cubicBezTo>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84" name="Google Shape;384;p4"/>
          <p:cNvSpPr txBox="1"/>
          <p:nvPr/>
        </p:nvSpPr>
        <p:spPr>
          <a:xfrm>
            <a:off x="436600" y="2182641"/>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A. </a:t>
            </a:r>
            <a:r>
              <a:rPr lang="en-US" sz="3600" b="1" noProof="0"/>
              <a:t>Văn hoá</a:t>
            </a:r>
            <a:endParaRPr kumimoji="0" lang="en-US" sz="3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84;p4">
            <a:extLst>
              <a:ext uri="{FF2B5EF4-FFF2-40B4-BE49-F238E27FC236}">
                <a16:creationId xmlns:a16="http://schemas.microsoft.com/office/drawing/2014/main" id="{A44A2756-60EA-43C1-A606-8E30C81B4730}"/>
              </a:ext>
            </a:extLst>
          </p:cNvPr>
          <p:cNvSpPr txBox="1"/>
          <p:nvPr/>
        </p:nvSpPr>
        <p:spPr>
          <a:xfrm>
            <a:off x="4944921" y="2171628"/>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cs typeface="Arial"/>
                <a:sym typeface="Arial"/>
              </a:rPr>
              <a:t>B. Xã</a:t>
            </a:r>
            <a:r>
              <a:rPr kumimoji="0" lang="en-US" sz="3600" b="1" i="0" u="none" strike="noStrike" kern="0" cap="none" spc="0" normalizeH="0" noProof="0">
                <a:ln>
                  <a:noFill/>
                </a:ln>
                <a:solidFill>
                  <a:srgbClr val="000000"/>
                </a:solidFill>
                <a:effectLst/>
                <a:uLnTx/>
                <a:uFillTx/>
                <a:latin typeface="Arial"/>
                <a:cs typeface="Arial"/>
                <a:sym typeface="Arial"/>
              </a:rPr>
              <a:t> hội</a:t>
            </a:r>
            <a:endParaRPr kumimoji="0" lang="en-US" sz="36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84;p4">
            <a:extLst>
              <a:ext uri="{FF2B5EF4-FFF2-40B4-BE49-F238E27FC236}">
                <a16:creationId xmlns:a16="http://schemas.microsoft.com/office/drawing/2014/main" id="{DC881FAF-603F-4D93-9195-F7C7604AD28E}"/>
              </a:ext>
            </a:extLst>
          </p:cNvPr>
          <p:cNvSpPr txBox="1"/>
          <p:nvPr/>
        </p:nvSpPr>
        <p:spPr>
          <a:xfrm>
            <a:off x="436600" y="3621950"/>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cs typeface="Arial"/>
                <a:sym typeface="Arial"/>
              </a:rPr>
              <a:t>C. </a:t>
            </a:r>
            <a:r>
              <a:rPr lang="en-US" sz="3600" b="1"/>
              <a:t>Nghệ thuật</a:t>
            </a:r>
            <a:endParaRPr kumimoji="0" lang="en-US" sz="36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84;p4">
            <a:extLst>
              <a:ext uri="{FF2B5EF4-FFF2-40B4-BE49-F238E27FC236}">
                <a16:creationId xmlns:a16="http://schemas.microsoft.com/office/drawing/2014/main" id="{5735C2DE-6CCF-4DB9-B730-59535E4877F4}"/>
              </a:ext>
            </a:extLst>
          </p:cNvPr>
          <p:cNvSpPr txBox="1"/>
          <p:nvPr/>
        </p:nvSpPr>
        <p:spPr>
          <a:xfrm>
            <a:off x="5071236" y="3621950"/>
            <a:ext cx="3762479" cy="1055563"/>
          </a:xfrm>
          <a:prstGeom prst="roundRect">
            <a:avLst/>
          </a:prstGeom>
          <a:solidFill>
            <a:srgbClr val="FED0DD"/>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cs typeface="Arial"/>
                <a:sym typeface="Arial"/>
              </a:rPr>
              <a:t>D. Kinh</a:t>
            </a:r>
            <a:r>
              <a:rPr kumimoji="0" lang="en-US" sz="3600" b="1" i="0" u="none" strike="noStrike" kern="0" cap="none" spc="0" normalizeH="0" noProof="0">
                <a:ln>
                  <a:noFill/>
                </a:ln>
                <a:solidFill>
                  <a:srgbClr val="000000"/>
                </a:solidFill>
                <a:effectLst/>
                <a:uLnTx/>
                <a:uFillTx/>
                <a:latin typeface="Arial"/>
                <a:cs typeface="Arial"/>
                <a:sym typeface="Arial"/>
              </a:rPr>
              <a:t> tế</a:t>
            </a:r>
            <a:endParaRPr kumimoji="0" lang="en-US" sz="36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pic>
        <p:nvPicPr>
          <p:cNvPr id="4" name="tieng-vo-tay-tra-loi-dung-www.tiengdong.com">
            <a:hlinkClick r:id="" action="ppaction://media"/>
            <a:extLst>
              <a:ext uri="{FF2B5EF4-FFF2-40B4-BE49-F238E27FC236}">
                <a16:creationId xmlns:a16="http://schemas.microsoft.com/office/drawing/2014/main" id="{1ED69977-E753-44D3-8018-EDC3A625F9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1761744"/>
            <a:ext cx="1036320" cy="1036320"/>
          </a:xfrm>
          <a:prstGeom prst="rect">
            <a:avLst/>
          </a:prstGeom>
        </p:spPr>
      </p:pic>
      <p:sp>
        <p:nvSpPr>
          <p:cNvPr id="69" name="Google Shape;384;p4">
            <a:extLst>
              <a:ext uri="{FF2B5EF4-FFF2-40B4-BE49-F238E27FC236}">
                <a16:creationId xmlns:a16="http://schemas.microsoft.com/office/drawing/2014/main" id="{77F34387-FFB9-419E-BDDD-BC3972C34662}"/>
              </a:ext>
            </a:extLst>
          </p:cNvPr>
          <p:cNvSpPr txBox="1"/>
          <p:nvPr/>
        </p:nvSpPr>
        <p:spPr>
          <a:xfrm>
            <a:off x="5092244" y="3621950"/>
            <a:ext cx="3762479" cy="1055563"/>
          </a:xfrm>
          <a:prstGeom prst="roundRect">
            <a:avLst/>
          </a:prstGeom>
          <a:solidFill>
            <a:srgbClr val="FFFF00"/>
          </a:solidFill>
          <a:ln w="57150">
            <a:solidFill>
              <a:schemeClr val="accent4">
                <a:lumMod val="75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a:ln>
                <a:noFill/>
              </a:ln>
              <a:solidFill>
                <a:srgbClr val="000000"/>
              </a:solidFill>
              <a:effectLst/>
              <a:uLnTx/>
              <a:uFillTx/>
              <a:latin typeface="Arial"/>
              <a:ea typeface="Arial"/>
              <a:cs typeface="Arial"/>
              <a:sym typeface="Arial"/>
            </a:endParaRPr>
          </a:p>
          <a:p>
            <a:pPr lvl="0" algn="ctr"/>
            <a:r>
              <a:rPr lang="en-US" sz="3600" b="1"/>
              <a:t>D. Kinh tế</a:t>
            </a:r>
          </a:p>
          <a:p>
            <a:pPr lvl="0" algn="ctr"/>
            <a:endParaRPr lang="en-US" sz="1000" b="1"/>
          </a:p>
        </p:txBody>
      </p:sp>
      <p:pic>
        <p:nvPicPr>
          <p:cNvPr id="331" name="Google Shape;331;p4">
            <a:hlinkClick r:id="rId7" action="ppaction://hlinksldjump"/>
          </p:cNvPr>
          <p:cNvPicPr preferRelativeResize="0"/>
          <p:nvPr/>
        </p:nvPicPr>
        <p:blipFill rotWithShape="1">
          <a:blip r:embed="rId8">
            <a:alphaModFix/>
          </a:blip>
          <a:srcRect/>
          <a:stretch/>
        </p:blipFill>
        <p:spPr>
          <a:xfrm>
            <a:off x="3793532" y="3073134"/>
            <a:ext cx="1932718" cy="1946777"/>
          </a:xfrm>
          <a:prstGeom prst="rect">
            <a:avLst/>
          </a:prstGeom>
          <a:noFill/>
          <a:ln>
            <a:noFill/>
          </a:ln>
        </p:spPr>
      </p:pic>
    </p:spTree>
    <p:extLst>
      <p:ext uri="{BB962C8B-B14F-4D97-AF65-F5344CB8AC3E}">
        <p14:creationId xmlns:p14="http://schemas.microsoft.com/office/powerpoint/2010/main" val="421963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8.33333E-7 -3.95062E-6 L 0.99132 0.00371 " pathEditMode="relative" rAng="0" ptsTypes="AA">
                                      <p:cBhvr>
                                        <p:cTn id="6" dur="2000" fill="hold"/>
                                        <p:tgtEl>
                                          <p:spTgt spid="332"/>
                                        </p:tgtEl>
                                        <p:attrNameLst>
                                          <p:attrName>ppt_x</p:attrName>
                                          <p:attrName>ppt_y</p:attrName>
                                        </p:attrNameLst>
                                      </p:cBhvr>
                                      <p:rCtr x="49566" y="185"/>
                                    </p:animMotion>
                                  </p:childTnLst>
                                </p:cTn>
                              </p:par>
                              <p:par>
                                <p:cTn id="7" presetID="42" presetClass="path" presetSubtype="0" accel="50000" decel="50000" fill="hold" grpId="0" nodeType="withEffect">
                                  <p:stCondLst>
                                    <p:cond delay="0"/>
                                  </p:stCondLst>
                                  <p:childTnLst>
                                    <p:animMotion origin="layout" path="M -3.61111E-6 -9.87654E-7 L 1.00382 0.02346 " pathEditMode="relative" rAng="0" ptsTypes="AA">
                                      <p:cBhvr>
                                        <p:cTn id="8" dur="2000" fill="hold"/>
                                        <p:tgtEl>
                                          <p:spTgt spid="330"/>
                                        </p:tgtEl>
                                        <p:attrNameLst>
                                          <p:attrName>ppt_x</p:attrName>
                                          <p:attrName>ppt_y</p:attrName>
                                        </p:attrNameLst>
                                      </p:cBhvr>
                                      <p:rCtr x="50191" y="1173"/>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384"/>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8085" fill="hold"/>
                                        <p:tgtEl>
                                          <p:spTgt spid="4"/>
                                        </p:tgtEl>
                                      </p:cBhvr>
                                    </p:cmd>
                                  </p:childTnLst>
                                </p:cTn>
                              </p:par>
                              <p:par>
                                <p:cTn id="28" presetID="1" presetClass="entr" presetSubtype="0" fill="hold" nodeType="withEffect">
                                  <p:stCondLst>
                                    <p:cond delay="0"/>
                                  </p:stCondLst>
                                  <p:childTnLst>
                                    <p:set>
                                      <p:cBhvr>
                                        <p:cTn id="29"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repeatCount="indefinite"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30" grpId="0" animBg="1"/>
    </p:bldLst>
  </p:timing>
</p:sld>
</file>

<file path=ppt/theme/theme1.xml><?xml version="1.0" encoding="utf-8"?>
<a:theme xmlns:a="http://schemas.openxmlformats.org/drawingml/2006/main" name="Welcome to Istanbul MK Plan by Slidesgo">
  <a:themeElements>
    <a:clrScheme name="Simple Light">
      <a:dk1>
        <a:srgbClr val="B22225"/>
      </a:dk1>
      <a:lt1>
        <a:srgbClr val="FFEFD8"/>
      </a:lt1>
      <a:dk2>
        <a:srgbClr val="520908"/>
      </a:dk2>
      <a:lt2>
        <a:srgbClr val="FFDCAA"/>
      </a:lt2>
      <a:accent1>
        <a:srgbClr val="FD8667"/>
      </a:accent1>
      <a:accent2>
        <a:srgbClr val="E96A4F"/>
      </a:accent2>
      <a:accent3>
        <a:srgbClr val="EB5C5F"/>
      </a:accent3>
      <a:accent4>
        <a:srgbClr val="D83737"/>
      </a:accent4>
      <a:accent5>
        <a:srgbClr val="971417"/>
      </a:accent5>
      <a:accent6>
        <a:srgbClr val="731718"/>
      </a:accent6>
      <a:hlink>
        <a:srgbClr val="5209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212</TotalTime>
  <Words>673</Words>
  <Application>Microsoft Office PowerPoint</Application>
  <PresentationFormat>On-screen Show (16:9)</PresentationFormat>
  <Paragraphs>101</Paragraphs>
  <Slides>22</Slides>
  <Notes>21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Roboto</vt:lpstr>
      <vt:lpstr>Bungee</vt:lpstr>
      <vt:lpstr>Arial</vt:lpstr>
      <vt:lpstr>Calibri</vt:lpstr>
      <vt:lpstr>Krona One</vt:lpstr>
      <vt:lpstr>Pattaya</vt:lpstr>
      <vt:lpstr>Welcome to Istanbul MK Plan by Slidesgo</vt:lpstr>
      <vt:lpstr>PowerPoint Presentation</vt:lpstr>
      <vt:lpstr>LỊCH SỬ</vt:lpstr>
      <vt:lpstr>MỤC TIÊU</vt:lpstr>
      <vt:lpstr>PowerPoint Presentation</vt:lpstr>
      <vt:lpstr>Ô SỐ BÍ ẨN</vt:lpstr>
      <vt:lpstr>Câu 1: Thời bao cấp ở Việt Nam nhà nước thực hiện phân phối hàng hoá, lương thực, thực phẩm cho cán bộ bằng ?</vt:lpstr>
      <vt:lpstr>Câu 2: Thời bao cấp ở Việt Nam chỉ một thời kì diễn ra ở miền nào tại Việt Nam ?</vt:lpstr>
      <vt:lpstr>Câu 3: Thời kì bao cấp xoá sổ nước ta bước vào thời kì đổi mới vào năm ?</vt:lpstr>
      <vt:lpstr>Câu 4: Sự ổn định của ngành nào đã làm thay đổi đáng kể, đời sống vật chất và tinh thần của người dân trong thời kỳ Đổi mới ?</vt:lpstr>
      <vt:lpstr>PowerPoint Presentation</vt:lpstr>
      <vt:lpstr>Nhiệm vụ</vt:lpstr>
      <vt:lpstr>PowerPoint Presentation</vt:lpstr>
      <vt:lpstr>PowerPoint Presentation</vt:lpstr>
      <vt:lpstr>PowerPoint Presentation</vt:lpstr>
      <vt:lpstr>PowerPoint Presentation</vt:lpstr>
      <vt:lpstr>Nhiệm vụ</vt:lpstr>
      <vt:lpstr>PowerPoint Presentation</vt:lpstr>
      <vt:lpstr>PowerPoint Presentation</vt:lpstr>
      <vt:lpstr>PowerPoint Presentation</vt:lpstr>
      <vt:lpstr>PowerPoint Presentation</vt:lpstr>
      <vt:lpstr>PowerPoint Presentation</vt:lpstr>
      <vt:lpstr>Chào tạm biệt và hẹn gặp lại</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3</cp:revision>
  <dcterms:modified xsi:type="dcterms:W3CDTF">2025-03-24T15:09:22Z</dcterms:modified>
  <cp:category>9Slide.vn</cp:category>
</cp:coreProperties>
</file>