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19"/>
  </p:notesMasterIdLst>
  <p:sldIdLst>
    <p:sldId id="256" r:id="rId4"/>
    <p:sldId id="273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</p:sldIdLst>
  <p:sldSz cx="9144000" cy="5143500" type="screen16x9"/>
  <p:notesSz cx="6858000" cy="9144000"/>
  <p:embeddedFontLst>
    <p:embeddedFont>
      <p:font typeface="Anton" pitchFamily="2" charset="0"/>
      <p:regular r:id="rId20"/>
    </p:embeddedFont>
    <p:embeddedFont>
      <p:font typeface="Bitter Medium" panose="020B0604020202020204" charset="0"/>
      <p:regular r:id="rId21"/>
      <p:bold r:id="rId22"/>
      <p:italic r:id="rId23"/>
      <p:boldItalic r:id="rId24"/>
    </p:embeddedFont>
    <p:embeddedFont>
      <p:font typeface="Bitter SemiBold" panose="020B0604020202020204" charset="0"/>
      <p:regular r:id="rId25"/>
      <p:bold r:id="rId26"/>
      <p:italic r:id="rId27"/>
      <p:boldItalic r:id="rId28"/>
    </p:embeddedFont>
    <p:embeddedFont>
      <p:font typeface="Hammersmith One" panose="020B0604020202020204" charset="0"/>
      <p:regular r:id="rId29"/>
    </p:embeddedFont>
    <p:embeddedFont>
      <p:font typeface="Hind Vadodara" panose="02000000000000000000" pitchFamily="2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1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3232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8c7b3414d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88c7b3414d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88c7b3414d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288c7b3414d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88c7b3414d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88c7b3414d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8c7b3414d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288c7b3414d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88c7b3414d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288c7b3414d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88c7b3414d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288c7b3414d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3de479e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93de479e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93de479e2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93de479e2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3de479e2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293de479e2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88c7b3414d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288c7b3414d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8c7b3414d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88c7b3414d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8c7b3414d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88c7b3414d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8c7b3414d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88c7b3414d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8c7b3414d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288c7b3414d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00" y="1176850"/>
            <a:ext cx="6193987" cy="3177032"/>
            <a:chOff x="1938574" y="1329306"/>
            <a:chExt cx="569404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4" y="1329306"/>
              <a:ext cx="569404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ctrTitle"/>
          </p:nvPr>
        </p:nvSpPr>
        <p:spPr>
          <a:xfrm>
            <a:off x="1527750" y="1567363"/>
            <a:ext cx="6088500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2300" b="0" dirty="0">
                <a:solidFill>
                  <a:srgbClr val="0E7600"/>
                </a:solidFill>
                <a:latin typeface="Times New Roman" pitchFamily="18" charset="0"/>
                <a:cs typeface="Times New Roman" pitchFamily="18" charset="0"/>
              </a:rPr>
              <a:t>TIN HỌC LỚP 3</a:t>
            </a:r>
            <a:endParaRPr sz="38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3700" b="0" dirty="0">
                <a:solidFill>
                  <a:srgbClr val="1F8AD0"/>
                </a:solidFill>
                <a:latin typeface="Times New Roman" pitchFamily="18" charset="0"/>
                <a:cs typeface="Times New Roman" pitchFamily="18" charset="0"/>
              </a:rPr>
              <a:t>BÀI TRÌNH CHIẾU CỦA EM</a:t>
            </a:r>
            <a:endParaRPr lang="en-US" sz="4300" b="0" dirty="0">
              <a:solidFill>
                <a:srgbClr val="1F8AD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Google Shape;212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"/>
          </p:nvPr>
        </p:nvSpPr>
        <p:spPr>
          <a:xfrm>
            <a:off x="2785484" y="3061976"/>
            <a:ext cx="3636097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G</a:t>
            </a:r>
            <a:r>
              <a:rPr lang="vi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i</a:t>
            </a:r>
            <a:r>
              <a:rPr lang="en-US" dirty="0" err="1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áo</a:t>
            </a:r>
            <a:r>
              <a:rPr lang="vi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 viên:</a:t>
            </a:r>
            <a:r>
              <a:rPr lang="en-US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 </a:t>
            </a:r>
            <a:r>
              <a:rPr lang="en-US" dirty="0" err="1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Nguyễn</a:t>
            </a:r>
            <a:r>
              <a:rPr lang="en-US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 </a:t>
            </a:r>
            <a:r>
              <a:rPr lang="en-US" dirty="0" err="1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Thị</a:t>
            </a:r>
            <a:r>
              <a:rPr lang="en-US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 </a:t>
            </a:r>
            <a:r>
              <a:rPr lang="en-US" dirty="0" err="1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Duyền</a:t>
            </a:r>
            <a:endParaRPr dirty="0">
              <a:solidFill>
                <a:srgbClr val="0E7600"/>
              </a:solidFill>
              <a:latin typeface="Times New Roman" pitchFamily="18" charset="0"/>
              <a:ea typeface="Lobster"/>
              <a:cs typeface="Times New Roman" pitchFamily="18" charset="0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 dirty="0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Ngày </a:t>
            </a:r>
            <a:r>
              <a:rPr lang="en-US" dirty="0" err="1">
                <a:solidFill>
                  <a:srgbClr val="0E7600"/>
                </a:solidFill>
                <a:latin typeface="Times New Roman" pitchFamily="18" charset="0"/>
                <a:ea typeface="Lobster"/>
                <a:cs typeface="Times New Roman" pitchFamily="18" charset="0"/>
                <a:sym typeface="Lobster"/>
              </a:rPr>
              <a:t>dạy</a:t>
            </a:r>
            <a:r>
              <a:rPr lang="vi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:</a:t>
            </a:r>
            <a:r>
              <a:rPr lang="en-US" dirty="0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 12-03-2025</a:t>
            </a:r>
            <a:endParaRPr dirty="0"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8" name="Google Shape;218;p23"/>
          <p:cNvSpPr/>
          <p:nvPr/>
        </p:nvSpPr>
        <p:spPr>
          <a:xfrm rot="-461876">
            <a:off x="4276191" y="933620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 rot="2402074">
            <a:off x="7970155" y="236594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 rotWithShape="1">
          <a:blip r:embed="rId5">
            <a:alphaModFix/>
          </a:blip>
          <a:srcRect l="21137" t="23532" r="24817" b="23537"/>
          <a:stretch/>
        </p:blipFill>
        <p:spPr>
          <a:xfrm>
            <a:off x="6933924" y="2871525"/>
            <a:ext cx="1797900" cy="1760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/>
          <p:nvPr/>
        </p:nvSpPr>
        <p:spPr>
          <a:xfrm>
            <a:off x="992704" y="251675"/>
            <a:ext cx="7018800" cy="4730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3" name="Google Shape;343;p34"/>
          <p:cNvSpPr txBox="1"/>
          <p:nvPr/>
        </p:nvSpPr>
        <p:spPr>
          <a:xfrm>
            <a:off x="1439917" y="353219"/>
            <a:ext cx="5926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44" name="Google Shape;344;p34"/>
          <p:cNvSpPr txBox="1"/>
          <p:nvPr/>
        </p:nvSpPr>
        <p:spPr>
          <a:xfrm>
            <a:off x="992700" y="1053171"/>
            <a:ext cx="70188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 slide 2 với nội dung: vai trò quan trọng của động vật và thực vật.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l="1633" r="1147"/>
          <a:stretch/>
        </p:blipFill>
        <p:spPr>
          <a:xfrm>
            <a:off x="1926900" y="1866775"/>
            <a:ext cx="5290200" cy="3011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"/>
          <p:cNvSpPr/>
          <p:nvPr/>
        </p:nvSpPr>
        <p:spPr>
          <a:xfrm>
            <a:off x="992704" y="251675"/>
            <a:ext cx="7018800" cy="4730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2" name="Google Shape;352;p35"/>
          <p:cNvSpPr txBox="1"/>
          <p:nvPr/>
        </p:nvSpPr>
        <p:spPr>
          <a:xfrm>
            <a:off x="1439917" y="353219"/>
            <a:ext cx="5926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992700" y="1053171"/>
            <a:ext cx="70188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 slide 3 với nội dung:  tác động của con người đến thế giới động vật và thực vật.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 rotWithShape="1">
          <a:blip r:embed="rId3">
            <a:alphaModFix/>
          </a:blip>
          <a:srcRect l="922" r="912"/>
          <a:stretch/>
        </p:blipFill>
        <p:spPr>
          <a:xfrm>
            <a:off x="2006700" y="1973925"/>
            <a:ext cx="4990800" cy="2821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/>
          <p:nvPr/>
        </p:nvSpPr>
        <p:spPr>
          <a:xfrm>
            <a:off x="992704" y="251675"/>
            <a:ext cx="7018800" cy="4730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1439917" y="353219"/>
            <a:ext cx="5926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992700" y="1053171"/>
            <a:ext cx="7018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 slide 4 với nội dung: hành động cụ thể của chúng ta.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/>
          </a:blip>
          <a:srcRect t="2322" b="2475"/>
          <a:stretch/>
        </p:blipFill>
        <p:spPr>
          <a:xfrm>
            <a:off x="1571175" y="1530175"/>
            <a:ext cx="5663700" cy="329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/>
          <p:nvPr/>
        </p:nvSpPr>
        <p:spPr>
          <a:xfrm>
            <a:off x="992704" y="251675"/>
            <a:ext cx="7018800" cy="4730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1439917" y="353219"/>
            <a:ext cx="5926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5: Hoàn thiện sản phẩm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71" name="Google Shape;371;p37"/>
          <p:cNvSpPr txBox="1"/>
          <p:nvPr/>
        </p:nvSpPr>
        <p:spPr>
          <a:xfrm>
            <a:off x="992700" y="1053171"/>
            <a:ext cx="7018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 slide 4: kết luận.</a:t>
            </a:r>
            <a:endParaRPr sz="19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72" name="Google Shape;372;p37"/>
          <p:cNvPicPr preferRelativeResize="0"/>
          <p:nvPr/>
        </p:nvPicPr>
        <p:blipFill rotWithShape="1">
          <a:blip r:embed="rId3">
            <a:alphaModFix/>
          </a:blip>
          <a:srcRect t="1162" b="1162"/>
          <a:stretch/>
        </p:blipFill>
        <p:spPr>
          <a:xfrm>
            <a:off x="1523850" y="1663825"/>
            <a:ext cx="5926200" cy="3189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"/>
          <p:cNvSpPr/>
          <p:nvPr/>
        </p:nvSpPr>
        <p:spPr>
          <a:xfrm>
            <a:off x="992704" y="251675"/>
            <a:ext cx="7018800" cy="4730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70" name="Google Shape;370;p37"/>
          <p:cNvSpPr txBox="1"/>
          <p:nvPr/>
        </p:nvSpPr>
        <p:spPr>
          <a:xfrm>
            <a:off x="1439917" y="353219"/>
            <a:ext cx="59262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en-US" sz="3000" dirty="0">
                <a:solidFill>
                  <a:schemeClr val="dk1"/>
                </a:solidFill>
                <a:latin typeface="Times New Roman" pitchFamily="18" charset="0"/>
                <a:ea typeface="Anton"/>
                <a:cs typeface="Times New Roman" pitchFamily="18" charset="0"/>
                <a:sym typeface="Anton"/>
              </a:rPr>
              <a:t>TIÊU CHÍ ĐÁNH GIÁ</a:t>
            </a:r>
            <a:endParaRPr sz="2600" b="0" i="0" u="none" strike="noStrike" cap="none" dirty="0">
              <a:solidFill>
                <a:schemeClr val="dk1"/>
              </a:solidFill>
              <a:latin typeface="Times New Roman" pitchFamily="18" charset="0"/>
              <a:ea typeface="Anton"/>
              <a:cs typeface="Times New Roman" pitchFamily="18" charset="0"/>
              <a:sym typeface="Anton"/>
            </a:endParaRPr>
          </a:p>
        </p:txBody>
      </p:sp>
      <p:pic>
        <p:nvPicPr>
          <p:cNvPr id="373" name="Google Shape;37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94955" y="1766455"/>
            <a:ext cx="66709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/>
                <a:ea typeface="Times New Roman"/>
              </a:rPr>
              <a:t>+ </a:t>
            </a:r>
            <a:r>
              <a:rPr lang="en-US" sz="2800" dirty="0" err="1">
                <a:latin typeface="Times New Roman"/>
                <a:ea typeface="Times New Roman"/>
              </a:rPr>
              <a:t>Sản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phẩm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đầy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đủ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trang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tiêu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đề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các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trang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nội</a:t>
            </a:r>
            <a:r>
              <a:rPr lang="en-US" sz="2800" dirty="0">
                <a:latin typeface="Times New Roman"/>
                <a:ea typeface="Times New Roman"/>
              </a:rPr>
              <a:t> dung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trang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kết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luận</a:t>
            </a:r>
            <a:r>
              <a:rPr lang="en-US" sz="2800" dirty="0">
                <a:latin typeface="Times New Roman"/>
                <a:ea typeface="Times New Roman"/>
              </a:rPr>
              <a:t>; </a:t>
            </a:r>
            <a:r>
              <a:rPr lang="en-US" sz="2800" dirty="0" err="1">
                <a:latin typeface="Times New Roman"/>
                <a:ea typeface="Times New Roman"/>
              </a:rPr>
              <a:t>hoạt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động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tốt</a:t>
            </a:r>
            <a:endParaRPr lang="en-US" sz="2800" dirty="0">
              <a:latin typeface="Times New Roman"/>
              <a:ea typeface="Times New Roman"/>
            </a:endParaRPr>
          </a:p>
          <a:p>
            <a:pPr algn="just"/>
            <a:r>
              <a:rPr lang="en-US" sz="2800" dirty="0">
                <a:latin typeface="Times New Roman"/>
                <a:ea typeface="Times New Roman"/>
              </a:rPr>
              <a:t>+ </a:t>
            </a:r>
            <a:r>
              <a:rPr lang="en-US" sz="2800" dirty="0" err="1">
                <a:latin typeface="Times New Roman"/>
                <a:ea typeface="Times New Roman"/>
              </a:rPr>
              <a:t>Sản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phẩm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sử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dụng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phần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mềm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dễ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sử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dụng</a:t>
            </a:r>
            <a:endParaRPr lang="en-US" sz="2800" dirty="0">
              <a:latin typeface="Times New Roman"/>
              <a:ea typeface="Times New Roman"/>
            </a:endParaRPr>
          </a:p>
          <a:p>
            <a:r>
              <a:rPr lang="en-US" sz="2800" dirty="0">
                <a:latin typeface="Times New Roman"/>
                <a:ea typeface="Times New Roman"/>
              </a:rPr>
              <a:t>+ </a:t>
            </a:r>
            <a:r>
              <a:rPr lang="en-US" sz="2800" dirty="0" err="1">
                <a:latin typeface="Times New Roman"/>
                <a:ea typeface="Times New Roman"/>
              </a:rPr>
              <a:t>Sản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phẩm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tính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thẩm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mĩ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sáng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tạo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0148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 dirty="0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Thử nghiệm và điều chỉnh sản phẩm</a:t>
            </a:r>
            <a:endParaRPr sz="4400" b="0" i="0" u="none" strike="noStrike" cap="none" dirty="0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518575" y="899675"/>
            <a:ext cx="77916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 dirty="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cho chạy bài trình chiếu để kiểm tra các nội dung, hình ảnh minh hoạ, các hiệu ứng đã phù hợp chưa để điều chỉnh.</a:t>
            </a:r>
            <a:endParaRPr sz="1800" b="0" i="0" u="none" strike="noStrike" cap="none" dirty="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81" name="Google Shape;38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3945" y="477982"/>
            <a:ext cx="7045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THẢO LUẬN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091" y="1766455"/>
            <a:ext cx="7284027" cy="341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15000"/>
              </a:lnSpc>
              <a:buAutoNum type="arabicPeriod"/>
            </a:pPr>
            <a:r>
              <a:rPr lang="vi-VN" sz="2400" dirty="0">
                <a:solidFill>
                  <a:srgbClr val="002060"/>
                </a:solidFill>
                <a:latin typeface="+mj-lt"/>
                <a:ea typeface="Bitter SemiBold"/>
                <a:cs typeface="Bitter SemiBold"/>
                <a:sym typeface="Bitter SemiBold"/>
              </a:rPr>
              <a:t>Tại sao chúng ta cần bảo vệ động vật và thực vật?</a:t>
            </a:r>
            <a:endParaRPr lang="en-US" sz="2400" dirty="0">
              <a:solidFill>
                <a:srgbClr val="002060"/>
              </a:solidFill>
              <a:latin typeface="+mj-lt"/>
              <a:ea typeface="Bitter SemiBold"/>
              <a:cs typeface="Bitter SemiBold"/>
              <a:sym typeface="Bitter SemiBold"/>
            </a:endParaRPr>
          </a:p>
          <a:p>
            <a:pPr lvl="0">
              <a:lnSpc>
                <a:spcPct val="115000"/>
              </a:lnSpc>
            </a:pPr>
            <a:r>
              <a:rPr lang="vi-VN" sz="2400" dirty="0">
                <a:solidFill>
                  <a:srgbClr val="002060"/>
                </a:solidFill>
                <a:latin typeface="+mj-lt"/>
                <a:ea typeface="Bitter SemiBold"/>
                <a:cs typeface="Bitter SemiBold"/>
                <a:sym typeface="Bitter SemiBold"/>
              </a:rPr>
              <a:t>2.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Bitter SemiBold"/>
                <a:cs typeface="Bitter SemiBold"/>
                <a:sym typeface="Bitter SemiBold"/>
              </a:rPr>
              <a:t>  </a:t>
            </a:r>
            <a:r>
              <a:rPr lang="vi-VN" sz="2400" dirty="0">
                <a:solidFill>
                  <a:srgbClr val="002060"/>
                </a:solidFill>
                <a:latin typeface="+mj-lt"/>
                <a:ea typeface="Bitter SemiBold"/>
                <a:cs typeface="Bitter SemiBold"/>
                <a:sym typeface="Bitter SemiBold"/>
              </a:rPr>
              <a:t>Con người đã tác động đến môi trường sống của các loài động vật và thực vật khác như thế nào? </a:t>
            </a:r>
            <a:endParaRPr lang="en-US" sz="2400" dirty="0">
              <a:solidFill>
                <a:srgbClr val="002060"/>
              </a:solidFill>
              <a:latin typeface="+mj-lt"/>
              <a:ea typeface="Bitter SemiBold"/>
              <a:cs typeface="Bitter SemiBold"/>
              <a:sym typeface="Bitter SemiBold"/>
            </a:endParaRPr>
          </a:p>
          <a:p>
            <a:pPr lvl="0">
              <a:lnSpc>
                <a:spcPct val="115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PowerPoint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ea typeface="Bitter SemiBold"/>
              <a:cs typeface="Times New Roman" pitchFamily="18" charset="0"/>
              <a:sym typeface="Bitter SemiBold"/>
            </a:endParaRPr>
          </a:p>
          <a:p>
            <a:pPr marL="457200" lvl="0" indent="-457200">
              <a:lnSpc>
                <a:spcPct val="115000"/>
              </a:lnSpc>
              <a:buAutoNum type="arabicPeriod"/>
            </a:pPr>
            <a:endParaRPr lang="vi-VN" sz="2000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888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 dirty="0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 dirty="0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819750" y="1287800"/>
            <a:ext cx="750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1. Tại sao chúng ta cần bảo vệ động vật và thực vật?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 l="8429" r="8933"/>
          <a:stretch/>
        </p:blipFill>
        <p:spPr>
          <a:xfrm>
            <a:off x="3016675" y="2013025"/>
            <a:ext cx="3110700" cy="282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819625" y="1110813"/>
            <a:ext cx="7629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Con người đã tác động đến môi trường sống của các loài động vật và thực vật khác như thế nào? 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8975" y="2013025"/>
            <a:ext cx="3766200" cy="282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757350" y="1110813"/>
            <a:ext cx="7629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Em làm gì để góp phần bảo vệ động vật và thực vật? 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    Giải thích cách làm của em.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71" name="Google Shape;27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150" y="2013050"/>
            <a:ext cx="2999700" cy="275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8"/>
          <p:cNvSpPr txBox="1"/>
          <p:nvPr/>
        </p:nvSpPr>
        <p:spPr>
          <a:xfrm>
            <a:off x="631625" y="1110813"/>
            <a:ext cx="7629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4. Em hãy nêu các bước tạo một bài trình chiếu bằng phần mềm PowerPoint. 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"/>
          <p:cNvSpPr txBox="1"/>
          <p:nvPr/>
        </p:nvSpPr>
        <p:spPr>
          <a:xfrm>
            <a:off x="1094528" y="548875"/>
            <a:ext cx="7735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 dirty="0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Đề xuất và lựa chọn giải pháp</a:t>
            </a:r>
            <a:endParaRPr sz="2600" b="0" i="0" u="none" strike="noStrike" cap="none" dirty="0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 dirty="0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4">
            <a:alphaModFix/>
          </a:blip>
          <a:srcRect l="347" r="337"/>
          <a:stretch/>
        </p:blipFill>
        <p:spPr>
          <a:xfrm>
            <a:off x="6100138" y="1223925"/>
            <a:ext cx="2596375" cy="3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9"/>
          <p:cNvSpPr txBox="1"/>
          <p:nvPr/>
        </p:nvSpPr>
        <p:spPr>
          <a:xfrm>
            <a:off x="775775" y="1348925"/>
            <a:ext cx="50886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 </a:t>
            </a:r>
            <a:r>
              <a:rPr lang="vi" sz="2000" b="0" i="0" u="none" strike="noStrike" cap="none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1"/>
          <p:cNvSpPr txBox="1"/>
          <p:nvPr/>
        </p:nvSpPr>
        <p:spPr>
          <a:xfrm>
            <a:off x="538675" y="1348625"/>
            <a:ext cx="65802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 dirty="0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CHẾ TẠO, THỬ NGHIỆM và ĐIỀU CHỈNH</a:t>
            </a:r>
            <a:endParaRPr sz="5000" b="0" i="0" u="none" strike="noStrike" cap="none" dirty="0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3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31"/>
          <p:cNvGrpSpPr/>
          <p:nvPr/>
        </p:nvGrpSpPr>
        <p:grpSpPr>
          <a:xfrm rot="-9962244">
            <a:off x="708625" y="4878309"/>
            <a:ext cx="2996742" cy="814567"/>
            <a:chOff x="4891325" y="3281650"/>
            <a:chExt cx="2996599" cy="814528"/>
          </a:xfrm>
        </p:grpSpPr>
        <p:sp>
          <p:nvSpPr>
            <p:cNvPr id="305" name="Google Shape;305;p31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31"/>
          <p:cNvGrpSpPr/>
          <p:nvPr/>
        </p:nvGrpSpPr>
        <p:grpSpPr>
          <a:xfrm>
            <a:off x="2462413" y="152389"/>
            <a:ext cx="825227" cy="825227"/>
            <a:chOff x="6947475" y="357350"/>
            <a:chExt cx="697454" cy="697454"/>
          </a:xfrm>
        </p:grpSpPr>
        <p:sp>
          <p:nvSpPr>
            <p:cNvPr id="310" name="Google Shape;310;p31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31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6">
            <a:alphaModFix/>
          </a:blip>
          <a:srcRect l="5006" b="19106"/>
          <a:stretch/>
        </p:blipFill>
        <p:spPr>
          <a:xfrm>
            <a:off x="4956050" y="2358000"/>
            <a:ext cx="3318600" cy="249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500"/>
              <a:buFont typeface="Anton"/>
              <a:buAutoNum type="alphaLcPeriod"/>
            </a:pPr>
            <a:r>
              <a:rPr lang="vi" sz="25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5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7125" y="1204050"/>
            <a:ext cx="2606100" cy="205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5">
            <a:alphaModFix/>
          </a:blip>
          <a:srcRect t="37550"/>
          <a:stretch/>
        </p:blipFill>
        <p:spPr>
          <a:xfrm>
            <a:off x="5008225" y="1184450"/>
            <a:ext cx="2606100" cy="205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26" name="Google Shape;326;p32"/>
          <p:cNvSpPr txBox="1"/>
          <p:nvPr/>
        </p:nvSpPr>
        <p:spPr>
          <a:xfrm>
            <a:off x="2252001" y="3438650"/>
            <a:ext cx="996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 i="1">
                <a:latin typeface="Bitter Medium"/>
                <a:ea typeface="Bitter Medium"/>
                <a:cs typeface="Bitter Medium"/>
                <a:sym typeface="Bitter Medium"/>
              </a:rPr>
              <a:t>Máy tính</a:t>
            </a:r>
            <a:endParaRPr sz="1500" i="1">
              <a:latin typeface="Bitter Medium"/>
              <a:ea typeface="Bitter Medium"/>
              <a:cs typeface="Bitter Medium"/>
              <a:sym typeface="Bitter Medium"/>
            </a:endParaRPr>
          </a:p>
        </p:txBody>
      </p:sp>
      <p:sp>
        <p:nvSpPr>
          <p:cNvPr id="327" name="Google Shape;327;p32"/>
          <p:cNvSpPr txBox="1"/>
          <p:nvPr/>
        </p:nvSpPr>
        <p:spPr>
          <a:xfrm>
            <a:off x="5312550" y="3399550"/>
            <a:ext cx="371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 i="1">
                <a:latin typeface="Bitter Medium"/>
                <a:ea typeface="Bitter Medium"/>
                <a:cs typeface="Bitter Medium"/>
                <a:sym typeface="Bitter Medium"/>
              </a:rPr>
              <a:t>Tệp ảnh về Hệ Mặt Trời</a:t>
            </a:r>
            <a:endParaRPr sz="1500" i="1">
              <a:latin typeface="Bitter Medium"/>
              <a:ea typeface="Bitter Medium"/>
              <a:cs typeface="Bitter Medium"/>
              <a:sym typeface="Bitter Medium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/>
          <p:nvPr/>
        </p:nvSpPr>
        <p:spPr>
          <a:xfrm>
            <a:off x="992700" y="695575"/>
            <a:ext cx="7018800" cy="42861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1439913" y="787590"/>
            <a:ext cx="59262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1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992696" y="1421853"/>
            <a:ext cx="70188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Tạo slide 1 với các nội dung: tiêu đề bài thuyết trình, hình ảnh minh hoạ và tên của nhóm.</a:t>
            </a: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9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2306975" y="2279000"/>
            <a:ext cx="4572000" cy="2586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3"/>
          <p:cNvSpPr txBox="1"/>
          <p:nvPr/>
        </p:nvSpPr>
        <p:spPr>
          <a:xfrm>
            <a:off x="-151250" y="226350"/>
            <a:ext cx="6416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439</Words>
  <Application>Microsoft Office PowerPoint</Application>
  <PresentationFormat>On-screen Show (16:9)</PresentationFormat>
  <Paragraphs>42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Lobster</vt:lpstr>
      <vt:lpstr>Hind Vadodara</vt:lpstr>
      <vt:lpstr>Bitter Medium</vt:lpstr>
      <vt:lpstr>Arial</vt:lpstr>
      <vt:lpstr>Hammersmith One</vt:lpstr>
      <vt:lpstr>Times New Roman</vt:lpstr>
      <vt:lpstr>Anton</vt:lpstr>
      <vt:lpstr>Bitter SemiBold</vt:lpstr>
      <vt:lpstr>Simple Light</vt:lpstr>
      <vt:lpstr>Hindi Language Academy by Slidesgo</vt:lpstr>
      <vt:lpstr>Hindi Language Academy by Slidesgo</vt:lpstr>
      <vt:lpstr>TIN HỌC LỚP 3 BÀI TRÌNH CHIẾU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3 BÀI TRÌNH CHIẾU CỦA EM</dc:title>
  <dc:creator>SingPC</dc:creator>
  <cp:lastModifiedBy>SingPC</cp:lastModifiedBy>
  <cp:revision>7</cp:revision>
  <dcterms:modified xsi:type="dcterms:W3CDTF">2025-03-24T06:46:40Z</dcterms:modified>
</cp:coreProperties>
</file>