
<file path=[Content_Types].xml><?xml version="1.0" encoding="utf-8"?>
<Types xmlns="http://schemas.openxmlformats.org/package/2006/content-types">
  <Default Extension="bin" ContentType="application/vnd.ms-office.activeX"/>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ppt/activeX/activeX5.xml" ContentType="application/vnd.ms-office.activeX+xml"/>
  <Override PartName="/ppt/activeX/activeX6.xml" ContentType="application/vnd.ms-office.activeX+xml"/>
  <Override PartName="/ppt/activeX/activeX7.xml" ContentType="application/vnd.ms-office.activeX+xml"/>
  <Override PartName="/ppt/activeX/activeX8.xml" ContentType="application/vnd.ms-office.activeX+xml"/>
  <Override PartName="/ppt/activeX/activeX9.xml" ContentType="application/vnd.ms-office.activeX+xml"/>
  <Override PartName="/ppt/activeX/activeX10.xml" ContentType="application/vnd.ms-office.activeX+xml"/>
  <Override PartName="/ppt/activeX/activeX11.xml" ContentType="application/vnd.ms-office.activeX+xml"/>
  <Override PartName="/ppt/activeX/activeX12.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4" r:id="rId2"/>
  </p:sldMasterIdLst>
  <p:notesMasterIdLst>
    <p:notesMasterId r:id="rId43"/>
  </p:notesMasterIdLst>
  <p:sldIdLst>
    <p:sldId id="342" r:id="rId3"/>
    <p:sldId id="258" r:id="rId4"/>
    <p:sldId id="260" r:id="rId5"/>
    <p:sldId id="261" r:id="rId6"/>
    <p:sldId id="262" r:id="rId7"/>
    <p:sldId id="362" r:id="rId8"/>
    <p:sldId id="259" r:id="rId9"/>
    <p:sldId id="263" r:id="rId10"/>
    <p:sldId id="266" r:id="rId11"/>
    <p:sldId id="363" r:id="rId12"/>
    <p:sldId id="346" r:id="rId13"/>
    <p:sldId id="277" r:id="rId14"/>
    <p:sldId id="347" r:id="rId15"/>
    <p:sldId id="364" r:id="rId16"/>
    <p:sldId id="268" r:id="rId17"/>
    <p:sldId id="269" r:id="rId18"/>
    <p:sldId id="349" r:id="rId19"/>
    <p:sldId id="365" r:id="rId20"/>
    <p:sldId id="350" r:id="rId21"/>
    <p:sldId id="324" r:id="rId22"/>
    <p:sldId id="325" r:id="rId23"/>
    <p:sldId id="326" r:id="rId24"/>
    <p:sldId id="335" r:id="rId25"/>
    <p:sldId id="336" r:id="rId26"/>
    <p:sldId id="329" r:id="rId27"/>
    <p:sldId id="330" r:id="rId28"/>
    <p:sldId id="331" r:id="rId29"/>
    <p:sldId id="276" r:id="rId30"/>
    <p:sldId id="283" r:id="rId31"/>
    <p:sldId id="256" r:id="rId32"/>
    <p:sldId id="257" r:id="rId33"/>
    <p:sldId id="370" r:id="rId34"/>
    <p:sldId id="372" r:id="rId35"/>
    <p:sldId id="373" r:id="rId36"/>
    <p:sldId id="374" r:id="rId37"/>
    <p:sldId id="375" r:id="rId38"/>
    <p:sldId id="376" r:id="rId39"/>
    <p:sldId id="286" r:id="rId40"/>
    <p:sldId id="361" r:id="rId41"/>
    <p:sldId id="340" r:id="rId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FFCC"/>
    <a:srgbClr val="66FF99"/>
    <a:srgbClr val="00FF99"/>
    <a:srgbClr val="FF3399"/>
    <a:srgbClr val="FF6600"/>
    <a:srgbClr val="66FFCC"/>
    <a:srgbClr val="00FFFF"/>
    <a:srgbClr val="008000"/>
    <a:srgbClr val="66FF3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17" autoAdjust="0"/>
    <p:restoredTop sz="82937" autoAdjust="0"/>
  </p:normalViewPr>
  <p:slideViewPr>
    <p:cSldViewPr snapToGrid="0">
      <p:cViewPr>
        <p:scale>
          <a:sx n="50" d="100"/>
          <a:sy n="50" d="100"/>
        </p:scale>
        <p:origin x="2700" y="5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notesMaster" Target="notesMasters/notesMaster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10.xml.rels><?xml version="1.0" encoding="UTF-8" standalone="yes"?>
<Relationships xmlns="http://schemas.openxmlformats.org/package/2006/relationships"><Relationship Id="rId1" Type="http://schemas.microsoft.com/office/2006/relationships/activeXControlBinary" Target="activeX10.bin"/></Relationships>
</file>

<file path=ppt/activeX/_rels/activeX11.xml.rels><?xml version="1.0" encoding="UTF-8" standalone="yes"?>
<Relationships xmlns="http://schemas.openxmlformats.org/package/2006/relationships"><Relationship Id="rId1" Type="http://schemas.microsoft.com/office/2006/relationships/activeXControlBinary" Target="activeX11.bin"/></Relationships>
</file>

<file path=ppt/activeX/_rels/activeX12.xml.rels><?xml version="1.0" encoding="UTF-8" standalone="yes"?>
<Relationships xmlns="http://schemas.openxmlformats.org/package/2006/relationships"><Relationship Id="rId1" Type="http://schemas.microsoft.com/office/2006/relationships/activeXControlBinary" Target="activeX12.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_rels/activeX5.xml.rels><?xml version="1.0" encoding="UTF-8" standalone="yes"?>
<Relationships xmlns="http://schemas.openxmlformats.org/package/2006/relationships"><Relationship Id="rId1" Type="http://schemas.microsoft.com/office/2006/relationships/activeXControlBinary" Target="activeX5.bin"/></Relationships>
</file>

<file path=ppt/activeX/_rels/activeX6.xml.rels><?xml version="1.0" encoding="UTF-8" standalone="yes"?>
<Relationships xmlns="http://schemas.openxmlformats.org/package/2006/relationships"><Relationship Id="rId1" Type="http://schemas.microsoft.com/office/2006/relationships/activeXControlBinary" Target="activeX6.bin"/></Relationships>
</file>

<file path=ppt/activeX/_rels/activeX7.xml.rels><?xml version="1.0" encoding="UTF-8" standalone="yes"?>
<Relationships xmlns="http://schemas.openxmlformats.org/package/2006/relationships"><Relationship Id="rId1" Type="http://schemas.microsoft.com/office/2006/relationships/activeXControlBinary" Target="activeX7.bin"/></Relationships>
</file>

<file path=ppt/activeX/_rels/activeX8.xml.rels><?xml version="1.0" encoding="UTF-8" standalone="yes"?>
<Relationships xmlns="http://schemas.openxmlformats.org/package/2006/relationships"><Relationship Id="rId1" Type="http://schemas.microsoft.com/office/2006/relationships/activeXControlBinary" Target="activeX8.bin"/></Relationships>
</file>

<file path=ppt/activeX/_rels/activeX9.xml.rels><?xml version="1.0" encoding="UTF-8" standalone="yes"?>
<Relationships xmlns="http://schemas.openxmlformats.org/package/2006/relationships"><Relationship Id="rId1" Type="http://schemas.microsoft.com/office/2006/relationships/activeXControlBinary" Target="activeX9.bin"/></Relationships>
</file>

<file path=ppt/activeX/activeX1.xml><?xml version="1.0" encoding="utf-8"?>
<ax:ocx xmlns:ax="http://schemas.microsoft.com/office/2006/activeX" xmlns:r="http://schemas.openxmlformats.org/officeDocument/2006/relationships" ax:classid="{8BD21D40-EC42-11CE-9E0D-00AA006002F3}" ax:persistence="persistStorage" r:id="rId1"/>
</file>

<file path=ppt/activeX/activeX10.xml><?xml version="1.0" encoding="utf-8"?>
<ax:ocx xmlns:ax="http://schemas.microsoft.com/office/2006/activeX" xmlns:r="http://schemas.openxmlformats.org/officeDocument/2006/relationships" ax:classid="{8BD21D40-EC42-11CE-9E0D-00AA006002F3}" ax:persistence="persistStorage" r:id="rId1"/>
</file>

<file path=ppt/activeX/activeX11.xml><?xml version="1.0" encoding="utf-8"?>
<ax:ocx xmlns:ax="http://schemas.microsoft.com/office/2006/activeX" xmlns:r="http://schemas.openxmlformats.org/officeDocument/2006/relationships" ax:classid="{8BD21D40-EC42-11CE-9E0D-00AA006002F3}" ax:persistence="persistStorage" r:id="rId1"/>
</file>

<file path=ppt/activeX/activeX12.xml><?xml version="1.0" encoding="utf-8"?>
<ax:ocx xmlns:ax="http://schemas.microsoft.com/office/2006/activeX" xmlns:r="http://schemas.openxmlformats.org/officeDocument/2006/relationships" ax:classid="{8BD21D40-EC42-11CE-9E0D-00AA006002F3}" ax:persistence="persistStorage" r:id="rId1"/>
</file>

<file path=ppt/activeX/activeX2.xml><?xml version="1.0" encoding="utf-8"?>
<ax:ocx xmlns:ax="http://schemas.microsoft.com/office/2006/activeX" xmlns:r="http://schemas.openxmlformats.org/officeDocument/2006/relationships" ax:classid="{8BD21D40-EC42-11CE-9E0D-00AA006002F3}" ax:persistence="persistStorage" r:id="rId1"/>
</file>

<file path=ppt/activeX/activeX3.xml><?xml version="1.0" encoding="utf-8"?>
<ax:ocx xmlns:ax="http://schemas.microsoft.com/office/2006/activeX" xmlns:r="http://schemas.openxmlformats.org/officeDocument/2006/relationships" ax:classid="{8BD21D40-EC42-11CE-9E0D-00AA006002F3}" ax:persistence="persistStorage" r:id="rId1"/>
</file>

<file path=ppt/activeX/activeX4.xml><?xml version="1.0" encoding="utf-8"?>
<ax:ocx xmlns:ax="http://schemas.microsoft.com/office/2006/activeX" xmlns:r="http://schemas.openxmlformats.org/officeDocument/2006/relationships" ax:classid="{8BD21D40-EC42-11CE-9E0D-00AA006002F3}" ax:persistence="persistStorage" r:id="rId1"/>
</file>

<file path=ppt/activeX/activeX5.xml><?xml version="1.0" encoding="utf-8"?>
<ax:ocx xmlns:ax="http://schemas.microsoft.com/office/2006/activeX" xmlns:r="http://schemas.openxmlformats.org/officeDocument/2006/relationships" ax:classid="{8BD21D40-EC42-11CE-9E0D-00AA006002F3}" ax:persistence="persistStorage" r:id="rId1"/>
</file>

<file path=ppt/activeX/activeX6.xml><?xml version="1.0" encoding="utf-8"?>
<ax:ocx xmlns:ax="http://schemas.microsoft.com/office/2006/activeX" xmlns:r="http://schemas.openxmlformats.org/officeDocument/2006/relationships" ax:classid="{8BD21D40-EC42-11CE-9E0D-00AA006002F3}" ax:persistence="persistStorage" r:id="rId1"/>
</file>

<file path=ppt/activeX/activeX7.xml><?xml version="1.0" encoding="utf-8"?>
<ax:ocx xmlns:ax="http://schemas.microsoft.com/office/2006/activeX" xmlns:r="http://schemas.openxmlformats.org/officeDocument/2006/relationships" ax:classid="{8BD21D40-EC42-11CE-9E0D-00AA006002F3}" ax:persistence="persistStorage" r:id="rId1"/>
</file>

<file path=ppt/activeX/activeX8.xml><?xml version="1.0" encoding="utf-8"?>
<ax:ocx xmlns:ax="http://schemas.microsoft.com/office/2006/activeX" xmlns:r="http://schemas.openxmlformats.org/officeDocument/2006/relationships" ax:classid="{8BD21D40-EC42-11CE-9E0D-00AA006002F3}" ax:persistence="persistStorage" r:id="rId1"/>
</file>

<file path=ppt/activeX/activeX9.xml><?xml version="1.0" encoding="utf-8"?>
<ax:ocx xmlns:ax="http://schemas.microsoft.com/office/2006/activeX" xmlns:r="http://schemas.openxmlformats.org/officeDocument/2006/relationships" ax:classid="{8BD21D4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4E834-DFA5-478C-A253-F7BCC3FB3FC1}" type="datetimeFigureOut">
              <a:rPr lang="en-US" smtClean="0"/>
              <a:t>12/18/2023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E3D39B-A325-4B43-BB12-AE28B5BE9B4F}" type="slidenum">
              <a:rPr lang="en-US" smtClean="0"/>
              <a:t>‹#›</a:t>
            </a:fld>
            <a:endParaRPr lang="en-US"/>
          </a:p>
        </p:txBody>
      </p:sp>
    </p:spTree>
    <p:extLst>
      <p:ext uri="{BB962C8B-B14F-4D97-AF65-F5344CB8AC3E}">
        <p14:creationId xmlns:p14="http://schemas.microsoft.com/office/powerpoint/2010/main" val="3236526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youtube.com/@SOANGIANGTV/" TargetMode="External"/><Relationship Id="rId9"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hyperlink" Target="https://www.youtube.com/@SOANGIANGTV/" TargetMode="External"/><Relationship Id="rId9" Type="http://schemas.openxmlformats.org/officeDocument/2006/relationships/image" Target="../media/image7.png"/></Relationships>
</file>

<file path=ppt/slideLayouts/_rels/slideLayout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2.xml"/><Relationship Id="rId6" Type="http://schemas.openxmlformats.org/officeDocument/2006/relationships/image" Target="../media/image4.png"/><Relationship Id="rId11" Type="http://schemas.openxmlformats.org/officeDocument/2006/relationships/hyperlink" Target="mailto:soangiangtv@gmail.com" TargetMode="External"/><Relationship Id="rId5" Type="http://schemas.openxmlformats.org/officeDocument/2006/relationships/image" Target="../media/image3.png"/><Relationship Id="rId10" Type="http://schemas.openxmlformats.org/officeDocument/2006/relationships/image" Target="../media/image9.jpg"/><Relationship Id="rId4" Type="http://schemas.openxmlformats.org/officeDocument/2006/relationships/hyperlink" Target="https://www.youtube.com/@SOANGIANGTV/" TargetMode="External"/><Relationship Id="rId9" Type="http://schemas.openxmlformats.org/officeDocument/2006/relationships/image" Target="../media/image7.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996A9-A54E-43DE-B284-36676A4E694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347C575-495A-45BD-9C52-7A6792A817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BE43866-BB8B-43E1-A4D9-7F97AC304995}"/>
              </a:ext>
            </a:extLst>
          </p:cNvPr>
          <p:cNvSpPr>
            <a:spLocks noGrp="1"/>
          </p:cNvSpPr>
          <p:nvPr>
            <p:ph type="dt" sz="half" idx="10"/>
          </p:nvPr>
        </p:nvSpPr>
        <p:spPr/>
        <p:txBody>
          <a:bodyPr/>
          <a:lstStyle/>
          <a:p>
            <a:fld id="{54933111-FDBB-4F9E-9E68-E14DA9141E49}" type="datetimeFigureOut">
              <a:rPr lang="en-US" smtClean="0"/>
              <a:t>12/18/2023</a:t>
            </a:fld>
            <a:endParaRPr lang="en-US"/>
          </a:p>
        </p:txBody>
      </p:sp>
      <p:sp>
        <p:nvSpPr>
          <p:cNvPr id="5" name="Footer Placeholder 4">
            <a:extLst>
              <a:ext uri="{FF2B5EF4-FFF2-40B4-BE49-F238E27FC236}">
                <a16:creationId xmlns:a16="http://schemas.microsoft.com/office/drawing/2014/main" id="{2D58ACE4-25A6-4EF5-8460-8074701566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C4FC8C-B37A-41F5-90C0-B41AB7D3D39A}"/>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471373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61E44-B39B-400D-B5E6-C024291B41E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A0490AA-FE41-4A7A-A7A4-F5B41063520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E70096-88C3-4E84-90B2-153AF01CDDDD}"/>
              </a:ext>
            </a:extLst>
          </p:cNvPr>
          <p:cNvSpPr>
            <a:spLocks noGrp="1"/>
          </p:cNvSpPr>
          <p:nvPr>
            <p:ph type="dt" sz="half" idx="10"/>
          </p:nvPr>
        </p:nvSpPr>
        <p:spPr/>
        <p:txBody>
          <a:bodyPr/>
          <a:lstStyle/>
          <a:p>
            <a:fld id="{54933111-FDBB-4F9E-9E68-E14DA9141E49}" type="datetimeFigureOut">
              <a:rPr lang="en-US" smtClean="0"/>
              <a:t>12/18/2023</a:t>
            </a:fld>
            <a:endParaRPr lang="en-US"/>
          </a:p>
        </p:txBody>
      </p:sp>
      <p:sp>
        <p:nvSpPr>
          <p:cNvPr id="5" name="Footer Placeholder 4">
            <a:extLst>
              <a:ext uri="{FF2B5EF4-FFF2-40B4-BE49-F238E27FC236}">
                <a16:creationId xmlns:a16="http://schemas.microsoft.com/office/drawing/2014/main" id="{085840C1-2698-44CD-9152-D329CDFA0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524AD5-04D5-482F-A127-7037DACEAA41}"/>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34635072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40F1F30-8CC3-4A41-8A8C-9045B7B2C35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9EA7D87-8479-4EC1-8B19-062DF3F477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7E72B8-83FC-4BED-88AD-8075A2AA9B11}"/>
              </a:ext>
            </a:extLst>
          </p:cNvPr>
          <p:cNvSpPr>
            <a:spLocks noGrp="1"/>
          </p:cNvSpPr>
          <p:nvPr>
            <p:ph type="dt" sz="half" idx="10"/>
          </p:nvPr>
        </p:nvSpPr>
        <p:spPr/>
        <p:txBody>
          <a:bodyPr/>
          <a:lstStyle/>
          <a:p>
            <a:fld id="{54933111-FDBB-4F9E-9E68-E14DA9141E49}" type="datetimeFigureOut">
              <a:rPr lang="en-US" smtClean="0"/>
              <a:t>12/18/2023</a:t>
            </a:fld>
            <a:endParaRPr lang="en-US"/>
          </a:p>
        </p:txBody>
      </p:sp>
      <p:sp>
        <p:nvSpPr>
          <p:cNvPr id="5" name="Footer Placeholder 4">
            <a:extLst>
              <a:ext uri="{FF2B5EF4-FFF2-40B4-BE49-F238E27FC236}">
                <a16:creationId xmlns:a16="http://schemas.microsoft.com/office/drawing/2014/main" id="{0DCB1D7B-0C5D-4331-B863-6FDE5060F8C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B16964-DEAC-4ECC-8151-EA80B0C14582}"/>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32099149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6C36B-8ED2-62BE-45A0-888CFAF3606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76DE03-DEBF-6220-869B-06C057BE0F8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D4E7DE1-E73F-6CCD-1636-55A2F6E3FCFA}"/>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5" name="Footer Placeholder 4">
            <a:extLst>
              <a:ext uri="{FF2B5EF4-FFF2-40B4-BE49-F238E27FC236}">
                <a16:creationId xmlns:a16="http://schemas.microsoft.com/office/drawing/2014/main" id="{BE1C7BDE-7916-FCA2-B62C-003DF8FFA1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B29260-8E3A-F23B-4E1B-B7ED72C4C507}"/>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326574743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8D00-B470-D1EC-F7C4-FC273F5DA94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60BB9B8-C9FF-E27F-FCED-6F5D3BD175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2EEEA9-7D6F-BEAC-EF63-EDB693BD554A}"/>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5" name="Footer Placeholder 4">
            <a:extLst>
              <a:ext uri="{FF2B5EF4-FFF2-40B4-BE49-F238E27FC236}">
                <a16:creationId xmlns:a16="http://schemas.microsoft.com/office/drawing/2014/main" id="{DA60C959-44EF-6F46-F4DE-76D3EA54491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70792E-B2FB-E847-CCAA-7406CBA48D99}"/>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5017139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164634-6672-CCCC-3104-533033682B9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49D8C9-2CA1-71A2-BC4D-715DC5AC8E5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A3A9CC-48C7-7404-042B-566A9C29E341}"/>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5" name="Footer Placeholder 4">
            <a:extLst>
              <a:ext uri="{FF2B5EF4-FFF2-40B4-BE49-F238E27FC236}">
                <a16:creationId xmlns:a16="http://schemas.microsoft.com/office/drawing/2014/main" id="{74CD1D3F-F782-F000-10A8-678E880BE49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7623018-B96B-AF0D-52EF-10BEB3891E98}"/>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196282334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48CD8-099B-1BFF-E597-F488616B18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15D090-F3C3-7AA0-C89B-46BDA7A3F28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34E4F89-061B-9C6D-8A71-2D548D50CF6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8205671-DC39-2946-E6A7-BF98C4EA62CE}"/>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6" name="Footer Placeholder 5">
            <a:extLst>
              <a:ext uri="{FF2B5EF4-FFF2-40B4-BE49-F238E27FC236}">
                <a16:creationId xmlns:a16="http://schemas.microsoft.com/office/drawing/2014/main" id="{31DAF10B-7781-139C-F045-CDE10C745A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36A15C-1C4A-D856-0CE0-FCC5690E37FC}"/>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78256549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86CB9-F5E8-2158-0AA1-E8AD8A1EFB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7775C2B-3924-9C43-3B1B-215D21E900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BEA2AC5-F1EA-BCDA-80B4-F58B19F5F4F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BC2C83C-ECC6-7112-D275-C1FDAA46BA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1FA5871-899B-5657-870F-AE7B73E9D9D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5728BE5-3A8D-25AF-6281-B19F00107F7A}"/>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8" name="Footer Placeholder 7">
            <a:extLst>
              <a:ext uri="{FF2B5EF4-FFF2-40B4-BE49-F238E27FC236}">
                <a16:creationId xmlns:a16="http://schemas.microsoft.com/office/drawing/2014/main" id="{DE8A24C4-DE8A-07D9-0908-B5BDA936B1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2CB4A0-4EF3-1608-C118-CE9050D1099F}"/>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813908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265F-EC96-EAC7-B649-ED905CD0B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9FCA3-9FF7-A4AE-0348-514F3DD16A8D}"/>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4" name="Footer Placeholder 3">
            <a:extLst>
              <a:ext uri="{FF2B5EF4-FFF2-40B4-BE49-F238E27FC236}">
                <a16:creationId xmlns:a16="http://schemas.microsoft.com/office/drawing/2014/main" id="{39D8DB46-09AA-85D9-2763-DD494E615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8E4E-591E-2D8A-AA82-C8271DE9FE2E}"/>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6322630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3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265F-EC96-EAC7-B649-ED905CD0B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9FCA3-9FF7-A4AE-0348-514F3DD16A8D}"/>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4" name="Footer Placeholder 3">
            <a:extLst>
              <a:ext uri="{FF2B5EF4-FFF2-40B4-BE49-F238E27FC236}">
                <a16:creationId xmlns:a16="http://schemas.microsoft.com/office/drawing/2014/main" id="{39D8DB46-09AA-85D9-2763-DD494E615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8E4E-591E-2D8A-AA82-C8271DE9FE2E}"/>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3013248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2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265F-EC96-EAC7-B649-ED905CD0B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9FCA3-9FF7-A4AE-0348-514F3DD16A8D}"/>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4" name="Footer Placeholder 3">
            <a:extLst>
              <a:ext uri="{FF2B5EF4-FFF2-40B4-BE49-F238E27FC236}">
                <a16:creationId xmlns:a16="http://schemas.microsoft.com/office/drawing/2014/main" id="{39D8DB46-09AA-85D9-2763-DD494E615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8E4E-591E-2D8A-AA82-C8271DE9FE2E}"/>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7378250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E96D7-939E-41AC-B4FB-F2BDE2572BE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2715CD5-ED1E-4FD7-A8C5-8975E96BCA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DB358C-1FC3-462D-A599-C0C866B6E260}"/>
              </a:ext>
            </a:extLst>
          </p:cNvPr>
          <p:cNvSpPr>
            <a:spLocks noGrp="1"/>
          </p:cNvSpPr>
          <p:nvPr>
            <p:ph type="dt" sz="half" idx="10"/>
          </p:nvPr>
        </p:nvSpPr>
        <p:spPr/>
        <p:txBody>
          <a:bodyPr/>
          <a:lstStyle/>
          <a:p>
            <a:fld id="{54933111-FDBB-4F9E-9E68-E14DA9141E49}" type="datetimeFigureOut">
              <a:rPr lang="en-US" smtClean="0"/>
              <a:t>12/18/2023</a:t>
            </a:fld>
            <a:endParaRPr lang="en-US"/>
          </a:p>
        </p:txBody>
      </p:sp>
      <p:sp>
        <p:nvSpPr>
          <p:cNvPr id="5" name="Footer Placeholder 4">
            <a:extLst>
              <a:ext uri="{FF2B5EF4-FFF2-40B4-BE49-F238E27FC236}">
                <a16:creationId xmlns:a16="http://schemas.microsoft.com/office/drawing/2014/main" id="{FFE00551-9F73-4452-81E5-2BD87DC36F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A60BF5-B62B-405D-97EA-95F39A68C3D8}"/>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266696844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265F-EC96-EAC7-B649-ED905CD0B3D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F29FCA3-9FF7-A4AE-0348-514F3DD16A8D}"/>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4" name="Footer Placeholder 3">
            <a:extLst>
              <a:ext uri="{FF2B5EF4-FFF2-40B4-BE49-F238E27FC236}">
                <a16:creationId xmlns:a16="http://schemas.microsoft.com/office/drawing/2014/main" id="{39D8DB46-09AA-85D9-2763-DD494E61534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EC78E4E-591E-2D8A-AA82-C8271DE9FE2E}"/>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336168747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0940D08-AE4D-08FF-FA2B-0DF7FF3692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667" b="12143"/>
          <a:stretch/>
        </p:blipFill>
        <p:spPr>
          <a:xfrm>
            <a:off x="0" y="407908"/>
            <a:ext cx="12192000" cy="6196693"/>
          </a:xfrm>
          <a:prstGeom prst="rect">
            <a:avLst/>
          </a:prstGeom>
        </p:spPr>
      </p:pic>
      <p:pic>
        <p:nvPicPr>
          <p:cNvPr id="8" name="Picture 7" descr="Icon&#10;&#10;Description automatically generated">
            <a:extLst>
              <a:ext uri="{FF2B5EF4-FFF2-40B4-BE49-F238E27FC236}">
                <a16:creationId xmlns:a16="http://schemas.microsoft.com/office/drawing/2014/main" id="{38D6197B-C03E-2FD3-1C1E-8B97D179C7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2577" y="16328"/>
            <a:ext cx="360000" cy="360000"/>
          </a:xfrm>
          <a:prstGeom prst="rect">
            <a:avLst/>
          </a:prstGeom>
        </p:spPr>
      </p:pic>
      <p:pic>
        <p:nvPicPr>
          <p:cNvPr id="10" name="Picture 9" descr="Icon&#10;&#10;Description automatically generated">
            <a:hlinkClick r:id="rId4"/>
            <a:extLst>
              <a:ext uri="{FF2B5EF4-FFF2-40B4-BE49-F238E27FC236}">
                <a16:creationId xmlns:a16="http://schemas.microsoft.com/office/drawing/2014/main" id="{BBC64CE4-3667-B121-99A7-EE126E7BD4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8034" y="32118"/>
            <a:ext cx="360000" cy="360000"/>
          </a:xfrm>
          <a:prstGeom prst="rect">
            <a:avLst/>
          </a:prstGeom>
        </p:spPr>
      </p:pic>
      <p:pic>
        <p:nvPicPr>
          <p:cNvPr id="12" name="Picture 11" descr="Logo, icon&#10;&#10;Description automatically generated">
            <a:extLst>
              <a:ext uri="{FF2B5EF4-FFF2-40B4-BE49-F238E27FC236}">
                <a16:creationId xmlns:a16="http://schemas.microsoft.com/office/drawing/2014/main" id="{20F68E4A-F84C-8D24-5EDC-29CCA303ABF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23" y="47908"/>
            <a:ext cx="360000" cy="360000"/>
          </a:xfrm>
          <a:prstGeom prst="rect">
            <a:avLst/>
          </a:prstGeom>
        </p:spPr>
      </p:pic>
      <p:pic>
        <p:nvPicPr>
          <p:cNvPr id="14" name="Picture 13" descr="A picture containing text, sign, vector graphics&#10;&#10;Description automatically generated">
            <a:extLst>
              <a:ext uri="{FF2B5EF4-FFF2-40B4-BE49-F238E27FC236}">
                <a16:creationId xmlns:a16="http://schemas.microsoft.com/office/drawing/2014/main" id="{455798FE-C5E7-939E-8442-5B670DE0D7A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93491" y="47908"/>
            <a:ext cx="360000" cy="360000"/>
          </a:xfrm>
          <a:prstGeom prst="rect">
            <a:avLst/>
          </a:prstGeom>
        </p:spPr>
      </p:pic>
      <p:pic>
        <p:nvPicPr>
          <p:cNvPr id="16" name="Picture 15" descr="Icon&#10;&#10;Description automatically generated">
            <a:hlinkClick r:id="rId4"/>
            <a:extLst>
              <a:ext uri="{FF2B5EF4-FFF2-40B4-BE49-F238E27FC236}">
                <a16:creationId xmlns:a16="http://schemas.microsoft.com/office/drawing/2014/main" id="{2D65C940-C128-69FB-3616-00ED78E1405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58509" y="32656"/>
            <a:ext cx="360000" cy="360000"/>
          </a:xfrm>
          <a:prstGeom prst="rect">
            <a:avLst/>
          </a:prstGeom>
        </p:spPr>
      </p:pic>
      <p:pic>
        <p:nvPicPr>
          <p:cNvPr id="18" name="Picture 17" descr="Icon&#10;&#10;Description automatically generated">
            <a:extLst>
              <a:ext uri="{FF2B5EF4-FFF2-40B4-BE49-F238E27FC236}">
                <a16:creationId xmlns:a16="http://schemas.microsoft.com/office/drawing/2014/main" id="{B5CF8F26-2793-CAB8-C24E-707F60FBE07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3966" y="32118"/>
            <a:ext cx="360000" cy="360000"/>
          </a:xfrm>
          <a:prstGeom prst="rect">
            <a:avLst/>
          </a:prstGeom>
        </p:spPr>
      </p:pic>
      <p:sp>
        <p:nvSpPr>
          <p:cNvPr id="19" name="TextBox 18">
            <a:extLst>
              <a:ext uri="{FF2B5EF4-FFF2-40B4-BE49-F238E27FC236}">
                <a16:creationId xmlns:a16="http://schemas.microsoft.com/office/drawing/2014/main" id="{E3F9A8E9-B45A-8C32-CFC7-3CBF2EC5E39F}"/>
              </a:ext>
            </a:extLst>
          </p:cNvPr>
          <p:cNvSpPr txBox="1"/>
          <p:nvPr userDrawn="1"/>
        </p:nvSpPr>
        <p:spPr>
          <a:xfrm>
            <a:off x="1526721" y="39115"/>
            <a:ext cx="9013372" cy="369332"/>
          </a:xfrm>
          <a:prstGeom prst="rect">
            <a:avLst/>
          </a:prstGeom>
          <a:noFill/>
        </p:spPr>
        <p:txBody>
          <a:bodyPr wrap="square" rtlCol="0">
            <a:spAutoFit/>
          </a:bodyPr>
          <a:lstStyle/>
          <a:p>
            <a:r>
              <a:rPr lang="en-US" b="1" i="1">
                <a:latin typeface="+mj-lt"/>
              </a:rPr>
              <a:t>Con đường học tập không dễ dàng. Bạn phải luôn cố gắng…chỉ có áp lực mới tạo ra kim cương.</a:t>
            </a:r>
          </a:p>
        </p:txBody>
      </p:sp>
    </p:spTree>
    <p:extLst>
      <p:ext uri="{BB962C8B-B14F-4D97-AF65-F5344CB8AC3E}">
        <p14:creationId xmlns:p14="http://schemas.microsoft.com/office/powerpoint/2010/main" val="335986031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9" name="Picture 8" descr="Calendar&#10;&#10;Description automatically generated with low confidence">
            <a:extLst>
              <a:ext uri="{FF2B5EF4-FFF2-40B4-BE49-F238E27FC236}">
                <a16:creationId xmlns:a16="http://schemas.microsoft.com/office/drawing/2014/main" id="{4C5F80C6-68EA-4B34-F891-BF95D9C7FF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6072"/>
          <a:stretch/>
        </p:blipFill>
        <p:spPr>
          <a:xfrm>
            <a:off x="-1" y="416378"/>
            <a:ext cx="12254593" cy="6441621"/>
          </a:xfrm>
          <a:prstGeom prst="rect">
            <a:avLst/>
          </a:prstGeom>
        </p:spPr>
      </p:pic>
      <p:pic>
        <p:nvPicPr>
          <p:cNvPr id="10" name="Picture 9" descr="Icon&#10;&#10;Description automatically generated">
            <a:extLst>
              <a:ext uri="{FF2B5EF4-FFF2-40B4-BE49-F238E27FC236}">
                <a16:creationId xmlns:a16="http://schemas.microsoft.com/office/drawing/2014/main" id="{66BDE80E-ED64-E653-317F-895C2ED4C24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2577" y="16328"/>
            <a:ext cx="360000" cy="360000"/>
          </a:xfrm>
          <a:prstGeom prst="rect">
            <a:avLst/>
          </a:prstGeom>
        </p:spPr>
      </p:pic>
      <p:pic>
        <p:nvPicPr>
          <p:cNvPr id="11" name="Picture 10" descr="Icon&#10;&#10;Description automatically generated">
            <a:hlinkClick r:id="rId4"/>
            <a:extLst>
              <a:ext uri="{FF2B5EF4-FFF2-40B4-BE49-F238E27FC236}">
                <a16:creationId xmlns:a16="http://schemas.microsoft.com/office/drawing/2014/main" id="{AB9B4A96-7B95-5872-8AE1-C3F84D28A96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8034" y="32118"/>
            <a:ext cx="360000" cy="360000"/>
          </a:xfrm>
          <a:prstGeom prst="rect">
            <a:avLst/>
          </a:prstGeom>
        </p:spPr>
      </p:pic>
      <p:pic>
        <p:nvPicPr>
          <p:cNvPr id="12" name="Picture 11" descr="Logo, icon&#10;&#10;Description automatically generated">
            <a:extLst>
              <a:ext uri="{FF2B5EF4-FFF2-40B4-BE49-F238E27FC236}">
                <a16:creationId xmlns:a16="http://schemas.microsoft.com/office/drawing/2014/main" id="{F14BA74A-C9A5-6FEA-5A3C-791510606D35}"/>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23" y="47908"/>
            <a:ext cx="360000" cy="360000"/>
          </a:xfrm>
          <a:prstGeom prst="rect">
            <a:avLst/>
          </a:prstGeom>
        </p:spPr>
      </p:pic>
      <p:pic>
        <p:nvPicPr>
          <p:cNvPr id="13" name="Picture 12" descr="A picture containing text, sign, vector graphics&#10;&#10;Description automatically generated">
            <a:extLst>
              <a:ext uri="{FF2B5EF4-FFF2-40B4-BE49-F238E27FC236}">
                <a16:creationId xmlns:a16="http://schemas.microsoft.com/office/drawing/2014/main" id="{FB156644-2686-3C72-1BAD-FE07AABD2C6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93491" y="47908"/>
            <a:ext cx="360000" cy="360000"/>
          </a:xfrm>
          <a:prstGeom prst="rect">
            <a:avLst/>
          </a:prstGeom>
        </p:spPr>
      </p:pic>
      <p:pic>
        <p:nvPicPr>
          <p:cNvPr id="14" name="Picture 13" descr="Icon&#10;&#10;Description automatically generated">
            <a:hlinkClick r:id="rId4"/>
            <a:extLst>
              <a:ext uri="{FF2B5EF4-FFF2-40B4-BE49-F238E27FC236}">
                <a16:creationId xmlns:a16="http://schemas.microsoft.com/office/drawing/2014/main" id="{02127AE9-3CAF-1872-B64C-9BA95E122C4D}"/>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58509" y="32656"/>
            <a:ext cx="360000" cy="360000"/>
          </a:xfrm>
          <a:prstGeom prst="rect">
            <a:avLst/>
          </a:prstGeom>
        </p:spPr>
      </p:pic>
      <p:pic>
        <p:nvPicPr>
          <p:cNvPr id="15" name="Picture 14" descr="Icon&#10;&#10;Description automatically generated">
            <a:extLst>
              <a:ext uri="{FF2B5EF4-FFF2-40B4-BE49-F238E27FC236}">
                <a16:creationId xmlns:a16="http://schemas.microsoft.com/office/drawing/2014/main" id="{E978D060-A675-6C70-291E-A21596B0EB0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3966" y="32118"/>
            <a:ext cx="360000" cy="360000"/>
          </a:xfrm>
          <a:prstGeom prst="rect">
            <a:avLst/>
          </a:prstGeom>
        </p:spPr>
      </p:pic>
      <p:sp>
        <p:nvSpPr>
          <p:cNvPr id="16" name="TextBox 15">
            <a:extLst>
              <a:ext uri="{FF2B5EF4-FFF2-40B4-BE49-F238E27FC236}">
                <a16:creationId xmlns:a16="http://schemas.microsoft.com/office/drawing/2014/main" id="{27D1082A-297C-FDC6-7AFC-EF28BF5CBDC0}"/>
              </a:ext>
            </a:extLst>
          </p:cNvPr>
          <p:cNvSpPr txBox="1"/>
          <p:nvPr userDrawn="1"/>
        </p:nvSpPr>
        <p:spPr>
          <a:xfrm>
            <a:off x="1526721" y="39115"/>
            <a:ext cx="9013372" cy="369332"/>
          </a:xfrm>
          <a:prstGeom prst="rect">
            <a:avLst/>
          </a:prstGeom>
          <a:noFill/>
        </p:spPr>
        <p:txBody>
          <a:bodyPr wrap="square" rtlCol="0">
            <a:spAutoFit/>
          </a:bodyPr>
          <a:lstStyle/>
          <a:p>
            <a:r>
              <a:rPr lang="en-US" b="1" i="1">
                <a:latin typeface="+mj-lt"/>
              </a:rPr>
              <a:t>Con đường học tập không dễ dàng. Bạn phải luôn cố gắng…chỉ có áp lực mới tạo ra kim cương.</a:t>
            </a:r>
          </a:p>
        </p:txBody>
      </p:sp>
    </p:spTree>
    <p:extLst>
      <p:ext uri="{BB962C8B-B14F-4D97-AF65-F5344CB8AC3E}">
        <p14:creationId xmlns:p14="http://schemas.microsoft.com/office/powerpoint/2010/main" val="44417246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6" name="Picture 5" descr="Chart&#10;&#10;Description automatically generated">
            <a:extLst>
              <a:ext uri="{FF2B5EF4-FFF2-40B4-BE49-F238E27FC236}">
                <a16:creationId xmlns:a16="http://schemas.microsoft.com/office/drawing/2014/main" id="{A0940D08-AE4D-08FF-FA2B-0DF7FF3692B3}"/>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1667" b="12143"/>
          <a:stretch/>
        </p:blipFill>
        <p:spPr>
          <a:xfrm>
            <a:off x="0" y="407908"/>
            <a:ext cx="12192000" cy="6196693"/>
          </a:xfrm>
          <a:prstGeom prst="rect">
            <a:avLst/>
          </a:prstGeom>
        </p:spPr>
      </p:pic>
      <p:pic>
        <p:nvPicPr>
          <p:cNvPr id="8" name="Picture 7" descr="Icon&#10;&#10;Description automatically generated">
            <a:extLst>
              <a:ext uri="{FF2B5EF4-FFF2-40B4-BE49-F238E27FC236}">
                <a16:creationId xmlns:a16="http://schemas.microsoft.com/office/drawing/2014/main" id="{38D6197B-C03E-2FD3-1C1E-8B97D179C76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2577" y="16328"/>
            <a:ext cx="360000" cy="360000"/>
          </a:xfrm>
          <a:prstGeom prst="rect">
            <a:avLst/>
          </a:prstGeom>
        </p:spPr>
      </p:pic>
      <p:pic>
        <p:nvPicPr>
          <p:cNvPr id="10" name="Picture 9" descr="Icon&#10;&#10;Description automatically generated">
            <a:hlinkClick r:id="rId4"/>
            <a:extLst>
              <a:ext uri="{FF2B5EF4-FFF2-40B4-BE49-F238E27FC236}">
                <a16:creationId xmlns:a16="http://schemas.microsoft.com/office/drawing/2014/main" id="{BBC64CE4-3667-B121-99A7-EE126E7BD45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18034" y="32118"/>
            <a:ext cx="360000" cy="360000"/>
          </a:xfrm>
          <a:prstGeom prst="rect">
            <a:avLst/>
          </a:prstGeom>
        </p:spPr>
      </p:pic>
      <p:pic>
        <p:nvPicPr>
          <p:cNvPr id="12" name="Picture 11" descr="Logo, icon&#10;&#10;Description automatically generated">
            <a:extLst>
              <a:ext uri="{FF2B5EF4-FFF2-40B4-BE49-F238E27FC236}">
                <a16:creationId xmlns:a16="http://schemas.microsoft.com/office/drawing/2014/main" id="{20F68E4A-F84C-8D24-5EDC-29CCA303ABFA}"/>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423" y="47908"/>
            <a:ext cx="360000" cy="360000"/>
          </a:xfrm>
          <a:prstGeom prst="rect">
            <a:avLst/>
          </a:prstGeom>
        </p:spPr>
      </p:pic>
      <p:pic>
        <p:nvPicPr>
          <p:cNvPr id="14" name="Picture 13" descr="A picture containing text, sign, vector graphics&#10;&#10;Description automatically generated">
            <a:extLst>
              <a:ext uri="{FF2B5EF4-FFF2-40B4-BE49-F238E27FC236}">
                <a16:creationId xmlns:a16="http://schemas.microsoft.com/office/drawing/2014/main" id="{455798FE-C5E7-939E-8442-5B670DE0D7A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0793491" y="47908"/>
            <a:ext cx="360000" cy="360000"/>
          </a:xfrm>
          <a:prstGeom prst="rect">
            <a:avLst/>
          </a:prstGeom>
        </p:spPr>
      </p:pic>
      <p:pic>
        <p:nvPicPr>
          <p:cNvPr id="16" name="Picture 15" descr="Icon&#10;&#10;Description automatically generated">
            <a:hlinkClick r:id="rId4"/>
            <a:extLst>
              <a:ext uri="{FF2B5EF4-FFF2-40B4-BE49-F238E27FC236}">
                <a16:creationId xmlns:a16="http://schemas.microsoft.com/office/drawing/2014/main" id="{2D65C940-C128-69FB-3616-00ED78E1405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58509" y="32656"/>
            <a:ext cx="360000" cy="360000"/>
          </a:xfrm>
          <a:prstGeom prst="rect">
            <a:avLst/>
          </a:prstGeom>
        </p:spPr>
      </p:pic>
      <p:pic>
        <p:nvPicPr>
          <p:cNvPr id="18" name="Picture 17" descr="Icon&#10;&#10;Description automatically generated">
            <a:extLst>
              <a:ext uri="{FF2B5EF4-FFF2-40B4-BE49-F238E27FC236}">
                <a16:creationId xmlns:a16="http://schemas.microsoft.com/office/drawing/2014/main" id="{B5CF8F26-2793-CAB8-C24E-707F60FBE075}"/>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433966" y="32118"/>
            <a:ext cx="360000" cy="360000"/>
          </a:xfrm>
          <a:prstGeom prst="rect">
            <a:avLst/>
          </a:prstGeom>
        </p:spPr>
      </p:pic>
      <p:sp>
        <p:nvSpPr>
          <p:cNvPr id="19" name="TextBox 18">
            <a:extLst>
              <a:ext uri="{FF2B5EF4-FFF2-40B4-BE49-F238E27FC236}">
                <a16:creationId xmlns:a16="http://schemas.microsoft.com/office/drawing/2014/main" id="{E3F9A8E9-B45A-8C32-CFC7-3CBF2EC5E39F}"/>
              </a:ext>
            </a:extLst>
          </p:cNvPr>
          <p:cNvSpPr txBox="1"/>
          <p:nvPr userDrawn="1"/>
        </p:nvSpPr>
        <p:spPr>
          <a:xfrm>
            <a:off x="1526721" y="39115"/>
            <a:ext cx="9013372" cy="369332"/>
          </a:xfrm>
          <a:prstGeom prst="rect">
            <a:avLst/>
          </a:prstGeom>
          <a:noFill/>
        </p:spPr>
        <p:txBody>
          <a:bodyPr wrap="square" rtlCol="0">
            <a:spAutoFit/>
          </a:bodyPr>
          <a:lstStyle/>
          <a:p>
            <a:r>
              <a:rPr lang="en-US" b="1" i="1">
                <a:latin typeface="+mj-lt"/>
              </a:rPr>
              <a:t>Con đường học tập không dễ dàng. Bạn phải luôn cố gắng…chỉ có áp lực mới tạo ra kim cương.</a:t>
            </a:r>
          </a:p>
        </p:txBody>
      </p:sp>
      <p:pic>
        <p:nvPicPr>
          <p:cNvPr id="3" name="Picture 2" descr="A person in a blue shirt&#10;&#10;Description automatically generated with medium confidence">
            <a:extLst>
              <a:ext uri="{FF2B5EF4-FFF2-40B4-BE49-F238E27FC236}">
                <a16:creationId xmlns:a16="http://schemas.microsoft.com/office/drawing/2014/main" id="{31432AAD-685F-1E5A-4DFF-2FD518652CE8}"/>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1526721" y="1886037"/>
            <a:ext cx="2348115" cy="3518719"/>
          </a:xfrm>
          <a:prstGeom prst="rect">
            <a:avLst/>
          </a:prstGeom>
        </p:spPr>
      </p:pic>
      <p:sp>
        <p:nvSpPr>
          <p:cNvPr id="4" name="TextBox 3">
            <a:extLst>
              <a:ext uri="{FF2B5EF4-FFF2-40B4-BE49-F238E27FC236}">
                <a16:creationId xmlns:a16="http://schemas.microsoft.com/office/drawing/2014/main" id="{B15B0937-DEBF-62F4-8D8F-319A25DF961B}"/>
              </a:ext>
            </a:extLst>
          </p:cNvPr>
          <p:cNvSpPr txBox="1"/>
          <p:nvPr userDrawn="1"/>
        </p:nvSpPr>
        <p:spPr>
          <a:xfrm>
            <a:off x="3966293" y="2090172"/>
            <a:ext cx="6955971" cy="2677656"/>
          </a:xfrm>
          <a:prstGeom prst="rect">
            <a:avLst/>
          </a:prstGeom>
          <a:noFill/>
        </p:spPr>
        <p:txBody>
          <a:bodyPr wrap="square" rtlCol="0">
            <a:spAutoFit/>
          </a:bodyPr>
          <a:lstStyle/>
          <a:p>
            <a:r>
              <a:rPr lang="en-US" sz="2800" b="1" i="1">
                <a:latin typeface="+mj-lt"/>
              </a:rPr>
              <a:t>Tác giả: Hoàng Văn Hưởng</a:t>
            </a:r>
          </a:p>
          <a:p>
            <a:r>
              <a:rPr lang="en-US" sz="2800" b="1" i="1">
                <a:latin typeface="+mj-lt"/>
              </a:rPr>
              <a:t>Nhà sáng lập và Admin: Soang Giang TV- soangiang.com</a:t>
            </a:r>
          </a:p>
          <a:p>
            <a:r>
              <a:rPr lang="en-US" sz="2800" b="1" i="1">
                <a:latin typeface="+mj-lt"/>
              </a:rPr>
              <a:t>Email: </a:t>
            </a:r>
            <a:r>
              <a:rPr lang="en-US" sz="2800" b="1" i="1">
                <a:latin typeface="+mj-lt"/>
                <a:hlinkClick r:id="rId11"/>
              </a:rPr>
              <a:t>soangiangtv@gmail.com</a:t>
            </a:r>
            <a:endParaRPr lang="en-US" sz="2800" b="1" i="1">
              <a:latin typeface="+mj-lt"/>
            </a:endParaRPr>
          </a:p>
          <a:p>
            <a:r>
              <a:rPr lang="en-US" sz="2800" b="1" i="1">
                <a:latin typeface="+mj-lt"/>
              </a:rPr>
              <a:t>SĐT/zalo: 0355936256</a:t>
            </a:r>
          </a:p>
          <a:p>
            <a:r>
              <a:rPr lang="en-US" sz="2800" b="1" i="1">
                <a:latin typeface="+mj-lt"/>
              </a:rPr>
              <a:t>Web: soangiang.edu.vn</a:t>
            </a:r>
          </a:p>
        </p:txBody>
      </p:sp>
    </p:spTree>
    <p:extLst>
      <p:ext uri="{BB962C8B-B14F-4D97-AF65-F5344CB8AC3E}">
        <p14:creationId xmlns:p14="http://schemas.microsoft.com/office/powerpoint/2010/main" val="334520357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5732C7-D6F8-BCCF-EF46-904635FC0D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9F8992-B788-1F60-0911-81679FD84A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9EDED94-88C9-64F6-8944-6097DE705B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22270B6-FDCF-0ADF-ADE2-9557F9B4CECE}"/>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6" name="Footer Placeholder 5">
            <a:extLst>
              <a:ext uri="{FF2B5EF4-FFF2-40B4-BE49-F238E27FC236}">
                <a16:creationId xmlns:a16="http://schemas.microsoft.com/office/drawing/2014/main" id="{F4FEB2F3-A075-56C1-778A-C0E1C90A46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9639BF-05A7-DF05-2E94-344F55F57271}"/>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40007124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BCEB5-EDCE-65A8-38AB-81DE82F752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CB4D185-413B-BCD0-ABF3-B8A77FD165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0E4DC3-D5FE-D07F-B97B-05A7C883A6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09D384-B7F5-109D-7359-8DADA80C7498}"/>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6" name="Footer Placeholder 5">
            <a:extLst>
              <a:ext uri="{FF2B5EF4-FFF2-40B4-BE49-F238E27FC236}">
                <a16:creationId xmlns:a16="http://schemas.microsoft.com/office/drawing/2014/main" id="{CF6CB2A0-A86A-7CE1-65AE-AECA1871E7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D0BFACC-ECF7-08EB-1BCA-5F056E34024C}"/>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4086905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0FCD9-FA14-44E6-3A10-0B4C3E0E6C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4116B1-C9B8-958F-1B8D-6AC07E172DB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A59F07-98BD-B900-D2D0-D7F8E4D421B8}"/>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5" name="Footer Placeholder 4">
            <a:extLst>
              <a:ext uri="{FF2B5EF4-FFF2-40B4-BE49-F238E27FC236}">
                <a16:creationId xmlns:a16="http://schemas.microsoft.com/office/drawing/2014/main" id="{90D8119A-3E7B-A98A-DAEB-AF29D2C8A5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E67B97E-BE8A-3A89-D6F6-905F470DC315}"/>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41199730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BB2398B-C00D-5C95-1710-F11F0F70B75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EF31200-649C-6796-BF9A-3A12351B0FF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71C716-A7F6-662C-96AD-876BB01432FB}"/>
              </a:ext>
            </a:extLst>
          </p:cNvPr>
          <p:cNvSpPr>
            <a:spLocks noGrp="1"/>
          </p:cNvSpPr>
          <p:nvPr>
            <p:ph type="dt" sz="half" idx="10"/>
          </p:nvPr>
        </p:nvSpPr>
        <p:spPr/>
        <p:txBody>
          <a:bodyPr/>
          <a:lstStyle/>
          <a:p>
            <a:fld id="{24D3E5B9-7C23-473A-8862-08DA4474CEE4}" type="datetimeFigureOut">
              <a:rPr lang="en-US" smtClean="0"/>
              <a:t>12/18/2023</a:t>
            </a:fld>
            <a:endParaRPr lang="en-US"/>
          </a:p>
        </p:txBody>
      </p:sp>
      <p:sp>
        <p:nvSpPr>
          <p:cNvPr id="5" name="Footer Placeholder 4">
            <a:extLst>
              <a:ext uri="{FF2B5EF4-FFF2-40B4-BE49-F238E27FC236}">
                <a16:creationId xmlns:a16="http://schemas.microsoft.com/office/drawing/2014/main" id="{68063500-832B-B19B-1095-0F173B4BEE1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97A6C-F6BF-B14B-5321-6E08923BAA93}"/>
              </a:ext>
            </a:extLst>
          </p:cNvPr>
          <p:cNvSpPr>
            <a:spLocks noGrp="1"/>
          </p:cNvSpPr>
          <p:nvPr>
            <p:ph type="sldNum" sz="quarter" idx="12"/>
          </p:nvPr>
        </p:nvSpPr>
        <p:spPr/>
        <p:txBody>
          <a:bodyPr/>
          <a:lstStyle/>
          <a:p>
            <a:fld id="{65BB2F54-672F-4C7A-AB3F-46C4424F1628}" type="slidenum">
              <a:rPr lang="en-US" smtClean="0"/>
              <a:t>‹#›</a:t>
            </a:fld>
            <a:endParaRPr lang="en-US"/>
          </a:p>
        </p:txBody>
      </p:sp>
    </p:spTree>
    <p:extLst>
      <p:ext uri="{BB962C8B-B14F-4D97-AF65-F5344CB8AC3E}">
        <p14:creationId xmlns:p14="http://schemas.microsoft.com/office/powerpoint/2010/main" val="2855219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AFE9-7373-4069-8522-B69F3DC03F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C6F78FF-95B6-41F8-8F65-FE9FD783345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AFF5FED-6347-4C85-8423-70DEA6EAAD11}"/>
              </a:ext>
            </a:extLst>
          </p:cNvPr>
          <p:cNvSpPr>
            <a:spLocks noGrp="1"/>
          </p:cNvSpPr>
          <p:nvPr>
            <p:ph type="dt" sz="half" idx="10"/>
          </p:nvPr>
        </p:nvSpPr>
        <p:spPr/>
        <p:txBody>
          <a:bodyPr/>
          <a:lstStyle/>
          <a:p>
            <a:fld id="{54933111-FDBB-4F9E-9E68-E14DA9141E49}" type="datetimeFigureOut">
              <a:rPr lang="en-US" smtClean="0"/>
              <a:t>12/18/2023</a:t>
            </a:fld>
            <a:endParaRPr lang="en-US"/>
          </a:p>
        </p:txBody>
      </p:sp>
      <p:sp>
        <p:nvSpPr>
          <p:cNvPr id="5" name="Footer Placeholder 4">
            <a:extLst>
              <a:ext uri="{FF2B5EF4-FFF2-40B4-BE49-F238E27FC236}">
                <a16:creationId xmlns:a16="http://schemas.microsoft.com/office/drawing/2014/main" id="{0498DCB1-E0DD-42B9-8102-894C6AB5A0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E3F392-B35A-4E34-AEA8-6D136A41451A}"/>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14667131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F2339-337C-492B-8443-8BBC46DDDA9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B2EAD-D2D8-4946-9245-0FFC055E28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9915DCC-FAA9-4506-8C0C-8AAC645219C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40C6B0B-D98B-4CFE-B174-75AC79FC1CB1}"/>
              </a:ext>
            </a:extLst>
          </p:cNvPr>
          <p:cNvSpPr>
            <a:spLocks noGrp="1"/>
          </p:cNvSpPr>
          <p:nvPr>
            <p:ph type="dt" sz="half" idx="10"/>
          </p:nvPr>
        </p:nvSpPr>
        <p:spPr/>
        <p:txBody>
          <a:bodyPr/>
          <a:lstStyle/>
          <a:p>
            <a:fld id="{54933111-FDBB-4F9E-9E68-E14DA9141E49}" type="datetimeFigureOut">
              <a:rPr lang="en-US" smtClean="0"/>
              <a:t>12/18/2023</a:t>
            </a:fld>
            <a:endParaRPr lang="en-US"/>
          </a:p>
        </p:txBody>
      </p:sp>
      <p:sp>
        <p:nvSpPr>
          <p:cNvPr id="6" name="Footer Placeholder 5">
            <a:extLst>
              <a:ext uri="{FF2B5EF4-FFF2-40B4-BE49-F238E27FC236}">
                <a16:creationId xmlns:a16="http://schemas.microsoft.com/office/drawing/2014/main" id="{0A5FE4D4-7AB1-4098-85B5-02A6C3E288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6030D01-56B9-41A2-BDB8-1FADD6C6AA52}"/>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1052283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B7F2B-BC57-46A6-B1B1-759CEF64B07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5EAC49-998D-4AA8-AB32-7067BB6B2B6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576A7F-0556-453D-9404-D4954E2EFB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651B275-512B-465D-8616-4AE4CE6AFC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B8831C5-CD81-44AD-AFDA-AB14BAB910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874D765-5E87-4F70-B830-4C890BA88A67}"/>
              </a:ext>
            </a:extLst>
          </p:cNvPr>
          <p:cNvSpPr>
            <a:spLocks noGrp="1"/>
          </p:cNvSpPr>
          <p:nvPr>
            <p:ph type="dt" sz="half" idx="10"/>
          </p:nvPr>
        </p:nvSpPr>
        <p:spPr/>
        <p:txBody>
          <a:bodyPr/>
          <a:lstStyle/>
          <a:p>
            <a:fld id="{54933111-FDBB-4F9E-9E68-E14DA9141E49}" type="datetimeFigureOut">
              <a:rPr lang="en-US" smtClean="0"/>
              <a:t>12/18/2023</a:t>
            </a:fld>
            <a:endParaRPr lang="en-US"/>
          </a:p>
        </p:txBody>
      </p:sp>
      <p:sp>
        <p:nvSpPr>
          <p:cNvPr id="8" name="Footer Placeholder 7">
            <a:extLst>
              <a:ext uri="{FF2B5EF4-FFF2-40B4-BE49-F238E27FC236}">
                <a16:creationId xmlns:a16="http://schemas.microsoft.com/office/drawing/2014/main" id="{01A32728-1A72-4606-9EB4-2C5A05A16F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260245D-0375-49BD-8CE7-8295D7872576}"/>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22940527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0D0028-7FE7-4017-94BA-9B86376D5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BDBF720-5764-44C9-810D-3A823F361E15}"/>
              </a:ext>
            </a:extLst>
          </p:cNvPr>
          <p:cNvSpPr>
            <a:spLocks noGrp="1"/>
          </p:cNvSpPr>
          <p:nvPr>
            <p:ph type="dt" sz="half" idx="10"/>
          </p:nvPr>
        </p:nvSpPr>
        <p:spPr/>
        <p:txBody>
          <a:bodyPr/>
          <a:lstStyle/>
          <a:p>
            <a:fld id="{54933111-FDBB-4F9E-9E68-E14DA9141E49}" type="datetimeFigureOut">
              <a:rPr lang="en-US" smtClean="0"/>
              <a:t>12/18/2023</a:t>
            </a:fld>
            <a:endParaRPr lang="en-US"/>
          </a:p>
        </p:txBody>
      </p:sp>
      <p:sp>
        <p:nvSpPr>
          <p:cNvPr id="4" name="Footer Placeholder 3">
            <a:extLst>
              <a:ext uri="{FF2B5EF4-FFF2-40B4-BE49-F238E27FC236}">
                <a16:creationId xmlns:a16="http://schemas.microsoft.com/office/drawing/2014/main" id="{22DD081D-3DAA-41B8-9DB3-F6BF761ECCE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9515BB-2E07-46CF-B8F3-C1F95BB87B1F}"/>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32900857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442EE2-DEE4-4C66-8FA3-A5D271ACCCD3}"/>
              </a:ext>
            </a:extLst>
          </p:cNvPr>
          <p:cNvSpPr>
            <a:spLocks noGrp="1"/>
          </p:cNvSpPr>
          <p:nvPr>
            <p:ph type="dt" sz="half" idx="10"/>
          </p:nvPr>
        </p:nvSpPr>
        <p:spPr/>
        <p:txBody>
          <a:bodyPr/>
          <a:lstStyle/>
          <a:p>
            <a:fld id="{54933111-FDBB-4F9E-9E68-E14DA9141E49}" type="datetimeFigureOut">
              <a:rPr lang="en-US" smtClean="0"/>
              <a:t>12/18/2023</a:t>
            </a:fld>
            <a:endParaRPr lang="en-US"/>
          </a:p>
        </p:txBody>
      </p:sp>
      <p:sp>
        <p:nvSpPr>
          <p:cNvPr id="3" name="Footer Placeholder 2">
            <a:extLst>
              <a:ext uri="{FF2B5EF4-FFF2-40B4-BE49-F238E27FC236}">
                <a16:creationId xmlns:a16="http://schemas.microsoft.com/office/drawing/2014/main" id="{67D9F2B8-5EB1-4E18-B0E7-D4B114BFBA5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766F186-6E37-44A3-A416-D3323294A1CC}"/>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17082478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62B43-7CCE-46A3-ADA2-40C50B01DB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0DCD2AE-A18D-466B-ACCF-9EBD41669A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CC024A1-5F15-4BFD-B90C-2524A3C2BA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99259E-47F5-427B-9369-DB6EB87095EF}"/>
              </a:ext>
            </a:extLst>
          </p:cNvPr>
          <p:cNvSpPr>
            <a:spLocks noGrp="1"/>
          </p:cNvSpPr>
          <p:nvPr>
            <p:ph type="dt" sz="half" idx="10"/>
          </p:nvPr>
        </p:nvSpPr>
        <p:spPr/>
        <p:txBody>
          <a:bodyPr/>
          <a:lstStyle/>
          <a:p>
            <a:fld id="{54933111-FDBB-4F9E-9E68-E14DA9141E49}" type="datetimeFigureOut">
              <a:rPr lang="en-US" smtClean="0"/>
              <a:t>12/18/2023</a:t>
            </a:fld>
            <a:endParaRPr lang="en-US"/>
          </a:p>
        </p:txBody>
      </p:sp>
      <p:sp>
        <p:nvSpPr>
          <p:cNvPr id="6" name="Footer Placeholder 5">
            <a:extLst>
              <a:ext uri="{FF2B5EF4-FFF2-40B4-BE49-F238E27FC236}">
                <a16:creationId xmlns:a16="http://schemas.microsoft.com/office/drawing/2014/main" id="{F9F1B0A3-1A3B-4284-AF08-E84889BA77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D7610B-AE35-48EA-9FE9-87E955BD6D7E}"/>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41849996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E91FD-BE74-49AA-9C55-45A6466A000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65A23A9-3943-4129-A30B-FBA14904317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FABA073-6F9D-4DB1-89C4-79893DE8D0B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E55900-3F25-4344-8F64-4144605CF979}"/>
              </a:ext>
            </a:extLst>
          </p:cNvPr>
          <p:cNvSpPr>
            <a:spLocks noGrp="1"/>
          </p:cNvSpPr>
          <p:nvPr>
            <p:ph type="dt" sz="half" idx="10"/>
          </p:nvPr>
        </p:nvSpPr>
        <p:spPr/>
        <p:txBody>
          <a:bodyPr/>
          <a:lstStyle/>
          <a:p>
            <a:fld id="{54933111-FDBB-4F9E-9E68-E14DA9141E49}" type="datetimeFigureOut">
              <a:rPr lang="en-US" smtClean="0"/>
              <a:t>12/18/2023</a:t>
            </a:fld>
            <a:endParaRPr lang="en-US"/>
          </a:p>
        </p:txBody>
      </p:sp>
      <p:sp>
        <p:nvSpPr>
          <p:cNvPr id="6" name="Footer Placeholder 5">
            <a:extLst>
              <a:ext uri="{FF2B5EF4-FFF2-40B4-BE49-F238E27FC236}">
                <a16:creationId xmlns:a16="http://schemas.microsoft.com/office/drawing/2014/main" id="{D434730E-752A-43AC-A6B5-DD7A125017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4FC0C4E-4A74-43CB-A8C5-9E37F54D9878}"/>
              </a:ext>
            </a:extLst>
          </p:cNvPr>
          <p:cNvSpPr>
            <a:spLocks noGrp="1"/>
          </p:cNvSpPr>
          <p:nvPr>
            <p:ph type="sldNum" sz="quarter" idx="12"/>
          </p:nvPr>
        </p:nvSpPr>
        <p:spPr/>
        <p:txBody>
          <a:bodyPr/>
          <a:lstStyle/>
          <a:p>
            <a:fld id="{72A64FF1-EE13-40BD-8401-069CDCEA84E2}" type="slidenum">
              <a:rPr lang="en-US" smtClean="0"/>
              <a:t>‹#›</a:t>
            </a:fld>
            <a:endParaRPr lang="en-US"/>
          </a:p>
        </p:txBody>
      </p:sp>
    </p:spTree>
    <p:extLst>
      <p:ext uri="{BB962C8B-B14F-4D97-AF65-F5344CB8AC3E}">
        <p14:creationId xmlns:p14="http://schemas.microsoft.com/office/powerpoint/2010/main" val="1008019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D4FCF7DD-975E-3990-327B-99785A89154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8BA660C4-8260-4FFD-89C7-ED69B6ECA66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1667A63-35D8-4391-B187-79999535CC8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EA5BF7-A914-416A-9525-86C5740BAC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933111-FDBB-4F9E-9E68-E14DA9141E49}" type="datetimeFigureOut">
              <a:rPr lang="en-US" smtClean="0"/>
              <a:t>12/18/2023</a:t>
            </a:fld>
            <a:endParaRPr lang="en-US"/>
          </a:p>
        </p:txBody>
      </p:sp>
      <p:sp>
        <p:nvSpPr>
          <p:cNvPr id="5" name="Footer Placeholder 4">
            <a:extLst>
              <a:ext uri="{FF2B5EF4-FFF2-40B4-BE49-F238E27FC236}">
                <a16:creationId xmlns:a16="http://schemas.microsoft.com/office/drawing/2014/main" id="{30F7D085-84FB-40F6-BADB-CE815B2E76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48C8DBA-2FCD-4ED9-A6CF-7D54FC8B48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A64FF1-EE13-40BD-8401-069CDCEA84E2}" type="slidenum">
              <a:rPr lang="en-US" smtClean="0"/>
              <a:t>‹#›</a:t>
            </a:fld>
            <a:endParaRPr lang="en-US"/>
          </a:p>
        </p:txBody>
      </p:sp>
    </p:spTree>
    <p:extLst>
      <p:ext uri="{BB962C8B-B14F-4D97-AF65-F5344CB8AC3E}">
        <p14:creationId xmlns:p14="http://schemas.microsoft.com/office/powerpoint/2010/main" val="417178743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9Slide.vn - 2019">
            <a:extLst>
              <a:ext uri="{FF2B5EF4-FFF2-40B4-BE49-F238E27FC236}">
                <a16:creationId xmlns:a16="http://schemas.microsoft.com/office/drawing/2014/main" id="{AEE56038-3243-515F-DF80-6D9370B7C8F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344F0FAB-2450-92DA-1E2E-6B67249E949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BF2664-F0F3-291B-AC69-66A857C3E9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BF6D4EA-323A-D596-4A46-9F3076A72CD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D3E5B9-7C23-473A-8862-08DA4474CEE4}" type="datetimeFigureOut">
              <a:rPr lang="en-US" smtClean="0"/>
              <a:t>12/18/2023</a:t>
            </a:fld>
            <a:endParaRPr lang="en-US"/>
          </a:p>
        </p:txBody>
      </p:sp>
      <p:sp>
        <p:nvSpPr>
          <p:cNvPr id="5" name="Footer Placeholder 4">
            <a:extLst>
              <a:ext uri="{FF2B5EF4-FFF2-40B4-BE49-F238E27FC236}">
                <a16:creationId xmlns:a16="http://schemas.microsoft.com/office/drawing/2014/main" id="{8C99AD1B-B9A9-E108-37FC-C026710690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ECDF593F-2C8D-CE83-DEE3-5FE8385E90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BB2F54-672F-4C7A-AB3F-46C4424F1628}" type="slidenum">
              <a:rPr lang="en-US" smtClean="0"/>
              <a:t>‹#›</a:t>
            </a:fld>
            <a:endParaRPr lang="en-US"/>
          </a:p>
        </p:txBody>
      </p:sp>
    </p:spTree>
    <p:extLst>
      <p:ext uri="{BB962C8B-B14F-4D97-AF65-F5344CB8AC3E}">
        <p14:creationId xmlns:p14="http://schemas.microsoft.com/office/powerpoint/2010/main" val="58754467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 id="2147483699" r:id="rId15"/>
    <p:sldLayoutId id="2147483700"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3.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17.emf"/></Relationships>
</file>

<file path=ppt/slides/_rels/slide12.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slide" Target="slide25.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5.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17.emf"/></Relationships>
</file>

<file path=ppt/slides/_rels/slide14.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18.png"/><Relationship Id="rId2" Type="http://schemas.openxmlformats.org/officeDocument/2006/relationships/slideLayout" Target="../slideLayouts/slideLayout2.xml"/><Relationship Id="rId1" Type="http://schemas.openxmlformats.org/officeDocument/2006/relationships/tags" Target="../tags/tag6.xml"/><Relationship Id="rId6" Type="http://schemas.microsoft.com/office/2007/relationships/hdphoto" Target="../media/hdphoto2.wdp"/><Relationship Id="rId5" Type="http://schemas.openxmlformats.org/officeDocument/2006/relationships/image" Target="../media/image29.png"/><Relationship Id="rId4" Type="http://schemas.openxmlformats.org/officeDocument/2006/relationships/image" Target="../media/image17.emf"/></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30.png"/><Relationship Id="rId5" Type="http://schemas.microsoft.com/office/2007/relationships/hdphoto" Target="../media/hdphoto2.wdp"/><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svg"/></Relationships>
</file>

<file path=ppt/slides/_rels/slide22.xml.rels><?xml version="1.0" encoding="UTF-8" standalone="yes"?>
<Relationships xmlns="http://schemas.openxmlformats.org/package/2006/relationships"><Relationship Id="rId3" Type="http://schemas.openxmlformats.org/officeDocument/2006/relationships/image" Target="../media/image24.jpg"/><Relationship Id="rId7" Type="http://schemas.microsoft.com/office/2007/relationships/hdphoto" Target="../media/hdphoto5.wdp"/><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6.png"/><Relationship Id="rId5" Type="http://schemas.microsoft.com/office/2007/relationships/hdphoto" Target="../media/hdphoto4.wdp"/><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sv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4.png"/><Relationship Id="rId4" Type="http://schemas.openxmlformats.org/officeDocument/2006/relationships/image" Target="../media/image33.svg"/></Relationships>
</file>

<file path=ppt/slides/_rels/slide25.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5.png"/><Relationship Id="rId7" Type="http://schemas.openxmlformats.org/officeDocument/2006/relationships/image" Target="../media/image37.png"/><Relationship Id="rId2" Type="http://schemas.openxmlformats.org/officeDocument/2006/relationships/image" Target="../media/image24.jpg"/><Relationship Id="rId1" Type="http://schemas.openxmlformats.org/officeDocument/2006/relationships/slideLayout" Target="../slideLayouts/slideLayout2.xml"/><Relationship Id="rId6" Type="http://schemas.microsoft.com/office/2007/relationships/hdphoto" Target="../media/hdphoto5.wdp"/><Relationship Id="rId5" Type="http://schemas.openxmlformats.org/officeDocument/2006/relationships/image" Target="../media/image36.png"/><Relationship Id="rId4" Type="http://schemas.microsoft.com/office/2007/relationships/hdphoto" Target="../media/hdphoto4.wdp"/></Relationships>
</file>

<file path=ppt/slides/_rels/slide2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4.png"/><Relationship Id="rId7" Type="http://schemas.microsoft.com/office/2007/relationships/hdphoto" Target="../media/hdphoto6.wdp"/><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3.png"/><Relationship Id="rId7" Type="http://schemas.openxmlformats.org/officeDocument/2006/relationships/image" Target="../media/image45.png"/><Relationship Id="rId2" Type="http://schemas.openxmlformats.org/officeDocument/2006/relationships/image" Target="../media/image42.png"/><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44.png"/><Relationship Id="rId4"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2.xml"/><Relationship Id="rId5" Type="http://schemas.openxmlformats.org/officeDocument/2006/relationships/image" Target="../media/image47.png"/><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emf"/></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slideLayout" Target="../slideLayouts/slideLayout21.xml"/><Relationship Id="rId7" Type="http://schemas.openxmlformats.org/officeDocument/2006/relationships/image" Target="../media/image4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audio" Target="../media/audio1.wav"/><Relationship Id="rId5" Type="http://schemas.openxmlformats.org/officeDocument/2006/relationships/slide" Target="slide31.xml"/><Relationship Id="rId4" Type="http://schemas.openxmlformats.org/officeDocument/2006/relationships/slide" Target="slide2.xml"/></Relationships>
</file>

<file path=ppt/slides/_rels/slide31.xml.rels><?xml version="1.0" encoding="UTF-8" standalone="yes"?>
<Relationships xmlns="http://schemas.openxmlformats.org/package/2006/relationships"><Relationship Id="rId8" Type="http://schemas.openxmlformats.org/officeDocument/2006/relationships/control" Target="../activeX/activeX8.xml"/><Relationship Id="rId13" Type="http://schemas.openxmlformats.org/officeDocument/2006/relationships/slideLayout" Target="../slideLayouts/slideLayout22.xml"/><Relationship Id="rId18" Type="http://schemas.openxmlformats.org/officeDocument/2006/relationships/image" Target="../media/image55.png"/><Relationship Id="rId26" Type="http://schemas.openxmlformats.org/officeDocument/2006/relationships/image" Target="../media/image59.png"/><Relationship Id="rId39" Type="http://schemas.openxmlformats.org/officeDocument/2006/relationships/image" Target="../media/image68.wmf"/><Relationship Id="rId3" Type="http://schemas.openxmlformats.org/officeDocument/2006/relationships/control" Target="../activeX/activeX3.xml"/><Relationship Id="rId21" Type="http://schemas.openxmlformats.org/officeDocument/2006/relationships/audio" Target="../media/audio1.wav"/><Relationship Id="rId34" Type="http://schemas.openxmlformats.org/officeDocument/2006/relationships/slide" Target="slide38.xml"/><Relationship Id="rId42" Type="http://schemas.openxmlformats.org/officeDocument/2006/relationships/image" Target="../media/image71.wmf"/><Relationship Id="rId7" Type="http://schemas.openxmlformats.org/officeDocument/2006/relationships/control" Target="../activeX/activeX7.xml"/><Relationship Id="rId12" Type="http://schemas.openxmlformats.org/officeDocument/2006/relationships/control" Target="../activeX/activeX12.xml"/><Relationship Id="rId17" Type="http://schemas.openxmlformats.org/officeDocument/2006/relationships/image" Target="../media/image54.png"/><Relationship Id="rId25" Type="http://schemas.openxmlformats.org/officeDocument/2006/relationships/slide" Target="slide35.xml"/><Relationship Id="rId33" Type="http://schemas.openxmlformats.org/officeDocument/2006/relationships/image" Target="../media/image63.png"/><Relationship Id="rId38" Type="http://schemas.openxmlformats.org/officeDocument/2006/relationships/image" Target="../media/image67.wmf"/><Relationship Id="rId46" Type="http://schemas.openxmlformats.org/officeDocument/2006/relationships/image" Target="../media/image75.wmf"/><Relationship Id="rId2" Type="http://schemas.openxmlformats.org/officeDocument/2006/relationships/control" Target="../activeX/activeX2.xml"/><Relationship Id="rId16" Type="http://schemas.openxmlformats.org/officeDocument/2006/relationships/image" Target="../media/image53.png"/><Relationship Id="rId20" Type="http://schemas.openxmlformats.org/officeDocument/2006/relationships/slide" Target="slide36.xml"/><Relationship Id="rId29" Type="http://schemas.openxmlformats.org/officeDocument/2006/relationships/slide" Target="slide33.xml"/><Relationship Id="rId41" Type="http://schemas.openxmlformats.org/officeDocument/2006/relationships/image" Target="../media/image70.wmf"/><Relationship Id="rId1" Type="http://schemas.openxmlformats.org/officeDocument/2006/relationships/control" Target="../activeX/activeX1.xml"/><Relationship Id="rId6" Type="http://schemas.openxmlformats.org/officeDocument/2006/relationships/control" Target="../activeX/activeX6.xml"/><Relationship Id="rId11" Type="http://schemas.openxmlformats.org/officeDocument/2006/relationships/control" Target="../activeX/activeX11.xml"/><Relationship Id="rId24" Type="http://schemas.openxmlformats.org/officeDocument/2006/relationships/image" Target="../media/image58.png"/><Relationship Id="rId32" Type="http://schemas.openxmlformats.org/officeDocument/2006/relationships/slide" Target="slide37.xml"/><Relationship Id="rId37" Type="http://schemas.openxmlformats.org/officeDocument/2006/relationships/image" Target="../media/image66.wmf"/><Relationship Id="rId40" Type="http://schemas.openxmlformats.org/officeDocument/2006/relationships/image" Target="../media/image69.wmf"/><Relationship Id="rId45" Type="http://schemas.openxmlformats.org/officeDocument/2006/relationships/image" Target="../media/image74.wmf"/><Relationship Id="rId5" Type="http://schemas.openxmlformats.org/officeDocument/2006/relationships/control" Target="../activeX/activeX5.xml"/><Relationship Id="rId15" Type="http://schemas.openxmlformats.org/officeDocument/2006/relationships/image" Target="../media/image52.png"/><Relationship Id="rId23" Type="http://schemas.openxmlformats.org/officeDocument/2006/relationships/slide" Target="slide34.xml"/><Relationship Id="rId28" Type="http://schemas.openxmlformats.org/officeDocument/2006/relationships/image" Target="../media/image60.png"/><Relationship Id="rId36" Type="http://schemas.openxmlformats.org/officeDocument/2006/relationships/image" Target="../media/image65.wmf"/><Relationship Id="rId10" Type="http://schemas.openxmlformats.org/officeDocument/2006/relationships/control" Target="../activeX/activeX10.xml"/><Relationship Id="rId19" Type="http://schemas.openxmlformats.org/officeDocument/2006/relationships/image" Target="../media/image56.png"/><Relationship Id="rId31" Type="http://schemas.openxmlformats.org/officeDocument/2006/relationships/image" Target="../media/image62.png"/><Relationship Id="rId44" Type="http://schemas.openxmlformats.org/officeDocument/2006/relationships/image" Target="../media/image73.wmf"/><Relationship Id="rId4" Type="http://schemas.openxmlformats.org/officeDocument/2006/relationships/control" Target="../activeX/activeX4.xml"/><Relationship Id="rId9" Type="http://schemas.openxmlformats.org/officeDocument/2006/relationships/control" Target="../activeX/activeX9.xml"/><Relationship Id="rId14" Type="http://schemas.openxmlformats.org/officeDocument/2006/relationships/image" Target="../media/image51.png"/><Relationship Id="rId22" Type="http://schemas.openxmlformats.org/officeDocument/2006/relationships/image" Target="../media/image57.png"/><Relationship Id="rId27" Type="http://schemas.openxmlformats.org/officeDocument/2006/relationships/slide" Target="slide32.xml"/><Relationship Id="rId30" Type="http://schemas.openxmlformats.org/officeDocument/2006/relationships/image" Target="../media/image61.png"/><Relationship Id="rId35" Type="http://schemas.openxmlformats.org/officeDocument/2006/relationships/image" Target="../media/image64.wmf"/><Relationship Id="rId43" Type="http://schemas.openxmlformats.org/officeDocument/2006/relationships/image" Target="../media/image72.wmf"/></Relationships>
</file>

<file path=ppt/slides/_rels/slide32.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76.gif"/></Relationships>
</file>

<file path=ppt/slides/_rels/slide33.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77.gif"/></Relationships>
</file>

<file path=ppt/slides/_rels/slide34.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3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4.jpg"/><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37.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microsoft.com/office/2007/relationships/hdphoto" Target="../media/hdphoto10.wdp"/><Relationship Id="rId7" Type="http://schemas.microsoft.com/office/2007/relationships/hdphoto" Target="../media/hdphoto12.wdp"/><Relationship Id="rId2" Type="http://schemas.openxmlformats.org/officeDocument/2006/relationships/image" Target="../media/image80.png"/><Relationship Id="rId1" Type="http://schemas.openxmlformats.org/officeDocument/2006/relationships/slideLayout" Target="../slideLayouts/slideLayout2.xml"/><Relationship Id="rId6" Type="http://schemas.openxmlformats.org/officeDocument/2006/relationships/image" Target="../media/image82.png"/><Relationship Id="rId5" Type="http://schemas.microsoft.com/office/2007/relationships/hdphoto" Target="../media/hdphoto11.wdp"/><Relationship Id="rId4" Type="http://schemas.openxmlformats.org/officeDocument/2006/relationships/image" Target="../media/image81.png"/></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24.jpg"/><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4" name="Picture 13" descr="Shape&#10;&#10;Description automatically generated">
            <a:extLst>
              <a:ext uri="{FF2B5EF4-FFF2-40B4-BE49-F238E27FC236}">
                <a16:creationId xmlns:a16="http://schemas.microsoft.com/office/drawing/2014/main" id="{1D276268-4759-44FD-DECF-43C38E2457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23471" y="449435"/>
            <a:ext cx="2688116" cy="2688116"/>
          </a:xfrm>
          <a:prstGeom prst="rect">
            <a:avLst/>
          </a:prstGeom>
        </p:spPr>
      </p:pic>
      <p:sp>
        <p:nvSpPr>
          <p:cNvPr id="3" name="Rectangle: Rounded Corners 2">
            <a:extLst>
              <a:ext uri="{FF2B5EF4-FFF2-40B4-BE49-F238E27FC236}">
                <a16:creationId xmlns:a16="http://schemas.microsoft.com/office/drawing/2014/main" id="{C57EF875-4CF9-63E0-6F92-92D7FEDF4030}"/>
              </a:ext>
            </a:extLst>
          </p:cNvPr>
          <p:cNvSpPr/>
          <p:nvPr/>
        </p:nvSpPr>
        <p:spPr>
          <a:xfrm>
            <a:off x="255691" y="80124"/>
            <a:ext cx="7695613" cy="4447631"/>
          </a:xfrm>
          <a:prstGeom prst="roundRect">
            <a:avLst/>
          </a:prstGeom>
          <a:solidFill>
            <a:schemeClr val="bg1">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A group of dolls&#10;&#10;Description automatically generated with medium confidence">
            <a:extLst>
              <a:ext uri="{FF2B5EF4-FFF2-40B4-BE49-F238E27FC236}">
                <a16:creationId xmlns:a16="http://schemas.microsoft.com/office/drawing/2014/main" id="{D60AE8EB-16E7-D9CF-C330-79B5900DB7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6403" y="3165217"/>
            <a:ext cx="4769906" cy="3700788"/>
          </a:xfrm>
          <a:prstGeom prst="rect">
            <a:avLst/>
          </a:prstGeom>
        </p:spPr>
      </p:pic>
      <p:sp>
        <p:nvSpPr>
          <p:cNvPr id="6" name="TextBox 5">
            <a:extLst>
              <a:ext uri="{FF2B5EF4-FFF2-40B4-BE49-F238E27FC236}">
                <a16:creationId xmlns:a16="http://schemas.microsoft.com/office/drawing/2014/main" id="{6E663E1A-B7E0-865C-C28A-CD0BF82863DC}"/>
              </a:ext>
            </a:extLst>
          </p:cNvPr>
          <p:cNvSpPr txBox="1"/>
          <p:nvPr/>
        </p:nvSpPr>
        <p:spPr>
          <a:xfrm>
            <a:off x="1069550" y="116496"/>
            <a:ext cx="592885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Thứ</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ngày</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tháng</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 </a:t>
            </a:r>
            <a:r>
              <a:rPr kumimoji="0" lang="en-US" sz="3600" b="1" i="0" u="none" strike="noStrike" kern="1200" cap="none" spc="0" normalizeH="0" baseline="0" noProof="0" dirty="0" err="1">
                <a:ln>
                  <a:noFill/>
                </a:ln>
                <a:solidFill>
                  <a:prstClr val="black"/>
                </a:solidFill>
                <a:effectLst/>
                <a:uLnTx/>
                <a:uFillTx/>
                <a:latin typeface="UTM Duepuntozero" panose="02040603050506020204" pitchFamily="18" charset="0"/>
                <a:ea typeface="+mn-ea"/>
                <a:cs typeface="+mn-cs"/>
              </a:rPr>
              <a:t>năm</a:t>
            </a:r>
            <a:r>
              <a:rPr kumimoji="0" lang="en-US" sz="3600" b="1" i="0" u="none" strike="noStrike" kern="1200" cap="none" spc="0" normalizeH="0" baseline="0" noProof="0" dirty="0">
                <a:ln>
                  <a:noFill/>
                </a:ln>
                <a:solidFill>
                  <a:prstClr val="black"/>
                </a:solidFill>
                <a:effectLst/>
                <a:uLnTx/>
                <a:uFillTx/>
                <a:latin typeface="UTM Duepuntozero" panose="02040603050506020204" pitchFamily="18" charset="0"/>
                <a:ea typeface="+mn-ea"/>
                <a:cs typeface="+mn-cs"/>
              </a:rPr>
              <a:t> …</a:t>
            </a:r>
          </a:p>
        </p:txBody>
      </p:sp>
      <p:pic>
        <p:nvPicPr>
          <p:cNvPr id="11" name="Picture 4">
            <a:extLst>
              <a:ext uri="{FF2B5EF4-FFF2-40B4-BE49-F238E27FC236}">
                <a16:creationId xmlns:a16="http://schemas.microsoft.com/office/drawing/2014/main" id="{01299649-E726-D1CB-C031-4433D4F7438C}"/>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9356636" y="2716"/>
            <a:ext cx="2835364" cy="230832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0A5CF56-B9E6-9B69-EE1F-FF935F1353E0}"/>
              </a:ext>
            </a:extLst>
          </p:cNvPr>
          <p:cNvSpPr txBox="1"/>
          <p:nvPr/>
        </p:nvSpPr>
        <p:spPr>
          <a:xfrm>
            <a:off x="9478778" y="1077537"/>
            <a:ext cx="259108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rgbClr val="FF0000"/>
                </a:solidFill>
                <a:effectLst/>
                <a:uLnTx/>
                <a:uFillTx/>
                <a:latin typeface="UVN Banh Mi" pitchFamily="2" charset="0"/>
                <a:ea typeface="+mn-ea"/>
                <a:cs typeface="+mn-cs"/>
              </a:rPr>
              <a:t>TUẦN 27</a:t>
            </a:r>
          </a:p>
        </p:txBody>
      </p:sp>
      <p:sp>
        <p:nvSpPr>
          <p:cNvPr id="12" name="TextBox 11">
            <a:extLst>
              <a:ext uri="{FF2B5EF4-FFF2-40B4-BE49-F238E27FC236}">
                <a16:creationId xmlns:a16="http://schemas.microsoft.com/office/drawing/2014/main" id="{D5AFE4EA-4DF6-E208-33D7-C0D7592386A3}"/>
              </a:ext>
            </a:extLst>
          </p:cNvPr>
          <p:cNvSpPr txBox="1"/>
          <p:nvPr/>
        </p:nvSpPr>
        <p:spPr>
          <a:xfrm>
            <a:off x="901549" y="799199"/>
            <a:ext cx="6264854" cy="707886"/>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w="9525">
                  <a:solidFill>
                    <a:prstClr val="white"/>
                  </a:solidFill>
                  <a:prstDash val="solid"/>
                </a:ln>
                <a:solidFill>
                  <a:srgbClr val="0070C0"/>
                </a:solidFill>
                <a:effectLst>
                  <a:outerShdw blurRad="12700" dist="38100" dir="2700000" algn="tl" rotWithShape="0">
                    <a:srgbClr val="5B9BD5">
                      <a:lumMod val="60000"/>
                      <a:lumOff val="40000"/>
                    </a:srgbClr>
                  </a:outerShdw>
                </a:effectLst>
                <a:uLnTx/>
                <a:uFillTx/>
                <a:latin typeface="UVN Da Lat" panose="03060902030302020204" pitchFamily="66" charset="0"/>
                <a:ea typeface="+mn-ea"/>
                <a:cs typeface="+mn-cs"/>
              </a:rPr>
              <a:t>HOẠT ĐỘNG TRẢI NGHIỆM</a:t>
            </a:r>
          </a:p>
        </p:txBody>
      </p:sp>
      <p:sp>
        <p:nvSpPr>
          <p:cNvPr id="5" name="Cloud 4">
            <a:extLst>
              <a:ext uri="{FF2B5EF4-FFF2-40B4-BE49-F238E27FC236}">
                <a16:creationId xmlns:a16="http://schemas.microsoft.com/office/drawing/2014/main" id="{754DC0F9-310C-C7B3-3667-02F69722F42F}"/>
              </a:ext>
            </a:extLst>
          </p:cNvPr>
          <p:cNvSpPr/>
          <p:nvPr/>
        </p:nvSpPr>
        <p:spPr>
          <a:xfrm rot="158523">
            <a:off x="-6794259" y="2163671"/>
            <a:ext cx="2874932" cy="908101"/>
          </a:xfrm>
          <a:prstGeom prst="cloud">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99"/>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83A17589-D66F-8E0E-C68A-C440A4273301}"/>
              </a:ext>
            </a:extLst>
          </p:cNvPr>
          <p:cNvSpPr txBox="1"/>
          <p:nvPr/>
        </p:nvSpPr>
        <p:spPr>
          <a:xfrm>
            <a:off x="-6442189" y="2263778"/>
            <a:ext cx="217079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0000"/>
                </a:solidFill>
                <a:effectLst/>
                <a:uLnTx/>
                <a:uFillTx/>
                <a:latin typeface="UVN Da Lat" panose="03060902030302020204" pitchFamily="66" charset="0"/>
                <a:ea typeface="+mn-ea"/>
                <a:cs typeface="+mn-cs"/>
              </a:rPr>
              <a:t>CHỦ ĐỀ 7</a:t>
            </a:r>
          </a:p>
        </p:txBody>
      </p:sp>
      <p:sp>
        <p:nvSpPr>
          <p:cNvPr id="15" name="TextBox 14">
            <a:extLst>
              <a:ext uri="{FF2B5EF4-FFF2-40B4-BE49-F238E27FC236}">
                <a16:creationId xmlns:a16="http://schemas.microsoft.com/office/drawing/2014/main" id="{4C3CCEA2-5483-13B6-74A7-0A3241FA9F5E}"/>
              </a:ext>
            </a:extLst>
          </p:cNvPr>
          <p:cNvSpPr txBox="1"/>
          <p:nvPr/>
        </p:nvSpPr>
        <p:spPr>
          <a:xfrm>
            <a:off x="-9718434" y="3137551"/>
            <a:ext cx="9500170" cy="1754326"/>
          </a:xfrm>
          <a:prstGeom prst="rect">
            <a:avLst/>
          </a:prstGeom>
          <a:noFill/>
          <a:ln>
            <a:noFill/>
          </a:ln>
          <a:effectLst>
            <a:glow rad="228600">
              <a:schemeClr val="accent4">
                <a:satMod val="175000"/>
                <a:alpha val="40000"/>
              </a:schemeClr>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a:ln w="12700">
                  <a:solidFill>
                    <a:prstClr val="black"/>
                  </a:solidFill>
                </a:ln>
                <a:solidFill>
                  <a:srgbClr val="FF0000"/>
                </a:solidFill>
                <a:effectLst/>
                <a:uLnTx/>
                <a:uFillTx/>
                <a:latin typeface="UVN Banh Mi" pitchFamily="2" charset="0"/>
                <a:ea typeface="+mn-ea"/>
                <a:cs typeface="+mn-cs"/>
              </a:rPr>
              <a:t>GẮN KẾT GIA ĐÌNH</a:t>
            </a:r>
            <a:r>
              <a:rPr kumimoji="0" lang="en-US" sz="5400" b="0" i="0" u="none" strike="noStrike" kern="1200" cap="none" spc="0" normalizeH="0" baseline="0" noProof="0">
                <a:ln w="12700">
                  <a:solidFill>
                    <a:prstClr val="black"/>
                  </a:solidFill>
                </a:ln>
                <a:solidFill>
                  <a:srgbClr val="4472C4"/>
                </a:solidFill>
                <a:effectLst/>
                <a:uLnTx/>
                <a:uFillTx/>
                <a:latin typeface="UVN Banh Mi" pitchFamily="2" charset="0"/>
                <a:ea typeface="+mn-ea"/>
                <a:cs typeface="+mn-cs"/>
              </a:rPr>
              <a:t>,</a:t>
            </a:r>
            <a:r>
              <a:rPr kumimoji="0" lang="en-US" sz="5400" b="0" i="0" u="none" strike="noStrike" kern="1200" cap="none" spc="0" normalizeH="0" baseline="0" noProof="0">
                <a:ln w="12700">
                  <a:solidFill>
                    <a:prstClr val="black"/>
                  </a:solidFill>
                </a:ln>
                <a:solidFill>
                  <a:prstClr val="black"/>
                </a:solidFill>
                <a:effectLst/>
                <a:uLnTx/>
                <a:uFillTx/>
                <a:latin typeface="UVN Banh Mi" pitchFamily="2" charset="0"/>
                <a:ea typeface="+mn-ea"/>
                <a:cs typeface="+mn-cs"/>
              </a:rPr>
              <a:t> </a:t>
            </a:r>
            <a:endParaRPr kumimoji="0" lang="en-US" sz="5400" b="0" i="0" u="none" strike="noStrike" kern="1200" cap="none" spc="0" normalizeH="0" baseline="0" noProof="0" dirty="0">
              <a:ln w="12700">
                <a:solidFill>
                  <a:prstClr val="black"/>
                </a:solidFill>
              </a:ln>
              <a:solidFill>
                <a:prstClr val="black"/>
              </a:solidFill>
              <a:effectLst/>
              <a:uLnTx/>
              <a:uFillTx/>
              <a:latin typeface="UVN Banh Mi" pitchFamily="2"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w="12700">
                  <a:solidFill>
                    <a:prstClr val="black"/>
                  </a:solidFill>
                </a:ln>
                <a:solidFill>
                  <a:srgbClr val="FF5050"/>
                </a:solidFill>
                <a:effectLst/>
                <a:uLnTx/>
                <a:uFillTx/>
                <a:latin typeface="UVN Banh Mi" pitchFamily="2" charset="0"/>
                <a:ea typeface="+mn-ea"/>
                <a:cs typeface="+mn-cs"/>
              </a:rPr>
              <a:t>Q</a:t>
            </a:r>
            <a:r>
              <a:rPr kumimoji="0" lang="en-US" sz="5400" b="0" i="0" u="none" strike="noStrike" kern="1200" cap="none" spc="0" normalizeH="0" baseline="0" noProof="0" dirty="0">
                <a:ln w="12700">
                  <a:solidFill>
                    <a:prstClr val="black"/>
                  </a:solidFill>
                </a:ln>
                <a:solidFill>
                  <a:srgbClr val="008000"/>
                </a:solidFill>
                <a:effectLst/>
                <a:uLnTx/>
                <a:uFillTx/>
                <a:latin typeface="UVN Banh Mi" pitchFamily="2" charset="0"/>
                <a:ea typeface="+mn-ea"/>
                <a:cs typeface="+mn-cs"/>
              </a:rPr>
              <a:t>U</a:t>
            </a:r>
            <a:r>
              <a:rPr kumimoji="0" lang="en-US" sz="5400" b="0" i="0" u="none" strike="noStrike" kern="1200" cap="none" spc="0" normalizeH="0" baseline="0" noProof="0" dirty="0">
                <a:ln w="12700">
                  <a:solidFill>
                    <a:prstClr val="black"/>
                  </a:solidFill>
                </a:ln>
                <a:solidFill>
                  <a:srgbClr val="FFC000">
                    <a:lumMod val="50000"/>
                  </a:srgbClr>
                </a:solidFill>
                <a:effectLst/>
                <a:uLnTx/>
                <a:uFillTx/>
                <a:latin typeface="UVN Banh Mi" pitchFamily="2" charset="0"/>
                <a:ea typeface="+mn-ea"/>
                <a:cs typeface="+mn-cs"/>
              </a:rPr>
              <a:t>Ý</a:t>
            </a:r>
            <a:r>
              <a:rPr kumimoji="0" lang="en-US" sz="5400" b="0" i="0" u="none" strike="noStrike" kern="1200" cap="none" spc="0" normalizeH="0" baseline="0" noProof="0" dirty="0">
                <a:ln w="12700">
                  <a:solidFill>
                    <a:prstClr val="black"/>
                  </a:solidFill>
                </a:ln>
                <a:solidFill>
                  <a:prstClr val="black"/>
                </a:solidFill>
                <a:effectLst/>
                <a:uLnTx/>
                <a:uFillTx/>
                <a:latin typeface="UVN Banh Mi" pitchFamily="2" charset="0"/>
                <a:ea typeface="+mn-ea"/>
                <a:cs typeface="+mn-cs"/>
              </a:rPr>
              <a:t> </a:t>
            </a:r>
            <a:r>
              <a:rPr kumimoji="0" lang="en-US" sz="5400" b="0" i="0" u="none" strike="noStrike" kern="1200" cap="none" spc="0" normalizeH="0" baseline="0" noProof="0" dirty="0">
                <a:ln w="12700">
                  <a:solidFill>
                    <a:prstClr val="black"/>
                  </a:solidFill>
                </a:ln>
                <a:solidFill>
                  <a:srgbClr val="3333FF"/>
                </a:solidFill>
                <a:effectLst/>
                <a:uLnTx/>
                <a:uFillTx/>
                <a:latin typeface="UVN Banh Mi" pitchFamily="2" charset="0"/>
                <a:ea typeface="+mn-ea"/>
                <a:cs typeface="+mn-cs"/>
              </a:rPr>
              <a:t>T</a:t>
            </a:r>
            <a:r>
              <a:rPr kumimoji="0" lang="en-US" sz="5400" b="0" i="0" u="none" strike="noStrike" kern="1200" cap="none" spc="0" normalizeH="0" baseline="0" noProof="0" dirty="0">
                <a:ln w="12700">
                  <a:solidFill>
                    <a:prstClr val="black"/>
                  </a:solidFill>
                </a:ln>
                <a:solidFill>
                  <a:srgbClr val="FF3399"/>
                </a:solidFill>
                <a:effectLst/>
                <a:uLnTx/>
                <a:uFillTx/>
                <a:latin typeface="UVN Banh Mi" pitchFamily="2" charset="0"/>
                <a:ea typeface="+mn-ea"/>
                <a:cs typeface="+mn-cs"/>
              </a:rPr>
              <a:t>R</a:t>
            </a:r>
            <a:r>
              <a:rPr kumimoji="0" lang="en-US" sz="5400" b="0" i="0" u="none" strike="noStrike" kern="1200" cap="none" spc="0" normalizeH="0" baseline="0" noProof="0" dirty="0">
                <a:ln w="12700">
                  <a:solidFill>
                    <a:prstClr val="black"/>
                  </a:solidFill>
                </a:ln>
                <a:solidFill>
                  <a:srgbClr val="ED7D31"/>
                </a:solidFill>
                <a:effectLst/>
                <a:uLnTx/>
                <a:uFillTx/>
                <a:latin typeface="UVN Banh Mi" pitchFamily="2" charset="0"/>
                <a:ea typeface="+mn-ea"/>
                <a:cs typeface="+mn-cs"/>
              </a:rPr>
              <a:t>Ọ</a:t>
            </a:r>
            <a:r>
              <a:rPr kumimoji="0" lang="en-US" sz="5400" b="0" i="0" u="none" strike="noStrike" kern="1200" cap="none" spc="0" normalizeH="0" baseline="0" noProof="0" dirty="0">
                <a:ln w="12700">
                  <a:solidFill>
                    <a:prstClr val="black"/>
                  </a:solidFill>
                </a:ln>
                <a:solidFill>
                  <a:srgbClr val="0070C0"/>
                </a:solidFill>
                <a:effectLst/>
                <a:uLnTx/>
                <a:uFillTx/>
                <a:latin typeface="UVN Banh Mi" pitchFamily="2" charset="0"/>
                <a:ea typeface="+mn-ea"/>
                <a:cs typeface="+mn-cs"/>
              </a:rPr>
              <a:t>N</a:t>
            </a:r>
            <a:r>
              <a:rPr kumimoji="0" lang="en-US" sz="5400" b="0" i="0" u="none" strike="noStrike" kern="1200" cap="none" spc="0" normalizeH="0" baseline="0" noProof="0" dirty="0">
                <a:ln w="12700">
                  <a:solidFill>
                    <a:prstClr val="black"/>
                  </a:solidFill>
                </a:ln>
                <a:solidFill>
                  <a:srgbClr val="FF5050"/>
                </a:solidFill>
                <a:effectLst/>
                <a:uLnTx/>
                <a:uFillTx/>
                <a:latin typeface="UVN Banh Mi" pitchFamily="2" charset="0"/>
                <a:ea typeface="+mn-ea"/>
                <a:cs typeface="+mn-cs"/>
              </a:rPr>
              <a:t>G</a:t>
            </a:r>
            <a:r>
              <a:rPr kumimoji="0" lang="en-US" sz="5400" b="0" i="0" u="none" strike="noStrike" kern="1200" cap="none" spc="0" normalizeH="0" baseline="0" noProof="0" dirty="0">
                <a:ln w="12700">
                  <a:solidFill>
                    <a:prstClr val="black"/>
                  </a:solidFill>
                </a:ln>
                <a:solidFill>
                  <a:prstClr val="black"/>
                </a:solidFill>
                <a:effectLst/>
                <a:uLnTx/>
                <a:uFillTx/>
                <a:latin typeface="UVN Banh Mi" pitchFamily="2" charset="0"/>
                <a:ea typeface="+mn-ea"/>
                <a:cs typeface="+mn-cs"/>
              </a:rPr>
              <a:t> </a:t>
            </a:r>
            <a:r>
              <a:rPr kumimoji="0" lang="en-US" sz="5400" b="0" i="0" u="none" strike="noStrike" kern="1200" cap="none" spc="0" normalizeH="0" baseline="0" noProof="0" dirty="0">
                <a:ln w="12700">
                  <a:solidFill>
                    <a:prstClr val="black"/>
                  </a:solidFill>
                </a:ln>
                <a:solidFill>
                  <a:srgbClr val="33CC33"/>
                </a:solidFill>
                <a:effectLst/>
                <a:uLnTx/>
                <a:uFillTx/>
                <a:latin typeface="UVN Banh Mi" pitchFamily="2" charset="0"/>
                <a:ea typeface="+mn-ea"/>
                <a:cs typeface="+mn-cs"/>
              </a:rPr>
              <a:t>P</a:t>
            </a:r>
            <a:r>
              <a:rPr kumimoji="0" lang="en-US" sz="5400" b="0" i="0" u="none" strike="noStrike" kern="1200" cap="none" spc="0" normalizeH="0" baseline="0" noProof="0" dirty="0">
                <a:ln w="12700">
                  <a:solidFill>
                    <a:prstClr val="black"/>
                  </a:solidFill>
                </a:ln>
                <a:solidFill>
                  <a:srgbClr val="7030A0"/>
                </a:solidFill>
                <a:effectLst/>
                <a:uLnTx/>
                <a:uFillTx/>
                <a:latin typeface="UVN Banh Mi" pitchFamily="2" charset="0"/>
                <a:ea typeface="+mn-ea"/>
                <a:cs typeface="+mn-cs"/>
              </a:rPr>
              <a:t>H</a:t>
            </a:r>
            <a:r>
              <a:rPr kumimoji="0" lang="en-US" sz="5400" b="0" i="0" u="none" strike="noStrike" kern="1200" cap="none" spc="0" normalizeH="0" baseline="0" noProof="0" dirty="0">
                <a:ln w="12700">
                  <a:solidFill>
                    <a:prstClr val="black"/>
                  </a:solidFill>
                </a:ln>
                <a:solidFill>
                  <a:srgbClr val="3333FF"/>
                </a:solidFill>
                <a:effectLst/>
                <a:uLnTx/>
                <a:uFillTx/>
                <a:latin typeface="UVN Banh Mi" pitchFamily="2" charset="0"/>
                <a:ea typeface="+mn-ea"/>
                <a:cs typeface="+mn-cs"/>
              </a:rPr>
              <a:t>Ụ</a:t>
            </a:r>
            <a:r>
              <a:rPr kumimoji="0" lang="en-US" sz="5400" b="0" i="0" u="none" strike="noStrike" kern="1200" cap="none" spc="0" normalizeH="0" baseline="0" noProof="0" dirty="0">
                <a:ln w="12700">
                  <a:solidFill>
                    <a:prstClr val="black"/>
                  </a:solidFill>
                </a:ln>
                <a:solidFill>
                  <a:prstClr val="black"/>
                </a:solidFill>
                <a:effectLst/>
                <a:uLnTx/>
                <a:uFillTx/>
                <a:latin typeface="UVN Banh Mi" pitchFamily="2" charset="0"/>
                <a:ea typeface="+mn-ea"/>
                <a:cs typeface="+mn-cs"/>
              </a:rPr>
              <a:t> </a:t>
            </a:r>
            <a:r>
              <a:rPr kumimoji="0" lang="en-US" sz="5400" b="0" i="0" u="none" strike="noStrike" kern="1200" cap="none" spc="0" normalizeH="0" baseline="0" noProof="0" dirty="0">
                <a:ln w="12700">
                  <a:solidFill>
                    <a:prstClr val="black"/>
                  </a:solidFill>
                </a:ln>
                <a:solidFill>
                  <a:srgbClr val="FF3399"/>
                </a:solidFill>
                <a:effectLst/>
                <a:uLnTx/>
                <a:uFillTx/>
                <a:latin typeface="UVN Banh Mi" pitchFamily="2" charset="0"/>
                <a:ea typeface="+mn-ea"/>
                <a:cs typeface="+mn-cs"/>
              </a:rPr>
              <a:t>N</a:t>
            </a:r>
            <a:r>
              <a:rPr kumimoji="0" lang="en-US" sz="5400" b="0" i="0" u="none" strike="noStrike" kern="1200" cap="none" spc="0" normalizeH="0" baseline="0" noProof="0" dirty="0">
                <a:ln w="12700">
                  <a:solidFill>
                    <a:prstClr val="black"/>
                  </a:solidFill>
                </a:ln>
                <a:solidFill>
                  <a:srgbClr val="008000"/>
                </a:solidFill>
                <a:effectLst/>
                <a:uLnTx/>
                <a:uFillTx/>
                <a:latin typeface="UVN Banh Mi" pitchFamily="2" charset="0"/>
                <a:ea typeface="+mn-ea"/>
                <a:cs typeface="+mn-cs"/>
              </a:rPr>
              <a:t>Ữ</a:t>
            </a:r>
          </a:p>
        </p:txBody>
      </p:sp>
      <p:pic>
        <p:nvPicPr>
          <p:cNvPr id="16" name="Picture 15">
            <a:extLst>
              <a:ext uri="{FF2B5EF4-FFF2-40B4-BE49-F238E27FC236}">
                <a16:creationId xmlns:a16="http://schemas.microsoft.com/office/drawing/2014/main" id="{7072390A-4169-D544-CDEE-10A16791DF38}"/>
              </a:ext>
            </a:extLst>
          </p:cNvPr>
          <p:cNvPicPr>
            <a:picLocks noChangeAspect="1"/>
          </p:cNvPicPr>
          <p:nvPr/>
        </p:nvPicPr>
        <p:blipFill>
          <a:blip r:embed="rId7"/>
          <a:stretch>
            <a:fillRect/>
          </a:stretch>
        </p:blipFill>
        <p:spPr>
          <a:xfrm>
            <a:off x="-1032367" y="1563043"/>
            <a:ext cx="10089754" cy="3084843"/>
          </a:xfrm>
          <a:prstGeom prst="rect">
            <a:avLst/>
          </a:prstGeom>
        </p:spPr>
      </p:pic>
    </p:spTree>
    <p:extLst>
      <p:ext uri="{BB962C8B-B14F-4D97-AF65-F5344CB8AC3E}">
        <p14:creationId xmlns:p14="http://schemas.microsoft.com/office/powerpoint/2010/main" val="1217995302"/>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185E-5C3C-0A6A-55D0-A07406203EB9}"/>
              </a:ext>
            </a:extLst>
          </p:cNvPr>
          <p:cNvSpPr>
            <a:spLocks noGrp="1"/>
          </p:cNvSpPr>
          <p:nvPr>
            <p:ph type="title"/>
          </p:nvPr>
        </p:nvSpPr>
        <p:spPr>
          <a:xfrm>
            <a:off x="4500031" y="2444791"/>
            <a:ext cx="4143531" cy="1649342"/>
          </a:xfrm>
        </p:spPr>
        <p:txBody>
          <a:bodyPr>
            <a:normAutofit/>
          </a:bodyPr>
          <a:lstStyle/>
          <a:p>
            <a:r>
              <a:rPr lang="en-US" sz="5400">
                <a:solidFill>
                  <a:srgbClr val="FF3300"/>
                </a:solidFill>
                <a:latin typeface="UVN Banh Mi" pitchFamily="2" charset="0"/>
              </a:rPr>
              <a:t>HOẠT ĐỘNG 8</a:t>
            </a:r>
          </a:p>
        </p:txBody>
      </p:sp>
      <p:pic>
        <p:nvPicPr>
          <p:cNvPr id="16" name="Picture 15" descr="A picture containing text, vector graphics, toy&#10;&#10;Description automatically generated">
            <a:extLst>
              <a:ext uri="{FF2B5EF4-FFF2-40B4-BE49-F238E27FC236}">
                <a16:creationId xmlns:a16="http://schemas.microsoft.com/office/drawing/2014/main" id="{E6F1EF7B-71D3-8E0D-03B3-3A26E74EE6DF}"/>
              </a:ext>
            </a:extLst>
          </p:cNvPr>
          <p:cNvPicPr>
            <a:picLocks noChangeAspect="1"/>
          </p:cNvPicPr>
          <p:nvPr/>
        </p:nvPicPr>
        <p:blipFill rotWithShape="1">
          <a:blip r:embed="rId3">
            <a:extLst>
              <a:ext uri="{28A0092B-C50C-407E-A947-70E740481C1C}">
                <a14:useLocalDpi xmlns:a14="http://schemas.microsoft.com/office/drawing/2010/main" val="0"/>
              </a:ext>
            </a:extLst>
          </a:blip>
          <a:srcRect b="8700"/>
          <a:stretch/>
        </p:blipFill>
        <p:spPr>
          <a:xfrm flipH="1">
            <a:off x="187537" y="3429001"/>
            <a:ext cx="2837683" cy="3429000"/>
          </a:xfrm>
          <a:prstGeom prst="rect">
            <a:avLst/>
          </a:prstGeom>
        </p:spPr>
      </p:pic>
    </p:spTree>
    <p:extLst>
      <p:ext uri="{BB962C8B-B14F-4D97-AF65-F5344CB8AC3E}">
        <p14:creationId xmlns:p14="http://schemas.microsoft.com/office/powerpoint/2010/main" val="141210067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E8CA5C-0EA1-1910-BBEF-D2BF619A9138}"/>
              </a:ext>
            </a:extLst>
          </p:cNvPr>
          <p:cNvPicPr>
            <a:picLocks noChangeAspect="1"/>
          </p:cNvPicPr>
          <p:nvPr/>
        </p:nvPicPr>
        <p:blipFill>
          <a:blip r:embed="rId4"/>
          <a:stretch>
            <a:fillRect/>
          </a:stretch>
        </p:blipFill>
        <p:spPr>
          <a:xfrm>
            <a:off x="1928112" y="3793727"/>
            <a:ext cx="2280096" cy="2913166"/>
          </a:xfrm>
          <a:prstGeom prst="rect">
            <a:avLst/>
          </a:prstGeom>
        </p:spPr>
      </p:pic>
      <p:pic>
        <p:nvPicPr>
          <p:cNvPr id="8" name="Picture 7">
            <a:extLst>
              <a:ext uri="{FF2B5EF4-FFF2-40B4-BE49-F238E27FC236}">
                <a16:creationId xmlns:a16="http://schemas.microsoft.com/office/drawing/2014/main" id="{9F7B4334-95A5-7355-262A-D632488434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65" b="95276" l="9753" r="89973">
                        <a14:foregroundMark x1="69231" y1="7874" x2="69231" y2="7874"/>
                        <a14:foregroundMark x1="69918" y1="2362" x2="69918" y2="2362"/>
                        <a14:foregroundMark x1="70192" y1="8465" x2="70192" y2="8465"/>
                        <a14:foregroundMark x1="75824" y1="15748" x2="75824" y2="15748"/>
                        <a14:foregroundMark x1="65247" y1="28150" x2="71154" y2="41535"/>
                        <a14:foregroundMark x1="78434" y1="18504" x2="78434" y2="25197"/>
                        <a14:foregroundMark x1="19505" y1="87598" x2="23077" y2="95276"/>
                        <a14:foregroundMark x1="72115" y1="37402" x2="74176" y2="41535"/>
                      </a14:backgroundRemoval>
                    </a14:imgEffect>
                  </a14:imgLayer>
                </a14:imgProps>
              </a:ext>
            </a:extLst>
          </a:blip>
          <a:stretch>
            <a:fillRect/>
          </a:stretch>
        </p:blipFill>
        <p:spPr>
          <a:xfrm rot="17866080">
            <a:off x="2529057" y="5374195"/>
            <a:ext cx="1339227" cy="934515"/>
          </a:xfrm>
          <a:prstGeom prst="rect">
            <a:avLst/>
          </a:prstGeom>
        </p:spPr>
      </p:pic>
      <p:pic>
        <p:nvPicPr>
          <p:cNvPr id="2" name="Picture 6">
            <a:extLst>
              <a:ext uri="{FF2B5EF4-FFF2-40B4-BE49-F238E27FC236}">
                <a16:creationId xmlns:a16="http://schemas.microsoft.com/office/drawing/2014/main" id="{693AED9C-A515-1FBE-C66E-ADCAB1A051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068" y="3767915"/>
            <a:ext cx="1975974" cy="29173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56DB7EC5-E7F9-4E68-8B43-53D811BD9C35}"/>
              </a:ext>
            </a:extLst>
          </p:cNvPr>
          <p:cNvGrpSpPr/>
          <p:nvPr/>
        </p:nvGrpSpPr>
        <p:grpSpPr>
          <a:xfrm>
            <a:off x="654974" y="274833"/>
            <a:ext cx="5557094" cy="2758440"/>
            <a:chOff x="625363" y="305833"/>
            <a:chExt cx="5557094" cy="2758440"/>
          </a:xfrm>
        </p:grpSpPr>
        <p:sp>
          <p:nvSpPr>
            <p:cNvPr id="4" name="Speech Bubble: Oval 3">
              <a:extLst>
                <a:ext uri="{FF2B5EF4-FFF2-40B4-BE49-F238E27FC236}">
                  <a16:creationId xmlns:a16="http://schemas.microsoft.com/office/drawing/2014/main" id="{AF896759-2B30-5A5F-418A-0361514381E8}"/>
                </a:ext>
              </a:extLst>
            </p:cNvPr>
            <p:cNvSpPr/>
            <p:nvPr/>
          </p:nvSpPr>
          <p:spPr>
            <a:xfrm>
              <a:off x="625363" y="305833"/>
              <a:ext cx="5470637" cy="2758440"/>
            </a:xfrm>
            <a:custGeom>
              <a:avLst/>
              <a:gdLst>
                <a:gd name="connsiteX0" fmla="*/ 2270916 w 5470637"/>
                <a:gd name="connsiteY0" fmla="*/ 3466063 h 2758440"/>
                <a:gd name="connsiteX1" fmla="*/ 1917239 w 5470637"/>
                <a:gd name="connsiteY1" fmla="*/ 2695310 h 2758440"/>
                <a:gd name="connsiteX2" fmla="*/ 585366 w 5470637"/>
                <a:gd name="connsiteY2" fmla="*/ 526544 h 2758440"/>
                <a:gd name="connsiteX3" fmla="*/ 3012035 w 5470637"/>
                <a:gd name="connsiteY3" fmla="*/ 7075 h 2758440"/>
                <a:gd name="connsiteX4" fmla="*/ 5468396 w 5470637"/>
                <a:gd name="connsiteY4" fmla="*/ 1435044 h 2758440"/>
                <a:gd name="connsiteX5" fmla="*/ 2954576 w 5470637"/>
                <a:gd name="connsiteY5" fmla="*/ 2754001 h 2758440"/>
                <a:gd name="connsiteX6" fmla="*/ 2270916 w 5470637"/>
                <a:gd name="connsiteY6" fmla="*/ 3466063 h 2758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70637" h="2758440" fill="none" extrusionOk="0">
                  <a:moveTo>
                    <a:pt x="2270916" y="3466063"/>
                  </a:moveTo>
                  <a:cubicBezTo>
                    <a:pt x="2085481" y="3165967"/>
                    <a:pt x="1972715" y="2869393"/>
                    <a:pt x="1917239" y="2695310"/>
                  </a:cubicBezTo>
                  <a:cubicBezTo>
                    <a:pt x="114406" y="2420034"/>
                    <a:pt x="-451217" y="1320623"/>
                    <a:pt x="585366" y="526544"/>
                  </a:cubicBezTo>
                  <a:cubicBezTo>
                    <a:pt x="1120560" y="148190"/>
                    <a:pt x="2179860" y="40878"/>
                    <a:pt x="3012035" y="7075"/>
                  </a:cubicBezTo>
                  <a:cubicBezTo>
                    <a:pt x="4475625" y="117955"/>
                    <a:pt x="5532232" y="761446"/>
                    <a:pt x="5468396" y="1435044"/>
                  </a:cubicBezTo>
                  <a:cubicBezTo>
                    <a:pt x="5504763" y="2274209"/>
                    <a:pt x="4433293" y="2820470"/>
                    <a:pt x="2954576" y="2754001"/>
                  </a:cubicBezTo>
                  <a:cubicBezTo>
                    <a:pt x="2672128" y="3073992"/>
                    <a:pt x="2481319" y="3369586"/>
                    <a:pt x="2270916" y="3466063"/>
                  </a:cubicBezTo>
                  <a:close/>
                </a:path>
                <a:path w="5470637" h="2758440" stroke="0" extrusionOk="0">
                  <a:moveTo>
                    <a:pt x="2270916" y="3466063"/>
                  </a:moveTo>
                  <a:cubicBezTo>
                    <a:pt x="2118615" y="3241741"/>
                    <a:pt x="1928581" y="2884648"/>
                    <a:pt x="1917239" y="2695310"/>
                  </a:cubicBezTo>
                  <a:cubicBezTo>
                    <a:pt x="138471" y="2416719"/>
                    <a:pt x="-774453" y="1290885"/>
                    <a:pt x="585366" y="526544"/>
                  </a:cubicBezTo>
                  <a:cubicBezTo>
                    <a:pt x="1146839" y="172529"/>
                    <a:pt x="2056006" y="92473"/>
                    <a:pt x="3012035" y="7075"/>
                  </a:cubicBezTo>
                  <a:cubicBezTo>
                    <a:pt x="4422604" y="65472"/>
                    <a:pt x="5626539" y="754088"/>
                    <a:pt x="5468396" y="1435044"/>
                  </a:cubicBezTo>
                  <a:cubicBezTo>
                    <a:pt x="5605133" y="2154814"/>
                    <a:pt x="4394773" y="2571763"/>
                    <a:pt x="2954576" y="2754001"/>
                  </a:cubicBezTo>
                  <a:cubicBezTo>
                    <a:pt x="2661322" y="3124261"/>
                    <a:pt x="2507050" y="3323275"/>
                    <a:pt x="2270916" y="3466063"/>
                  </a:cubicBezTo>
                  <a:close/>
                </a:path>
              </a:pathLst>
            </a:custGeom>
            <a:solidFill>
              <a:schemeClr val="bg1"/>
            </a:solidFill>
            <a:ln w="38100">
              <a:solidFill>
                <a:schemeClr val="tx1"/>
              </a:solidFill>
              <a:extLst>
                <a:ext uri="{C807C97D-BFC1-408E-A445-0C87EB9F89A2}">
                  <ask:lineSketchStyleProps xmlns:ask="http://schemas.microsoft.com/office/drawing/2018/sketchyshapes" sd="1219033472">
                    <a:prstGeom prst="wedgeEllipseCallout">
                      <a:avLst>
                        <a:gd name="adj1" fmla="val -8489"/>
                        <a:gd name="adj2" fmla="val 7565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C96B60E-DA12-36C9-5732-0D21C3C354AD}"/>
                </a:ext>
              </a:extLst>
            </p:cNvPr>
            <p:cNvSpPr txBox="1"/>
            <p:nvPr/>
          </p:nvSpPr>
          <p:spPr>
            <a:xfrm>
              <a:off x="1010689" y="986067"/>
              <a:ext cx="5171768" cy="1446550"/>
            </a:xfrm>
            <a:prstGeom prst="rect">
              <a:avLst/>
            </a:prstGeom>
            <a:noFill/>
          </p:spPr>
          <p:txBody>
            <a:bodyPr wrap="square" rtlCol="0">
              <a:spAutoFit/>
            </a:bodyPr>
            <a:lstStyle/>
            <a:p>
              <a:pPr algn="ctr"/>
              <a:r>
                <a:rPr lang="en-US" sz="4400">
                  <a:solidFill>
                    <a:srgbClr val="002060"/>
                  </a:solidFill>
                </a:rPr>
                <a:t>Cùng bạn sắm vai xử lí các tình huống sau:</a:t>
              </a:r>
            </a:p>
          </p:txBody>
        </p:sp>
      </p:grpSp>
    </p:spTree>
    <p:custDataLst>
      <p:tags r:id="rId1"/>
    </p:custDataLst>
    <p:extLst>
      <p:ext uri="{BB962C8B-B14F-4D97-AF65-F5344CB8AC3E}">
        <p14:creationId xmlns:p14="http://schemas.microsoft.com/office/powerpoint/2010/main" val="305250028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12"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0-#ppt_w/2"/>
                                          </p:val>
                                        </p:tav>
                                        <p:tav tm="100000">
                                          <p:val>
                                            <p:strVal val="#ppt_x"/>
                                          </p:val>
                                        </p:tav>
                                      </p:tavLst>
                                    </p:anim>
                                    <p:anim calcmode="lin" valueType="num">
                                      <p:cBhvr additive="base">
                                        <p:cTn id="1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3C0A216C-8659-2951-5ED2-3D9CCDE01284}"/>
              </a:ext>
            </a:extLst>
          </p:cNvPr>
          <p:cNvGrpSpPr/>
          <p:nvPr/>
        </p:nvGrpSpPr>
        <p:grpSpPr>
          <a:xfrm>
            <a:off x="1088572" y="1518428"/>
            <a:ext cx="4223657" cy="2383971"/>
            <a:chOff x="1676401" y="1632858"/>
            <a:chExt cx="4223657" cy="2383971"/>
          </a:xfrm>
        </p:grpSpPr>
        <p:sp>
          <p:nvSpPr>
            <p:cNvPr id="4" name="Rectangle 3">
              <a:extLst>
                <a:ext uri="{FF2B5EF4-FFF2-40B4-BE49-F238E27FC236}">
                  <a16:creationId xmlns:a16="http://schemas.microsoft.com/office/drawing/2014/main" id="{89095C13-E787-8647-B3E8-159DB0CB6604}"/>
                </a:ext>
              </a:extLst>
            </p:cNvPr>
            <p:cNvSpPr/>
            <p:nvPr/>
          </p:nvSpPr>
          <p:spPr>
            <a:xfrm>
              <a:off x="1676401" y="1632858"/>
              <a:ext cx="4223657" cy="2383971"/>
            </a:xfrm>
            <a:custGeom>
              <a:avLst/>
              <a:gdLst>
                <a:gd name="connsiteX0" fmla="*/ 0 w 4223657"/>
                <a:gd name="connsiteY0" fmla="*/ 0 h 2383971"/>
                <a:gd name="connsiteX1" fmla="*/ 485721 w 4223657"/>
                <a:gd name="connsiteY1" fmla="*/ 0 h 2383971"/>
                <a:gd name="connsiteX2" fmla="*/ 1013678 w 4223657"/>
                <a:gd name="connsiteY2" fmla="*/ 0 h 2383971"/>
                <a:gd name="connsiteX3" fmla="*/ 1626108 w 4223657"/>
                <a:gd name="connsiteY3" fmla="*/ 0 h 2383971"/>
                <a:gd name="connsiteX4" fmla="*/ 2196302 w 4223657"/>
                <a:gd name="connsiteY4" fmla="*/ 0 h 2383971"/>
                <a:gd name="connsiteX5" fmla="*/ 2597549 w 4223657"/>
                <a:gd name="connsiteY5" fmla="*/ 0 h 2383971"/>
                <a:gd name="connsiteX6" fmla="*/ 3083270 w 4223657"/>
                <a:gd name="connsiteY6" fmla="*/ 0 h 2383971"/>
                <a:gd name="connsiteX7" fmla="*/ 3695700 w 4223657"/>
                <a:gd name="connsiteY7" fmla="*/ 0 h 2383971"/>
                <a:gd name="connsiteX8" fmla="*/ 4223657 w 4223657"/>
                <a:gd name="connsiteY8" fmla="*/ 0 h 2383971"/>
                <a:gd name="connsiteX9" fmla="*/ 4223657 w 4223657"/>
                <a:gd name="connsiteY9" fmla="*/ 619832 h 2383971"/>
                <a:gd name="connsiteX10" fmla="*/ 4223657 w 4223657"/>
                <a:gd name="connsiteY10" fmla="*/ 1144306 h 2383971"/>
                <a:gd name="connsiteX11" fmla="*/ 4223657 w 4223657"/>
                <a:gd name="connsiteY11" fmla="*/ 1692619 h 2383971"/>
                <a:gd name="connsiteX12" fmla="*/ 4223657 w 4223657"/>
                <a:gd name="connsiteY12" fmla="*/ 2383971 h 2383971"/>
                <a:gd name="connsiteX13" fmla="*/ 3780173 w 4223657"/>
                <a:gd name="connsiteY13" fmla="*/ 2383971 h 2383971"/>
                <a:gd name="connsiteX14" fmla="*/ 3378926 w 4223657"/>
                <a:gd name="connsiteY14" fmla="*/ 2383971 h 2383971"/>
                <a:gd name="connsiteX15" fmla="*/ 2977678 w 4223657"/>
                <a:gd name="connsiteY15" fmla="*/ 2383971 h 2383971"/>
                <a:gd name="connsiteX16" fmla="*/ 2407484 w 4223657"/>
                <a:gd name="connsiteY16" fmla="*/ 2383971 h 2383971"/>
                <a:gd name="connsiteX17" fmla="*/ 2006237 w 4223657"/>
                <a:gd name="connsiteY17" fmla="*/ 2383971 h 2383971"/>
                <a:gd name="connsiteX18" fmla="*/ 1478280 w 4223657"/>
                <a:gd name="connsiteY18" fmla="*/ 2383971 h 2383971"/>
                <a:gd name="connsiteX19" fmla="*/ 1034796 w 4223657"/>
                <a:gd name="connsiteY19" fmla="*/ 2383971 h 2383971"/>
                <a:gd name="connsiteX20" fmla="*/ 506839 w 4223657"/>
                <a:gd name="connsiteY20" fmla="*/ 2383971 h 2383971"/>
                <a:gd name="connsiteX21" fmla="*/ 0 w 4223657"/>
                <a:gd name="connsiteY21" fmla="*/ 2383971 h 2383971"/>
                <a:gd name="connsiteX22" fmla="*/ 0 w 4223657"/>
                <a:gd name="connsiteY22" fmla="*/ 1787978 h 2383971"/>
                <a:gd name="connsiteX23" fmla="*/ 0 w 4223657"/>
                <a:gd name="connsiteY23" fmla="*/ 1215825 h 2383971"/>
                <a:gd name="connsiteX24" fmla="*/ 0 w 4223657"/>
                <a:gd name="connsiteY24" fmla="*/ 643672 h 2383971"/>
                <a:gd name="connsiteX25" fmla="*/ 0 w 4223657"/>
                <a:gd name="connsiteY25" fmla="*/ 0 h 238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23657" h="2383971" fill="none" extrusionOk="0">
                  <a:moveTo>
                    <a:pt x="0" y="0"/>
                  </a:moveTo>
                  <a:cubicBezTo>
                    <a:pt x="130813" y="-42487"/>
                    <a:pt x="262668" y="30084"/>
                    <a:pt x="485721" y="0"/>
                  </a:cubicBezTo>
                  <a:cubicBezTo>
                    <a:pt x="708774" y="-30084"/>
                    <a:pt x="789246" y="34974"/>
                    <a:pt x="1013678" y="0"/>
                  </a:cubicBezTo>
                  <a:cubicBezTo>
                    <a:pt x="1238110" y="-34974"/>
                    <a:pt x="1402191" y="45189"/>
                    <a:pt x="1626108" y="0"/>
                  </a:cubicBezTo>
                  <a:cubicBezTo>
                    <a:pt x="1850025" y="-45189"/>
                    <a:pt x="1933455" y="36009"/>
                    <a:pt x="2196302" y="0"/>
                  </a:cubicBezTo>
                  <a:cubicBezTo>
                    <a:pt x="2459149" y="-36009"/>
                    <a:pt x="2455275" y="38566"/>
                    <a:pt x="2597549" y="0"/>
                  </a:cubicBezTo>
                  <a:cubicBezTo>
                    <a:pt x="2739823" y="-38566"/>
                    <a:pt x="2900704" y="47754"/>
                    <a:pt x="3083270" y="0"/>
                  </a:cubicBezTo>
                  <a:cubicBezTo>
                    <a:pt x="3265836" y="-47754"/>
                    <a:pt x="3411131" y="13188"/>
                    <a:pt x="3695700" y="0"/>
                  </a:cubicBezTo>
                  <a:cubicBezTo>
                    <a:pt x="3980269" y="-13188"/>
                    <a:pt x="4111985" y="17705"/>
                    <a:pt x="4223657" y="0"/>
                  </a:cubicBezTo>
                  <a:cubicBezTo>
                    <a:pt x="4296005" y="291697"/>
                    <a:pt x="4216952" y="348132"/>
                    <a:pt x="4223657" y="619832"/>
                  </a:cubicBezTo>
                  <a:cubicBezTo>
                    <a:pt x="4230362" y="891532"/>
                    <a:pt x="4173664" y="1039242"/>
                    <a:pt x="4223657" y="1144306"/>
                  </a:cubicBezTo>
                  <a:cubicBezTo>
                    <a:pt x="4273650" y="1249370"/>
                    <a:pt x="4190574" y="1498582"/>
                    <a:pt x="4223657" y="1692619"/>
                  </a:cubicBezTo>
                  <a:cubicBezTo>
                    <a:pt x="4256740" y="1886656"/>
                    <a:pt x="4161021" y="2240080"/>
                    <a:pt x="4223657" y="2383971"/>
                  </a:cubicBezTo>
                  <a:cubicBezTo>
                    <a:pt x="4116332" y="2401477"/>
                    <a:pt x="3982742" y="2345771"/>
                    <a:pt x="3780173" y="2383971"/>
                  </a:cubicBezTo>
                  <a:cubicBezTo>
                    <a:pt x="3577604" y="2422171"/>
                    <a:pt x="3497349" y="2339044"/>
                    <a:pt x="3378926" y="2383971"/>
                  </a:cubicBezTo>
                  <a:cubicBezTo>
                    <a:pt x="3260503" y="2428898"/>
                    <a:pt x="3078281" y="2375913"/>
                    <a:pt x="2977678" y="2383971"/>
                  </a:cubicBezTo>
                  <a:cubicBezTo>
                    <a:pt x="2877075" y="2392029"/>
                    <a:pt x="2551452" y="2382552"/>
                    <a:pt x="2407484" y="2383971"/>
                  </a:cubicBezTo>
                  <a:cubicBezTo>
                    <a:pt x="2263516" y="2385390"/>
                    <a:pt x="2162930" y="2381364"/>
                    <a:pt x="2006237" y="2383971"/>
                  </a:cubicBezTo>
                  <a:cubicBezTo>
                    <a:pt x="1849544" y="2386578"/>
                    <a:pt x="1737308" y="2366334"/>
                    <a:pt x="1478280" y="2383971"/>
                  </a:cubicBezTo>
                  <a:cubicBezTo>
                    <a:pt x="1219252" y="2401608"/>
                    <a:pt x="1240188" y="2371941"/>
                    <a:pt x="1034796" y="2383971"/>
                  </a:cubicBezTo>
                  <a:cubicBezTo>
                    <a:pt x="829404" y="2396001"/>
                    <a:pt x="768413" y="2359032"/>
                    <a:pt x="506839" y="2383971"/>
                  </a:cubicBezTo>
                  <a:cubicBezTo>
                    <a:pt x="245265" y="2408910"/>
                    <a:pt x="129631" y="2345366"/>
                    <a:pt x="0" y="2383971"/>
                  </a:cubicBezTo>
                  <a:cubicBezTo>
                    <a:pt x="-46023" y="2153573"/>
                    <a:pt x="44766" y="1995447"/>
                    <a:pt x="0" y="1787978"/>
                  </a:cubicBezTo>
                  <a:cubicBezTo>
                    <a:pt x="-44766" y="1580509"/>
                    <a:pt x="50572" y="1415148"/>
                    <a:pt x="0" y="1215825"/>
                  </a:cubicBezTo>
                  <a:cubicBezTo>
                    <a:pt x="-50572" y="1016502"/>
                    <a:pt x="57731" y="820561"/>
                    <a:pt x="0" y="643672"/>
                  </a:cubicBezTo>
                  <a:cubicBezTo>
                    <a:pt x="-57731" y="466783"/>
                    <a:pt x="57052" y="176529"/>
                    <a:pt x="0" y="0"/>
                  </a:cubicBezTo>
                  <a:close/>
                </a:path>
                <a:path w="4223657" h="2383971" stroke="0" extrusionOk="0">
                  <a:moveTo>
                    <a:pt x="0" y="0"/>
                  </a:moveTo>
                  <a:cubicBezTo>
                    <a:pt x="214267" y="-34685"/>
                    <a:pt x="252539" y="32071"/>
                    <a:pt x="485721" y="0"/>
                  </a:cubicBezTo>
                  <a:cubicBezTo>
                    <a:pt x="718903" y="-32071"/>
                    <a:pt x="775979" y="41676"/>
                    <a:pt x="886968" y="0"/>
                  </a:cubicBezTo>
                  <a:cubicBezTo>
                    <a:pt x="997957" y="-41676"/>
                    <a:pt x="1253953" y="15959"/>
                    <a:pt x="1499398" y="0"/>
                  </a:cubicBezTo>
                  <a:cubicBezTo>
                    <a:pt x="1744843" y="-15959"/>
                    <a:pt x="1818420" y="23380"/>
                    <a:pt x="1985119" y="0"/>
                  </a:cubicBezTo>
                  <a:cubicBezTo>
                    <a:pt x="2151818" y="-23380"/>
                    <a:pt x="2275046" y="50958"/>
                    <a:pt x="2470839" y="0"/>
                  </a:cubicBezTo>
                  <a:cubicBezTo>
                    <a:pt x="2666632" y="-50958"/>
                    <a:pt x="2797137" y="12525"/>
                    <a:pt x="3083270" y="0"/>
                  </a:cubicBezTo>
                  <a:cubicBezTo>
                    <a:pt x="3369403" y="-12525"/>
                    <a:pt x="3310514" y="45521"/>
                    <a:pt x="3526754" y="0"/>
                  </a:cubicBezTo>
                  <a:cubicBezTo>
                    <a:pt x="3742994" y="-45521"/>
                    <a:pt x="4072098" y="63611"/>
                    <a:pt x="4223657" y="0"/>
                  </a:cubicBezTo>
                  <a:cubicBezTo>
                    <a:pt x="4290666" y="259368"/>
                    <a:pt x="4168606" y="425146"/>
                    <a:pt x="4223657" y="643672"/>
                  </a:cubicBezTo>
                  <a:cubicBezTo>
                    <a:pt x="4278708" y="862198"/>
                    <a:pt x="4202495" y="976182"/>
                    <a:pt x="4223657" y="1191986"/>
                  </a:cubicBezTo>
                  <a:cubicBezTo>
                    <a:pt x="4244819" y="1407790"/>
                    <a:pt x="4215135" y="1490990"/>
                    <a:pt x="4223657" y="1787978"/>
                  </a:cubicBezTo>
                  <a:cubicBezTo>
                    <a:pt x="4232179" y="2084966"/>
                    <a:pt x="4221768" y="2170759"/>
                    <a:pt x="4223657" y="2383971"/>
                  </a:cubicBezTo>
                  <a:cubicBezTo>
                    <a:pt x="4132655" y="2390460"/>
                    <a:pt x="3940224" y="2362847"/>
                    <a:pt x="3822410" y="2383971"/>
                  </a:cubicBezTo>
                  <a:cubicBezTo>
                    <a:pt x="3704596" y="2405095"/>
                    <a:pt x="3497949" y="2376029"/>
                    <a:pt x="3209979" y="2383971"/>
                  </a:cubicBezTo>
                  <a:cubicBezTo>
                    <a:pt x="2922009" y="2391913"/>
                    <a:pt x="2931393" y="2334617"/>
                    <a:pt x="2766495" y="2383971"/>
                  </a:cubicBezTo>
                  <a:cubicBezTo>
                    <a:pt x="2601597" y="2433325"/>
                    <a:pt x="2358404" y="2321376"/>
                    <a:pt x="2238538" y="2383971"/>
                  </a:cubicBezTo>
                  <a:cubicBezTo>
                    <a:pt x="2118672" y="2446566"/>
                    <a:pt x="1874643" y="2353164"/>
                    <a:pt x="1626108" y="2383971"/>
                  </a:cubicBezTo>
                  <a:cubicBezTo>
                    <a:pt x="1377573" y="2414778"/>
                    <a:pt x="1352508" y="2335649"/>
                    <a:pt x="1098151" y="2383971"/>
                  </a:cubicBezTo>
                  <a:cubicBezTo>
                    <a:pt x="843794" y="2432293"/>
                    <a:pt x="887294" y="2349905"/>
                    <a:pt x="696903" y="2383971"/>
                  </a:cubicBezTo>
                  <a:cubicBezTo>
                    <a:pt x="506512" y="2418037"/>
                    <a:pt x="298043" y="2340556"/>
                    <a:pt x="0" y="2383971"/>
                  </a:cubicBezTo>
                  <a:cubicBezTo>
                    <a:pt x="-25853" y="2213162"/>
                    <a:pt x="72161" y="1936470"/>
                    <a:pt x="0" y="1740299"/>
                  </a:cubicBezTo>
                  <a:cubicBezTo>
                    <a:pt x="-72161" y="1544128"/>
                    <a:pt x="37353" y="1304467"/>
                    <a:pt x="0" y="1096627"/>
                  </a:cubicBezTo>
                  <a:cubicBezTo>
                    <a:pt x="-37353" y="888787"/>
                    <a:pt x="92777" y="329641"/>
                    <a:pt x="0" y="0"/>
                  </a:cubicBezTo>
                  <a:close/>
                </a:path>
              </a:pathLst>
            </a:custGeom>
            <a:solidFill>
              <a:schemeClr val="accent2">
                <a:lumMod val="60000"/>
                <a:lumOff val="40000"/>
              </a:schemeClr>
            </a:solidFill>
            <a:ln w="41275">
              <a:solidFill>
                <a:srgbClr val="7030A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A1691F9-DD44-0491-7306-6845D464A40F}"/>
                </a:ext>
              </a:extLst>
            </p:cNvPr>
            <p:cNvSpPr txBox="1"/>
            <p:nvPr/>
          </p:nvSpPr>
          <p:spPr>
            <a:xfrm>
              <a:off x="1676401" y="2100080"/>
              <a:ext cx="4223657"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TÌNH HUỐNG 1</a:t>
              </a:r>
            </a:p>
          </p:txBody>
        </p:sp>
      </p:grpSp>
      <p:grpSp>
        <p:nvGrpSpPr>
          <p:cNvPr id="13" name="Group 12">
            <a:extLst>
              <a:ext uri="{FF2B5EF4-FFF2-40B4-BE49-F238E27FC236}">
                <a16:creationId xmlns:a16="http://schemas.microsoft.com/office/drawing/2014/main" id="{5BE8E977-00AA-5770-2AB0-C5E9571912D5}"/>
              </a:ext>
            </a:extLst>
          </p:cNvPr>
          <p:cNvGrpSpPr/>
          <p:nvPr/>
        </p:nvGrpSpPr>
        <p:grpSpPr>
          <a:xfrm>
            <a:off x="6640286" y="1518428"/>
            <a:ext cx="4223657" cy="2383971"/>
            <a:chOff x="1676401" y="1561670"/>
            <a:chExt cx="4223657" cy="2383971"/>
          </a:xfrm>
          <a:solidFill>
            <a:schemeClr val="accent4">
              <a:lumMod val="60000"/>
              <a:lumOff val="40000"/>
            </a:schemeClr>
          </a:solidFill>
        </p:grpSpPr>
        <p:sp>
          <p:nvSpPr>
            <p:cNvPr id="14" name="Rectangle 13">
              <a:extLst>
                <a:ext uri="{FF2B5EF4-FFF2-40B4-BE49-F238E27FC236}">
                  <a16:creationId xmlns:a16="http://schemas.microsoft.com/office/drawing/2014/main" id="{1A7CD273-FD34-C7C6-D009-93717695C98F}"/>
                </a:ext>
              </a:extLst>
            </p:cNvPr>
            <p:cNvSpPr/>
            <p:nvPr/>
          </p:nvSpPr>
          <p:spPr>
            <a:xfrm>
              <a:off x="1676401" y="1561670"/>
              <a:ext cx="4223657" cy="2383971"/>
            </a:xfrm>
            <a:custGeom>
              <a:avLst/>
              <a:gdLst>
                <a:gd name="connsiteX0" fmla="*/ 0 w 4223657"/>
                <a:gd name="connsiteY0" fmla="*/ 0 h 2383971"/>
                <a:gd name="connsiteX1" fmla="*/ 485721 w 4223657"/>
                <a:gd name="connsiteY1" fmla="*/ 0 h 2383971"/>
                <a:gd name="connsiteX2" fmla="*/ 1013678 w 4223657"/>
                <a:gd name="connsiteY2" fmla="*/ 0 h 2383971"/>
                <a:gd name="connsiteX3" fmla="*/ 1626108 w 4223657"/>
                <a:gd name="connsiteY3" fmla="*/ 0 h 2383971"/>
                <a:gd name="connsiteX4" fmla="*/ 2196302 w 4223657"/>
                <a:gd name="connsiteY4" fmla="*/ 0 h 2383971"/>
                <a:gd name="connsiteX5" fmla="*/ 2597549 w 4223657"/>
                <a:gd name="connsiteY5" fmla="*/ 0 h 2383971"/>
                <a:gd name="connsiteX6" fmla="*/ 3083270 w 4223657"/>
                <a:gd name="connsiteY6" fmla="*/ 0 h 2383971"/>
                <a:gd name="connsiteX7" fmla="*/ 3695700 w 4223657"/>
                <a:gd name="connsiteY7" fmla="*/ 0 h 2383971"/>
                <a:gd name="connsiteX8" fmla="*/ 4223657 w 4223657"/>
                <a:gd name="connsiteY8" fmla="*/ 0 h 2383971"/>
                <a:gd name="connsiteX9" fmla="*/ 4223657 w 4223657"/>
                <a:gd name="connsiteY9" fmla="*/ 619832 h 2383971"/>
                <a:gd name="connsiteX10" fmla="*/ 4223657 w 4223657"/>
                <a:gd name="connsiteY10" fmla="*/ 1144306 h 2383971"/>
                <a:gd name="connsiteX11" fmla="*/ 4223657 w 4223657"/>
                <a:gd name="connsiteY11" fmla="*/ 1692619 h 2383971"/>
                <a:gd name="connsiteX12" fmla="*/ 4223657 w 4223657"/>
                <a:gd name="connsiteY12" fmla="*/ 2383971 h 2383971"/>
                <a:gd name="connsiteX13" fmla="*/ 3780173 w 4223657"/>
                <a:gd name="connsiteY13" fmla="*/ 2383971 h 2383971"/>
                <a:gd name="connsiteX14" fmla="*/ 3378926 w 4223657"/>
                <a:gd name="connsiteY14" fmla="*/ 2383971 h 2383971"/>
                <a:gd name="connsiteX15" fmla="*/ 2977678 w 4223657"/>
                <a:gd name="connsiteY15" fmla="*/ 2383971 h 2383971"/>
                <a:gd name="connsiteX16" fmla="*/ 2407484 w 4223657"/>
                <a:gd name="connsiteY16" fmla="*/ 2383971 h 2383971"/>
                <a:gd name="connsiteX17" fmla="*/ 2006237 w 4223657"/>
                <a:gd name="connsiteY17" fmla="*/ 2383971 h 2383971"/>
                <a:gd name="connsiteX18" fmla="*/ 1478280 w 4223657"/>
                <a:gd name="connsiteY18" fmla="*/ 2383971 h 2383971"/>
                <a:gd name="connsiteX19" fmla="*/ 1034796 w 4223657"/>
                <a:gd name="connsiteY19" fmla="*/ 2383971 h 2383971"/>
                <a:gd name="connsiteX20" fmla="*/ 506839 w 4223657"/>
                <a:gd name="connsiteY20" fmla="*/ 2383971 h 2383971"/>
                <a:gd name="connsiteX21" fmla="*/ 0 w 4223657"/>
                <a:gd name="connsiteY21" fmla="*/ 2383971 h 2383971"/>
                <a:gd name="connsiteX22" fmla="*/ 0 w 4223657"/>
                <a:gd name="connsiteY22" fmla="*/ 1787978 h 2383971"/>
                <a:gd name="connsiteX23" fmla="*/ 0 w 4223657"/>
                <a:gd name="connsiteY23" fmla="*/ 1215825 h 2383971"/>
                <a:gd name="connsiteX24" fmla="*/ 0 w 4223657"/>
                <a:gd name="connsiteY24" fmla="*/ 643672 h 2383971"/>
                <a:gd name="connsiteX25" fmla="*/ 0 w 4223657"/>
                <a:gd name="connsiteY25" fmla="*/ 0 h 2383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223657" h="2383971" fill="none" extrusionOk="0">
                  <a:moveTo>
                    <a:pt x="0" y="0"/>
                  </a:moveTo>
                  <a:cubicBezTo>
                    <a:pt x="130813" y="-42487"/>
                    <a:pt x="262668" y="30084"/>
                    <a:pt x="485721" y="0"/>
                  </a:cubicBezTo>
                  <a:cubicBezTo>
                    <a:pt x="708774" y="-30084"/>
                    <a:pt x="789246" y="34974"/>
                    <a:pt x="1013678" y="0"/>
                  </a:cubicBezTo>
                  <a:cubicBezTo>
                    <a:pt x="1238110" y="-34974"/>
                    <a:pt x="1402191" y="45189"/>
                    <a:pt x="1626108" y="0"/>
                  </a:cubicBezTo>
                  <a:cubicBezTo>
                    <a:pt x="1850025" y="-45189"/>
                    <a:pt x="1933455" y="36009"/>
                    <a:pt x="2196302" y="0"/>
                  </a:cubicBezTo>
                  <a:cubicBezTo>
                    <a:pt x="2459149" y="-36009"/>
                    <a:pt x="2455275" y="38566"/>
                    <a:pt x="2597549" y="0"/>
                  </a:cubicBezTo>
                  <a:cubicBezTo>
                    <a:pt x="2739823" y="-38566"/>
                    <a:pt x="2900704" y="47754"/>
                    <a:pt x="3083270" y="0"/>
                  </a:cubicBezTo>
                  <a:cubicBezTo>
                    <a:pt x="3265836" y="-47754"/>
                    <a:pt x="3411131" y="13188"/>
                    <a:pt x="3695700" y="0"/>
                  </a:cubicBezTo>
                  <a:cubicBezTo>
                    <a:pt x="3980269" y="-13188"/>
                    <a:pt x="4111985" y="17705"/>
                    <a:pt x="4223657" y="0"/>
                  </a:cubicBezTo>
                  <a:cubicBezTo>
                    <a:pt x="4296005" y="291697"/>
                    <a:pt x="4216952" y="348132"/>
                    <a:pt x="4223657" y="619832"/>
                  </a:cubicBezTo>
                  <a:cubicBezTo>
                    <a:pt x="4230362" y="891532"/>
                    <a:pt x="4173664" y="1039242"/>
                    <a:pt x="4223657" y="1144306"/>
                  </a:cubicBezTo>
                  <a:cubicBezTo>
                    <a:pt x="4273650" y="1249370"/>
                    <a:pt x="4190574" y="1498582"/>
                    <a:pt x="4223657" y="1692619"/>
                  </a:cubicBezTo>
                  <a:cubicBezTo>
                    <a:pt x="4256740" y="1886656"/>
                    <a:pt x="4161021" y="2240080"/>
                    <a:pt x="4223657" y="2383971"/>
                  </a:cubicBezTo>
                  <a:cubicBezTo>
                    <a:pt x="4116332" y="2401477"/>
                    <a:pt x="3982742" y="2345771"/>
                    <a:pt x="3780173" y="2383971"/>
                  </a:cubicBezTo>
                  <a:cubicBezTo>
                    <a:pt x="3577604" y="2422171"/>
                    <a:pt x="3497349" y="2339044"/>
                    <a:pt x="3378926" y="2383971"/>
                  </a:cubicBezTo>
                  <a:cubicBezTo>
                    <a:pt x="3260503" y="2428898"/>
                    <a:pt x="3078281" y="2375913"/>
                    <a:pt x="2977678" y="2383971"/>
                  </a:cubicBezTo>
                  <a:cubicBezTo>
                    <a:pt x="2877075" y="2392029"/>
                    <a:pt x="2551452" y="2382552"/>
                    <a:pt x="2407484" y="2383971"/>
                  </a:cubicBezTo>
                  <a:cubicBezTo>
                    <a:pt x="2263516" y="2385390"/>
                    <a:pt x="2162930" y="2381364"/>
                    <a:pt x="2006237" y="2383971"/>
                  </a:cubicBezTo>
                  <a:cubicBezTo>
                    <a:pt x="1849544" y="2386578"/>
                    <a:pt x="1737308" y="2366334"/>
                    <a:pt x="1478280" y="2383971"/>
                  </a:cubicBezTo>
                  <a:cubicBezTo>
                    <a:pt x="1219252" y="2401608"/>
                    <a:pt x="1240188" y="2371941"/>
                    <a:pt x="1034796" y="2383971"/>
                  </a:cubicBezTo>
                  <a:cubicBezTo>
                    <a:pt x="829404" y="2396001"/>
                    <a:pt x="768413" y="2359032"/>
                    <a:pt x="506839" y="2383971"/>
                  </a:cubicBezTo>
                  <a:cubicBezTo>
                    <a:pt x="245265" y="2408910"/>
                    <a:pt x="129631" y="2345366"/>
                    <a:pt x="0" y="2383971"/>
                  </a:cubicBezTo>
                  <a:cubicBezTo>
                    <a:pt x="-46023" y="2153573"/>
                    <a:pt x="44766" y="1995447"/>
                    <a:pt x="0" y="1787978"/>
                  </a:cubicBezTo>
                  <a:cubicBezTo>
                    <a:pt x="-44766" y="1580509"/>
                    <a:pt x="50572" y="1415148"/>
                    <a:pt x="0" y="1215825"/>
                  </a:cubicBezTo>
                  <a:cubicBezTo>
                    <a:pt x="-50572" y="1016502"/>
                    <a:pt x="57731" y="820561"/>
                    <a:pt x="0" y="643672"/>
                  </a:cubicBezTo>
                  <a:cubicBezTo>
                    <a:pt x="-57731" y="466783"/>
                    <a:pt x="57052" y="176529"/>
                    <a:pt x="0" y="0"/>
                  </a:cubicBezTo>
                  <a:close/>
                </a:path>
                <a:path w="4223657" h="2383971" stroke="0" extrusionOk="0">
                  <a:moveTo>
                    <a:pt x="0" y="0"/>
                  </a:moveTo>
                  <a:cubicBezTo>
                    <a:pt x="214267" y="-34685"/>
                    <a:pt x="252539" y="32071"/>
                    <a:pt x="485721" y="0"/>
                  </a:cubicBezTo>
                  <a:cubicBezTo>
                    <a:pt x="718903" y="-32071"/>
                    <a:pt x="775979" y="41676"/>
                    <a:pt x="886968" y="0"/>
                  </a:cubicBezTo>
                  <a:cubicBezTo>
                    <a:pt x="997957" y="-41676"/>
                    <a:pt x="1253953" y="15959"/>
                    <a:pt x="1499398" y="0"/>
                  </a:cubicBezTo>
                  <a:cubicBezTo>
                    <a:pt x="1744843" y="-15959"/>
                    <a:pt x="1818420" y="23380"/>
                    <a:pt x="1985119" y="0"/>
                  </a:cubicBezTo>
                  <a:cubicBezTo>
                    <a:pt x="2151818" y="-23380"/>
                    <a:pt x="2275046" y="50958"/>
                    <a:pt x="2470839" y="0"/>
                  </a:cubicBezTo>
                  <a:cubicBezTo>
                    <a:pt x="2666632" y="-50958"/>
                    <a:pt x="2797137" y="12525"/>
                    <a:pt x="3083270" y="0"/>
                  </a:cubicBezTo>
                  <a:cubicBezTo>
                    <a:pt x="3369403" y="-12525"/>
                    <a:pt x="3310514" y="45521"/>
                    <a:pt x="3526754" y="0"/>
                  </a:cubicBezTo>
                  <a:cubicBezTo>
                    <a:pt x="3742994" y="-45521"/>
                    <a:pt x="4072098" y="63611"/>
                    <a:pt x="4223657" y="0"/>
                  </a:cubicBezTo>
                  <a:cubicBezTo>
                    <a:pt x="4290666" y="259368"/>
                    <a:pt x="4168606" y="425146"/>
                    <a:pt x="4223657" y="643672"/>
                  </a:cubicBezTo>
                  <a:cubicBezTo>
                    <a:pt x="4278708" y="862198"/>
                    <a:pt x="4202495" y="976182"/>
                    <a:pt x="4223657" y="1191986"/>
                  </a:cubicBezTo>
                  <a:cubicBezTo>
                    <a:pt x="4244819" y="1407790"/>
                    <a:pt x="4215135" y="1490990"/>
                    <a:pt x="4223657" y="1787978"/>
                  </a:cubicBezTo>
                  <a:cubicBezTo>
                    <a:pt x="4232179" y="2084966"/>
                    <a:pt x="4221768" y="2170759"/>
                    <a:pt x="4223657" y="2383971"/>
                  </a:cubicBezTo>
                  <a:cubicBezTo>
                    <a:pt x="4132655" y="2390460"/>
                    <a:pt x="3940224" y="2362847"/>
                    <a:pt x="3822410" y="2383971"/>
                  </a:cubicBezTo>
                  <a:cubicBezTo>
                    <a:pt x="3704596" y="2405095"/>
                    <a:pt x="3497949" y="2376029"/>
                    <a:pt x="3209979" y="2383971"/>
                  </a:cubicBezTo>
                  <a:cubicBezTo>
                    <a:pt x="2922009" y="2391913"/>
                    <a:pt x="2931393" y="2334617"/>
                    <a:pt x="2766495" y="2383971"/>
                  </a:cubicBezTo>
                  <a:cubicBezTo>
                    <a:pt x="2601597" y="2433325"/>
                    <a:pt x="2358404" y="2321376"/>
                    <a:pt x="2238538" y="2383971"/>
                  </a:cubicBezTo>
                  <a:cubicBezTo>
                    <a:pt x="2118672" y="2446566"/>
                    <a:pt x="1874643" y="2353164"/>
                    <a:pt x="1626108" y="2383971"/>
                  </a:cubicBezTo>
                  <a:cubicBezTo>
                    <a:pt x="1377573" y="2414778"/>
                    <a:pt x="1352508" y="2335649"/>
                    <a:pt x="1098151" y="2383971"/>
                  </a:cubicBezTo>
                  <a:cubicBezTo>
                    <a:pt x="843794" y="2432293"/>
                    <a:pt x="887294" y="2349905"/>
                    <a:pt x="696903" y="2383971"/>
                  </a:cubicBezTo>
                  <a:cubicBezTo>
                    <a:pt x="506512" y="2418037"/>
                    <a:pt x="298043" y="2340556"/>
                    <a:pt x="0" y="2383971"/>
                  </a:cubicBezTo>
                  <a:cubicBezTo>
                    <a:pt x="-25853" y="2213162"/>
                    <a:pt x="72161" y="1936470"/>
                    <a:pt x="0" y="1740299"/>
                  </a:cubicBezTo>
                  <a:cubicBezTo>
                    <a:pt x="-72161" y="1544128"/>
                    <a:pt x="37353" y="1304467"/>
                    <a:pt x="0" y="1096627"/>
                  </a:cubicBezTo>
                  <a:cubicBezTo>
                    <a:pt x="-37353" y="888787"/>
                    <a:pt x="92777" y="329641"/>
                    <a:pt x="0" y="0"/>
                  </a:cubicBezTo>
                  <a:close/>
                </a:path>
              </a:pathLst>
            </a:custGeom>
            <a:grpFill/>
            <a:ln w="41275">
              <a:solidFill>
                <a:srgbClr val="7030A0"/>
              </a:solidFill>
              <a:extLst>
                <a:ext uri="{C807C97D-BFC1-408E-A445-0C87EB9F89A2}">
                  <ask:lineSketchStyleProps xmlns:ask="http://schemas.microsoft.com/office/drawing/2018/sketchyshapes" sd="1219033472">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hlinkClick r:id="rId4" action="ppaction://hlinksldjump"/>
              <a:extLst>
                <a:ext uri="{FF2B5EF4-FFF2-40B4-BE49-F238E27FC236}">
                  <a16:creationId xmlns:a16="http://schemas.microsoft.com/office/drawing/2014/main" id="{511B6316-B302-BFB7-E3C5-19A0721F197A}"/>
                </a:ext>
              </a:extLst>
            </p:cNvPr>
            <p:cNvSpPr txBox="1"/>
            <p:nvPr/>
          </p:nvSpPr>
          <p:spPr>
            <a:xfrm>
              <a:off x="1676401" y="2100080"/>
              <a:ext cx="4223657" cy="1754326"/>
            </a:xfrm>
            <a:prstGeom prst="rect">
              <a:avLst/>
            </a:prstGeom>
            <a:grp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prstClr val="black"/>
                  </a:solidFill>
                  <a:effectLst/>
                  <a:uLnTx/>
                  <a:uFillTx/>
                  <a:latin typeface="Calibri" panose="020F0502020204030204"/>
                  <a:ea typeface="+mn-ea"/>
                  <a:cs typeface="+mn-cs"/>
                </a:rPr>
                <a:t>TÌNH HUỐNG 2</a:t>
              </a:r>
            </a:p>
          </p:txBody>
        </p:sp>
      </p:grpSp>
      <p:sp>
        <p:nvSpPr>
          <p:cNvPr id="16" name="Double Wave 15">
            <a:extLst>
              <a:ext uri="{FF2B5EF4-FFF2-40B4-BE49-F238E27FC236}">
                <a16:creationId xmlns:a16="http://schemas.microsoft.com/office/drawing/2014/main" id="{B0362A22-1802-AEEF-7EBE-D0C9F7C7CEBC}"/>
              </a:ext>
            </a:extLst>
          </p:cNvPr>
          <p:cNvSpPr/>
          <p:nvPr/>
        </p:nvSpPr>
        <p:spPr>
          <a:xfrm>
            <a:off x="696686" y="153395"/>
            <a:ext cx="11103428" cy="1057640"/>
          </a:xfrm>
          <a:prstGeom prst="doubleWave">
            <a:avLst>
              <a:gd name="adj1" fmla="val 6250"/>
              <a:gd name="adj2" fmla="val -1569"/>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a:ln>
                  <a:noFill/>
                </a:ln>
                <a:solidFill>
                  <a:sysClr val="windowText" lastClr="000000"/>
                </a:solidFill>
                <a:effectLst/>
                <a:uLnTx/>
                <a:uFillTx/>
                <a:latin typeface="Calibri" panose="020F0502020204030204"/>
                <a:ea typeface="+mn-ea"/>
                <a:cs typeface="+mn-cs"/>
              </a:rPr>
              <a:t>CHỌN TÌNH HUỐNG</a:t>
            </a:r>
          </a:p>
        </p:txBody>
      </p:sp>
    </p:spTree>
    <p:custDataLst>
      <p:tags r:id="rId1"/>
    </p:custDataLst>
    <p:extLst>
      <p:ext uri="{BB962C8B-B14F-4D97-AF65-F5344CB8AC3E}">
        <p14:creationId xmlns:p14="http://schemas.microsoft.com/office/powerpoint/2010/main" val="1749052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E8CA5C-0EA1-1910-BBEF-D2BF619A9138}"/>
              </a:ext>
            </a:extLst>
          </p:cNvPr>
          <p:cNvPicPr>
            <a:picLocks noChangeAspect="1"/>
          </p:cNvPicPr>
          <p:nvPr/>
        </p:nvPicPr>
        <p:blipFill>
          <a:blip r:embed="rId4"/>
          <a:stretch>
            <a:fillRect/>
          </a:stretch>
        </p:blipFill>
        <p:spPr>
          <a:xfrm>
            <a:off x="1928112" y="3793727"/>
            <a:ext cx="2280096" cy="2913166"/>
          </a:xfrm>
          <a:prstGeom prst="rect">
            <a:avLst/>
          </a:prstGeom>
        </p:spPr>
      </p:pic>
      <p:pic>
        <p:nvPicPr>
          <p:cNvPr id="8" name="Picture 7">
            <a:extLst>
              <a:ext uri="{FF2B5EF4-FFF2-40B4-BE49-F238E27FC236}">
                <a16:creationId xmlns:a16="http://schemas.microsoft.com/office/drawing/2014/main" id="{9F7B4334-95A5-7355-262A-D632488434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65" b="95276" l="9753" r="89973">
                        <a14:foregroundMark x1="69231" y1="7874" x2="69231" y2="7874"/>
                        <a14:foregroundMark x1="69918" y1="2362" x2="69918" y2="2362"/>
                        <a14:foregroundMark x1="70192" y1="8465" x2="70192" y2="8465"/>
                        <a14:foregroundMark x1="75824" y1="15748" x2="75824" y2="15748"/>
                        <a14:foregroundMark x1="65247" y1="28150" x2="71154" y2="41535"/>
                        <a14:foregroundMark x1="78434" y1="18504" x2="78434" y2="25197"/>
                        <a14:foregroundMark x1="19505" y1="87598" x2="23077" y2="95276"/>
                        <a14:foregroundMark x1="72115" y1="37402" x2="74176" y2="41535"/>
                      </a14:backgroundRemoval>
                    </a14:imgEffect>
                  </a14:imgLayer>
                </a14:imgProps>
              </a:ext>
            </a:extLst>
          </a:blip>
          <a:stretch>
            <a:fillRect/>
          </a:stretch>
        </p:blipFill>
        <p:spPr>
          <a:xfrm rot="17866080">
            <a:off x="2529057" y="5374195"/>
            <a:ext cx="1339227" cy="934515"/>
          </a:xfrm>
          <a:prstGeom prst="rect">
            <a:avLst/>
          </a:prstGeom>
        </p:spPr>
      </p:pic>
      <p:pic>
        <p:nvPicPr>
          <p:cNvPr id="2" name="Picture 6">
            <a:extLst>
              <a:ext uri="{FF2B5EF4-FFF2-40B4-BE49-F238E27FC236}">
                <a16:creationId xmlns:a16="http://schemas.microsoft.com/office/drawing/2014/main" id="{693AED9C-A515-1FBE-C66E-ADCAB1A051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068" y="3767915"/>
            <a:ext cx="1975974" cy="2917364"/>
          </a:xfrm>
          <a:prstGeom prst="rect">
            <a:avLst/>
          </a:prstGeom>
          <a:noFill/>
          <a:extLst>
            <a:ext uri="{909E8E84-426E-40DD-AFC4-6F175D3DCCD1}">
              <a14:hiddenFill xmlns:a14="http://schemas.microsoft.com/office/drawing/2010/main">
                <a:solidFill>
                  <a:srgbClr val="FFFFFF"/>
                </a:solidFill>
              </a14:hiddenFill>
            </a:ext>
          </a:extLst>
        </p:spPr>
      </p:pic>
      <p:sp>
        <p:nvSpPr>
          <p:cNvPr id="30" name="Callout: Line with Accent Bar 29">
            <a:extLst>
              <a:ext uri="{FF2B5EF4-FFF2-40B4-BE49-F238E27FC236}">
                <a16:creationId xmlns:a16="http://schemas.microsoft.com/office/drawing/2014/main" id="{B4FE4914-1D96-CDA2-7D78-0D6EF37F88F1}"/>
              </a:ext>
            </a:extLst>
          </p:cNvPr>
          <p:cNvSpPr/>
          <p:nvPr/>
        </p:nvSpPr>
        <p:spPr>
          <a:xfrm>
            <a:off x="767644" y="648006"/>
            <a:ext cx="10813201" cy="2277092"/>
          </a:xfrm>
          <a:custGeom>
            <a:avLst/>
            <a:gdLst>
              <a:gd name="connsiteX0" fmla="*/ 0 w 10813201"/>
              <a:gd name="connsiteY0" fmla="*/ 0 h 2277092"/>
              <a:gd name="connsiteX1" fmla="*/ 352852 w 10813201"/>
              <a:gd name="connsiteY1" fmla="*/ 0 h 2277092"/>
              <a:gd name="connsiteX2" fmla="*/ 921968 w 10813201"/>
              <a:gd name="connsiteY2" fmla="*/ 0 h 2277092"/>
              <a:gd name="connsiteX3" fmla="*/ 1382951 w 10813201"/>
              <a:gd name="connsiteY3" fmla="*/ 0 h 2277092"/>
              <a:gd name="connsiteX4" fmla="*/ 1627671 w 10813201"/>
              <a:gd name="connsiteY4" fmla="*/ 0 h 2277092"/>
              <a:gd name="connsiteX5" fmla="*/ 2196787 w 10813201"/>
              <a:gd name="connsiteY5" fmla="*/ 0 h 2277092"/>
              <a:gd name="connsiteX6" fmla="*/ 2441507 w 10813201"/>
              <a:gd name="connsiteY6" fmla="*/ 0 h 2277092"/>
              <a:gd name="connsiteX7" fmla="*/ 2902491 w 10813201"/>
              <a:gd name="connsiteY7" fmla="*/ 0 h 2277092"/>
              <a:gd name="connsiteX8" fmla="*/ 3687871 w 10813201"/>
              <a:gd name="connsiteY8" fmla="*/ 0 h 2277092"/>
              <a:gd name="connsiteX9" fmla="*/ 4365119 w 10813201"/>
              <a:gd name="connsiteY9" fmla="*/ 0 h 2277092"/>
              <a:gd name="connsiteX10" fmla="*/ 4609838 w 10813201"/>
              <a:gd name="connsiteY10" fmla="*/ 0 h 2277092"/>
              <a:gd name="connsiteX11" fmla="*/ 5395218 w 10813201"/>
              <a:gd name="connsiteY11" fmla="*/ 0 h 2277092"/>
              <a:gd name="connsiteX12" fmla="*/ 5964334 w 10813201"/>
              <a:gd name="connsiteY12" fmla="*/ 0 h 2277092"/>
              <a:gd name="connsiteX13" fmla="*/ 6425318 w 10813201"/>
              <a:gd name="connsiteY13" fmla="*/ 0 h 2277092"/>
              <a:gd name="connsiteX14" fmla="*/ 6886302 w 10813201"/>
              <a:gd name="connsiteY14" fmla="*/ 0 h 2277092"/>
              <a:gd name="connsiteX15" fmla="*/ 7239154 w 10813201"/>
              <a:gd name="connsiteY15" fmla="*/ 0 h 2277092"/>
              <a:gd name="connsiteX16" fmla="*/ 7700137 w 10813201"/>
              <a:gd name="connsiteY16" fmla="*/ 0 h 2277092"/>
              <a:gd name="connsiteX17" fmla="*/ 8161121 w 10813201"/>
              <a:gd name="connsiteY17" fmla="*/ 0 h 2277092"/>
              <a:gd name="connsiteX18" fmla="*/ 8730237 w 10813201"/>
              <a:gd name="connsiteY18" fmla="*/ 0 h 2277092"/>
              <a:gd name="connsiteX19" fmla="*/ 9083089 w 10813201"/>
              <a:gd name="connsiteY19" fmla="*/ 0 h 2277092"/>
              <a:gd name="connsiteX20" fmla="*/ 9652205 w 10813201"/>
              <a:gd name="connsiteY20" fmla="*/ 0 h 2277092"/>
              <a:gd name="connsiteX21" fmla="*/ 10005057 w 10813201"/>
              <a:gd name="connsiteY21" fmla="*/ 0 h 2277092"/>
              <a:gd name="connsiteX22" fmla="*/ 10813201 w 10813201"/>
              <a:gd name="connsiteY22" fmla="*/ 0 h 2277092"/>
              <a:gd name="connsiteX23" fmla="*/ 10813201 w 10813201"/>
              <a:gd name="connsiteY23" fmla="*/ 546502 h 2277092"/>
              <a:gd name="connsiteX24" fmla="*/ 10813201 w 10813201"/>
              <a:gd name="connsiteY24" fmla="*/ 1115775 h 2277092"/>
              <a:gd name="connsiteX25" fmla="*/ 10813201 w 10813201"/>
              <a:gd name="connsiteY25" fmla="*/ 1616735 h 2277092"/>
              <a:gd name="connsiteX26" fmla="*/ 10813201 w 10813201"/>
              <a:gd name="connsiteY26" fmla="*/ 2277092 h 2277092"/>
              <a:gd name="connsiteX27" fmla="*/ 10568481 w 10813201"/>
              <a:gd name="connsiteY27" fmla="*/ 2277092 h 2277092"/>
              <a:gd name="connsiteX28" fmla="*/ 9891233 w 10813201"/>
              <a:gd name="connsiteY28" fmla="*/ 2277092 h 2277092"/>
              <a:gd name="connsiteX29" fmla="*/ 9430250 w 10813201"/>
              <a:gd name="connsiteY29" fmla="*/ 2277092 h 2277092"/>
              <a:gd name="connsiteX30" fmla="*/ 8644870 w 10813201"/>
              <a:gd name="connsiteY30" fmla="*/ 2277092 h 2277092"/>
              <a:gd name="connsiteX31" fmla="*/ 8075754 w 10813201"/>
              <a:gd name="connsiteY31" fmla="*/ 2277092 h 2277092"/>
              <a:gd name="connsiteX32" fmla="*/ 7614770 w 10813201"/>
              <a:gd name="connsiteY32" fmla="*/ 2277092 h 2277092"/>
              <a:gd name="connsiteX33" fmla="*/ 7153786 w 10813201"/>
              <a:gd name="connsiteY33" fmla="*/ 2277092 h 2277092"/>
              <a:gd name="connsiteX34" fmla="*/ 6909066 w 10813201"/>
              <a:gd name="connsiteY34" fmla="*/ 2277092 h 2277092"/>
              <a:gd name="connsiteX35" fmla="*/ 6123686 w 10813201"/>
              <a:gd name="connsiteY35" fmla="*/ 2277092 h 2277092"/>
              <a:gd name="connsiteX36" fmla="*/ 5662703 w 10813201"/>
              <a:gd name="connsiteY36" fmla="*/ 2277092 h 2277092"/>
              <a:gd name="connsiteX37" fmla="*/ 5417983 w 10813201"/>
              <a:gd name="connsiteY37" fmla="*/ 2277092 h 2277092"/>
              <a:gd name="connsiteX38" fmla="*/ 4956999 w 10813201"/>
              <a:gd name="connsiteY38" fmla="*/ 2277092 h 2277092"/>
              <a:gd name="connsiteX39" fmla="*/ 4712279 w 10813201"/>
              <a:gd name="connsiteY39" fmla="*/ 2277092 h 2277092"/>
              <a:gd name="connsiteX40" fmla="*/ 3926899 w 10813201"/>
              <a:gd name="connsiteY40" fmla="*/ 2277092 h 2277092"/>
              <a:gd name="connsiteX41" fmla="*/ 3357783 w 10813201"/>
              <a:gd name="connsiteY41" fmla="*/ 2277092 h 2277092"/>
              <a:gd name="connsiteX42" fmla="*/ 2680536 w 10813201"/>
              <a:gd name="connsiteY42" fmla="*/ 2277092 h 2277092"/>
              <a:gd name="connsiteX43" fmla="*/ 2327684 w 10813201"/>
              <a:gd name="connsiteY43" fmla="*/ 2277092 h 2277092"/>
              <a:gd name="connsiteX44" fmla="*/ 1866700 w 10813201"/>
              <a:gd name="connsiteY44" fmla="*/ 2277092 h 2277092"/>
              <a:gd name="connsiteX45" fmla="*/ 1621980 w 10813201"/>
              <a:gd name="connsiteY45" fmla="*/ 2277092 h 2277092"/>
              <a:gd name="connsiteX46" fmla="*/ 1377260 w 10813201"/>
              <a:gd name="connsiteY46" fmla="*/ 2277092 h 2277092"/>
              <a:gd name="connsiteX47" fmla="*/ 700012 w 10813201"/>
              <a:gd name="connsiteY47" fmla="*/ 2277092 h 2277092"/>
              <a:gd name="connsiteX48" fmla="*/ 0 w 10813201"/>
              <a:gd name="connsiteY48" fmla="*/ 2277092 h 2277092"/>
              <a:gd name="connsiteX49" fmla="*/ 0 w 10813201"/>
              <a:gd name="connsiteY49" fmla="*/ 1662277 h 2277092"/>
              <a:gd name="connsiteX50" fmla="*/ 0 w 10813201"/>
              <a:gd name="connsiteY50" fmla="*/ 1138546 h 2277092"/>
              <a:gd name="connsiteX51" fmla="*/ 0 w 10813201"/>
              <a:gd name="connsiteY51" fmla="*/ 546502 h 2277092"/>
              <a:gd name="connsiteX52" fmla="*/ 0 w 10813201"/>
              <a:gd name="connsiteY52" fmla="*/ 0 h 2277092"/>
              <a:gd name="connsiteX0" fmla="*/ 10811795 w 10813201"/>
              <a:gd name="connsiteY0" fmla="*/ 0 h 2277092"/>
              <a:gd name="connsiteX1" fmla="*/ 10811795 w 10813201"/>
              <a:gd name="connsiteY1" fmla="*/ 592044 h 2277092"/>
              <a:gd name="connsiteX2" fmla="*/ 10811795 w 10813201"/>
              <a:gd name="connsiteY2" fmla="*/ 1184088 h 2277092"/>
              <a:gd name="connsiteX3" fmla="*/ 10811795 w 10813201"/>
              <a:gd name="connsiteY3" fmla="*/ 1730590 h 2277092"/>
              <a:gd name="connsiteX4" fmla="*/ 10811795 w 10813201"/>
              <a:gd name="connsiteY4" fmla="*/ 2277092 h 2277092"/>
              <a:gd name="connsiteX5" fmla="*/ 10811795 w 10813201"/>
              <a:gd name="connsiteY5" fmla="*/ 1707819 h 2277092"/>
              <a:gd name="connsiteX6" fmla="*/ 10811795 w 10813201"/>
              <a:gd name="connsiteY6" fmla="*/ 1184088 h 2277092"/>
              <a:gd name="connsiteX7" fmla="*/ 10811795 w 10813201"/>
              <a:gd name="connsiteY7" fmla="*/ 660357 h 2277092"/>
              <a:gd name="connsiteX8" fmla="*/ 10811795 w 10813201"/>
              <a:gd name="connsiteY8" fmla="*/ 0 h 2277092"/>
              <a:gd name="connsiteX0" fmla="*/ 10811795 w 10813201"/>
              <a:gd name="connsiteY0" fmla="*/ 1795328 h 2277092"/>
              <a:gd name="connsiteX1" fmla="*/ 10814715 w 10813201"/>
              <a:gd name="connsiteY1" fmla="*/ 2185006 h 2277092"/>
            </a:gdLst>
            <a:ahLst/>
            <a:cxnLst>
              <a:cxn ang="0">
                <a:pos x="connsiteX0" y="connsiteY0"/>
              </a:cxn>
              <a:cxn ang="0">
                <a:pos x="connsiteX1" y="connsiteY1"/>
              </a:cxn>
            </a:cxnLst>
            <a:rect l="l" t="t" r="r" b="b"/>
            <a:pathLst>
              <a:path w="10813201" h="2277092" stroke="0" extrusionOk="0">
                <a:moveTo>
                  <a:pt x="0" y="0"/>
                </a:moveTo>
                <a:cubicBezTo>
                  <a:pt x="73406" y="-6120"/>
                  <a:pt x="209093" y="37451"/>
                  <a:pt x="352852" y="0"/>
                </a:cubicBezTo>
                <a:cubicBezTo>
                  <a:pt x="496611" y="-37451"/>
                  <a:pt x="742604" y="40522"/>
                  <a:pt x="921968" y="0"/>
                </a:cubicBezTo>
                <a:cubicBezTo>
                  <a:pt x="1101332" y="-40522"/>
                  <a:pt x="1234878" y="42071"/>
                  <a:pt x="1382951" y="0"/>
                </a:cubicBezTo>
                <a:cubicBezTo>
                  <a:pt x="1531024" y="-42071"/>
                  <a:pt x="1559215" y="14946"/>
                  <a:pt x="1627671" y="0"/>
                </a:cubicBezTo>
                <a:cubicBezTo>
                  <a:pt x="1696127" y="-14946"/>
                  <a:pt x="2048958" y="26282"/>
                  <a:pt x="2196787" y="0"/>
                </a:cubicBezTo>
                <a:cubicBezTo>
                  <a:pt x="2344616" y="-26282"/>
                  <a:pt x="2322610" y="21312"/>
                  <a:pt x="2441507" y="0"/>
                </a:cubicBezTo>
                <a:cubicBezTo>
                  <a:pt x="2560404" y="-21312"/>
                  <a:pt x="2740656" y="49417"/>
                  <a:pt x="2902491" y="0"/>
                </a:cubicBezTo>
                <a:cubicBezTo>
                  <a:pt x="3064326" y="-49417"/>
                  <a:pt x="3472607" y="40486"/>
                  <a:pt x="3687871" y="0"/>
                </a:cubicBezTo>
                <a:cubicBezTo>
                  <a:pt x="3903135" y="-40486"/>
                  <a:pt x="4154738" y="80134"/>
                  <a:pt x="4365119" y="0"/>
                </a:cubicBezTo>
                <a:cubicBezTo>
                  <a:pt x="4575500" y="-80134"/>
                  <a:pt x="4554922" y="4807"/>
                  <a:pt x="4609838" y="0"/>
                </a:cubicBezTo>
                <a:cubicBezTo>
                  <a:pt x="4664754" y="-4807"/>
                  <a:pt x="5217502" y="35924"/>
                  <a:pt x="5395218" y="0"/>
                </a:cubicBezTo>
                <a:cubicBezTo>
                  <a:pt x="5572934" y="-35924"/>
                  <a:pt x="5838562" y="3489"/>
                  <a:pt x="5964334" y="0"/>
                </a:cubicBezTo>
                <a:cubicBezTo>
                  <a:pt x="6090106" y="-3489"/>
                  <a:pt x="6305212" y="24211"/>
                  <a:pt x="6425318" y="0"/>
                </a:cubicBezTo>
                <a:cubicBezTo>
                  <a:pt x="6545424" y="-24211"/>
                  <a:pt x="6782381" y="23627"/>
                  <a:pt x="6886302" y="0"/>
                </a:cubicBezTo>
                <a:cubicBezTo>
                  <a:pt x="6990223" y="-23627"/>
                  <a:pt x="7133582" y="13534"/>
                  <a:pt x="7239154" y="0"/>
                </a:cubicBezTo>
                <a:cubicBezTo>
                  <a:pt x="7344726" y="-13534"/>
                  <a:pt x="7548550" y="24875"/>
                  <a:pt x="7700137" y="0"/>
                </a:cubicBezTo>
                <a:cubicBezTo>
                  <a:pt x="7851724" y="-24875"/>
                  <a:pt x="8018862" y="26000"/>
                  <a:pt x="8161121" y="0"/>
                </a:cubicBezTo>
                <a:cubicBezTo>
                  <a:pt x="8303380" y="-26000"/>
                  <a:pt x="8596054" y="65480"/>
                  <a:pt x="8730237" y="0"/>
                </a:cubicBezTo>
                <a:cubicBezTo>
                  <a:pt x="8864420" y="-65480"/>
                  <a:pt x="8963730" y="33187"/>
                  <a:pt x="9083089" y="0"/>
                </a:cubicBezTo>
                <a:cubicBezTo>
                  <a:pt x="9202448" y="-33187"/>
                  <a:pt x="9464340" y="2116"/>
                  <a:pt x="9652205" y="0"/>
                </a:cubicBezTo>
                <a:cubicBezTo>
                  <a:pt x="9840070" y="-2116"/>
                  <a:pt x="9856815" y="17009"/>
                  <a:pt x="10005057" y="0"/>
                </a:cubicBezTo>
                <a:cubicBezTo>
                  <a:pt x="10153299" y="-17009"/>
                  <a:pt x="10465170" y="66800"/>
                  <a:pt x="10813201" y="0"/>
                </a:cubicBezTo>
                <a:cubicBezTo>
                  <a:pt x="10822730" y="197802"/>
                  <a:pt x="10786178" y="294751"/>
                  <a:pt x="10813201" y="546502"/>
                </a:cubicBezTo>
                <a:cubicBezTo>
                  <a:pt x="10840224" y="798253"/>
                  <a:pt x="10801250" y="934929"/>
                  <a:pt x="10813201" y="1115775"/>
                </a:cubicBezTo>
                <a:cubicBezTo>
                  <a:pt x="10825152" y="1296621"/>
                  <a:pt x="10808282" y="1428421"/>
                  <a:pt x="10813201" y="1616735"/>
                </a:cubicBezTo>
                <a:cubicBezTo>
                  <a:pt x="10818120" y="1805049"/>
                  <a:pt x="10802588" y="2081549"/>
                  <a:pt x="10813201" y="2277092"/>
                </a:cubicBezTo>
                <a:cubicBezTo>
                  <a:pt x="10714480" y="2295322"/>
                  <a:pt x="10642276" y="2256897"/>
                  <a:pt x="10568481" y="2277092"/>
                </a:cubicBezTo>
                <a:cubicBezTo>
                  <a:pt x="10494686" y="2297287"/>
                  <a:pt x="10210725" y="2276638"/>
                  <a:pt x="9891233" y="2277092"/>
                </a:cubicBezTo>
                <a:cubicBezTo>
                  <a:pt x="9571741" y="2277546"/>
                  <a:pt x="9578877" y="2275441"/>
                  <a:pt x="9430250" y="2277092"/>
                </a:cubicBezTo>
                <a:cubicBezTo>
                  <a:pt x="9281623" y="2278743"/>
                  <a:pt x="8968946" y="2213097"/>
                  <a:pt x="8644870" y="2277092"/>
                </a:cubicBezTo>
                <a:cubicBezTo>
                  <a:pt x="8320794" y="2341087"/>
                  <a:pt x="8214041" y="2209145"/>
                  <a:pt x="8075754" y="2277092"/>
                </a:cubicBezTo>
                <a:cubicBezTo>
                  <a:pt x="7937467" y="2345039"/>
                  <a:pt x="7793995" y="2226270"/>
                  <a:pt x="7614770" y="2277092"/>
                </a:cubicBezTo>
                <a:cubicBezTo>
                  <a:pt x="7435545" y="2327914"/>
                  <a:pt x="7332048" y="2266073"/>
                  <a:pt x="7153786" y="2277092"/>
                </a:cubicBezTo>
                <a:cubicBezTo>
                  <a:pt x="6975524" y="2288111"/>
                  <a:pt x="7005792" y="2261616"/>
                  <a:pt x="6909066" y="2277092"/>
                </a:cubicBezTo>
                <a:cubicBezTo>
                  <a:pt x="6812340" y="2292568"/>
                  <a:pt x="6340563" y="2231413"/>
                  <a:pt x="6123686" y="2277092"/>
                </a:cubicBezTo>
                <a:cubicBezTo>
                  <a:pt x="5906809" y="2322771"/>
                  <a:pt x="5812914" y="2235071"/>
                  <a:pt x="5662703" y="2277092"/>
                </a:cubicBezTo>
                <a:cubicBezTo>
                  <a:pt x="5512492" y="2319113"/>
                  <a:pt x="5494128" y="2276489"/>
                  <a:pt x="5417983" y="2277092"/>
                </a:cubicBezTo>
                <a:cubicBezTo>
                  <a:pt x="5341838" y="2277695"/>
                  <a:pt x="5160346" y="2232972"/>
                  <a:pt x="4956999" y="2277092"/>
                </a:cubicBezTo>
                <a:cubicBezTo>
                  <a:pt x="4753652" y="2321212"/>
                  <a:pt x="4785126" y="2252860"/>
                  <a:pt x="4712279" y="2277092"/>
                </a:cubicBezTo>
                <a:cubicBezTo>
                  <a:pt x="4639432" y="2301324"/>
                  <a:pt x="4251889" y="2270907"/>
                  <a:pt x="3926899" y="2277092"/>
                </a:cubicBezTo>
                <a:cubicBezTo>
                  <a:pt x="3601909" y="2283277"/>
                  <a:pt x="3541669" y="2254095"/>
                  <a:pt x="3357783" y="2277092"/>
                </a:cubicBezTo>
                <a:cubicBezTo>
                  <a:pt x="3173897" y="2300089"/>
                  <a:pt x="2908507" y="2219370"/>
                  <a:pt x="2680536" y="2277092"/>
                </a:cubicBezTo>
                <a:cubicBezTo>
                  <a:pt x="2452565" y="2334814"/>
                  <a:pt x="2476315" y="2250456"/>
                  <a:pt x="2327684" y="2277092"/>
                </a:cubicBezTo>
                <a:cubicBezTo>
                  <a:pt x="2179053" y="2303728"/>
                  <a:pt x="2092322" y="2263186"/>
                  <a:pt x="1866700" y="2277092"/>
                </a:cubicBezTo>
                <a:cubicBezTo>
                  <a:pt x="1641078" y="2290998"/>
                  <a:pt x="1715409" y="2257351"/>
                  <a:pt x="1621980" y="2277092"/>
                </a:cubicBezTo>
                <a:cubicBezTo>
                  <a:pt x="1528551" y="2296833"/>
                  <a:pt x="1434709" y="2254640"/>
                  <a:pt x="1377260" y="2277092"/>
                </a:cubicBezTo>
                <a:cubicBezTo>
                  <a:pt x="1319811" y="2299544"/>
                  <a:pt x="1013178" y="2245344"/>
                  <a:pt x="700012" y="2277092"/>
                </a:cubicBezTo>
                <a:cubicBezTo>
                  <a:pt x="386846" y="2308840"/>
                  <a:pt x="242781" y="2243443"/>
                  <a:pt x="0" y="2277092"/>
                </a:cubicBezTo>
                <a:cubicBezTo>
                  <a:pt x="-52178" y="2069127"/>
                  <a:pt x="11461" y="1831179"/>
                  <a:pt x="0" y="1662277"/>
                </a:cubicBezTo>
                <a:cubicBezTo>
                  <a:pt x="-11461" y="1493376"/>
                  <a:pt x="38442" y="1348362"/>
                  <a:pt x="0" y="1138546"/>
                </a:cubicBezTo>
                <a:cubicBezTo>
                  <a:pt x="-38442" y="928730"/>
                  <a:pt x="35865" y="746408"/>
                  <a:pt x="0" y="546502"/>
                </a:cubicBezTo>
                <a:cubicBezTo>
                  <a:pt x="-35865" y="346596"/>
                  <a:pt x="5044" y="121823"/>
                  <a:pt x="0" y="0"/>
                </a:cubicBezTo>
                <a:close/>
              </a:path>
              <a:path w="10813201" h="2277092" fill="none" extrusionOk="0">
                <a:moveTo>
                  <a:pt x="10811795" y="0"/>
                </a:moveTo>
                <a:cubicBezTo>
                  <a:pt x="10845907" y="223492"/>
                  <a:pt x="10787680" y="381080"/>
                  <a:pt x="10811795" y="592044"/>
                </a:cubicBezTo>
                <a:cubicBezTo>
                  <a:pt x="10835910" y="803008"/>
                  <a:pt x="10802491" y="1038908"/>
                  <a:pt x="10811795" y="1184088"/>
                </a:cubicBezTo>
                <a:cubicBezTo>
                  <a:pt x="10821099" y="1329268"/>
                  <a:pt x="10759137" y="1532159"/>
                  <a:pt x="10811795" y="1730590"/>
                </a:cubicBezTo>
                <a:cubicBezTo>
                  <a:pt x="10864453" y="1929021"/>
                  <a:pt x="10763281" y="2024048"/>
                  <a:pt x="10811795" y="2277092"/>
                </a:cubicBezTo>
                <a:cubicBezTo>
                  <a:pt x="10773308" y="2069806"/>
                  <a:pt x="10836668" y="1893598"/>
                  <a:pt x="10811795" y="1707819"/>
                </a:cubicBezTo>
                <a:cubicBezTo>
                  <a:pt x="10786922" y="1522040"/>
                  <a:pt x="10873007" y="1333326"/>
                  <a:pt x="10811795" y="1184088"/>
                </a:cubicBezTo>
                <a:cubicBezTo>
                  <a:pt x="10750583" y="1034850"/>
                  <a:pt x="10847810" y="877541"/>
                  <a:pt x="10811795" y="660357"/>
                </a:cubicBezTo>
                <a:cubicBezTo>
                  <a:pt x="10775780" y="443173"/>
                  <a:pt x="10882953" y="293536"/>
                  <a:pt x="10811795" y="0"/>
                </a:cubicBezTo>
                <a:close/>
              </a:path>
              <a:path w="10813201" h="2277092" fill="none" extrusionOk="0">
                <a:moveTo>
                  <a:pt x="10811795" y="1795328"/>
                </a:moveTo>
                <a:cubicBezTo>
                  <a:pt x="10830662" y="1939984"/>
                  <a:pt x="10809348" y="2081119"/>
                  <a:pt x="10814715" y="2185006"/>
                </a:cubicBezTo>
              </a:path>
              <a:path w="10813201" h="2277092" fill="none" stroke="0" extrusionOk="0">
                <a:moveTo>
                  <a:pt x="10811795" y="0"/>
                </a:moveTo>
                <a:cubicBezTo>
                  <a:pt x="10819942" y="246382"/>
                  <a:pt x="10753131" y="299451"/>
                  <a:pt x="10811795" y="523731"/>
                </a:cubicBezTo>
                <a:cubicBezTo>
                  <a:pt x="10870459" y="748011"/>
                  <a:pt x="10804707" y="915574"/>
                  <a:pt x="10811795" y="1047462"/>
                </a:cubicBezTo>
                <a:cubicBezTo>
                  <a:pt x="10818883" y="1179350"/>
                  <a:pt x="10779391" y="1408055"/>
                  <a:pt x="10811795" y="1616735"/>
                </a:cubicBezTo>
                <a:cubicBezTo>
                  <a:pt x="10844199" y="1825415"/>
                  <a:pt x="10788077" y="1980218"/>
                  <a:pt x="10811795" y="2277092"/>
                </a:cubicBezTo>
                <a:cubicBezTo>
                  <a:pt x="10762721" y="2057644"/>
                  <a:pt x="10838110" y="1905167"/>
                  <a:pt x="10811795" y="1753361"/>
                </a:cubicBezTo>
                <a:cubicBezTo>
                  <a:pt x="10785480" y="1601555"/>
                  <a:pt x="10848534" y="1373089"/>
                  <a:pt x="10811795" y="1161317"/>
                </a:cubicBezTo>
                <a:cubicBezTo>
                  <a:pt x="10775056" y="949545"/>
                  <a:pt x="10827526" y="905464"/>
                  <a:pt x="10811795" y="660357"/>
                </a:cubicBezTo>
                <a:cubicBezTo>
                  <a:pt x="10796064" y="415250"/>
                  <a:pt x="10822358" y="221306"/>
                  <a:pt x="10811795" y="0"/>
                </a:cubicBezTo>
                <a:close/>
              </a:path>
              <a:path w="10813201" h="2277092" fill="none" stroke="0" extrusionOk="0">
                <a:moveTo>
                  <a:pt x="10811795" y="1795328"/>
                </a:moveTo>
                <a:cubicBezTo>
                  <a:pt x="10839183" y="1987225"/>
                  <a:pt x="10790879" y="2021970"/>
                  <a:pt x="10814715" y="2185006"/>
                </a:cubicBezTo>
              </a:path>
            </a:pathLst>
          </a:custGeom>
          <a:solidFill>
            <a:schemeClr val="accent4">
              <a:lumMod val="20000"/>
              <a:lumOff val="80000"/>
            </a:schemeClr>
          </a:solidFill>
          <a:ln w="28575">
            <a:extLst>
              <a:ext uri="{C807C97D-BFC1-408E-A445-0C87EB9F89A2}">
                <ask:lineSketchStyleProps xmlns:ask="http://schemas.microsoft.com/office/drawing/2018/sketchyshapes" sd="3607457855">
                  <a:prstGeom prst="accentCallout1">
                    <a:avLst>
                      <a:gd name="adj1" fmla="val 78843"/>
                      <a:gd name="adj2" fmla="val 99987"/>
                      <a:gd name="adj3" fmla="val 95956"/>
                      <a:gd name="adj4" fmla="val 10001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910F8908-13D2-8809-1788-1CF159CAA008}"/>
              </a:ext>
            </a:extLst>
          </p:cNvPr>
          <p:cNvSpPr txBox="1"/>
          <p:nvPr/>
        </p:nvSpPr>
        <p:spPr>
          <a:xfrm>
            <a:off x="1072444" y="801440"/>
            <a:ext cx="10476495" cy="2554545"/>
          </a:xfrm>
          <a:prstGeom prst="rect">
            <a:avLst/>
          </a:prstGeom>
          <a:noFill/>
        </p:spPr>
        <p:txBody>
          <a:bodyPr wrap="square" rtlCol="0">
            <a:spAutoFit/>
          </a:bodyPr>
          <a:lstStyle/>
          <a:p>
            <a:pPr algn="just"/>
            <a:r>
              <a:rPr lang="vi-VN" sz="3200">
                <a:solidFill>
                  <a:srgbClr val="002060"/>
                </a:solidFill>
              </a:rPr>
              <a:t>Tình huống 1: Thu đang học bài. Em Minh ngồi trên sàn, liên tục nhờ Thu lấy đồ chơi dù Minh có thể tự lấy được. Thu rất bực vì không tập trung học được. </a:t>
            </a:r>
            <a:endParaRPr lang="en-US" sz="3200">
              <a:solidFill>
                <a:srgbClr val="002060"/>
              </a:solidFill>
            </a:endParaRPr>
          </a:p>
          <a:p>
            <a:pPr algn="just"/>
            <a:r>
              <a:rPr lang="vi-VN" sz="3200">
                <a:solidFill>
                  <a:srgbClr val="FF0000"/>
                </a:solidFill>
              </a:rPr>
              <a:t>Nếu là Thu, em sẽ làm gì?</a:t>
            </a:r>
          </a:p>
          <a:p>
            <a:pPr algn="just"/>
            <a:endParaRPr lang="vi-VN" sz="3200">
              <a:solidFill>
                <a:srgbClr val="002060"/>
              </a:solidFill>
            </a:endParaRPr>
          </a:p>
        </p:txBody>
      </p:sp>
    </p:spTree>
    <p:custDataLst>
      <p:tags r:id="rId1"/>
    </p:custDataLst>
    <p:extLst>
      <p:ext uri="{BB962C8B-B14F-4D97-AF65-F5344CB8AC3E}">
        <p14:creationId xmlns:p14="http://schemas.microsoft.com/office/powerpoint/2010/main" val="14293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AE8CA5C-0EA1-1910-BBEF-D2BF619A9138}"/>
              </a:ext>
            </a:extLst>
          </p:cNvPr>
          <p:cNvPicPr>
            <a:picLocks noChangeAspect="1"/>
          </p:cNvPicPr>
          <p:nvPr/>
        </p:nvPicPr>
        <p:blipFill>
          <a:blip r:embed="rId4"/>
          <a:stretch>
            <a:fillRect/>
          </a:stretch>
        </p:blipFill>
        <p:spPr>
          <a:xfrm>
            <a:off x="1928112" y="3793727"/>
            <a:ext cx="2280096" cy="2913166"/>
          </a:xfrm>
          <a:prstGeom prst="rect">
            <a:avLst/>
          </a:prstGeom>
        </p:spPr>
      </p:pic>
      <p:pic>
        <p:nvPicPr>
          <p:cNvPr id="8" name="Picture 7">
            <a:extLst>
              <a:ext uri="{FF2B5EF4-FFF2-40B4-BE49-F238E27FC236}">
                <a16:creationId xmlns:a16="http://schemas.microsoft.com/office/drawing/2014/main" id="{9F7B4334-95A5-7355-262A-D6324884349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2165" b="95276" l="9753" r="89973">
                        <a14:foregroundMark x1="69231" y1="7874" x2="69231" y2="7874"/>
                        <a14:foregroundMark x1="69918" y1="2362" x2="69918" y2="2362"/>
                        <a14:foregroundMark x1="70192" y1="8465" x2="70192" y2="8465"/>
                        <a14:foregroundMark x1="75824" y1="15748" x2="75824" y2="15748"/>
                        <a14:foregroundMark x1="65247" y1="28150" x2="71154" y2="41535"/>
                        <a14:foregroundMark x1="78434" y1="18504" x2="78434" y2="25197"/>
                        <a14:foregroundMark x1="19505" y1="87598" x2="23077" y2="95276"/>
                        <a14:foregroundMark x1="72115" y1="37402" x2="74176" y2="41535"/>
                      </a14:backgroundRemoval>
                    </a14:imgEffect>
                  </a14:imgLayer>
                </a14:imgProps>
              </a:ext>
            </a:extLst>
          </a:blip>
          <a:stretch>
            <a:fillRect/>
          </a:stretch>
        </p:blipFill>
        <p:spPr>
          <a:xfrm rot="17866080">
            <a:off x="2529057" y="5374195"/>
            <a:ext cx="1339227" cy="934515"/>
          </a:xfrm>
          <a:prstGeom prst="rect">
            <a:avLst/>
          </a:prstGeom>
        </p:spPr>
      </p:pic>
      <p:pic>
        <p:nvPicPr>
          <p:cNvPr id="2" name="Picture 6">
            <a:extLst>
              <a:ext uri="{FF2B5EF4-FFF2-40B4-BE49-F238E27FC236}">
                <a16:creationId xmlns:a16="http://schemas.microsoft.com/office/drawing/2014/main" id="{693AED9C-A515-1FBE-C66E-ADCAB1A051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75068" y="3767915"/>
            <a:ext cx="1975974" cy="2917364"/>
          </a:xfrm>
          <a:prstGeom prst="rect">
            <a:avLst/>
          </a:prstGeom>
          <a:noFill/>
          <a:extLst>
            <a:ext uri="{909E8E84-426E-40DD-AFC4-6F175D3DCCD1}">
              <a14:hiddenFill xmlns:a14="http://schemas.microsoft.com/office/drawing/2010/main">
                <a:solidFill>
                  <a:srgbClr val="FFFFFF"/>
                </a:solidFill>
              </a14:hiddenFill>
            </a:ext>
          </a:extLst>
        </p:spPr>
      </p:pic>
      <p:sp>
        <p:nvSpPr>
          <p:cNvPr id="30" name="Callout: Line with Accent Bar 29">
            <a:extLst>
              <a:ext uri="{FF2B5EF4-FFF2-40B4-BE49-F238E27FC236}">
                <a16:creationId xmlns:a16="http://schemas.microsoft.com/office/drawing/2014/main" id="{B4FE4914-1D96-CDA2-7D78-0D6EF37F88F1}"/>
              </a:ext>
            </a:extLst>
          </p:cNvPr>
          <p:cNvSpPr/>
          <p:nvPr/>
        </p:nvSpPr>
        <p:spPr>
          <a:xfrm>
            <a:off x="767644" y="648005"/>
            <a:ext cx="10813201" cy="2535461"/>
          </a:xfrm>
          <a:custGeom>
            <a:avLst/>
            <a:gdLst>
              <a:gd name="connsiteX0" fmla="*/ 0 w 10813201"/>
              <a:gd name="connsiteY0" fmla="*/ 0 h 2535461"/>
              <a:gd name="connsiteX1" fmla="*/ 352852 w 10813201"/>
              <a:gd name="connsiteY1" fmla="*/ 0 h 2535461"/>
              <a:gd name="connsiteX2" fmla="*/ 921968 w 10813201"/>
              <a:gd name="connsiteY2" fmla="*/ 0 h 2535461"/>
              <a:gd name="connsiteX3" fmla="*/ 1382951 w 10813201"/>
              <a:gd name="connsiteY3" fmla="*/ 0 h 2535461"/>
              <a:gd name="connsiteX4" fmla="*/ 1627671 w 10813201"/>
              <a:gd name="connsiteY4" fmla="*/ 0 h 2535461"/>
              <a:gd name="connsiteX5" fmla="*/ 2196787 w 10813201"/>
              <a:gd name="connsiteY5" fmla="*/ 0 h 2535461"/>
              <a:gd name="connsiteX6" fmla="*/ 2441507 w 10813201"/>
              <a:gd name="connsiteY6" fmla="*/ 0 h 2535461"/>
              <a:gd name="connsiteX7" fmla="*/ 2902491 w 10813201"/>
              <a:gd name="connsiteY7" fmla="*/ 0 h 2535461"/>
              <a:gd name="connsiteX8" fmla="*/ 3687871 w 10813201"/>
              <a:gd name="connsiteY8" fmla="*/ 0 h 2535461"/>
              <a:gd name="connsiteX9" fmla="*/ 4365119 w 10813201"/>
              <a:gd name="connsiteY9" fmla="*/ 0 h 2535461"/>
              <a:gd name="connsiteX10" fmla="*/ 4609838 w 10813201"/>
              <a:gd name="connsiteY10" fmla="*/ 0 h 2535461"/>
              <a:gd name="connsiteX11" fmla="*/ 5395218 w 10813201"/>
              <a:gd name="connsiteY11" fmla="*/ 0 h 2535461"/>
              <a:gd name="connsiteX12" fmla="*/ 5964334 w 10813201"/>
              <a:gd name="connsiteY12" fmla="*/ 0 h 2535461"/>
              <a:gd name="connsiteX13" fmla="*/ 6425318 w 10813201"/>
              <a:gd name="connsiteY13" fmla="*/ 0 h 2535461"/>
              <a:gd name="connsiteX14" fmla="*/ 6886302 w 10813201"/>
              <a:gd name="connsiteY14" fmla="*/ 0 h 2535461"/>
              <a:gd name="connsiteX15" fmla="*/ 7239154 w 10813201"/>
              <a:gd name="connsiteY15" fmla="*/ 0 h 2535461"/>
              <a:gd name="connsiteX16" fmla="*/ 7700137 w 10813201"/>
              <a:gd name="connsiteY16" fmla="*/ 0 h 2535461"/>
              <a:gd name="connsiteX17" fmla="*/ 8161121 w 10813201"/>
              <a:gd name="connsiteY17" fmla="*/ 0 h 2535461"/>
              <a:gd name="connsiteX18" fmla="*/ 8730237 w 10813201"/>
              <a:gd name="connsiteY18" fmla="*/ 0 h 2535461"/>
              <a:gd name="connsiteX19" fmla="*/ 9083089 w 10813201"/>
              <a:gd name="connsiteY19" fmla="*/ 0 h 2535461"/>
              <a:gd name="connsiteX20" fmla="*/ 9652205 w 10813201"/>
              <a:gd name="connsiteY20" fmla="*/ 0 h 2535461"/>
              <a:gd name="connsiteX21" fmla="*/ 10005057 w 10813201"/>
              <a:gd name="connsiteY21" fmla="*/ 0 h 2535461"/>
              <a:gd name="connsiteX22" fmla="*/ 10813201 w 10813201"/>
              <a:gd name="connsiteY22" fmla="*/ 0 h 2535461"/>
              <a:gd name="connsiteX23" fmla="*/ 10813201 w 10813201"/>
              <a:gd name="connsiteY23" fmla="*/ 481738 h 2535461"/>
              <a:gd name="connsiteX24" fmla="*/ 10813201 w 10813201"/>
              <a:gd name="connsiteY24" fmla="*/ 988830 h 2535461"/>
              <a:gd name="connsiteX25" fmla="*/ 10813201 w 10813201"/>
              <a:gd name="connsiteY25" fmla="*/ 1419858 h 2535461"/>
              <a:gd name="connsiteX26" fmla="*/ 10813201 w 10813201"/>
              <a:gd name="connsiteY26" fmla="*/ 1876241 h 2535461"/>
              <a:gd name="connsiteX27" fmla="*/ 10813201 w 10813201"/>
              <a:gd name="connsiteY27" fmla="*/ 2535461 h 2535461"/>
              <a:gd name="connsiteX28" fmla="*/ 10244085 w 10813201"/>
              <a:gd name="connsiteY28" fmla="*/ 2535461 h 2535461"/>
              <a:gd name="connsiteX29" fmla="*/ 9783101 w 10813201"/>
              <a:gd name="connsiteY29" fmla="*/ 2535461 h 2535461"/>
              <a:gd name="connsiteX30" fmla="*/ 8997721 w 10813201"/>
              <a:gd name="connsiteY30" fmla="*/ 2535461 h 2535461"/>
              <a:gd name="connsiteX31" fmla="*/ 8428606 w 10813201"/>
              <a:gd name="connsiteY31" fmla="*/ 2535461 h 2535461"/>
              <a:gd name="connsiteX32" fmla="*/ 7967622 w 10813201"/>
              <a:gd name="connsiteY32" fmla="*/ 2535461 h 2535461"/>
              <a:gd name="connsiteX33" fmla="*/ 7506638 w 10813201"/>
              <a:gd name="connsiteY33" fmla="*/ 2535461 h 2535461"/>
              <a:gd name="connsiteX34" fmla="*/ 7261918 w 10813201"/>
              <a:gd name="connsiteY34" fmla="*/ 2535461 h 2535461"/>
              <a:gd name="connsiteX35" fmla="*/ 6476538 w 10813201"/>
              <a:gd name="connsiteY35" fmla="*/ 2535461 h 2535461"/>
              <a:gd name="connsiteX36" fmla="*/ 6015554 w 10813201"/>
              <a:gd name="connsiteY36" fmla="*/ 2535461 h 2535461"/>
              <a:gd name="connsiteX37" fmla="*/ 5770835 w 10813201"/>
              <a:gd name="connsiteY37" fmla="*/ 2535461 h 2535461"/>
              <a:gd name="connsiteX38" fmla="*/ 5309851 w 10813201"/>
              <a:gd name="connsiteY38" fmla="*/ 2535461 h 2535461"/>
              <a:gd name="connsiteX39" fmla="*/ 5065131 w 10813201"/>
              <a:gd name="connsiteY39" fmla="*/ 2535461 h 2535461"/>
              <a:gd name="connsiteX40" fmla="*/ 4279751 w 10813201"/>
              <a:gd name="connsiteY40" fmla="*/ 2535461 h 2535461"/>
              <a:gd name="connsiteX41" fmla="*/ 3710635 w 10813201"/>
              <a:gd name="connsiteY41" fmla="*/ 2535461 h 2535461"/>
              <a:gd name="connsiteX42" fmla="*/ 3033387 w 10813201"/>
              <a:gd name="connsiteY42" fmla="*/ 2535461 h 2535461"/>
              <a:gd name="connsiteX43" fmla="*/ 2680536 w 10813201"/>
              <a:gd name="connsiteY43" fmla="*/ 2535461 h 2535461"/>
              <a:gd name="connsiteX44" fmla="*/ 2219552 w 10813201"/>
              <a:gd name="connsiteY44" fmla="*/ 2535461 h 2535461"/>
              <a:gd name="connsiteX45" fmla="*/ 1974832 w 10813201"/>
              <a:gd name="connsiteY45" fmla="*/ 2535461 h 2535461"/>
              <a:gd name="connsiteX46" fmla="*/ 1730112 w 10813201"/>
              <a:gd name="connsiteY46" fmla="*/ 2535461 h 2535461"/>
              <a:gd name="connsiteX47" fmla="*/ 1052864 w 10813201"/>
              <a:gd name="connsiteY47" fmla="*/ 2535461 h 2535461"/>
              <a:gd name="connsiteX48" fmla="*/ 700012 w 10813201"/>
              <a:gd name="connsiteY48" fmla="*/ 2535461 h 2535461"/>
              <a:gd name="connsiteX49" fmla="*/ 0 w 10813201"/>
              <a:gd name="connsiteY49" fmla="*/ 2535461 h 2535461"/>
              <a:gd name="connsiteX50" fmla="*/ 0 w 10813201"/>
              <a:gd name="connsiteY50" fmla="*/ 2079078 h 2535461"/>
              <a:gd name="connsiteX51" fmla="*/ 0 w 10813201"/>
              <a:gd name="connsiteY51" fmla="*/ 1546631 h 2535461"/>
              <a:gd name="connsiteX52" fmla="*/ 0 w 10813201"/>
              <a:gd name="connsiteY52" fmla="*/ 1115603 h 2535461"/>
              <a:gd name="connsiteX53" fmla="*/ 0 w 10813201"/>
              <a:gd name="connsiteY53" fmla="*/ 659220 h 2535461"/>
              <a:gd name="connsiteX54" fmla="*/ 0 w 10813201"/>
              <a:gd name="connsiteY54" fmla="*/ 0 h 2535461"/>
              <a:gd name="connsiteX0" fmla="*/ 10811795 w 10813201"/>
              <a:gd name="connsiteY0" fmla="*/ 0 h 2535461"/>
              <a:gd name="connsiteX1" fmla="*/ 10811795 w 10813201"/>
              <a:gd name="connsiteY1" fmla="*/ 431028 h 2535461"/>
              <a:gd name="connsiteX2" fmla="*/ 10811795 w 10813201"/>
              <a:gd name="connsiteY2" fmla="*/ 963475 h 2535461"/>
              <a:gd name="connsiteX3" fmla="*/ 10811795 w 10813201"/>
              <a:gd name="connsiteY3" fmla="*/ 1445213 h 2535461"/>
              <a:gd name="connsiteX4" fmla="*/ 10811795 w 10813201"/>
              <a:gd name="connsiteY4" fmla="*/ 1901596 h 2535461"/>
              <a:gd name="connsiteX5" fmla="*/ 10811795 w 10813201"/>
              <a:gd name="connsiteY5" fmla="*/ 2535461 h 2535461"/>
              <a:gd name="connsiteX6" fmla="*/ 10811795 w 10813201"/>
              <a:gd name="connsiteY6" fmla="*/ 2104433 h 2535461"/>
              <a:gd name="connsiteX7" fmla="*/ 10811795 w 10813201"/>
              <a:gd name="connsiteY7" fmla="*/ 1546631 h 2535461"/>
              <a:gd name="connsiteX8" fmla="*/ 10811795 w 10813201"/>
              <a:gd name="connsiteY8" fmla="*/ 1090248 h 2535461"/>
              <a:gd name="connsiteX9" fmla="*/ 10811795 w 10813201"/>
              <a:gd name="connsiteY9" fmla="*/ 608511 h 2535461"/>
              <a:gd name="connsiteX10" fmla="*/ 10811795 w 10813201"/>
              <a:gd name="connsiteY10" fmla="*/ 0 h 2535461"/>
              <a:gd name="connsiteX0" fmla="*/ 10811795 w 10813201"/>
              <a:gd name="connsiteY0" fmla="*/ 1999034 h 2535461"/>
              <a:gd name="connsiteX1" fmla="*/ 10814715 w 10813201"/>
              <a:gd name="connsiteY1" fmla="*/ 2432927 h 2535461"/>
            </a:gdLst>
            <a:ahLst/>
            <a:cxnLst>
              <a:cxn ang="0">
                <a:pos x="connsiteX0" y="connsiteY0"/>
              </a:cxn>
              <a:cxn ang="0">
                <a:pos x="connsiteX1" y="connsiteY1"/>
              </a:cxn>
            </a:cxnLst>
            <a:rect l="l" t="t" r="r" b="b"/>
            <a:pathLst>
              <a:path w="10813201" h="2535461" stroke="0" extrusionOk="0">
                <a:moveTo>
                  <a:pt x="0" y="0"/>
                </a:moveTo>
                <a:cubicBezTo>
                  <a:pt x="73406" y="-6120"/>
                  <a:pt x="209093" y="37451"/>
                  <a:pt x="352852" y="0"/>
                </a:cubicBezTo>
                <a:cubicBezTo>
                  <a:pt x="496611" y="-37451"/>
                  <a:pt x="742604" y="40522"/>
                  <a:pt x="921968" y="0"/>
                </a:cubicBezTo>
                <a:cubicBezTo>
                  <a:pt x="1101332" y="-40522"/>
                  <a:pt x="1234878" y="42071"/>
                  <a:pt x="1382951" y="0"/>
                </a:cubicBezTo>
                <a:cubicBezTo>
                  <a:pt x="1531024" y="-42071"/>
                  <a:pt x="1559215" y="14946"/>
                  <a:pt x="1627671" y="0"/>
                </a:cubicBezTo>
                <a:cubicBezTo>
                  <a:pt x="1696127" y="-14946"/>
                  <a:pt x="2048958" y="26282"/>
                  <a:pt x="2196787" y="0"/>
                </a:cubicBezTo>
                <a:cubicBezTo>
                  <a:pt x="2344616" y="-26282"/>
                  <a:pt x="2322610" y="21312"/>
                  <a:pt x="2441507" y="0"/>
                </a:cubicBezTo>
                <a:cubicBezTo>
                  <a:pt x="2560404" y="-21312"/>
                  <a:pt x="2740656" y="49417"/>
                  <a:pt x="2902491" y="0"/>
                </a:cubicBezTo>
                <a:cubicBezTo>
                  <a:pt x="3064326" y="-49417"/>
                  <a:pt x="3472607" y="40486"/>
                  <a:pt x="3687871" y="0"/>
                </a:cubicBezTo>
                <a:cubicBezTo>
                  <a:pt x="3903135" y="-40486"/>
                  <a:pt x="4154738" y="80134"/>
                  <a:pt x="4365119" y="0"/>
                </a:cubicBezTo>
                <a:cubicBezTo>
                  <a:pt x="4575500" y="-80134"/>
                  <a:pt x="4554922" y="4807"/>
                  <a:pt x="4609838" y="0"/>
                </a:cubicBezTo>
                <a:cubicBezTo>
                  <a:pt x="4664754" y="-4807"/>
                  <a:pt x="5217502" y="35924"/>
                  <a:pt x="5395218" y="0"/>
                </a:cubicBezTo>
                <a:cubicBezTo>
                  <a:pt x="5572934" y="-35924"/>
                  <a:pt x="5838562" y="3489"/>
                  <a:pt x="5964334" y="0"/>
                </a:cubicBezTo>
                <a:cubicBezTo>
                  <a:pt x="6090106" y="-3489"/>
                  <a:pt x="6305212" y="24211"/>
                  <a:pt x="6425318" y="0"/>
                </a:cubicBezTo>
                <a:cubicBezTo>
                  <a:pt x="6545424" y="-24211"/>
                  <a:pt x="6782381" y="23627"/>
                  <a:pt x="6886302" y="0"/>
                </a:cubicBezTo>
                <a:cubicBezTo>
                  <a:pt x="6990223" y="-23627"/>
                  <a:pt x="7133582" y="13534"/>
                  <a:pt x="7239154" y="0"/>
                </a:cubicBezTo>
                <a:cubicBezTo>
                  <a:pt x="7344726" y="-13534"/>
                  <a:pt x="7548550" y="24875"/>
                  <a:pt x="7700137" y="0"/>
                </a:cubicBezTo>
                <a:cubicBezTo>
                  <a:pt x="7851724" y="-24875"/>
                  <a:pt x="8018862" y="26000"/>
                  <a:pt x="8161121" y="0"/>
                </a:cubicBezTo>
                <a:cubicBezTo>
                  <a:pt x="8303380" y="-26000"/>
                  <a:pt x="8596054" y="65480"/>
                  <a:pt x="8730237" y="0"/>
                </a:cubicBezTo>
                <a:cubicBezTo>
                  <a:pt x="8864420" y="-65480"/>
                  <a:pt x="8963730" y="33187"/>
                  <a:pt x="9083089" y="0"/>
                </a:cubicBezTo>
                <a:cubicBezTo>
                  <a:pt x="9202448" y="-33187"/>
                  <a:pt x="9464340" y="2116"/>
                  <a:pt x="9652205" y="0"/>
                </a:cubicBezTo>
                <a:cubicBezTo>
                  <a:pt x="9840070" y="-2116"/>
                  <a:pt x="9856815" y="17009"/>
                  <a:pt x="10005057" y="0"/>
                </a:cubicBezTo>
                <a:cubicBezTo>
                  <a:pt x="10153299" y="-17009"/>
                  <a:pt x="10465170" y="66800"/>
                  <a:pt x="10813201" y="0"/>
                </a:cubicBezTo>
                <a:cubicBezTo>
                  <a:pt x="10830567" y="200189"/>
                  <a:pt x="10774221" y="292361"/>
                  <a:pt x="10813201" y="481738"/>
                </a:cubicBezTo>
                <a:cubicBezTo>
                  <a:pt x="10852181" y="671115"/>
                  <a:pt x="10766797" y="752980"/>
                  <a:pt x="10813201" y="988830"/>
                </a:cubicBezTo>
                <a:cubicBezTo>
                  <a:pt x="10859605" y="1224680"/>
                  <a:pt x="10790315" y="1225427"/>
                  <a:pt x="10813201" y="1419858"/>
                </a:cubicBezTo>
                <a:cubicBezTo>
                  <a:pt x="10836087" y="1614289"/>
                  <a:pt x="10803391" y="1763524"/>
                  <a:pt x="10813201" y="1876241"/>
                </a:cubicBezTo>
                <a:cubicBezTo>
                  <a:pt x="10823011" y="1988958"/>
                  <a:pt x="10757509" y="2371256"/>
                  <a:pt x="10813201" y="2535461"/>
                </a:cubicBezTo>
                <a:cubicBezTo>
                  <a:pt x="10566733" y="2574777"/>
                  <a:pt x="10475521" y="2509913"/>
                  <a:pt x="10244085" y="2535461"/>
                </a:cubicBezTo>
                <a:cubicBezTo>
                  <a:pt x="10012649" y="2561009"/>
                  <a:pt x="9933935" y="2534501"/>
                  <a:pt x="9783101" y="2535461"/>
                </a:cubicBezTo>
                <a:cubicBezTo>
                  <a:pt x="9632267" y="2536421"/>
                  <a:pt x="9321797" y="2471466"/>
                  <a:pt x="8997721" y="2535461"/>
                </a:cubicBezTo>
                <a:cubicBezTo>
                  <a:pt x="8673645" y="2599456"/>
                  <a:pt x="8565899" y="2532750"/>
                  <a:pt x="8428606" y="2535461"/>
                </a:cubicBezTo>
                <a:cubicBezTo>
                  <a:pt x="8291313" y="2538172"/>
                  <a:pt x="8146847" y="2484639"/>
                  <a:pt x="7967622" y="2535461"/>
                </a:cubicBezTo>
                <a:cubicBezTo>
                  <a:pt x="7788397" y="2586283"/>
                  <a:pt x="7684900" y="2524442"/>
                  <a:pt x="7506638" y="2535461"/>
                </a:cubicBezTo>
                <a:cubicBezTo>
                  <a:pt x="7328376" y="2546480"/>
                  <a:pt x="7358644" y="2519985"/>
                  <a:pt x="7261918" y="2535461"/>
                </a:cubicBezTo>
                <a:cubicBezTo>
                  <a:pt x="7165192" y="2550937"/>
                  <a:pt x="6693415" y="2489782"/>
                  <a:pt x="6476538" y="2535461"/>
                </a:cubicBezTo>
                <a:cubicBezTo>
                  <a:pt x="6259661" y="2581140"/>
                  <a:pt x="6173660" y="2498534"/>
                  <a:pt x="6015554" y="2535461"/>
                </a:cubicBezTo>
                <a:cubicBezTo>
                  <a:pt x="5857448" y="2572388"/>
                  <a:pt x="5831943" y="2532537"/>
                  <a:pt x="5770835" y="2535461"/>
                </a:cubicBezTo>
                <a:cubicBezTo>
                  <a:pt x="5709727" y="2538385"/>
                  <a:pt x="5513198" y="2491341"/>
                  <a:pt x="5309851" y="2535461"/>
                </a:cubicBezTo>
                <a:cubicBezTo>
                  <a:pt x="5106504" y="2579581"/>
                  <a:pt x="5137978" y="2511229"/>
                  <a:pt x="5065131" y="2535461"/>
                </a:cubicBezTo>
                <a:cubicBezTo>
                  <a:pt x="4992284" y="2559693"/>
                  <a:pt x="4604741" y="2529276"/>
                  <a:pt x="4279751" y="2535461"/>
                </a:cubicBezTo>
                <a:cubicBezTo>
                  <a:pt x="3954761" y="2541646"/>
                  <a:pt x="3894521" y="2512464"/>
                  <a:pt x="3710635" y="2535461"/>
                </a:cubicBezTo>
                <a:cubicBezTo>
                  <a:pt x="3526749" y="2558458"/>
                  <a:pt x="3262855" y="2483076"/>
                  <a:pt x="3033387" y="2535461"/>
                </a:cubicBezTo>
                <a:cubicBezTo>
                  <a:pt x="2803919" y="2587846"/>
                  <a:pt x="2821787" y="2503192"/>
                  <a:pt x="2680536" y="2535461"/>
                </a:cubicBezTo>
                <a:cubicBezTo>
                  <a:pt x="2539285" y="2567730"/>
                  <a:pt x="2445174" y="2521555"/>
                  <a:pt x="2219552" y="2535461"/>
                </a:cubicBezTo>
                <a:cubicBezTo>
                  <a:pt x="1993930" y="2549367"/>
                  <a:pt x="2068261" y="2515720"/>
                  <a:pt x="1974832" y="2535461"/>
                </a:cubicBezTo>
                <a:cubicBezTo>
                  <a:pt x="1881403" y="2555202"/>
                  <a:pt x="1787561" y="2513009"/>
                  <a:pt x="1730112" y="2535461"/>
                </a:cubicBezTo>
                <a:cubicBezTo>
                  <a:pt x="1672663" y="2557913"/>
                  <a:pt x="1366030" y="2503713"/>
                  <a:pt x="1052864" y="2535461"/>
                </a:cubicBezTo>
                <a:cubicBezTo>
                  <a:pt x="739698" y="2567209"/>
                  <a:pt x="787621" y="2524318"/>
                  <a:pt x="700012" y="2535461"/>
                </a:cubicBezTo>
                <a:cubicBezTo>
                  <a:pt x="612403" y="2546604"/>
                  <a:pt x="173220" y="2453896"/>
                  <a:pt x="0" y="2535461"/>
                </a:cubicBezTo>
                <a:cubicBezTo>
                  <a:pt x="-7922" y="2425718"/>
                  <a:pt x="15596" y="2257401"/>
                  <a:pt x="0" y="2079078"/>
                </a:cubicBezTo>
                <a:cubicBezTo>
                  <a:pt x="-15596" y="1900755"/>
                  <a:pt x="9009" y="1679555"/>
                  <a:pt x="0" y="1546631"/>
                </a:cubicBezTo>
                <a:cubicBezTo>
                  <a:pt x="-9009" y="1413707"/>
                  <a:pt x="21966" y="1234250"/>
                  <a:pt x="0" y="1115603"/>
                </a:cubicBezTo>
                <a:cubicBezTo>
                  <a:pt x="-21966" y="996956"/>
                  <a:pt x="13128" y="777389"/>
                  <a:pt x="0" y="659220"/>
                </a:cubicBezTo>
                <a:cubicBezTo>
                  <a:pt x="-13128" y="541051"/>
                  <a:pt x="78902" y="136347"/>
                  <a:pt x="0" y="0"/>
                </a:cubicBezTo>
                <a:close/>
              </a:path>
              <a:path w="10813201" h="2535461" fill="none" extrusionOk="0">
                <a:moveTo>
                  <a:pt x="10811795" y="0"/>
                </a:moveTo>
                <a:cubicBezTo>
                  <a:pt x="10840260" y="204673"/>
                  <a:pt x="10791314" y="243400"/>
                  <a:pt x="10811795" y="431028"/>
                </a:cubicBezTo>
                <a:cubicBezTo>
                  <a:pt x="10832276" y="618656"/>
                  <a:pt x="10790811" y="740266"/>
                  <a:pt x="10811795" y="963475"/>
                </a:cubicBezTo>
                <a:cubicBezTo>
                  <a:pt x="10832779" y="1186684"/>
                  <a:pt x="10803080" y="1269302"/>
                  <a:pt x="10811795" y="1445213"/>
                </a:cubicBezTo>
                <a:cubicBezTo>
                  <a:pt x="10820510" y="1621124"/>
                  <a:pt x="10802964" y="1725753"/>
                  <a:pt x="10811795" y="1901596"/>
                </a:cubicBezTo>
                <a:cubicBezTo>
                  <a:pt x="10820626" y="2077439"/>
                  <a:pt x="10799406" y="2285070"/>
                  <a:pt x="10811795" y="2535461"/>
                </a:cubicBezTo>
                <a:cubicBezTo>
                  <a:pt x="10799306" y="2388844"/>
                  <a:pt x="10862931" y="2243583"/>
                  <a:pt x="10811795" y="2104433"/>
                </a:cubicBezTo>
                <a:cubicBezTo>
                  <a:pt x="10760659" y="1965283"/>
                  <a:pt x="10830625" y="1680126"/>
                  <a:pt x="10811795" y="1546631"/>
                </a:cubicBezTo>
                <a:cubicBezTo>
                  <a:pt x="10792965" y="1413136"/>
                  <a:pt x="10865895" y="1293323"/>
                  <a:pt x="10811795" y="1090248"/>
                </a:cubicBezTo>
                <a:cubicBezTo>
                  <a:pt x="10757695" y="887173"/>
                  <a:pt x="10864981" y="824466"/>
                  <a:pt x="10811795" y="608511"/>
                </a:cubicBezTo>
                <a:cubicBezTo>
                  <a:pt x="10758609" y="392556"/>
                  <a:pt x="10840167" y="174809"/>
                  <a:pt x="10811795" y="0"/>
                </a:cubicBezTo>
                <a:close/>
              </a:path>
              <a:path w="10813201" h="2535461" fill="none" extrusionOk="0">
                <a:moveTo>
                  <a:pt x="10811795" y="1999034"/>
                </a:moveTo>
                <a:cubicBezTo>
                  <a:pt x="10854551" y="2134233"/>
                  <a:pt x="10806524" y="2249041"/>
                  <a:pt x="10814715" y="2432927"/>
                </a:cubicBezTo>
              </a:path>
              <a:path w="10813201" h="2535461" fill="none" stroke="0" extrusionOk="0">
                <a:moveTo>
                  <a:pt x="10811795" y="0"/>
                </a:moveTo>
                <a:cubicBezTo>
                  <a:pt x="10835684" y="181726"/>
                  <a:pt x="10794228" y="286510"/>
                  <a:pt x="10811795" y="481738"/>
                </a:cubicBezTo>
                <a:cubicBezTo>
                  <a:pt x="10829362" y="676966"/>
                  <a:pt x="10762686" y="739905"/>
                  <a:pt x="10811795" y="963475"/>
                </a:cubicBezTo>
                <a:cubicBezTo>
                  <a:pt x="10860904" y="1187045"/>
                  <a:pt x="10811427" y="1287705"/>
                  <a:pt x="10811795" y="1419858"/>
                </a:cubicBezTo>
                <a:cubicBezTo>
                  <a:pt x="10812163" y="1552011"/>
                  <a:pt x="10776817" y="1739631"/>
                  <a:pt x="10811795" y="1876241"/>
                </a:cubicBezTo>
                <a:cubicBezTo>
                  <a:pt x="10846773" y="2012851"/>
                  <a:pt x="10747965" y="2320095"/>
                  <a:pt x="10811795" y="2535461"/>
                </a:cubicBezTo>
                <a:cubicBezTo>
                  <a:pt x="10773415" y="2341666"/>
                  <a:pt x="10845841" y="2194030"/>
                  <a:pt x="10811795" y="2079078"/>
                </a:cubicBezTo>
                <a:cubicBezTo>
                  <a:pt x="10777749" y="1964126"/>
                  <a:pt x="10832700" y="1668152"/>
                  <a:pt x="10811795" y="1546631"/>
                </a:cubicBezTo>
                <a:cubicBezTo>
                  <a:pt x="10790890" y="1425110"/>
                  <a:pt x="10851280" y="1244440"/>
                  <a:pt x="10811795" y="988830"/>
                </a:cubicBezTo>
                <a:cubicBezTo>
                  <a:pt x="10772310" y="733220"/>
                  <a:pt x="10857974" y="699858"/>
                  <a:pt x="10811795" y="431028"/>
                </a:cubicBezTo>
                <a:cubicBezTo>
                  <a:pt x="10765616" y="162198"/>
                  <a:pt x="10862955" y="149047"/>
                  <a:pt x="10811795" y="0"/>
                </a:cubicBezTo>
                <a:close/>
              </a:path>
              <a:path w="10813201" h="2535461" fill="none" stroke="0" extrusionOk="0">
                <a:moveTo>
                  <a:pt x="10811795" y="1999034"/>
                </a:moveTo>
                <a:cubicBezTo>
                  <a:pt x="10827981" y="2125849"/>
                  <a:pt x="10780424" y="2277990"/>
                  <a:pt x="10814715" y="2432927"/>
                </a:cubicBezTo>
              </a:path>
            </a:pathLst>
          </a:custGeom>
          <a:solidFill>
            <a:schemeClr val="accent4">
              <a:lumMod val="20000"/>
              <a:lumOff val="80000"/>
            </a:schemeClr>
          </a:solidFill>
          <a:ln w="28575">
            <a:extLst>
              <a:ext uri="{C807C97D-BFC1-408E-A445-0C87EB9F89A2}">
                <ask:lineSketchStyleProps xmlns:ask="http://schemas.microsoft.com/office/drawing/2018/sketchyshapes" sd="3607457855">
                  <a:prstGeom prst="accentCallout1">
                    <a:avLst>
                      <a:gd name="adj1" fmla="val 78843"/>
                      <a:gd name="adj2" fmla="val 99987"/>
                      <a:gd name="adj3" fmla="val 95956"/>
                      <a:gd name="adj4" fmla="val 100014"/>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10F8908-13D2-8809-1788-1CF159CAA008}"/>
              </a:ext>
            </a:extLst>
          </p:cNvPr>
          <p:cNvSpPr txBox="1"/>
          <p:nvPr/>
        </p:nvSpPr>
        <p:spPr>
          <a:xfrm>
            <a:off x="1072444" y="801440"/>
            <a:ext cx="10476495" cy="2246769"/>
          </a:xfrm>
          <a:prstGeom prst="rect">
            <a:avLst/>
          </a:prstGeom>
          <a:noFill/>
        </p:spPr>
        <p:txBody>
          <a:bodyPr wrap="square" rtlCol="0">
            <a:spAutoFit/>
          </a:bodyPr>
          <a:lstStyle/>
          <a:p>
            <a:pPr lvl="0" algn="just"/>
            <a:r>
              <a:rPr lang="vi-VN" sz="2800">
                <a:solidFill>
                  <a:srgbClr val="002060"/>
                </a:solidFill>
              </a:rPr>
              <a:t>Tình huống 2: Tuấn và Vy chơi ném bóng ngoài sân. Vy vô tình ném bóng làm đổ sàng khoai đang phơi. Hai anh em bối rối chưa biết làm thế nào thì bố từ trong nhà chạy ra và mắng: “Tuấn, sao con nghịch thế, làm đổ hết khoai rồi!” </a:t>
            </a:r>
            <a:endParaRPr lang="en-US" sz="2800">
              <a:solidFill>
                <a:srgbClr val="002060"/>
              </a:solidFill>
            </a:endParaRPr>
          </a:p>
          <a:p>
            <a:pPr lvl="0" algn="just"/>
            <a:r>
              <a:rPr lang="vi-VN" sz="2800">
                <a:solidFill>
                  <a:srgbClr val="FF0000"/>
                </a:solidFill>
              </a:rPr>
              <a:t>Nếu là Tuấn, em sẽ làm gì?</a:t>
            </a:r>
          </a:p>
        </p:txBody>
      </p:sp>
    </p:spTree>
    <p:custDataLst>
      <p:tags r:id="rId1"/>
    </p:custDataLst>
    <p:extLst>
      <p:ext uri="{BB962C8B-B14F-4D97-AF65-F5344CB8AC3E}">
        <p14:creationId xmlns:p14="http://schemas.microsoft.com/office/powerpoint/2010/main" val="7249523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0-#ppt_w/2"/>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479F6431-F48B-BC5B-C010-007976009EFC}"/>
              </a:ext>
            </a:extLst>
          </p:cNvPr>
          <p:cNvSpPr/>
          <p:nvPr/>
        </p:nvSpPr>
        <p:spPr>
          <a:xfrm rot="318646">
            <a:off x="3510116" y="1505506"/>
            <a:ext cx="5171768" cy="2223935"/>
          </a:xfrm>
          <a:prstGeom prst="cloud">
            <a:avLst/>
          </a:prstGeom>
          <a:solidFill>
            <a:schemeClr val="accent4">
              <a:lumMod val="20000"/>
              <a:lumOff val="80000"/>
            </a:schemeClr>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AE8CA5C-0EA1-1910-BBEF-D2BF619A9138}"/>
              </a:ext>
            </a:extLst>
          </p:cNvPr>
          <p:cNvPicPr>
            <a:picLocks noChangeAspect="1"/>
          </p:cNvPicPr>
          <p:nvPr/>
        </p:nvPicPr>
        <p:blipFill>
          <a:blip r:embed="rId3"/>
          <a:stretch>
            <a:fillRect/>
          </a:stretch>
        </p:blipFill>
        <p:spPr>
          <a:xfrm>
            <a:off x="993839" y="3802012"/>
            <a:ext cx="2280096" cy="2913166"/>
          </a:xfrm>
          <a:prstGeom prst="rect">
            <a:avLst/>
          </a:prstGeom>
        </p:spPr>
      </p:pic>
      <p:pic>
        <p:nvPicPr>
          <p:cNvPr id="8" name="Picture 7">
            <a:extLst>
              <a:ext uri="{FF2B5EF4-FFF2-40B4-BE49-F238E27FC236}">
                <a16:creationId xmlns:a16="http://schemas.microsoft.com/office/drawing/2014/main" id="{9F7B4334-95A5-7355-262A-D6324884349E}"/>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2165" b="95276" l="9753" r="89973">
                        <a14:foregroundMark x1="69231" y1="7874" x2="69231" y2="7874"/>
                        <a14:foregroundMark x1="69918" y1="2362" x2="69918" y2="2362"/>
                        <a14:foregroundMark x1="70192" y1="8465" x2="70192" y2="8465"/>
                        <a14:foregroundMark x1="75824" y1="15748" x2="75824" y2="15748"/>
                        <a14:foregroundMark x1="65247" y1="28150" x2="71154" y2="41535"/>
                        <a14:foregroundMark x1="78434" y1="18504" x2="78434" y2="25197"/>
                        <a14:foregroundMark x1="19505" y1="87598" x2="23077" y2="95276"/>
                        <a14:foregroundMark x1="72115" y1="37402" x2="74176" y2="41535"/>
                      </a14:backgroundRemoval>
                    </a14:imgEffect>
                  </a14:imgLayer>
                </a14:imgProps>
              </a:ext>
            </a:extLst>
          </a:blip>
          <a:stretch>
            <a:fillRect/>
          </a:stretch>
        </p:blipFill>
        <p:spPr>
          <a:xfrm rot="17866080">
            <a:off x="1831516" y="5356518"/>
            <a:ext cx="1339227" cy="934515"/>
          </a:xfrm>
          <a:prstGeom prst="rect">
            <a:avLst/>
          </a:prstGeom>
        </p:spPr>
      </p:pic>
      <p:pic>
        <p:nvPicPr>
          <p:cNvPr id="2050" name="Picture 2">
            <a:extLst>
              <a:ext uri="{FF2B5EF4-FFF2-40B4-BE49-F238E27FC236}">
                <a16:creationId xmlns:a16="http://schemas.microsoft.com/office/drawing/2014/main" id="{493118F2-92CA-C705-312A-88F7DB58EA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94848" y="3783028"/>
            <a:ext cx="6767748" cy="3074972"/>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A183EB6-53C5-6D9A-F0DD-6119AA891F3B}"/>
              </a:ext>
            </a:extLst>
          </p:cNvPr>
          <p:cNvSpPr txBox="1"/>
          <p:nvPr/>
        </p:nvSpPr>
        <p:spPr>
          <a:xfrm>
            <a:off x="4469964" y="1832643"/>
            <a:ext cx="3252071" cy="1569660"/>
          </a:xfrm>
          <a:prstGeom prst="rect">
            <a:avLst/>
          </a:prstGeom>
          <a:noFill/>
        </p:spPr>
        <p:txBody>
          <a:bodyPr wrap="square" rtlCol="0">
            <a:spAutoFit/>
          </a:bodyPr>
          <a:lstStyle/>
          <a:p>
            <a:pPr algn="ctr"/>
            <a:r>
              <a:rPr lang="en-US" sz="4800" b="1">
                <a:solidFill>
                  <a:schemeClr val="accent2">
                    <a:lumMod val="50000"/>
                  </a:schemeClr>
                </a:solidFill>
              </a:rPr>
              <a:t>Trao đổi Thảo luận</a:t>
            </a:r>
          </a:p>
        </p:txBody>
      </p:sp>
    </p:spTree>
    <p:extLst>
      <p:ext uri="{BB962C8B-B14F-4D97-AF65-F5344CB8AC3E}">
        <p14:creationId xmlns:p14="http://schemas.microsoft.com/office/powerpoint/2010/main" val="290659394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753057E-61FA-364F-F608-EDEBC4AFB8CB}"/>
              </a:ext>
            </a:extLst>
          </p:cNvPr>
          <p:cNvSpPr/>
          <p:nvPr/>
        </p:nvSpPr>
        <p:spPr>
          <a:xfrm>
            <a:off x="569557" y="1286138"/>
            <a:ext cx="10963682" cy="3182624"/>
          </a:xfrm>
          <a:custGeom>
            <a:avLst/>
            <a:gdLst>
              <a:gd name="connsiteX0" fmla="*/ 0 w 10963682"/>
              <a:gd name="connsiteY0" fmla="*/ 530448 h 3182624"/>
              <a:gd name="connsiteX1" fmla="*/ 530448 w 10963682"/>
              <a:gd name="connsiteY1" fmla="*/ 0 h 3182624"/>
              <a:gd name="connsiteX2" fmla="*/ 914909 w 10963682"/>
              <a:gd name="connsiteY2" fmla="*/ 0 h 3182624"/>
              <a:gd name="connsiteX3" fmla="*/ 1596454 w 10963682"/>
              <a:gd name="connsiteY3" fmla="*/ 0 h 3182624"/>
              <a:gd name="connsiteX4" fmla="*/ 1980915 w 10963682"/>
              <a:gd name="connsiteY4" fmla="*/ 0 h 3182624"/>
              <a:gd name="connsiteX5" fmla="*/ 2464404 w 10963682"/>
              <a:gd name="connsiteY5" fmla="*/ 0 h 3182624"/>
              <a:gd name="connsiteX6" fmla="*/ 3046921 w 10963682"/>
              <a:gd name="connsiteY6" fmla="*/ 0 h 3182624"/>
              <a:gd name="connsiteX7" fmla="*/ 3332354 w 10963682"/>
              <a:gd name="connsiteY7" fmla="*/ 0 h 3182624"/>
              <a:gd name="connsiteX8" fmla="*/ 3815843 w 10963682"/>
              <a:gd name="connsiteY8" fmla="*/ 0 h 3182624"/>
              <a:gd name="connsiteX9" fmla="*/ 4398360 w 10963682"/>
              <a:gd name="connsiteY9" fmla="*/ 0 h 3182624"/>
              <a:gd name="connsiteX10" fmla="*/ 4683793 w 10963682"/>
              <a:gd name="connsiteY10" fmla="*/ 0 h 3182624"/>
              <a:gd name="connsiteX11" fmla="*/ 5365338 w 10963682"/>
              <a:gd name="connsiteY11" fmla="*/ 0 h 3182624"/>
              <a:gd name="connsiteX12" fmla="*/ 5650771 w 10963682"/>
              <a:gd name="connsiteY12" fmla="*/ 0 h 3182624"/>
              <a:gd name="connsiteX13" fmla="*/ 6233288 w 10963682"/>
              <a:gd name="connsiteY13" fmla="*/ 0 h 3182624"/>
              <a:gd name="connsiteX14" fmla="*/ 7013860 w 10963682"/>
              <a:gd name="connsiteY14" fmla="*/ 0 h 3182624"/>
              <a:gd name="connsiteX15" fmla="*/ 7596377 w 10963682"/>
              <a:gd name="connsiteY15" fmla="*/ 0 h 3182624"/>
              <a:gd name="connsiteX16" fmla="*/ 8079866 w 10963682"/>
              <a:gd name="connsiteY16" fmla="*/ 0 h 3182624"/>
              <a:gd name="connsiteX17" fmla="*/ 8860439 w 10963682"/>
              <a:gd name="connsiteY17" fmla="*/ 0 h 3182624"/>
              <a:gd name="connsiteX18" fmla="*/ 9145872 w 10963682"/>
              <a:gd name="connsiteY18" fmla="*/ 0 h 3182624"/>
              <a:gd name="connsiteX19" fmla="*/ 9530333 w 10963682"/>
              <a:gd name="connsiteY19" fmla="*/ 0 h 3182624"/>
              <a:gd name="connsiteX20" fmla="*/ 10433234 w 10963682"/>
              <a:gd name="connsiteY20" fmla="*/ 0 h 3182624"/>
              <a:gd name="connsiteX21" fmla="*/ 10963682 w 10963682"/>
              <a:gd name="connsiteY21" fmla="*/ 530448 h 3182624"/>
              <a:gd name="connsiteX22" fmla="*/ 10963682 w 10963682"/>
              <a:gd name="connsiteY22" fmla="*/ 1039663 h 3182624"/>
              <a:gd name="connsiteX23" fmla="*/ 10963682 w 10963682"/>
              <a:gd name="connsiteY23" fmla="*/ 1591312 h 3182624"/>
              <a:gd name="connsiteX24" fmla="*/ 10963682 w 10963682"/>
              <a:gd name="connsiteY24" fmla="*/ 2142961 h 3182624"/>
              <a:gd name="connsiteX25" fmla="*/ 10963682 w 10963682"/>
              <a:gd name="connsiteY25" fmla="*/ 2652176 h 3182624"/>
              <a:gd name="connsiteX26" fmla="*/ 10433234 w 10963682"/>
              <a:gd name="connsiteY26" fmla="*/ 3182624 h 3182624"/>
              <a:gd name="connsiteX27" fmla="*/ 10048773 w 10963682"/>
              <a:gd name="connsiteY27" fmla="*/ 3182624 h 3182624"/>
              <a:gd name="connsiteX28" fmla="*/ 9664312 w 10963682"/>
              <a:gd name="connsiteY28" fmla="*/ 3182624 h 3182624"/>
              <a:gd name="connsiteX29" fmla="*/ 9378879 w 10963682"/>
              <a:gd name="connsiteY29" fmla="*/ 3182624 h 3182624"/>
              <a:gd name="connsiteX30" fmla="*/ 9093445 w 10963682"/>
              <a:gd name="connsiteY30" fmla="*/ 3182624 h 3182624"/>
              <a:gd name="connsiteX31" fmla="*/ 8312873 w 10963682"/>
              <a:gd name="connsiteY31" fmla="*/ 3182624 h 3182624"/>
              <a:gd name="connsiteX32" fmla="*/ 7928412 w 10963682"/>
              <a:gd name="connsiteY32" fmla="*/ 3182624 h 3182624"/>
              <a:gd name="connsiteX33" fmla="*/ 7147839 w 10963682"/>
              <a:gd name="connsiteY33" fmla="*/ 3182624 h 3182624"/>
              <a:gd name="connsiteX34" fmla="*/ 6367267 w 10963682"/>
              <a:gd name="connsiteY34" fmla="*/ 3182624 h 3182624"/>
              <a:gd name="connsiteX35" fmla="*/ 5784750 w 10963682"/>
              <a:gd name="connsiteY35" fmla="*/ 3182624 h 3182624"/>
              <a:gd name="connsiteX36" fmla="*/ 5103205 w 10963682"/>
              <a:gd name="connsiteY36" fmla="*/ 3182624 h 3182624"/>
              <a:gd name="connsiteX37" fmla="*/ 4421660 w 10963682"/>
              <a:gd name="connsiteY37" fmla="*/ 3182624 h 3182624"/>
              <a:gd name="connsiteX38" fmla="*/ 3938171 w 10963682"/>
              <a:gd name="connsiteY38" fmla="*/ 3182624 h 3182624"/>
              <a:gd name="connsiteX39" fmla="*/ 3256627 w 10963682"/>
              <a:gd name="connsiteY39" fmla="*/ 3182624 h 3182624"/>
              <a:gd name="connsiteX40" fmla="*/ 2575082 w 10963682"/>
              <a:gd name="connsiteY40" fmla="*/ 3182624 h 3182624"/>
              <a:gd name="connsiteX41" fmla="*/ 2091593 w 10963682"/>
              <a:gd name="connsiteY41" fmla="*/ 3182624 h 3182624"/>
              <a:gd name="connsiteX42" fmla="*/ 1509076 w 10963682"/>
              <a:gd name="connsiteY42" fmla="*/ 3182624 h 3182624"/>
              <a:gd name="connsiteX43" fmla="*/ 1223643 w 10963682"/>
              <a:gd name="connsiteY43" fmla="*/ 3182624 h 3182624"/>
              <a:gd name="connsiteX44" fmla="*/ 530448 w 10963682"/>
              <a:gd name="connsiteY44" fmla="*/ 3182624 h 3182624"/>
              <a:gd name="connsiteX45" fmla="*/ 0 w 10963682"/>
              <a:gd name="connsiteY45" fmla="*/ 2652176 h 3182624"/>
              <a:gd name="connsiteX46" fmla="*/ 0 w 10963682"/>
              <a:gd name="connsiteY46" fmla="*/ 2185396 h 3182624"/>
              <a:gd name="connsiteX47" fmla="*/ 0 w 10963682"/>
              <a:gd name="connsiteY47" fmla="*/ 1718616 h 3182624"/>
              <a:gd name="connsiteX48" fmla="*/ 0 w 10963682"/>
              <a:gd name="connsiteY48" fmla="*/ 1251836 h 3182624"/>
              <a:gd name="connsiteX49" fmla="*/ 0 w 10963682"/>
              <a:gd name="connsiteY49" fmla="*/ 530448 h 31826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10963682" h="3182624" fill="none" extrusionOk="0">
                <a:moveTo>
                  <a:pt x="0" y="530448"/>
                </a:moveTo>
                <a:cubicBezTo>
                  <a:pt x="-19415" y="234152"/>
                  <a:pt x="229592" y="4439"/>
                  <a:pt x="530448" y="0"/>
                </a:cubicBezTo>
                <a:cubicBezTo>
                  <a:pt x="707998" y="-3285"/>
                  <a:pt x="759118" y="39904"/>
                  <a:pt x="914909" y="0"/>
                </a:cubicBezTo>
                <a:cubicBezTo>
                  <a:pt x="1070700" y="-39904"/>
                  <a:pt x="1429764" y="10436"/>
                  <a:pt x="1596454" y="0"/>
                </a:cubicBezTo>
                <a:cubicBezTo>
                  <a:pt x="1763144" y="-10436"/>
                  <a:pt x="1873720" y="43991"/>
                  <a:pt x="1980915" y="0"/>
                </a:cubicBezTo>
                <a:cubicBezTo>
                  <a:pt x="2088110" y="-43991"/>
                  <a:pt x="2265934" y="41989"/>
                  <a:pt x="2464404" y="0"/>
                </a:cubicBezTo>
                <a:cubicBezTo>
                  <a:pt x="2662874" y="-41989"/>
                  <a:pt x="2770685" y="61228"/>
                  <a:pt x="3046921" y="0"/>
                </a:cubicBezTo>
                <a:cubicBezTo>
                  <a:pt x="3323157" y="-61228"/>
                  <a:pt x="3234465" y="33362"/>
                  <a:pt x="3332354" y="0"/>
                </a:cubicBezTo>
                <a:cubicBezTo>
                  <a:pt x="3430243" y="-33362"/>
                  <a:pt x="3589863" y="42397"/>
                  <a:pt x="3815843" y="0"/>
                </a:cubicBezTo>
                <a:cubicBezTo>
                  <a:pt x="4041823" y="-42397"/>
                  <a:pt x="4185302" y="25574"/>
                  <a:pt x="4398360" y="0"/>
                </a:cubicBezTo>
                <a:cubicBezTo>
                  <a:pt x="4611418" y="-25574"/>
                  <a:pt x="4611298" y="12814"/>
                  <a:pt x="4683793" y="0"/>
                </a:cubicBezTo>
                <a:cubicBezTo>
                  <a:pt x="4756288" y="-12814"/>
                  <a:pt x="5109467" y="29332"/>
                  <a:pt x="5365338" y="0"/>
                </a:cubicBezTo>
                <a:cubicBezTo>
                  <a:pt x="5621209" y="-29332"/>
                  <a:pt x="5508957" y="29935"/>
                  <a:pt x="5650771" y="0"/>
                </a:cubicBezTo>
                <a:cubicBezTo>
                  <a:pt x="5792585" y="-29935"/>
                  <a:pt x="6031149" y="44903"/>
                  <a:pt x="6233288" y="0"/>
                </a:cubicBezTo>
                <a:cubicBezTo>
                  <a:pt x="6435427" y="-44903"/>
                  <a:pt x="6834457" y="48732"/>
                  <a:pt x="7013860" y="0"/>
                </a:cubicBezTo>
                <a:cubicBezTo>
                  <a:pt x="7193263" y="-48732"/>
                  <a:pt x="7427195" y="60206"/>
                  <a:pt x="7596377" y="0"/>
                </a:cubicBezTo>
                <a:cubicBezTo>
                  <a:pt x="7765559" y="-60206"/>
                  <a:pt x="7866804" y="41214"/>
                  <a:pt x="8079866" y="0"/>
                </a:cubicBezTo>
                <a:cubicBezTo>
                  <a:pt x="8292928" y="-41214"/>
                  <a:pt x="8533075" y="54760"/>
                  <a:pt x="8860439" y="0"/>
                </a:cubicBezTo>
                <a:cubicBezTo>
                  <a:pt x="9187803" y="-54760"/>
                  <a:pt x="9025662" y="5368"/>
                  <a:pt x="9145872" y="0"/>
                </a:cubicBezTo>
                <a:cubicBezTo>
                  <a:pt x="9266082" y="-5368"/>
                  <a:pt x="9371693" y="34287"/>
                  <a:pt x="9530333" y="0"/>
                </a:cubicBezTo>
                <a:cubicBezTo>
                  <a:pt x="9688973" y="-34287"/>
                  <a:pt x="10115765" y="27429"/>
                  <a:pt x="10433234" y="0"/>
                </a:cubicBezTo>
                <a:cubicBezTo>
                  <a:pt x="10769089" y="-28432"/>
                  <a:pt x="10978370" y="228945"/>
                  <a:pt x="10963682" y="530448"/>
                </a:cubicBezTo>
                <a:cubicBezTo>
                  <a:pt x="11019435" y="641113"/>
                  <a:pt x="10959286" y="923104"/>
                  <a:pt x="10963682" y="1039663"/>
                </a:cubicBezTo>
                <a:cubicBezTo>
                  <a:pt x="10968078" y="1156222"/>
                  <a:pt x="10933608" y="1320837"/>
                  <a:pt x="10963682" y="1591312"/>
                </a:cubicBezTo>
                <a:cubicBezTo>
                  <a:pt x="10993756" y="1861787"/>
                  <a:pt x="10899479" y="1885899"/>
                  <a:pt x="10963682" y="2142961"/>
                </a:cubicBezTo>
                <a:cubicBezTo>
                  <a:pt x="11027885" y="2400023"/>
                  <a:pt x="10947854" y="2406836"/>
                  <a:pt x="10963682" y="2652176"/>
                </a:cubicBezTo>
                <a:cubicBezTo>
                  <a:pt x="10961921" y="3020235"/>
                  <a:pt x="10702012" y="3149981"/>
                  <a:pt x="10433234" y="3182624"/>
                </a:cubicBezTo>
                <a:cubicBezTo>
                  <a:pt x="10272878" y="3218664"/>
                  <a:pt x="10157069" y="3162706"/>
                  <a:pt x="10048773" y="3182624"/>
                </a:cubicBezTo>
                <a:cubicBezTo>
                  <a:pt x="9940477" y="3202542"/>
                  <a:pt x="9767977" y="3174670"/>
                  <a:pt x="9664312" y="3182624"/>
                </a:cubicBezTo>
                <a:cubicBezTo>
                  <a:pt x="9560647" y="3190578"/>
                  <a:pt x="9454050" y="3175503"/>
                  <a:pt x="9378879" y="3182624"/>
                </a:cubicBezTo>
                <a:cubicBezTo>
                  <a:pt x="9303708" y="3189745"/>
                  <a:pt x="9190568" y="3158065"/>
                  <a:pt x="9093445" y="3182624"/>
                </a:cubicBezTo>
                <a:cubicBezTo>
                  <a:pt x="8996322" y="3207183"/>
                  <a:pt x="8574208" y="3102866"/>
                  <a:pt x="8312873" y="3182624"/>
                </a:cubicBezTo>
                <a:cubicBezTo>
                  <a:pt x="8051538" y="3262382"/>
                  <a:pt x="8117725" y="3168157"/>
                  <a:pt x="7928412" y="3182624"/>
                </a:cubicBezTo>
                <a:cubicBezTo>
                  <a:pt x="7739099" y="3197091"/>
                  <a:pt x="7475246" y="3133459"/>
                  <a:pt x="7147839" y="3182624"/>
                </a:cubicBezTo>
                <a:cubicBezTo>
                  <a:pt x="6820432" y="3231789"/>
                  <a:pt x="6551687" y="3091605"/>
                  <a:pt x="6367267" y="3182624"/>
                </a:cubicBezTo>
                <a:cubicBezTo>
                  <a:pt x="6182847" y="3273643"/>
                  <a:pt x="5975115" y="3135072"/>
                  <a:pt x="5784750" y="3182624"/>
                </a:cubicBezTo>
                <a:cubicBezTo>
                  <a:pt x="5594385" y="3230176"/>
                  <a:pt x="5258945" y="3159550"/>
                  <a:pt x="5103205" y="3182624"/>
                </a:cubicBezTo>
                <a:cubicBezTo>
                  <a:pt x="4947466" y="3205698"/>
                  <a:pt x="4590056" y="3104790"/>
                  <a:pt x="4421660" y="3182624"/>
                </a:cubicBezTo>
                <a:cubicBezTo>
                  <a:pt x="4253265" y="3260458"/>
                  <a:pt x="4050936" y="3173357"/>
                  <a:pt x="3938171" y="3182624"/>
                </a:cubicBezTo>
                <a:cubicBezTo>
                  <a:pt x="3825406" y="3191891"/>
                  <a:pt x="3421664" y="3113081"/>
                  <a:pt x="3256627" y="3182624"/>
                </a:cubicBezTo>
                <a:cubicBezTo>
                  <a:pt x="3091590" y="3252167"/>
                  <a:pt x="2718366" y="3176610"/>
                  <a:pt x="2575082" y="3182624"/>
                </a:cubicBezTo>
                <a:cubicBezTo>
                  <a:pt x="2431799" y="3188638"/>
                  <a:pt x="2280577" y="3172352"/>
                  <a:pt x="2091593" y="3182624"/>
                </a:cubicBezTo>
                <a:cubicBezTo>
                  <a:pt x="1902609" y="3192896"/>
                  <a:pt x="1768843" y="3178717"/>
                  <a:pt x="1509076" y="3182624"/>
                </a:cubicBezTo>
                <a:cubicBezTo>
                  <a:pt x="1249309" y="3186531"/>
                  <a:pt x="1313815" y="3171428"/>
                  <a:pt x="1223643" y="3182624"/>
                </a:cubicBezTo>
                <a:cubicBezTo>
                  <a:pt x="1133471" y="3193820"/>
                  <a:pt x="699692" y="3180134"/>
                  <a:pt x="530448" y="3182624"/>
                </a:cubicBezTo>
                <a:cubicBezTo>
                  <a:pt x="283562" y="3127384"/>
                  <a:pt x="41774" y="2991544"/>
                  <a:pt x="0" y="2652176"/>
                </a:cubicBezTo>
                <a:cubicBezTo>
                  <a:pt x="-15381" y="2449631"/>
                  <a:pt x="40411" y="2351424"/>
                  <a:pt x="0" y="2185396"/>
                </a:cubicBezTo>
                <a:cubicBezTo>
                  <a:pt x="-40411" y="2019368"/>
                  <a:pt x="15319" y="1859223"/>
                  <a:pt x="0" y="1718616"/>
                </a:cubicBezTo>
                <a:cubicBezTo>
                  <a:pt x="-15319" y="1578009"/>
                  <a:pt x="24273" y="1412503"/>
                  <a:pt x="0" y="1251836"/>
                </a:cubicBezTo>
                <a:cubicBezTo>
                  <a:pt x="-24273" y="1091169"/>
                  <a:pt x="17106" y="819514"/>
                  <a:pt x="0" y="530448"/>
                </a:cubicBezTo>
                <a:close/>
              </a:path>
              <a:path w="10963682" h="3182624" stroke="0" extrusionOk="0">
                <a:moveTo>
                  <a:pt x="0" y="530448"/>
                </a:moveTo>
                <a:cubicBezTo>
                  <a:pt x="22995" y="222130"/>
                  <a:pt x="203437" y="12517"/>
                  <a:pt x="530448" y="0"/>
                </a:cubicBezTo>
                <a:cubicBezTo>
                  <a:pt x="788143" y="-45820"/>
                  <a:pt x="1009256" y="45304"/>
                  <a:pt x="1211993" y="0"/>
                </a:cubicBezTo>
                <a:cubicBezTo>
                  <a:pt x="1414730" y="-45304"/>
                  <a:pt x="1665619" y="49589"/>
                  <a:pt x="1794510" y="0"/>
                </a:cubicBezTo>
                <a:cubicBezTo>
                  <a:pt x="1923401" y="-49589"/>
                  <a:pt x="2317348" y="58837"/>
                  <a:pt x="2476054" y="0"/>
                </a:cubicBezTo>
                <a:cubicBezTo>
                  <a:pt x="2634760" y="-58837"/>
                  <a:pt x="2781725" y="27226"/>
                  <a:pt x="2860515" y="0"/>
                </a:cubicBezTo>
                <a:cubicBezTo>
                  <a:pt x="2939305" y="-27226"/>
                  <a:pt x="3261462" y="37583"/>
                  <a:pt x="3443032" y="0"/>
                </a:cubicBezTo>
                <a:cubicBezTo>
                  <a:pt x="3624602" y="-37583"/>
                  <a:pt x="3819852" y="1862"/>
                  <a:pt x="3926521" y="0"/>
                </a:cubicBezTo>
                <a:cubicBezTo>
                  <a:pt x="4033190" y="-1862"/>
                  <a:pt x="4363369" y="63091"/>
                  <a:pt x="4509038" y="0"/>
                </a:cubicBezTo>
                <a:cubicBezTo>
                  <a:pt x="4654707" y="-63091"/>
                  <a:pt x="4936151" y="6457"/>
                  <a:pt x="5190583" y="0"/>
                </a:cubicBezTo>
                <a:cubicBezTo>
                  <a:pt x="5445016" y="-6457"/>
                  <a:pt x="5440962" y="26822"/>
                  <a:pt x="5575044" y="0"/>
                </a:cubicBezTo>
                <a:cubicBezTo>
                  <a:pt x="5709126" y="-26822"/>
                  <a:pt x="5828282" y="42428"/>
                  <a:pt x="6058533" y="0"/>
                </a:cubicBezTo>
                <a:cubicBezTo>
                  <a:pt x="6288784" y="-42428"/>
                  <a:pt x="6416832" y="32063"/>
                  <a:pt x="6542022" y="0"/>
                </a:cubicBezTo>
                <a:cubicBezTo>
                  <a:pt x="6667212" y="-32063"/>
                  <a:pt x="6977157" y="20912"/>
                  <a:pt x="7322594" y="0"/>
                </a:cubicBezTo>
                <a:cubicBezTo>
                  <a:pt x="7668031" y="-20912"/>
                  <a:pt x="7851070" y="2121"/>
                  <a:pt x="8103167" y="0"/>
                </a:cubicBezTo>
                <a:cubicBezTo>
                  <a:pt x="8355264" y="-2121"/>
                  <a:pt x="8302533" y="29254"/>
                  <a:pt x="8487628" y="0"/>
                </a:cubicBezTo>
                <a:cubicBezTo>
                  <a:pt x="8672723" y="-29254"/>
                  <a:pt x="8794078" y="43054"/>
                  <a:pt x="8971117" y="0"/>
                </a:cubicBezTo>
                <a:cubicBezTo>
                  <a:pt x="9148156" y="-43054"/>
                  <a:pt x="9503190" y="14140"/>
                  <a:pt x="9751689" y="0"/>
                </a:cubicBezTo>
                <a:cubicBezTo>
                  <a:pt x="10000188" y="-14140"/>
                  <a:pt x="10126403" y="29023"/>
                  <a:pt x="10433234" y="0"/>
                </a:cubicBezTo>
                <a:cubicBezTo>
                  <a:pt x="10746663" y="-2808"/>
                  <a:pt x="11015907" y="222234"/>
                  <a:pt x="10963682" y="530448"/>
                </a:cubicBezTo>
                <a:cubicBezTo>
                  <a:pt x="11018380" y="645759"/>
                  <a:pt x="10935135" y="890942"/>
                  <a:pt x="10963682" y="997228"/>
                </a:cubicBezTo>
                <a:cubicBezTo>
                  <a:pt x="10992229" y="1103514"/>
                  <a:pt x="10910108" y="1357940"/>
                  <a:pt x="10963682" y="1548877"/>
                </a:cubicBezTo>
                <a:cubicBezTo>
                  <a:pt x="11017256" y="1739814"/>
                  <a:pt x="10918911" y="1967466"/>
                  <a:pt x="10963682" y="2079309"/>
                </a:cubicBezTo>
                <a:cubicBezTo>
                  <a:pt x="11008453" y="2191152"/>
                  <a:pt x="10914189" y="2489809"/>
                  <a:pt x="10963682" y="2652176"/>
                </a:cubicBezTo>
                <a:cubicBezTo>
                  <a:pt x="11046820" y="2934202"/>
                  <a:pt x="10731853" y="3141836"/>
                  <a:pt x="10433234" y="3182624"/>
                </a:cubicBezTo>
                <a:cubicBezTo>
                  <a:pt x="10204158" y="3218159"/>
                  <a:pt x="10087480" y="3126681"/>
                  <a:pt x="9949745" y="3182624"/>
                </a:cubicBezTo>
                <a:cubicBezTo>
                  <a:pt x="9812010" y="3238567"/>
                  <a:pt x="9617931" y="3176486"/>
                  <a:pt x="9367228" y="3182624"/>
                </a:cubicBezTo>
                <a:cubicBezTo>
                  <a:pt x="9116525" y="3188762"/>
                  <a:pt x="9113359" y="3139842"/>
                  <a:pt x="8982767" y="3182624"/>
                </a:cubicBezTo>
                <a:cubicBezTo>
                  <a:pt x="8852175" y="3225406"/>
                  <a:pt x="8671458" y="3154474"/>
                  <a:pt x="8499278" y="3182624"/>
                </a:cubicBezTo>
                <a:cubicBezTo>
                  <a:pt x="8327098" y="3210774"/>
                  <a:pt x="8064176" y="3095303"/>
                  <a:pt x="7718706" y="3182624"/>
                </a:cubicBezTo>
                <a:cubicBezTo>
                  <a:pt x="7373236" y="3269945"/>
                  <a:pt x="7512924" y="3175314"/>
                  <a:pt x="7433272" y="3182624"/>
                </a:cubicBezTo>
                <a:cubicBezTo>
                  <a:pt x="7353620" y="3189934"/>
                  <a:pt x="7235240" y="3148120"/>
                  <a:pt x="7048811" y="3182624"/>
                </a:cubicBezTo>
                <a:cubicBezTo>
                  <a:pt x="6862382" y="3217128"/>
                  <a:pt x="6831949" y="3169490"/>
                  <a:pt x="6763378" y="3182624"/>
                </a:cubicBezTo>
                <a:cubicBezTo>
                  <a:pt x="6694807" y="3195758"/>
                  <a:pt x="6258916" y="3171392"/>
                  <a:pt x="6081833" y="3182624"/>
                </a:cubicBezTo>
                <a:cubicBezTo>
                  <a:pt x="5904751" y="3193856"/>
                  <a:pt x="5877109" y="3157762"/>
                  <a:pt x="5796400" y="3182624"/>
                </a:cubicBezTo>
                <a:cubicBezTo>
                  <a:pt x="5715691" y="3207486"/>
                  <a:pt x="5331105" y="3142911"/>
                  <a:pt x="5015828" y="3182624"/>
                </a:cubicBezTo>
                <a:cubicBezTo>
                  <a:pt x="4700551" y="3222337"/>
                  <a:pt x="4632455" y="3157866"/>
                  <a:pt x="4433311" y="3182624"/>
                </a:cubicBezTo>
                <a:cubicBezTo>
                  <a:pt x="4234167" y="3207382"/>
                  <a:pt x="3832402" y="3143375"/>
                  <a:pt x="3652738" y="3182624"/>
                </a:cubicBezTo>
                <a:cubicBezTo>
                  <a:pt x="3473074" y="3221873"/>
                  <a:pt x="3301601" y="3178003"/>
                  <a:pt x="2971193" y="3182624"/>
                </a:cubicBezTo>
                <a:cubicBezTo>
                  <a:pt x="2640785" y="3187245"/>
                  <a:pt x="2677234" y="3158330"/>
                  <a:pt x="2388677" y="3182624"/>
                </a:cubicBezTo>
                <a:cubicBezTo>
                  <a:pt x="2100120" y="3206918"/>
                  <a:pt x="1928921" y="3162496"/>
                  <a:pt x="1608104" y="3182624"/>
                </a:cubicBezTo>
                <a:cubicBezTo>
                  <a:pt x="1287287" y="3202752"/>
                  <a:pt x="867474" y="3137464"/>
                  <a:pt x="530448" y="3182624"/>
                </a:cubicBezTo>
                <a:cubicBezTo>
                  <a:pt x="230312" y="3169591"/>
                  <a:pt x="36413" y="2878422"/>
                  <a:pt x="0" y="2652176"/>
                </a:cubicBezTo>
                <a:cubicBezTo>
                  <a:pt x="-34679" y="2459053"/>
                  <a:pt x="592" y="2253839"/>
                  <a:pt x="0" y="2100527"/>
                </a:cubicBezTo>
                <a:cubicBezTo>
                  <a:pt x="-592" y="1947215"/>
                  <a:pt x="25145" y="1759578"/>
                  <a:pt x="0" y="1612529"/>
                </a:cubicBezTo>
                <a:cubicBezTo>
                  <a:pt x="-25145" y="1465480"/>
                  <a:pt x="27238" y="1255867"/>
                  <a:pt x="0" y="1145749"/>
                </a:cubicBezTo>
                <a:cubicBezTo>
                  <a:pt x="-27238" y="1035631"/>
                  <a:pt x="45580" y="832704"/>
                  <a:pt x="0" y="530448"/>
                </a:cubicBezTo>
                <a:close/>
              </a:path>
            </a:pathLst>
          </a:custGeom>
          <a:solidFill>
            <a:srgbClr val="66FF33"/>
          </a:solidFill>
          <a:ln w="57150">
            <a:solidFill>
              <a:srgbClr val="FF0000"/>
            </a:solidFill>
            <a:extLst>
              <a:ext uri="{C807C97D-BFC1-408E-A445-0C87EB9F89A2}">
                <ask:lineSketchStyleProps xmlns:ask="http://schemas.microsoft.com/office/drawing/2018/sketchyshapes" sd="809020651">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AAADDAF-8E69-DFD4-7782-23B5D68D189A}"/>
              </a:ext>
            </a:extLst>
          </p:cNvPr>
          <p:cNvSpPr/>
          <p:nvPr/>
        </p:nvSpPr>
        <p:spPr>
          <a:xfrm>
            <a:off x="926175" y="1520598"/>
            <a:ext cx="10250446" cy="271370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2F5348F-DD2A-380C-5EEC-60A1B8C1AC8B}"/>
              </a:ext>
            </a:extLst>
          </p:cNvPr>
          <p:cNvSpPr txBox="1"/>
          <p:nvPr/>
        </p:nvSpPr>
        <p:spPr>
          <a:xfrm>
            <a:off x="2091321" y="2228755"/>
            <a:ext cx="9738360" cy="769441"/>
          </a:xfrm>
          <a:prstGeom prst="rect">
            <a:avLst/>
          </a:prstGeom>
          <a:noFill/>
        </p:spPr>
        <p:txBody>
          <a:bodyPr wrap="square" rtlCol="0">
            <a:spAutoFit/>
          </a:bodyPr>
          <a:lstStyle/>
          <a:p>
            <a:pPr algn="just"/>
            <a:r>
              <a:rPr lang="en-US" sz="4400" b="1"/>
              <a:t>ĐÓNG VAI XỬ LÝ TÌNH HUỐNG</a:t>
            </a:r>
          </a:p>
        </p:txBody>
      </p:sp>
      <p:pic>
        <p:nvPicPr>
          <p:cNvPr id="2" name="Picture 1" descr="A picture containing text, doll, toy, vector graphics&#10;&#10;Description automatically generated">
            <a:extLst>
              <a:ext uri="{FF2B5EF4-FFF2-40B4-BE49-F238E27FC236}">
                <a16:creationId xmlns:a16="http://schemas.microsoft.com/office/drawing/2014/main" id="{100D2817-68DE-13F9-2247-349C77D325E2}"/>
              </a:ext>
            </a:extLst>
          </p:cNvPr>
          <p:cNvPicPr>
            <a:picLocks noChangeAspect="1"/>
          </p:cNvPicPr>
          <p:nvPr/>
        </p:nvPicPr>
        <p:blipFill rotWithShape="1">
          <a:blip r:embed="rId3">
            <a:extLst>
              <a:ext uri="{28A0092B-C50C-407E-A947-70E740481C1C}">
                <a14:useLocalDpi xmlns:a14="http://schemas.microsoft.com/office/drawing/2010/main" val="0"/>
              </a:ext>
            </a:extLst>
          </a:blip>
          <a:srcRect l="2443" r="2995" b="7527"/>
          <a:stretch/>
        </p:blipFill>
        <p:spPr>
          <a:xfrm flipH="1">
            <a:off x="273115" y="4244685"/>
            <a:ext cx="1732081" cy="2613315"/>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9AC1ADF9-BFB1-AE5C-3613-C1C8D0796B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07917" y="3940813"/>
            <a:ext cx="1732080" cy="2917187"/>
          </a:xfrm>
          <a:prstGeom prst="rect">
            <a:avLst/>
          </a:prstGeom>
        </p:spPr>
      </p:pic>
    </p:spTree>
    <p:extLst>
      <p:ext uri="{BB962C8B-B14F-4D97-AF65-F5344CB8AC3E}">
        <p14:creationId xmlns:p14="http://schemas.microsoft.com/office/powerpoint/2010/main" val="464392235"/>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BF4A451-083F-9D18-E03E-15AC26D0847F}"/>
              </a:ext>
            </a:extLst>
          </p:cNvPr>
          <p:cNvGrpSpPr/>
          <p:nvPr/>
        </p:nvGrpSpPr>
        <p:grpSpPr>
          <a:xfrm>
            <a:off x="495300" y="1196068"/>
            <a:ext cx="11201400" cy="5235446"/>
            <a:chOff x="365760" y="1282734"/>
            <a:chExt cx="11201400" cy="5235446"/>
          </a:xfrm>
          <a:solidFill>
            <a:schemeClr val="accent4">
              <a:lumMod val="40000"/>
              <a:lumOff val="60000"/>
            </a:schemeClr>
          </a:solidFill>
        </p:grpSpPr>
        <p:sp>
          <p:nvSpPr>
            <p:cNvPr id="13" name="Rectangle: Rounded Corners 12">
              <a:extLst>
                <a:ext uri="{FF2B5EF4-FFF2-40B4-BE49-F238E27FC236}">
                  <a16:creationId xmlns:a16="http://schemas.microsoft.com/office/drawing/2014/main" id="{400C5312-D12F-6AB8-E8D8-9EDB85829AD3}"/>
                </a:ext>
              </a:extLst>
            </p:cNvPr>
            <p:cNvSpPr/>
            <p:nvPr/>
          </p:nvSpPr>
          <p:spPr>
            <a:xfrm>
              <a:off x="365760" y="1282734"/>
              <a:ext cx="11201400" cy="5235446"/>
            </a:xfrm>
            <a:custGeom>
              <a:avLst/>
              <a:gdLst>
                <a:gd name="connsiteX0" fmla="*/ 0 w 11201400"/>
                <a:gd name="connsiteY0" fmla="*/ 872592 h 5235446"/>
                <a:gd name="connsiteX1" fmla="*/ 872592 w 11201400"/>
                <a:gd name="connsiteY1" fmla="*/ 0 h 5235446"/>
                <a:gd name="connsiteX2" fmla="*/ 1463606 w 11201400"/>
                <a:gd name="connsiteY2" fmla="*/ 0 h 5235446"/>
                <a:gd name="connsiteX3" fmla="*/ 2054619 w 11201400"/>
                <a:gd name="connsiteY3" fmla="*/ 0 h 5235446"/>
                <a:gd name="connsiteX4" fmla="*/ 2551070 w 11201400"/>
                <a:gd name="connsiteY4" fmla="*/ 0 h 5235446"/>
                <a:gd name="connsiteX5" fmla="*/ 2858397 w 11201400"/>
                <a:gd name="connsiteY5" fmla="*/ 0 h 5235446"/>
                <a:gd name="connsiteX6" fmla="*/ 3638535 w 11201400"/>
                <a:gd name="connsiteY6" fmla="*/ 0 h 5235446"/>
                <a:gd name="connsiteX7" fmla="*/ 3945862 w 11201400"/>
                <a:gd name="connsiteY7" fmla="*/ 0 h 5235446"/>
                <a:gd name="connsiteX8" fmla="*/ 4631438 w 11201400"/>
                <a:gd name="connsiteY8" fmla="*/ 0 h 5235446"/>
                <a:gd name="connsiteX9" fmla="*/ 5317014 w 11201400"/>
                <a:gd name="connsiteY9" fmla="*/ 0 h 5235446"/>
                <a:gd name="connsiteX10" fmla="*/ 5813465 w 11201400"/>
                <a:gd name="connsiteY10" fmla="*/ 0 h 5235446"/>
                <a:gd name="connsiteX11" fmla="*/ 6499041 w 11201400"/>
                <a:gd name="connsiteY11" fmla="*/ 0 h 5235446"/>
                <a:gd name="connsiteX12" fmla="*/ 7184616 w 11201400"/>
                <a:gd name="connsiteY12" fmla="*/ 0 h 5235446"/>
                <a:gd name="connsiteX13" fmla="*/ 7681068 w 11201400"/>
                <a:gd name="connsiteY13" fmla="*/ 0 h 5235446"/>
                <a:gd name="connsiteX14" fmla="*/ 8461205 w 11201400"/>
                <a:gd name="connsiteY14" fmla="*/ 0 h 5235446"/>
                <a:gd name="connsiteX15" fmla="*/ 8957657 w 11201400"/>
                <a:gd name="connsiteY15" fmla="*/ 0 h 5235446"/>
                <a:gd name="connsiteX16" fmla="*/ 9737795 w 11201400"/>
                <a:gd name="connsiteY16" fmla="*/ 0 h 5235446"/>
                <a:gd name="connsiteX17" fmla="*/ 10328808 w 11201400"/>
                <a:gd name="connsiteY17" fmla="*/ 0 h 5235446"/>
                <a:gd name="connsiteX18" fmla="*/ 11201400 w 11201400"/>
                <a:gd name="connsiteY18" fmla="*/ 872592 h 5235446"/>
                <a:gd name="connsiteX19" fmla="*/ 11201400 w 11201400"/>
                <a:gd name="connsiteY19" fmla="*/ 1419400 h 5235446"/>
                <a:gd name="connsiteX20" fmla="*/ 11201400 w 11201400"/>
                <a:gd name="connsiteY20" fmla="*/ 1896402 h 5235446"/>
                <a:gd name="connsiteX21" fmla="*/ 11201400 w 11201400"/>
                <a:gd name="connsiteY21" fmla="*/ 2547918 h 5235446"/>
                <a:gd name="connsiteX22" fmla="*/ 11201400 w 11201400"/>
                <a:gd name="connsiteY22" fmla="*/ 3199433 h 5235446"/>
                <a:gd name="connsiteX23" fmla="*/ 11201400 w 11201400"/>
                <a:gd name="connsiteY23" fmla="*/ 3746241 h 5235446"/>
                <a:gd name="connsiteX24" fmla="*/ 11201400 w 11201400"/>
                <a:gd name="connsiteY24" fmla="*/ 4362854 h 5235446"/>
                <a:gd name="connsiteX25" fmla="*/ 10328808 w 11201400"/>
                <a:gd name="connsiteY25" fmla="*/ 5235446 h 5235446"/>
                <a:gd name="connsiteX26" fmla="*/ 10021481 w 11201400"/>
                <a:gd name="connsiteY26" fmla="*/ 5235446 h 5235446"/>
                <a:gd name="connsiteX27" fmla="*/ 9335905 w 11201400"/>
                <a:gd name="connsiteY27" fmla="*/ 5235446 h 5235446"/>
                <a:gd name="connsiteX28" fmla="*/ 8650330 w 11201400"/>
                <a:gd name="connsiteY28" fmla="*/ 5235446 h 5235446"/>
                <a:gd name="connsiteX29" fmla="*/ 8059316 w 11201400"/>
                <a:gd name="connsiteY29" fmla="*/ 5235446 h 5235446"/>
                <a:gd name="connsiteX30" fmla="*/ 7751989 w 11201400"/>
                <a:gd name="connsiteY30" fmla="*/ 5235446 h 5235446"/>
                <a:gd name="connsiteX31" fmla="*/ 6971851 w 11201400"/>
                <a:gd name="connsiteY31" fmla="*/ 5235446 h 5235446"/>
                <a:gd name="connsiteX32" fmla="*/ 6286276 w 11201400"/>
                <a:gd name="connsiteY32" fmla="*/ 5235446 h 5235446"/>
                <a:gd name="connsiteX33" fmla="*/ 5884386 w 11201400"/>
                <a:gd name="connsiteY33" fmla="*/ 5235446 h 5235446"/>
                <a:gd name="connsiteX34" fmla="*/ 5293373 w 11201400"/>
                <a:gd name="connsiteY34" fmla="*/ 5235446 h 5235446"/>
                <a:gd name="connsiteX35" fmla="*/ 4513235 w 11201400"/>
                <a:gd name="connsiteY35" fmla="*/ 5235446 h 5235446"/>
                <a:gd name="connsiteX36" fmla="*/ 4205908 w 11201400"/>
                <a:gd name="connsiteY36" fmla="*/ 5235446 h 5235446"/>
                <a:gd name="connsiteX37" fmla="*/ 3425770 w 11201400"/>
                <a:gd name="connsiteY37" fmla="*/ 5235446 h 5235446"/>
                <a:gd name="connsiteX38" fmla="*/ 2645633 w 11201400"/>
                <a:gd name="connsiteY38" fmla="*/ 5235446 h 5235446"/>
                <a:gd name="connsiteX39" fmla="*/ 1960057 w 11201400"/>
                <a:gd name="connsiteY39" fmla="*/ 5235446 h 5235446"/>
                <a:gd name="connsiteX40" fmla="*/ 872592 w 11201400"/>
                <a:gd name="connsiteY40" fmla="*/ 5235446 h 5235446"/>
                <a:gd name="connsiteX41" fmla="*/ 0 w 11201400"/>
                <a:gd name="connsiteY41" fmla="*/ 4362854 h 5235446"/>
                <a:gd name="connsiteX42" fmla="*/ 0 w 11201400"/>
                <a:gd name="connsiteY42" fmla="*/ 3711338 h 5235446"/>
                <a:gd name="connsiteX43" fmla="*/ 0 w 11201400"/>
                <a:gd name="connsiteY43" fmla="*/ 3129628 h 5235446"/>
                <a:gd name="connsiteX44" fmla="*/ 0 w 11201400"/>
                <a:gd name="connsiteY44" fmla="*/ 2478113 h 5235446"/>
                <a:gd name="connsiteX45" fmla="*/ 0 w 11201400"/>
                <a:gd name="connsiteY45" fmla="*/ 1931305 h 5235446"/>
                <a:gd name="connsiteX46" fmla="*/ 0 w 11201400"/>
                <a:gd name="connsiteY46" fmla="*/ 1384497 h 5235446"/>
                <a:gd name="connsiteX47" fmla="*/ 0 w 11201400"/>
                <a:gd name="connsiteY47" fmla="*/ 872592 h 523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01400" h="5235446" fill="none" extrusionOk="0">
                  <a:moveTo>
                    <a:pt x="0" y="872592"/>
                  </a:moveTo>
                  <a:cubicBezTo>
                    <a:pt x="21609" y="385731"/>
                    <a:pt x="419648" y="100287"/>
                    <a:pt x="872592" y="0"/>
                  </a:cubicBezTo>
                  <a:cubicBezTo>
                    <a:pt x="1052286" y="-12856"/>
                    <a:pt x="1181550" y="22977"/>
                    <a:pt x="1463606" y="0"/>
                  </a:cubicBezTo>
                  <a:cubicBezTo>
                    <a:pt x="1745662" y="-22977"/>
                    <a:pt x="1919969" y="38847"/>
                    <a:pt x="2054619" y="0"/>
                  </a:cubicBezTo>
                  <a:cubicBezTo>
                    <a:pt x="2189269" y="-38847"/>
                    <a:pt x="2411392" y="30515"/>
                    <a:pt x="2551070" y="0"/>
                  </a:cubicBezTo>
                  <a:cubicBezTo>
                    <a:pt x="2690748" y="-30515"/>
                    <a:pt x="2717834" y="10186"/>
                    <a:pt x="2858397" y="0"/>
                  </a:cubicBezTo>
                  <a:cubicBezTo>
                    <a:pt x="2998960" y="-10186"/>
                    <a:pt x="3323403" y="84156"/>
                    <a:pt x="3638535" y="0"/>
                  </a:cubicBezTo>
                  <a:cubicBezTo>
                    <a:pt x="3953667" y="-84156"/>
                    <a:pt x="3832966" y="4632"/>
                    <a:pt x="3945862" y="0"/>
                  </a:cubicBezTo>
                  <a:cubicBezTo>
                    <a:pt x="4058758" y="-4632"/>
                    <a:pt x="4417394" y="2215"/>
                    <a:pt x="4631438" y="0"/>
                  </a:cubicBezTo>
                  <a:cubicBezTo>
                    <a:pt x="4845482" y="-2215"/>
                    <a:pt x="5138805" y="39777"/>
                    <a:pt x="5317014" y="0"/>
                  </a:cubicBezTo>
                  <a:cubicBezTo>
                    <a:pt x="5495223" y="-39777"/>
                    <a:pt x="5626520" y="28642"/>
                    <a:pt x="5813465" y="0"/>
                  </a:cubicBezTo>
                  <a:cubicBezTo>
                    <a:pt x="6000410" y="-28642"/>
                    <a:pt x="6171591" y="41025"/>
                    <a:pt x="6499041" y="0"/>
                  </a:cubicBezTo>
                  <a:cubicBezTo>
                    <a:pt x="6826491" y="-41025"/>
                    <a:pt x="7005182" y="17513"/>
                    <a:pt x="7184616" y="0"/>
                  </a:cubicBezTo>
                  <a:cubicBezTo>
                    <a:pt x="7364051" y="-17513"/>
                    <a:pt x="7516048" y="19810"/>
                    <a:pt x="7681068" y="0"/>
                  </a:cubicBezTo>
                  <a:cubicBezTo>
                    <a:pt x="7846088" y="-19810"/>
                    <a:pt x="8265511" y="22528"/>
                    <a:pt x="8461205" y="0"/>
                  </a:cubicBezTo>
                  <a:cubicBezTo>
                    <a:pt x="8656899" y="-22528"/>
                    <a:pt x="8785424" y="56306"/>
                    <a:pt x="8957657" y="0"/>
                  </a:cubicBezTo>
                  <a:cubicBezTo>
                    <a:pt x="9129890" y="-56306"/>
                    <a:pt x="9491828" y="73057"/>
                    <a:pt x="9737795" y="0"/>
                  </a:cubicBezTo>
                  <a:cubicBezTo>
                    <a:pt x="9983762" y="-73057"/>
                    <a:pt x="10160620" y="752"/>
                    <a:pt x="10328808" y="0"/>
                  </a:cubicBezTo>
                  <a:cubicBezTo>
                    <a:pt x="10777697" y="-90333"/>
                    <a:pt x="11172263" y="383660"/>
                    <a:pt x="11201400" y="872592"/>
                  </a:cubicBezTo>
                  <a:cubicBezTo>
                    <a:pt x="11262113" y="1073261"/>
                    <a:pt x="11194446" y="1264034"/>
                    <a:pt x="11201400" y="1419400"/>
                  </a:cubicBezTo>
                  <a:cubicBezTo>
                    <a:pt x="11208354" y="1574766"/>
                    <a:pt x="11162202" y="1710006"/>
                    <a:pt x="11201400" y="1896402"/>
                  </a:cubicBezTo>
                  <a:cubicBezTo>
                    <a:pt x="11240598" y="2082798"/>
                    <a:pt x="11135253" y="2286857"/>
                    <a:pt x="11201400" y="2547918"/>
                  </a:cubicBezTo>
                  <a:cubicBezTo>
                    <a:pt x="11267547" y="2808979"/>
                    <a:pt x="11160324" y="2997938"/>
                    <a:pt x="11201400" y="3199433"/>
                  </a:cubicBezTo>
                  <a:cubicBezTo>
                    <a:pt x="11242476" y="3400929"/>
                    <a:pt x="11149467" y="3630331"/>
                    <a:pt x="11201400" y="3746241"/>
                  </a:cubicBezTo>
                  <a:cubicBezTo>
                    <a:pt x="11253333" y="3862151"/>
                    <a:pt x="11173246" y="4125999"/>
                    <a:pt x="11201400" y="4362854"/>
                  </a:cubicBezTo>
                  <a:cubicBezTo>
                    <a:pt x="11297148" y="4744284"/>
                    <a:pt x="10742794" y="5291604"/>
                    <a:pt x="10328808" y="5235446"/>
                  </a:cubicBezTo>
                  <a:cubicBezTo>
                    <a:pt x="10250668" y="5262127"/>
                    <a:pt x="10094348" y="5212933"/>
                    <a:pt x="10021481" y="5235446"/>
                  </a:cubicBezTo>
                  <a:cubicBezTo>
                    <a:pt x="9948614" y="5257959"/>
                    <a:pt x="9530729" y="5215857"/>
                    <a:pt x="9335905" y="5235446"/>
                  </a:cubicBezTo>
                  <a:cubicBezTo>
                    <a:pt x="9141081" y="5255035"/>
                    <a:pt x="8930582" y="5156594"/>
                    <a:pt x="8650330" y="5235446"/>
                  </a:cubicBezTo>
                  <a:cubicBezTo>
                    <a:pt x="8370079" y="5314298"/>
                    <a:pt x="8237039" y="5233730"/>
                    <a:pt x="8059316" y="5235446"/>
                  </a:cubicBezTo>
                  <a:cubicBezTo>
                    <a:pt x="7881593" y="5237162"/>
                    <a:pt x="7881601" y="5212694"/>
                    <a:pt x="7751989" y="5235446"/>
                  </a:cubicBezTo>
                  <a:cubicBezTo>
                    <a:pt x="7622377" y="5258198"/>
                    <a:pt x="7211431" y="5211071"/>
                    <a:pt x="6971851" y="5235446"/>
                  </a:cubicBezTo>
                  <a:cubicBezTo>
                    <a:pt x="6732271" y="5259821"/>
                    <a:pt x="6508345" y="5202580"/>
                    <a:pt x="6286276" y="5235446"/>
                  </a:cubicBezTo>
                  <a:cubicBezTo>
                    <a:pt x="6064207" y="5268312"/>
                    <a:pt x="6079570" y="5231109"/>
                    <a:pt x="5884386" y="5235446"/>
                  </a:cubicBezTo>
                  <a:cubicBezTo>
                    <a:pt x="5689202" y="5239783"/>
                    <a:pt x="5499351" y="5232896"/>
                    <a:pt x="5293373" y="5235446"/>
                  </a:cubicBezTo>
                  <a:cubicBezTo>
                    <a:pt x="5087395" y="5237996"/>
                    <a:pt x="4791510" y="5223479"/>
                    <a:pt x="4513235" y="5235446"/>
                  </a:cubicBezTo>
                  <a:cubicBezTo>
                    <a:pt x="4234960" y="5247413"/>
                    <a:pt x="4275600" y="5221876"/>
                    <a:pt x="4205908" y="5235446"/>
                  </a:cubicBezTo>
                  <a:cubicBezTo>
                    <a:pt x="4136216" y="5249016"/>
                    <a:pt x="3615597" y="5190455"/>
                    <a:pt x="3425770" y="5235446"/>
                  </a:cubicBezTo>
                  <a:cubicBezTo>
                    <a:pt x="3235943" y="5280437"/>
                    <a:pt x="2803701" y="5176651"/>
                    <a:pt x="2645633" y="5235446"/>
                  </a:cubicBezTo>
                  <a:cubicBezTo>
                    <a:pt x="2487565" y="5294241"/>
                    <a:pt x="2291522" y="5162636"/>
                    <a:pt x="1960057" y="5235446"/>
                  </a:cubicBezTo>
                  <a:cubicBezTo>
                    <a:pt x="1628592" y="5308256"/>
                    <a:pt x="1162153" y="5130497"/>
                    <a:pt x="872592" y="5235446"/>
                  </a:cubicBezTo>
                  <a:cubicBezTo>
                    <a:pt x="463283" y="5302451"/>
                    <a:pt x="-116010" y="4771701"/>
                    <a:pt x="0" y="4362854"/>
                  </a:cubicBezTo>
                  <a:cubicBezTo>
                    <a:pt x="-33311" y="4045730"/>
                    <a:pt x="35096" y="3999262"/>
                    <a:pt x="0" y="3711338"/>
                  </a:cubicBezTo>
                  <a:cubicBezTo>
                    <a:pt x="-35096" y="3423414"/>
                    <a:pt x="34924" y="3323144"/>
                    <a:pt x="0" y="3129628"/>
                  </a:cubicBezTo>
                  <a:cubicBezTo>
                    <a:pt x="-34924" y="2936112"/>
                    <a:pt x="70742" y="2616048"/>
                    <a:pt x="0" y="2478113"/>
                  </a:cubicBezTo>
                  <a:cubicBezTo>
                    <a:pt x="-70742" y="2340178"/>
                    <a:pt x="49367" y="2165570"/>
                    <a:pt x="0" y="1931305"/>
                  </a:cubicBezTo>
                  <a:cubicBezTo>
                    <a:pt x="-49367" y="1697040"/>
                    <a:pt x="29919" y="1601746"/>
                    <a:pt x="0" y="1384497"/>
                  </a:cubicBezTo>
                  <a:cubicBezTo>
                    <a:pt x="-29919" y="1167248"/>
                    <a:pt x="47730" y="1048937"/>
                    <a:pt x="0" y="872592"/>
                  </a:cubicBezTo>
                  <a:close/>
                </a:path>
                <a:path w="11201400" h="5235446" stroke="0" extrusionOk="0">
                  <a:moveTo>
                    <a:pt x="0" y="872592"/>
                  </a:moveTo>
                  <a:cubicBezTo>
                    <a:pt x="62575" y="449606"/>
                    <a:pt x="352229" y="-41670"/>
                    <a:pt x="872592" y="0"/>
                  </a:cubicBezTo>
                  <a:cubicBezTo>
                    <a:pt x="1062485" y="-37986"/>
                    <a:pt x="1104262" y="35595"/>
                    <a:pt x="1274481" y="0"/>
                  </a:cubicBezTo>
                  <a:cubicBezTo>
                    <a:pt x="1444700" y="-35595"/>
                    <a:pt x="1570559" y="30356"/>
                    <a:pt x="1676370" y="0"/>
                  </a:cubicBezTo>
                  <a:cubicBezTo>
                    <a:pt x="1782181" y="-30356"/>
                    <a:pt x="2249448" y="28881"/>
                    <a:pt x="2456508" y="0"/>
                  </a:cubicBezTo>
                  <a:cubicBezTo>
                    <a:pt x="2663568" y="-28881"/>
                    <a:pt x="2910750" y="52520"/>
                    <a:pt x="3142084" y="0"/>
                  </a:cubicBezTo>
                  <a:cubicBezTo>
                    <a:pt x="3373418" y="-52520"/>
                    <a:pt x="3528115" y="31625"/>
                    <a:pt x="3733097" y="0"/>
                  </a:cubicBezTo>
                  <a:cubicBezTo>
                    <a:pt x="3938079" y="-31625"/>
                    <a:pt x="3956098" y="24937"/>
                    <a:pt x="4040424" y="0"/>
                  </a:cubicBezTo>
                  <a:cubicBezTo>
                    <a:pt x="4124750" y="-24937"/>
                    <a:pt x="4283104" y="45229"/>
                    <a:pt x="4442314" y="0"/>
                  </a:cubicBezTo>
                  <a:cubicBezTo>
                    <a:pt x="4601524" y="-45229"/>
                    <a:pt x="4716145" y="7838"/>
                    <a:pt x="4844203" y="0"/>
                  </a:cubicBezTo>
                  <a:cubicBezTo>
                    <a:pt x="4972261" y="-7838"/>
                    <a:pt x="5089086" y="29021"/>
                    <a:pt x="5246092" y="0"/>
                  </a:cubicBezTo>
                  <a:cubicBezTo>
                    <a:pt x="5403098" y="-29021"/>
                    <a:pt x="5753652" y="93258"/>
                    <a:pt x="6026230" y="0"/>
                  </a:cubicBezTo>
                  <a:cubicBezTo>
                    <a:pt x="6298808" y="-93258"/>
                    <a:pt x="6321774" y="648"/>
                    <a:pt x="6617243" y="0"/>
                  </a:cubicBezTo>
                  <a:cubicBezTo>
                    <a:pt x="6912712" y="-648"/>
                    <a:pt x="7033806" y="56031"/>
                    <a:pt x="7302819" y="0"/>
                  </a:cubicBezTo>
                  <a:cubicBezTo>
                    <a:pt x="7571832" y="-56031"/>
                    <a:pt x="7691375" y="57483"/>
                    <a:pt x="7799270" y="0"/>
                  </a:cubicBezTo>
                  <a:cubicBezTo>
                    <a:pt x="7907165" y="-57483"/>
                    <a:pt x="7955822" y="18070"/>
                    <a:pt x="8106597" y="0"/>
                  </a:cubicBezTo>
                  <a:cubicBezTo>
                    <a:pt x="8257372" y="-18070"/>
                    <a:pt x="8646186" y="29880"/>
                    <a:pt x="8886735" y="0"/>
                  </a:cubicBezTo>
                  <a:cubicBezTo>
                    <a:pt x="9127284" y="-29880"/>
                    <a:pt x="9256608" y="67940"/>
                    <a:pt x="9477749" y="0"/>
                  </a:cubicBezTo>
                  <a:cubicBezTo>
                    <a:pt x="9698890" y="-67940"/>
                    <a:pt x="10141635" y="10234"/>
                    <a:pt x="10328808" y="0"/>
                  </a:cubicBezTo>
                  <a:cubicBezTo>
                    <a:pt x="10842327" y="31473"/>
                    <a:pt x="11169317" y="399275"/>
                    <a:pt x="11201400" y="872592"/>
                  </a:cubicBezTo>
                  <a:cubicBezTo>
                    <a:pt x="11203930" y="1046824"/>
                    <a:pt x="11146343" y="1257231"/>
                    <a:pt x="11201400" y="1454302"/>
                  </a:cubicBezTo>
                  <a:cubicBezTo>
                    <a:pt x="11256457" y="1651373"/>
                    <a:pt x="11177897" y="1874628"/>
                    <a:pt x="11201400" y="2105818"/>
                  </a:cubicBezTo>
                  <a:cubicBezTo>
                    <a:pt x="11224903" y="2337008"/>
                    <a:pt x="11157074" y="2503726"/>
                    <a:pt x="11201400" y="2722431"/>
                  </a:cubicBezTo>
                  <a:cubicBezTo>
                    <a:pt x="11245726" y="2941136"/>
                    <a:pt x="11137767" y="3079499"/>
                    <a:pt x="11201400" y="3269239"/>
                  </a:cubicBezTo>
                  <a:cubicBezTo>
                    <a:pt x="11265033" y="3458979"/>
                    <a:pt x="11139897" y="4033048"/>
                    <a:pt x="11201400" y="4362854"/>
                  </a:cubicBezTo>
                  <a:cubicBezTo>
                    <a:pt x="11204433" y="4904951"/>
                    <a:pt x="10875805" y="5257656"/>
                    <a:pt x="10328808" y="5235446"/>
                  </a:cubicBezTo>
                  <a:cubicBezTo>
                    <a:pt x="10177588" y="5277164"/>
                    <a:pt x="10061044" y="5201031"/>
                    <a:pt x="9832357" y="5235446"/>
                  </a:cubicBezTo>
                  <a:cubicBezTo>
                    <a:pt x="9603670" y="5269861"/>
                    <a:pt x="9556543" y="5183582"/>
                    <a:pt x="9335905" y="5235446"/>
                  </a:cubicBezTo>
                  <a:cubicBezTo>
                    <a:pt x="9115267" y="5287310"/>
                    <a:pt x="9028543" y="5205073"/>
                    <a:pt x="8934016" y="5235446"/>
                  </a:cubicBezTo>
                  <a:cubicBezTo>
                    <a:pt x="8839489" y="5265819"/>
                    <a:pt x="8321547" y="5193575"/>
                    <a:pt x="8153878" y="5235446"/>
                  </a:cubicBezTo>
                  <a:cubicBezTo>
                    <a:pt x="7986209" y="5277317"/>
                    <a:pt x="7882460" y="5215602"/>
                    <a:pt x="7657427" y="5235446"/>
                  </a:cubicBezTo>
                  <a:cubicBezTo>
                    <a:pt x="7432394" y="5255290"/>
                    <a:pt x="7122723" y="5200743"/>
                    <a:pt x="6971851" y="5235446"/>
                  </a:cubicBezTo>
                  <a:cubicBezTo>
                    <a:pt x="6820979" y="5270149"/>
                    <a:pt x="6420675" y="5158255"/>
                    <a:pt x="6191714" y="5235446"/>
                  </a:cubicBezTo>
                  <a:cubicBezTo>
                    <a:pt x="5962753" y="5312637"/>
                    <a:pt x="5729932" y="5171058"/>
                    <a:pt x="5411576" y="5235446"/>
                  </a:cubicBezTo>
                  <a:cubicBezTo>
                    <a:pt x="5093220" y="5299834"/>
                    <a:pt x="4975557" y="5222454"/>
                    <a:pt x="4631438" y="5235446"/>
                  </a:cubicBezTo>
                  <a:cubicBezTo>
                    <a:pt x="4287319" y="5248438"/>
                    <a:pt x="4441121" y="5234815"/>
                    <a:pt x="4324111" y="5235446"/>
                  </a:cubicBezTo>
                  <a:cubicBezTo>
                    <a:pt x="4207101" y="5236077"/>
                    <a:pt x="3909629" y="5164654"/>
                    <a:pt x="3638535" y="5235446"/>
                  </a:cubicBezTo>
                  <a:cubicBezTo>
                    <a:pt x="3367441" y="5306238"/>
                    <a:pt x="3093359" y="5222477"/>
                    <a:pt x="2858397" y="5235446"/>
                  </a:cubicBezTo>
                  <a:cubicBezTo>
                    <a:pt x="2623435" y="5248415"/>
                    <a:pt x="2471827" y="5165009"/>
                    <a:pt x="2267384" y="5235446"/>
                  </a:cubicBezTo>
                  <a:cubicBezTo>
                    <a:pt x="2062941" y="5305883"/>
                    <a:pt x="1675663" y="5234020"/>
                    <a:pt x="1487246" y="5235446"/>
                  </a:cubicBezTo>
                  <a:cubicBezTo>
                    <a:pt x="1298829" y="5236872"/>
                    <a:pt x="1108386" y="5199549"/>
                    <a:pt x="872592" y="5235446"/>
                  </a:cubicBezTo>
                  <a:cubicBezTo>
                    <a:pt x="480853" y="5247760"/>
                    <a:pt x="-8314" y="4881938"/>
                    <a:pt x="0" y="4362854"/>
                  </a:cubicBezTo>
                  <a:cubicBezTo>
                    <a:pt x="-18193" y="4137512"/>
                    <a:pt x="16974" y="3849134"/>
                    <a:pt x="0" y="3711338"/>
                  </a:cubicBezTo>
                  <a:cubicBezTo>
                    <a:pt x="-16974" y="3573542"/>
                    <a:pt x="38315" y="3260659"/>
                    <a:pt x="0" y="3094725"/>
                  </a:cubicBezTo>
                  <a:cubicBezTo>
                    <a:pt x="-38315" y="2928791"/>
                    <a:pt x="11650" y="2795389"/>
                    <a:pt x="0" y="2617723"/>
                  </a:cubicBezTo>
                  <a:cubicBezTo>
                    <a:pt x="-11650" y="2440057"/>
                    <a:pt x="37127" y="2248131"/>
                    <a:pt x="0" y="2001110"/>
                  </a:cubicBezTo>
                  <a:cubicBezTo>
                    <a:pt x="-37127" y="1754089"/>
                    <a:pt x="6039" y="1717053"/>
                    <a:pt x="0" y="1524108"/>
                  </a:cubicBezTo>
                  <a:cubicBezTo>
                    <a:pt x="-6039" y="1331163"/>
                    <a:pt x="15866" y="1136824"/>
                    <a:pt x="0" y="872592"/>
                  </a:cubicBezTo>
                  <a:close/>
                </a:path>
              </a:pathLst>
            </a:custGeom>
            <a:grp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67A5E5E-F946-3114-FD82-99C2FC51F82F}"/>
                </a:ext>
              </a:extLst>
            </p:cNvPr>
            <p:cNvSpPr txBox="1"/>
            <p:nvPr/>
          </p:nvSpPr>
          <p:spPr>
            <a:xfrm>
              <a:off x="601980" y="2317918"/>
              <a:ext cx="10728960" cy="2123658"/>
            </a:xfrm>
            <a:prstGeom prst="rect">
              <a:avLst/>
            </a:prstGeom>
            <a:noFill/>
            <a:ln>
              <a:noFill/>
            </a:ln>
          </p:spPr>
          <p:txBody>
            <a:bodyPr wrap="square" rtlCol="0">
              <a:spAutoFit/>
            </a:bodyPr>
            <a:lstStyle/>
            <a:p>
              <a:pPr marL="742950" indent="-742950" algn="just">
                <a:buFont typeface="Wingdings" panose="05000000000000000000" pitchFamily="2" charset="2"/>
                <a:buChar char="ü"/>
              </a:pPr>
              <a:r>
                <a:rPr lang="vi-VN" sz="4400"/>
                <a:t>Em sẽ gọi bố mẹ tới để bố mẹ nhắc nhở em Minh và đưa em Minh ra ngoài cho em học.</a:t>
              </a:r>
            </a:p>
          </p:txBody>
        </p:sp>
      </p:grpSp>
      <p:sp>
        <p:nvSpPr>
          <p:cNvPr id="17" name="Arrow: Right 16">
            <a:extLst>
              <a:ext uri="{FF2B5EF4-FFF2-40B4-BE49-F238E27FC236}">
                <a16:creationId xmlns:a16="http://schemas.microsoft.com/office/drawing/2014/main" id="{C7EF858F-2FAB-2ACB-C07E-38F210672C27}"/>
              </a:ext>
            </a:extLst>
          </p:cNvPr>
          <p:cNvSpPr/>
          <p:nvPr/>
        </p:nvSpPr>
        <p:spPr>
          <a:xfrm>
            <a:off x="1504581" y="228835"/>
            <a:ext cx="2545080" cy="1257003"/>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solidFill>
                  <a:schemeClr val="accent2">
                    <a:lumMod val="50000"/>
                  </a:schemeClr>
                </a:solidFill>
              </a:rPr>
              <a:t>TH1</a:t>
            </a:r>
          </a:p>
        </p:txBody>
      </p:sp>
    </p:spTree>
    <p:extLst>
      <p:ext uri="{BB962C8B-B14F-4D97-AF65-F5344CB8AC3E}">
        <p14:creationId xmlns:p14="http://schemas.microsoft.com/office/powerpoint/2010/main" val="168752508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2BF4A451-083F-9D18-E03E-15AC26D0847F}"/>
              </a:ext>
            </a:extLst>
          </p:cNvPr>
          <p:cNvGrpSpPr/>
          <p:nvPr/>
        </p:nvGrpSpPr>
        <p:grpSpPr>
          <a:xfrm>
            <a:off x="495300" y="1196068"/>
            <a:ext cx="11201400" cy="5235446"/>
            <a:chOff x="365760" y="1282734"/>
            <a:chExt cx="11201400" cy="5235446"/>
          </a:xfrm>
          <a:solidFill>
            <a:schemeClr val="accent4">
              <a:lumMod val="40000"/>
              <a:lumOff val="60000"/>
            </a:schemeClr>
          </a:solidFill>
        </p:grpSpPr>
        <p:sp>
          <p:nvSpPr>
            <p:cNvPr id="13" name="Rectangle: Rounded Corners 12">
              <a:extLst>
                <a:ext uri="{FF2B5EF4-FFF2-40B4-BE49-F238E27FC236}">
                  <a16:creationId xmlns:a16="http://schemas.microsoft.com/office/drawing/2014/main" id="{400C5312-D12F-6AB8-E8D8-9EDB85829AD3}"/>
                </a:ext>
              </a:extLst>
            </p:cNvPr>
            <p:cNvSpPr/>
            <p:nvPr/>
          </p:nvSpPr>
          <p:spPr>
            <a:xfrm>
              <a:off x="365760" y="1282734"/>
              <a:ext cx="11201400" cy="5235446"/>
            </a:xfrm>
            <a:custGeom>
              <a:avLst/>
              <a:gdLst>
                <a:gd name="connsiteX0" fmla="*/ 0 w 11201400"/>
                <a:gd name="connsiteY0" fmla="*/ 872592 h 5235446"/>
                <a:gd name="connsiteX1" fmla="*/ 872592 w 11201400"/>
                <a:gd name="connsiteY1" fmla="*/ 0 h 5235446"/>
                <a:gd name="connsiteX2" fmla="*/ 1463606 w 11201400"/>
                <a:gd name="connsiteY2" fmla="*/ 0 h 5235446"/>
                <a:gd name="connsiteX3" fmla="*/ 2054619 w 11201400"/>
                <a:gd name="connsiteY3" fmla="*/ 0 h 5235446"/>
                <a:gd name="connsiteX4" fmla="*/ 2551070 w 11201400"/>
                <a:gd name="connsiteY4" fmla="*/ 0 h 5235446"/>
                <a:gd name="connsiteX5" fmla="*/ 2858397 w 11201400"/>
                <a:gd name="connsiteY5" fmla="*/ 0 h 5235446"/>
                <a:gd name="connsiteX6" fmla="*/ 3638535 w 11201400"/>
                <a:gd name="connsiteY6" fmla="*/ 0 h 5235446"/>
                <a:gd name="connsiteX7" fmla="*/ 3945862 w 11201400"/>
                <a:gd name="connsiteY7" fmla="*/ 0 h 5235446"/>
                <a:gd name="connsiteX8" fmla="*/ 4631438 w 11201400"/>
                <a:gd name="connsiteY8" fmla="*/ 0 h 5235446"/>
                <a:gd name="connsiteX9" fmla="*/ 5317014 w 11201400"/>
                <a:gd name="connsiteY9" fmla="*/ 0 h 5235446"/>
                <a:gd name="connsiteX10" fmla="*/ 5813465 w 11201400"/>
                <a:gd name="connsiteY10" fmla="*/ 0 h 5235446"/>
                <a:gd name="connsiteX11" fmla="*/ 6499041 w 11201400"/>
                <a:gd name="connsiteY11" fmla="*/ 0 h 5235446"/>
                <a:gd name="connsiteX12" fmla="*/ 7184616 w 11201400"/>
                <a:gd name="connsiteY12" fmla="*/ 0 h 5235446"/>
                <a:gd name="connsiteX13" fmla="*/ 7681068 w 11201400"/>
                <a:gd name="connsiteY13" fmla="*/ 0 h 5235446"/>
                <a:gd name="connsiteX14" fmla="*/ 8461205 w 11201400"/>
                <a:gd name="connsiteY14" fmla="*/ 0 h 5235446"/>
                <a:gd name="connsiteX15" fmla="*/ 8957657 w 11201400"/>
                <a:gd name="connsiteY15" fmla="*/ 0 h 5235446"/>
                <a:gd name="connsiteX16" fmla="*/ 9737795 w 11201400"/>
                <a:gd name="connsiteY16" fmla="*/ 0 h 5235446"/>
                <a:gd name="connsiteX17" fmla="*/ 10328808 w 11201400"/>
                <a:gd name="connsiteY17" fmla="*/ 0 h 5235446"/>
                <a:gd name="connsiteX18" fmla="*/ 11201400 w 11201400"/>
                <a:gd name="connsiteY18" fmla="*/ 872592 h 5235446"/>
                <a:gd name="connsiteX19" fmla="*/ 11201400 w 11201400"/>
                <a:gd name="connsiteY19" fmla="*/ 1419400 h 5235446"/>
                <a:gd name="connsiteX20" fmla="*/ 11201400 w 11201400"/>
                <a:gd name="connsiteY20" fmla="*/ 1896402 h 5235446"/>
                <a:gd name="connsiteX21" fmla="*/ 11201400 w 11201400"/>
                <a:gd name="connsiteY21" fmla="*/ 2547918 h 5235446"/>
                <a:gd name="connsiteX22" fmla="*/ 11201400 w 11201400"/>
                <a:gd name="connsiteY22" fmla="*/ 3199433 h 5235446"/>
                <a:gd name="connsiteX23" fmla="*/ 11201400 w 11201400"/>
                <a:gd name="connsiteY23" fmla="*/ 3746241 h 5235446"/>
                <a:gd name="connsiteX24" fmla="*/ 11201400 w 11201400"/>
                <a:gd name="connsiteY24" fmla="*/ 4362854 h 5235446"/>
                <a:gd name="connsiteX25" fmla="*/ 10328808 w 11201400"/>
                <a:gd name="connsiteY25" fmla="*/ 5235446 h 5235446"/>
                <a:gd name="connsiteX26" fmla="*/ 10021481 w 11201400"/>
                <a:gd name="connsiteY26" fmla="*/ 5235446 h 5235446"/>
                <a:gd name="connsiteX27" fmla="*/ 9335905 w 11201400"/>
                <a:gd name="connsiteY27" fmla="*/ 5235446 h 5235446"/>
                <a:gd name="connsiteX28" fmla="*/ 8650330 w 11201400"/>
                <a:gd name="connsiteY28" fmla="*/ 5235446 h 5235446"/>
                <a:gd name="connsiteX29" fmla="*/ 8059316 w 11201400"/>
                <a:gd name="connsiteY29" fmla="*/ 5235446 h 5235446"/>
                <a:gd name="connsiteX30" fmla="*/ 7751989 w 11201400"/>
                <a:gd name="connsiteY30" fmla="*/ 5235446 h 5235446"/>
                <a:gd name="connsiteX31" fmla="*/ 6971851 w 11201400"/>
                <a:gd name="connsiteY31" fmla="*/ 5235446 h 5235446"/>
                <a:gd name="connsiteX32" fmla="*/ 6286276 w 11201400"/>
                <a:gd name="connsiteY32" fmla="*/ 5235446 h 5235446"/>
                <a:gd name="connsiteX33" fmla="*/ 5884386 w 11201400"/>
                <a:gd name="connsiteY33" fmla="*/ 5235446 h 5235446"/>
                <a:gd name="connsiteX34" fmla="*/ 5293373 w 11201400"/>
                <a:gd name="connsiteY34" fmla="*/ 5235446 h 5235446"/>
                <a:gd name="connsiteX35" fmla="*/ 4513235 w 11201400"/>
                <a:gd name="connsiteY35" fmla="*/ 5235446 h 5235446"/>
                <a:gd name="connsiteX36" fmla="*/ 4205908 w 11201400"/>
                <a:gd name="connsiteY36" fmla="*/ 5235446 h 5235446"/>
                <a:gd name="connsiteX37" fmla="*/ 3425770 w 11201400"/>
                <a:gd name="connsiteY37" fmla="*/ 5235446 h 5235446"/>
                <a:gd name="connsiteX38" fmla="*/ 2645633 w 11201400"/>
                <a:gd name="connsiteY38" fmla="*/ 5235446 h 5235446"/>
                <a:gd name="connsiteX39" fmla="*/ 1960057 w 11201400"/>
                <a:gd name="connsiteY39" fmla="*/ 5235446 h 5235446"/>
                <a:gd name="connsiteX40" fmla="*/ 872592 w 11201400"/>
                <a:gd name="connsiteY40" fmla="*/ 5235446 h 5235446"/>
                <a:gd name="connsiteX41" fmla="*/ 0 w 11201400"/>
                <a:gd name="connsiteY41" fmla="*/ 4362854 h 5235446"/>
                <a:gd name="connsiteX42" fmla="*/ 0 w 11201400"/>
                <a:gd name="connsiteY42" fmla="*/ 3711338 h 5235446"/>
                <a:gd name="connsiteX43" fmla="*/ 0 w 11201400"/>
                <a:gd name="connsiteY43" fmla="*/ 3129628 h 5235446"/>
                <a:gd name="connsiteX44" fmla="*/ 0 w 11201400"/>
                <a:gd name="connsiteY44" fmla="*/ 2478113 h 5235446"/>
                <a:gd name="connsiteX45" fmla="*/ 0 w 11201400"/>
                <a:gd name="connsiteY45" fmla="*/ 1931305 h 5235446"/>
                <a:gd name="connsiteX46" fmla="*/ 0 w 11201400"/>
                <a:gd name="connsiteY46" fmla="*/ 1384497 h 5235446"/>
                <a:gd name="connsiteX47" fmla="*/ 0 w 11201400"/>
                <a:gd name="connsiteY47" fmla="*/ 872592 h 523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1201400" h="5235446" fill="none" extrusionOk="0">
                  <a:moveTo>
                    <a:pt x="0" y="872592"/>
                  </a:moveTo>
                  <a:cubicBezTo>
                    <a:pt x="21609" y="385731"/>
                    <a:pt x="419648" y="100287"/>
                    <a:pt x="872592" y="0"/>
                  </a:cubicBezTo>
                  <a:cubicBezTo>
                    <a:pt x="1052286" y="-12856"/>
                    <a:pt x="1181550" y="22977"/>
                    <a:pt x="1463606" y="0"/>
                  </a:cubicBezTo>
                  <a:cubicBezTo>
                    <a:pt x="1745662" y="-22977"/>
                    <a:pt x="1919969" y="38847"/>
                    <a:pt x="2054619" y="0"/>
                  </a:cubicBezTo>
                  <a:cubicBezTo>
                    <a:pt x="2189269" y="-38847"/>
                    <a:pt x="2411392" y="30515"/>
                    <a:pt x="2551070" y="0"/>
                  </a:cubicBezTo>
                  <a:cubicBezTo>
                    <a:pt x="2690748" y="-30515"/>
                    <a:pt x="2717834" y="10186"/>
                    <a:pt x="2858397" y="0"/>
                  </a:cubicBezTo>
                  <a:cubicBezTo>
                    <a:pt x="2998960" y="-10186"/>
                    <a:pt x="3323403" y="84156"/>
                    <a:pt x="3638535" y="0"/>
                  </a:cubicBezTo>
                  <a:cubicBezTo>
                    <a:pt x="3953667" y="-84156"/>
                    <a:pt x="3832966" y="4632"/>
                    <a:pt x="3945862" y="0"/>
                  </a:cubicBezTo>
                  <a:cubicBezTo>
                    <a:pt x="4058758" y="-4632"/>
                    <a:pt x="4417394" y="2215"/>
                    <a:pt x="4631438" y="0"/>
                  </a:cubicBezTo>
                  <a:cubicBezTo>
                    <a:pt x="4845482" y="-2215"/>
                    <a:pt x="5138805" y="39777"/>
                    <a:pt x="5317014" y="0"/>
                  </a:cubicBezTo>
                  <a:cubicBezTo>
                    <a:pt x="5495223" y="-39777"/>
                    <a:pt x="5626520" y="28642"/>
                    <a:pt x="5813465" y="0"/>
                  </a:cubicBezTo>
                  <a:cubicBezTo>
                    <a:pt x="6000410" y="-28642"/>
                    <a:pt x="6171591" y="41025"/>
                    <a:pt x="6499041" y="0"/>
                  </a:cubicBezTo>
                  <a:cubicBezTo>
                    <a:pt x="6826491" y="-41025"/>
                    <a:pt x="7005182" y="17513"/>
                    <a:pt x="7184616" y="0"/>
                  </a:cubicBezTo>
                  <a:cubicBezTo>
                    <a:pt x="7364051" y="-17513"/>
                    <a:pt x="7516048" y="19810"/>
                    <a:pt x="7681068" y="0"/>
                  </a:cubicBezTo>
                  <a:cubicBezTo>
                    <a:pt x="7846088" y="-19810"/>
                    <a:pt x="8265511" y="22528"/>
                    <a:pt x="8461205" y="0"/>
                  </a:cubicBezTo>
                  <a:cubicBezTo>
                    <a:pt x="8656899" y="-22528"/>
                    <a:pt x="8785424" y="56306"/>
                    <a:pt x="8957657" y="0"/>
                  </a:cubicBezTo>
                  <a:cubicBezTo>
                    <a:pt x="9129890" y="-56306"/>
                    <a:pt x="9491828" y="73057"/>
                    <a:pt x="9737795" y="0"/>
                  </a:cubicBezTo>
                  <a:cubicBezTo>
                    <a:pt x="9983762" y="-73057"/>
                    <a:pt x="10160620" y="752"/>
                    <a:pt x="10328808" y="0"/>
                  </a:cubicBezTo>
                  <a:cubicBezTo>
                    <a:pt x="10777697" y="-90333"/>
                    <a:pt x="11172263" y="383660"/>
                    <a:pt x="11201400" y="872592"/>
                  </a:cubicBezTo>
                  <a:cubicBezTo>
                    <a:pt x="11262113" y="1073261"/>
                    <a:pt x="11194446" y="1264034"/>
                    <a:pt x="11201400" y="1419400"/>
                  </a:cubicBezTo>
                  <a:cubicBezTo>
                    <a:pt x="11208354" y="1574766"/>
                    <a:pt x="11162202" y="1710006"/>
                    <a:pt x="11201400" y="1896402"/>
                  </a:cubicBezTo>
                  <a:cubicBezTo>
                    <a:pt x="11240598" y="2082798"/>
                    <a:pt x="11135253" y="2286857"/>
                    <a:pt x="11201400" y="2547918"/>
                  </a:cubicBezTo>
                  <a:cubicBezTo>
                    <a:pt x="11267547" y="2808979"/>
                    <a:pt x="11160324" y="2997938"/>
                    <a:pt x="11201400" y="3199433"/>
                  </a:cubicBezTo>
                  <a:cubicBezTo>
                    <a:pt x="11242476" y="3400929"/>
                    <a:pt x="11149467" y="3630331"/>
                    <a:pt x="11201400" y="3746241"/>
                  </a:cubicBezTo>
                  <a:cubicBezTo>
                    <a:pt x="11253333" y="3862151"/>
                    <a:pt x="11173246" y="4125999"/>
                    <a:pt x="11201400" y="4362854"/>
                  </a:cubicBezTo>
                  <a:cubicBezTo>
                    <a:pt x="11297148" y="4744284"/>
                    <a:pt x="10742794" y="5291604"/>
                    <a:pt x="10328808" y="5235446"/>
                  </a:cubicBezTo>
                  <a:cubicBezTo>
                    <a:pt x="10250668" y="5262127"/>
                    <a:pt x="10094348" y="5212933"/>
                    <a:pt x="10021481" y="5235446"/>
                  </a:cubicBezTo>
                  <a:cubicBezTo>
                    <a:pt x="9948614" y="5257959"/>
                    <a:pt x="9530729" y="5215857"/>
                    <a:pt x="9335905" y="5235446"/>
                  </a:cubicBezTo>
                  <a:cubicBezTo>
                    <a:pt x="9141081" y="5255035"/>
                    <a:pt x="8930582" y="5156594"/>
                    <a:pt x="8650330" y="5235446"/>
                  </a:cubicBezTo>
                  <a:cubicBezTo>
                    <a:pt x="8370079" y="5314298"/>
                    <a:pt x="8237039" y="5233730"/>
                    <a:pt x="8059316" y="5235446"/>
                  </a:cubicBezTo>
                  <a:cubicBezTo>
                    <a:pt x="7881593" y="5237162"/>
                    <a:pt x="7881601" y="5212694"/>
                    <a:pt x="7751989" y="5235446"/>
                  </a:cubicBezTo>
                  <a:cubicBezTo>
                    <a:pt x="7622377" y="5258198"/>
                    <a:pt x="7211431" y="5211071"/>
                    <a:pt x="6971851" y="5235446"/>
                  </a:cubicBezTo>
                  <a:cubicBezTo>
                    <a:pt x="6732271" y="5259821"/>
                    <a:pt x="6508345" y="5202580"/>
                    <a:pt x="6286276" y="5235446"/>
                  </a:cubicBezTo>
                  <a:cubicBezTo>
                    <a:pt x="6064207" y="5268312"/>
                    <a:pt x="6079570" y="5231109"/>
                    <a:pt x="5884386" y="5235446"/>
                  </a:cubicBezTo>
                  <a:cubicBezTo>
                    <a:pt x="5689202" y="5239783"/>
                    <a:pt x="5499351" y="5232896"/>
                    <a:pt x="5293373" y="5235446"/>
                  </a:cubicBezTo>
                  <a:cubicBezTo>
                    <a:pt x="5087395" y="5237996"/>
                    <a:pt x="4791510" y="5223479"/>
                    <a:pt x="4513235" y="5235446"/>
                  </a:cubicBezTo>
                  <a:cubicBezTo>
                    <a:pt x="4234960" y="5247413"/>
                    <a:pt x="4275600" y="5221876"/>
                    <a:pt x="4205908" y="5235446"/>
                  </a:cubicBezTo>
                  <a:cubicBezTo>
                    <a:pt x="4136216" y="5249016"/>
                    <a:pt x="3615597" y="5190455"/>
                    <a:pt x="3425770" y="5235446"/>
                  </a:cubicBezTo>
                  <a:cubicBezTo>
                    <a:pt x="3235943" y="5280437"/>
                    <a:pt x="2803701" y="5176651"/>
                    <a:pt x="2645633" y="5235446"/>
                  </a:cubicBezTo>
                  <a:cubicBezTo>
                    <a:pt x="2487565" y="5294241"/>
                    <a:pt x="2291522" y="5162636"/>
                    <a:pt x="1960057" y="5235446"/>
                  </a:cubicBezTo>
                  <a:cubicBezTo>
                    <a:pt x="1628592" y="5308256"/>
                    <a:pt x="1162153" y="5130497"/>
                    <a:pt x="872592" y="5235446"/>
                  </a:cubicBezTo>
                  <a:cubicBezTo>
                    <a:pt x="463283" y="5302451"/>
                    <a:pt x="-116010" y="4771701"/>
                    <a:pt x="0" y="4362854"/>
                  </a:cubicBezTo>
                  <a:cubicBezTo>
                    <a:pt x="-33311" y="4045730"/>
                    <a:pt x="35096" y="3999262"/>
                    <a:pt x="0" y="3711338"/>
                  </a:cubicBezTo>
                  <a:cubicBezTo>
                    <a:pt x="-35096" y="3423414"/>
                    <a:pt x="34924" y="3323144"/>
                    <a:pt x="0" y="3129628"/>
                  </a:cubicBezTo>
                  <a:cubicBezTo>
                    <a:pt x="-34924" y="2936112"/>
                    <a:pt x="70742" y="2616048"/>
                    <a:pt x="0" y="2478113"/>
                  </a:cubicBezTo>
                  <a:cubicBezTo>
                    <a:pt x="-70742" y="2340178"/>
                    <a:pt x="49367" y="2165570"/>
                    <a:pt x="0" y="1931305"/>
                  </a:cubicBezTo>
                  <a:cubicBezTo>
                    <a:pt x="-49367" y="1697040"/>
                    <a:pt x="29919" y="1601746"/>
                    <a:pt x="0" y="1384497"/>
                  </a:cubicBezTo>
                  <a:cubicBezTo>
                    <a:pt x="-29919" y="1167248"/>
                    <a:pt x="47730" y="1048937"/>
                    <a:pt x="0" y="872592"/>
                  </a:cubicBezTo>
                  <a:close/>
                </a:path>
                <a:path w="11201400" h="5235446" stroke="0" extrusionOk="0">
                  <a:moveTo>
                    <a:pt x="0" y="872592"/>
                  </a:moveTo>
                  <a:cubicBezTo>
                    <a:pt x="62575" y="449606"/>
                    <a:pt x="352229" y="-41670"/>
                    <a:pt x="872592" y="0"/>
                  </a:cubicBezTo>
                  <a:cubicBezTo>
                    <a:pt x="1062485" y="-37986"/>
                    <a:pt x="1104262" y="35595"/>
                    <a:pt x="1274481" y="0"/>
                  </a:cubicBezTo>
                  <a:cubicBezTo>
                    <a:pt x="1444700" y="-35595"/>
                    <a:pt x="1570559" y="30356"/>
                    <a:pt x="1676370" y="0"/>
                  </a:cubicBezTo>
                  <a:cubicBezTo>
                    <a:pt x="1782181" y="-30356"/>
                    <a:pt x="2249448" y="28881"/>
                    <a:pt x="2456508" y="0"/>
                  </a:cubicBezTo>
                  <a:cubicBezTo>
                    <a:pt x="2663568" y="-28881"/>
                    <a:pt x="2910750" y="52520"/>
                    <a:pt x="3142084" y="0"/>
                  </a:cubicBezTo>
                  <a:cubicBezTo>
                    <a:pt x="3373418" y="-52520"/>
                    <a:pt x="3528115" y="31625"/>
                    <a:pt x="3733097" y="0"/>
                  </a:cubicBezTo>
                  <a:cubicBezTo>
                    <a:pt x="3938079" y="-31625"/>
                    <a:pt x="3956098" y="24937"/>
                    <a:pt x="4040424" y="0"/>
                  </a:cubicBezTo>
                  <a:cubicBezTo>
                    <a:pt x="4124750" y="-24937"/>
                    <a:pt x="4283104" y="45229"/>
                    <a:pt x="4442314" y="0"/>
                  </a:cubicBezTo>
                  <a:cubicBezTo>
                    <a:pt x="4601524" y="-45229"/>
                    <a:pt x="4716145" y="7838"/>
                    <a:pt x="4844203" y="0"/>
                  </a:cubicBezTo>
                  <a:cubicBezTo>
                    <a:pt x="4972261" y="-7838"/>
                    <a:pt x="5089086" y="29021"/>
                    <a:pt x="5246092" y="0"/>
                  </a:cubicBezTo>
                  <a:cubicBezTo>
                    <a:pt x="5403098" y="-29021"/>
                    <a:pt x="5753652" y="93258"/>
                    <a:pt x="6026230" y="0"/>
                  </a:cubicBezTo>
                  <a:cubicBezTo>
                    <a:pt x="6298808" y="-93258"/>
                    <a:pt x="6321774" y="648"/>
                    <a:pt x="6617243" y="0"/>
                  </a:cubicBezTo>
                  <a:cubicBezTo>
                    <a:pt x="6912712" y="-648"/>
                    <a:pt x="7033806" y="56031"/>
                    <a:pt x="7302819" y="0"/>
                  </a:cubicBezTo>
                  <a:cubicBezTo>
                    <a:pt x="7571832" y="-56031"/>
                    <a:pt x="7691375" y="57483"/>
                    <a:pt x="7799270" y="0"/>
                  </a:cubicBezTo>
                  <a:cubicBezTo>
                    <a:pt x="7907165" y="-57483"/>
                    <a:pt x="7955822" y="18070"/>
                    <a:pt x="8106597" y="0"/>
                  </a:cubicBezTo>
                  <a:cubicBezTo>
                    <a:pt x="8257372" y="-18070"/>
                    <a:pt x="8646186" y="29880"/>
                    <a:pt x="8886735" y="0"/>
                  </a:cubicBezTo>
                  <a:cubicBezTo>
                    <a:pt x="9127284" y="-29880"/>
                    <a:pt x="9256608" y="67940"/>
                    <a:pt x="9477749" y="0"/>
                  </a:cubicBezTo>
                  <a:cubicBezTo>
                    <a:pt x="9698890" y="-67940"/>
                    <a:pt x="10141635" y="10234"/>
                    <a:pt x="10328808" y="0"/>
                  </a:cubicBezTo>
                  <a:cubicBezTo>
                    <a:pt x="10842327" y="31473"/>
                    <a:pt x="11169317" y="399275"/>
                    <a:pt x="11201400" y="872592"/>
                  </a:cubicBezTo>
                  <a:cubicBezTo>
                    <a:pt x="11203930" y="1046824"/>
                    <a:pt x="11146343" y="1257231"/>
                    <a:pt x="11201400" y="1454302"/>
                  </a:cubicBezTo>
                  <a:cubicBezTo>
                    <a:pt x="11256457" y="1651373"/>
                    <a:pt x="11177897" y="1874628"/>
                    <a:pt x="11201400" y="2105818"/>
                  </a:cubicBezTo>
                  <a:cubicBezTo>
                    <a:pt x="11224903" y="2337008"/>
                    <a:pt x="11157074" y="2503726"/>
                    <a:pt x="11201400" y="2722431"/>
                  </a:cubicBezTo>
                  <a:cubicBezTo>
                    <a:pt x="11245726" y="2941136"/>
                    <a:pt x="11137767" y="3079499"/>
                    <a:pt x="11201400" y="3269239"/>
                  </a:cubicBezTo>
                  <a:cubicBezTo>
                    <a:pt x="11265033" y="3458979"/>
                    <a:pt x="11139897" y="4033048"/>
                    <a:pt x="11201400" y="4362854"/>
                  </a:cubicBezTo>
                  <a:cubicBezTo>
                    <a:pt x="11204433" y="4904951"/>
                    <a:pt x="10875805" y="5257656"/>
                    <a:pt x="10328808" y="5235446"/>
                  </a:cubicBezTo>
                  <a:cubicBezTo>
                    <a:pt x="10177588" y="5277164"/>
                    <a:pt x="10061044" y="5201031"/>
                    <a:pt x="9832357" y="5235446"/>
                  </a:cubicBezTo>
                  <a:cubicBezTo>
                    <a:pt x="9603670" y="5269861"/>
                    <a:pt x="9556543" y="5183582"/>
                    <a:pt x="9335905" y="5235446"/>
                  </a:cubicBezTo>
                  <a:cubicBezTo>
                    <a:pt x="9115267" y="5287310"/>
                    <a:pt x="9028543" y="5205073"/>
                    <a:pt x="8934016" y="5235446"/>
                  </a:cubicBezTo>
                  <a:cubicBezTo>
                    <a:pt x="8839489" y="5265819"/>
                    <a:pt x="8321547" y="5193575"/>
                    <a:pt x="8153878" y="5235446"/>
                  </a:cubicBezTo>
                  <a:cubicBezTo>
                    <a:pt x="7986209" y="5277317"/>
                    <a:pt x="7882460" y="5215602"/>
                    <a:pt x="7657427" y="5235446"/>
                  </a:cubicBezTo>
                  <a:cubicBezTo>
                    <a:pt x="7432394" y="5255290"/>
                    <a:pt x="7122723" y="5200743"/>
                    <a:pt x="6971851" y="5235446"/>
                  </a:cubicBezTo>
                  <a:cubicBezTo>
                    <a:pt x="6820979" y="5270149"/>
                    <a:pt x="6420675" y="5158255"/>
                    <a:pt x="6191714" y="5235446"/>
                  </a:cubicBezTo>
                  <a:cubicBezTo>
                    <a:pt x="5962753" y="5312637"/>
                    <a:pt x="5729932" y="5171058"/>
                    <a:pt x="5411576" y="5235446"/>
                  </a:cubicBezTo>
                  <a:cubicBezTo>
                    <a:pt x="5093220" y="5299834"/>
                    <a:pt x="4975557" y="5222454"/>
                    <a:pt x="4631438" y="5235446"/>
                  </a:cubicBezTo>
                  <a:cubicBezTo>
                    <a:pt x="4287319" y="5248438"/>
                    <a:pt x="4441121" y="5234815"/>
                    <a:pt x="4324111" y="5235446"/>
                  </a:cubicBezTo>
                  <a:cubicBezTo>
                    <a:pt x="4207101" y="5236077"/>
                    <a:pt x="3909629" y="5164654"/>
                    <a:pt x="3638535" y="5235446"/>
                  </a:cubicBezTo>
                  <a:cubicBezTo>
                    <a:pt x="3367441" y="5306238"/>
                    <a:pt x="3093359" y="5222477"/>
                    <a:pt x="2858397" y="5235446"/>
                  </a:cubicBezTo>
                  <a:cubicBezTo>
                    <a:pt x="2623435" y="5248415"/>
                    <a:pt x="2471827" y="5165009"/>
                    <a:pt x="2267384" y="5235446"/>
                  </a:cubicBezTo>
                  <a:cubicBezTo>
                    <a:pt x="2062941" y="5305883"/>
                    <a:pt x="1675663" y="5234020"/>
                    <a:pt x="1487246" y="5235446"/>
                  </a:cubicBezTo>
                  <a:cubicBezTo>
                    <a:pt x="1298829" y="5236872"/>
                    <a:pt x="1108386" y="5199549"/>
                    <a:pt x="872592" y="5235446"/>
                  </a:cubicBezTo>
                  <a:cubicBezTo>
                    <a:pt x="480853" y="5247760"/>
                    <a:pt x="-8314" y="4881938"/>
                    <a:pt x="0" y="4362854"/>
                  </a:cubicBezTo>
                  <a:cubicBezTo>
                    <a:pt x="-18193" y="4137512"/>
                    <a:pt x="16974" y="3849134"/>
                    <a:pt x="0" y="3711338"/>
                  </a:cubicBezTo>
                  <a:cubicBezTo>
                    <a:pt x="-16974" y="3573542"/>
                    <a:pt x="38315" y="3260659"/>
                    <a:pt x="0" y="3094725"/>
                  </a:cubicBezTo>
                  <a:cubicBezTo>
                    <a:pt x="-38315" y="2928791"/>
                    <a:pt x="11650" y="2795389"/>
                    <a:pt x="0" y="2617723"/>
                  </a:cubicBezTo>
                  <a:cubicBezTo>
                    <a:pt x="-11650" y="2440057"/>
                    <a:pt x="37127" y="2248131"/>
                    <a:pt x="0" y="2001110"/>
                  </a:cubicBezTo>
                  <a:cubicBezTo>
                    <a:pt x="-37127" y="1754089"/>
                    <a:pt x="6039" y="1717053"/>
                    <a:pt x="0" y="1524108"/>
                  </a:cubicBezTo>
                  <a:cubicBezTo>
                    <a:pt x="-6039" y="1331163"/>
                    <a:pt x="15866" y="1136824"/>
                    <a:pt x="0" y="872592"/>
                  </a:cubicBezTo>
                  <a:close/>
                </a:path>
              </a:pathLst>
            </a:custGeom>
            <a:grp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7A5E5E-F946-3114-FD82-99C2FC51F82F}"/>
                </a:ext>
              </a:extLst>
            </p:cNvPr>
            <p:cNvSpPr txBox="1"/>
            <p:nvPr/>
          </p:nvSpPr>
          <p:spPr>
            <a:xfrm>
              <a:off x="601980" y="2317918"/>
              <a:ext cx="10728960" cy="1446550"/>
            </a:xfrm>
            <a:prstGeom prst="rect">
              <a:avLst/>
            </a:prstGeom>
            <a:noFill/>
            <a:ln>
              <a:noFill/>
            </a:ln>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Nếu là Tuấn, em sẽ xin lỗi bố và hứa lần sau không chơi bóng ở đó nữa.</a:t>
              </a:r>
            </a:p>
          </p:txBody>
        </p:sp>
      </p:grpSp>
      <p:sp>
        <p:nvSpPr>
          <p:cNvPr id="17" name="Arrow: Right 16">
            <a:extLst>
              <a:ext uri="{FF2B5EF4-FFF2-40B4-BE49-F238E27FC236}">
                <a16:creationId xmlns:a16="http://schemas.microsoft.com/office/drawing/2014/main" id="{C7EF858F-2FAB-2ACB-C07E-38F210672C27}"/>
              </a:ext>
            </a:extLst>
          </p:cNvPr>
          <p:cNvSpPr/>
          <p:nvPr/>
        </p:nvSpPr>
        <p:spPr>
          <a:xfrm>
            <a:off x="1504581" y="228835"/>
            <a:ext cx="2545080" cy="1257003"/>
          </a:xfrm>
          <a:prstGeom prst="rightArrow">
            <a:avLst/>
          </a:prstGeom>
          <a:solidFill>
            <a:srgbClr val="00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ED7D31">
                    <a:lumMod val="50000"/>
                  </a:srgbClr>
                </a:solidFill>
                <a:effectLst/>
                <a:uLnTx/>
                <a:uFillTx/>
                <a:latin typeface="Calibri" panose="020F0502020204030204"/>
                <a:ea typeface="+mn-ea"/>
                <a:cs typeface="+mn-cs"/>
              </a:rPr>
              <a:t>TH2</a:t>
            </a:r>
          </a:p>
        </p:txBody>
      </p:sp>
    </p:spTree>
    <p:extLst>
      <p:ext uri="{BB962C8B-B14F-4D97-AF65-F5344CB8AC3E}">
        <p14:creationId xmlns:p14="http://schemas.microsoft.com/office/powerpoint/2010/main" val="17973367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DC8D8A34-8D87-33D5-D4C3-F6889A9A41E0}"/>
              </a:ext>
            </a:extLst>
          </p:cNvPr>
          <p:cNvSpPr/>
          <p:nvPr/>
        </p:nvSpPr>
        <p:spPr>
          <a:xfrm rot="268911">
            <a:off x="-24093" y="155305"/>
            <a:ext cx="12163453" cy="6236985"/>
          </a:xfrm>
          <a:custGeom>
            <a:avLst/>
            <a:gdLst>
              <a:gd name="connsiteX0" fmla="*/ 1098089 w 12163453"/>
              <a:gd name="connsiteY0" fmla="*/ 2074663 h 6236985"/>
              <a:gd name="connsiteX1" fmla="*/ 1583219 w 12163453"/>
              <a:gd name="connsiteY1" fmla="*/ 997195 h 6236985"/>
              <a:gd name="connsiteX2" fmla="*/ 3943267 w 12163453"/>
              <a:gd name="connsiteY2" fmla="*/ 751036 h 6236985"/>
              <a:gd name="connsiteX3" fmla="*/ 6322743 w 12163453"/>
              <a:gd name="connsiteY3" fmla="*/ 495493 h 6236985"/>
              <a:gd name="connsiteX4" fmla="*/ 7249924 w 12163453"/>
              <a:gd name="connsiteY4" fmla="*/ 28874 h 6236985"/>
              <a:gd name="connsiteX5" fmla="*/ 8399821 w 12163453"/>
              <a:gd name="connsiteY5" fmla="*/ 358193 h 6236985"/>
              <a:gd name="connsiteX6" fmla="*/ 9985012 w 12163453"/>
              <a:gd name="connsiteY6" fmla="*/ 99618 h 6236985"/>
              <a:gd name="connsiteX7" fmla="*/ 10788870 w 12163453"/>
              <a:gd name="connsiteY7" fmla="*/ 805033 h 6236985"/>
              <a:gd name="connsiteX8" fmla="*/ 11820511 w 12163453"/>
              <a:gd name="connsiteY8" fmla="*/ 1489657 h 6236985"/>
              <a:gd name="connsiteX9" fmla="*/ 11774335 w 12163453"/>
              <a:gd name="connsiteY9" fmla="*/ 2232032 h 6236985"/>
              <a:gd name="connsiteX10" fmla="*/ 12111645 w 12163453"/>
              <a:gd name="connsiteY10" fmla="*/ 3367105 h 6236985"/>
              <a:gd name="connsiteX11" fmla="*/ 10531523 w 12163453"/>
              <a:gd name="connsiteY11" fmla="*/ 4360692 h 6236985"/>
              <a:gd name="connsiteX12" fmla="*/ 9965866 w 12163453"/>
              <a:gd name="connsiteY12" fmla="*/ 5212069 h 6236985"/>
              <a:gd name="connsiteX13" fmla="*/ 8039986 w 12163453"/>
              <a:gd name="connsiteY13" fmla="*/ 5315152 h 6236985"/>
              <a:gd name="connsiteX14" fmla="*/ 6663713 w 12163453"/>
              <a:gd name="connsiteY14" fmla="*/ 6223413 h 6236985"/>
              <a:gd name="connsiteX15" fmla="*/ 4640132 w 12163453"/>
              <a:gd name="connsiteY15" fmla="*/ 5669015 h 6236985"/>
              <a:gd name="connsiteX16" fmla="*/ 1634182 w 12163453"/>
              <a:gd name="connsiteY16" fmla="*/ 5121257 h 6236985"/>
              <a:gd name="connsiteX17" fmla="*/ 312533 w 12163453"/>
              <a:gd name="connsiteY17" fmla="*/ 4511707 h 6236985"/>
              <a:gd name="connsiteX18" fmla="*/ 594939 w 12163453"/>
              <a:gd name="connsiteY18" fmla="*/ 3688916 h 6236985"/>
              <a:gd name="connsiteX19" fmla="*/ -1408 w 12163453"/>
              <a:gd name="connsiteY19" fmla="*/ 2844758 h 6236985"/>
              <a:gd name="connsiteX20" fmla="*/ 1087671 w 12163453"/>
              <a:gd name="connsiteY20" fmla="*/ 2094443 h 6236985"/>
              <a:gd name="connsiteX21" fmla="*/ 1098089 w 12163453"/>
              <a:gd name="connsiteY21" fmla="*/ 2074663 h 6236985"/>
              <a:gd name="connsiteX0" fmla="*/ 1321367 w 12163453"/>
              <a:gd name="connsiteY0" fmla="*/ 3779295 h 6236985"/>
              <a:gd name="connsiteX1" fmla="*/ 608172 w 12163453"/>
              <a:gd name="connsiteY1" fmla="*/ 3664228 h 6236985"/>
              <a:gd name="connsiteX2" fmla="*/ 1950657 w 12163453"/>
              <a:gd name="connsiteY2" fmla="*/ 5038531 h 6236985"/>
              <a:gd name="connsiteX3" fmla="*/ 1638687 w 12163453"/>
              <a:gd name="connsiteY3" fmla="*/ 5093537 h 6236985"/>
              <a:gd name="connsiteX4" fmla="*/ 4639568 w 12163453"/>
              <a:gd name="connsiteY4" fmla="*/ 5643605 h 6236985"/>
              <a:gd name="connsiteX5" fmla="*/ 4451485 w 12163453"/>
              <a:gd name="connsiteY5" fmla="*/ 5392393 h 6236985"/>
              <a:gd name="connsiteX6" fmla="*/ 8116570 w 12163453"/>
              <a:gd name="connsiteY6" fmla="*/ 5017163 h 6236985"/>
              <a:gd name="connsiteX7" fmla="*/ 8041393 w 12163453"/>
              <a:gd name="connsiteY7" fmla="*/ 5292774 h 6236985"/>
              <a:gd name="connsiteX8" fmla="*/ 9609409 w 12163453"/>
              <a:gd name="connsiteY8" fmla="*/ 3313975 h 6236985"/>
              <a:gd name="connsiteX9" fmla="*/ 10524765 w 12163453"/>
              <a:gd name="connsiteY9" fmla="*/ 4344233 h 6236985"/>
              <a:gd name="connsiteX10" fmla="*/ 11768703 w 12163453"/>
              <a:gd name="connsiteY10" fmla="*/ 2216728 h 6236985"/>
              <a:gd name="connsiteX11" fmla="*/ 11361002 w 12163453"/>
              <a:gd name="connsiteY11" fmla="*/ 2603074 h 6236985"/>
              <a:gd name="connsiteX12" fmla="*/ 10790559 w 12163453"/>
              <a:gd name="connsiteY12" fmla="*/ 783376 h 6236985"/>
              <a:gd name="connsiteX13" fmla="*/ 10811958 w 12163453"/>
              <a:gd name="connsiteY13" fmla="*/ 965866 h 6236985"/>
              <a:gd name="connsiteX14" fmla="*/ 8187242 w 12163453"/>
              <a:gd name="connsiteY14" fmla="*/ 570568 h 6236985"/>
              <a:gd name="connsiteX15" fmla="*/ 8396161 w 12163453"/>
              <a:gd name="connsiteY15" fmla="*/ 337836 h 6236985"/>
              <a:gd name="connsiteX16" fmla="*/ 6234051 w 12163453"/>
              <a:gd name="connsiteY16" fmla="*/ 681448 h 6236985"/>
              <a:gd name="connsiteX17" fmla="*/ 6335131 w 12163453"/>
              <a:gd name="connsiteY17" fmla="*/ 480767 h 6236985"/>
              <a:gd name="connsiteX18" fmla="*/ 3941859 w 12163453"/>
              <a:gd name="connsiteY18" fmla="*/ 749593 h 6236985"/>
              <a:gd name="connsiteX19" fmla="*/ 4307889 w 12163453"/>
              <a:gd name="connsiteY19" fmla="*/ 944210 h 6236985"/>
              <a:gd name="connsiteX20" fmla="*/ 1162003 w 12163453"/>
              <a:gd name="connsiteY20" fmla="*/ 2279531 h 6236985"/>
              <a:gd name="connsiteX21" fmla="*/ 1098089 w 12163453"/>
              <a:gd name="connsiteY21" fmla="*/ 2074663 h 6236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163453" h="6236985" fill="none" extrusionOk="0">
                <a:moveTo>
                  <a:pt x="1098089" y="2074663"/>
                </a:moveTo>
                <a:cubicBezTo>
                  <a:pt x="937580" y="1730281"/>
                  <a:pt x="1245221" y="1303584"/>
                  <a:pt x="1583219" y="997195"/>
                </a:cubicBezTo>
                <a:cubicBezTo>
                  <a:pt x="2114409" y="582601"/>
                  <a:pt x="3270476" y="406565"/>
                  <a:pt x="3943267" y="751036"/>
                </a:cubicBezTo>
                <a:cubicBezTo>
                  <a:pt x="4411636" y="104588"/>
                  <a:pt x="5547067" y="19528"/>
                  <a:pt x="6322743" y="495493"/>
                </a:cubicBezTo>
                <a:cubicBezTo>
                  <a:pt x="6581374" y="270673"/>
                  <a:pt x="6777669" y="46632"/>
                  <a:pt x="7249924" y="28874"/>
                </a:cubicBezTo>
                <a:cubicBezTo>
                  <a:pt x="7702632" y="53114"/>
                  <a:pt x="8168245" y="132813"/>
                  <a:pt x="8399821" y="358193"/>
                </a:cubicBezTo>
                <a:cubicBezTo>
                  <a:pt x="8841950" y="112792"/>
                  <a:pt x="9471676" y="-88142"/>
                  <a:pt x="9985012" y="99618"/>
                </a:cubicBezTo>
                <a:cubicBezTo>
                  <a:pt x="10357989" y="222269"/>
                  <a:pt x="10740169" y="529361"/>
                  <a:pt x="10788870" y="805033"/>
                </a:cubicBezTo>
                <a:cubicBezTo>
                  <a:pt x="11274179" y="827313"/>
                  <a:pt x="11643484" y="1122338"/>
                  <a:pt x="11820511" y="1489657"/>
                </a:cubicBezTo>
                <a:cubicBezTo>
                  <a:pt x="11922116" y="1781467"/>
                  <a:pt x="11903235" y="2016991"/>
                  <a:pt x="11774335" y="2232032"/>
                </a:cubicBezTo>
                <a:cubicBezTo>
                  <a:pt x="12099932" y="2504493"/>
                  <a:pt x="12266181" y="2896467"/>
                  <a:pt x="12111645" y="3367105"/>
                </a:cubicBezTo>
                <a:cubicBezTo>
                  <a:pt x="11888322" y="3864286"/>
                  <a:pt x="11306377" y="4457481"/>
                  <a:pt x="10531523" y="4360692"/>
                </a:cubicBezTo>
                <a:cubicBezTo>
                  <a:pt x="10552047" y="4707135"/>
                  <a:pt x="10397295" y="4945278"/>
                  <a:pt x="9965866" y="5212069"/>
                </a:cubicBezTo>
                <a:cubicBezTo>
                  <a:pt x="9447378" y="5544438"/>
                  <a:pt x="8638408" y="5612098"/>
                  <a:pt x="8039986" y="5315152"/>
                </a:cubicBezTo>
                <a:cubicBezTo>
                  <a:pt x="7787455" y="5696226"/>
                  <a:pt x="7385754" y="6074851"/>
                  <a:pt x="6663713" y="6223413"/>
                </a:cubicBezTo>
                <a:cubicBezTo>
                  <a:pt x="5900164" y="6315226"/>
                  <a:pt x="5006672" y="6109704"/>
                  <a:pt x="4640132" y="5669015"/>
                </a:cubicBezTo>
                <a:cubicBezTo>
                  <a:pt x="3614773" y="6153345"/>
                  <a:pt x="2120905" y="5909752"/>
                  <a:pt x="1634182" y="5121257"/>
                </a:cubicBezTo>
                <a:cubicBezTo>
                  <a:pt x="991424" y="5081327"/>
                  <a:pt x="501265" y="4937094"/>
                  <a:pt x="312533" y="4511707"/>
                </a:cubicBezTo>
                <a:cubicBezTo>
                  <a:pt x="201234" y="4205607"/>
                  <a:pt x="282653" y="3931891"/>
                  <a:pt x="594939" y="3688916"/>
                </a:cubicBezTo>
                <a:cubicBezTo>
                  <a:pt x="165661" y="3545707"/>
                  <a:pt x="-68931" y="3163974"/>
                  <a:pt x="-1408" y="2844758"/>
                </a:cubicBezTo>
                <a:cubicBezTo>
                  <a:pt x="81287" y="2510312"/>
                  <a:pt x="458980" y="2132343"/>
                  <a:pt x="1087671" y="2094443"/>
                </a:cubicBezTo>
                <a:cubicBezTo>
                  <a:pt x="1091525" y="2088193"/>
                  <a:pt x="1094119" y="2081624"/>
                  <a:pt x="1098089" y="2074663"/>
                </a:cubicBezTo>
                <a:close/>
              </a:path>
              <a:path w="12163453" h="6236985" fill="none" extrusionOk="0">
                <a:moveTo>
                  <a:pt x="1321367" y="3779295"/>
                </a:moveTo>
                <a:cubicBezTo>
                  <a:pt x="1078920" y="3754486"/>
                  <a:pt x="867087" y="3756360"/>
                  <a:pt x="608172" y="3664228"/>
                </a:cubicBezTo>
                <a:moveTo>
                  <a:pt x="1950657" y="5038531"/>
                </a:moveTo>
                <a:cubicBezTo>
                  <a:pt x="1857771" y="5048425"/>
                  <a:pt x="1770042" y="5077400"/>
                  <a:pt x="1638687" y="5093537"/>
                </a:cubicBezTo>
                <a:moveTo>
                  <a:pt x="4639568" y="5643605"/>
                </a:moveTo>
                <a:cubicBezTo>
                  <a:pt x="4564850" y="5557213"/>
                  <a:pt x="4485244" y="5481204"/>
                  <a:pt x="4451485" y="5392393"/>
                </a:cubicBezTo>
                <a:moveTo>
                  <a:pt x="8116570" y="5017163"/>
                </a:moveTo>
                <a:cubicBezTo>
                  <a:pt x="8109986" y="5107247"/>
                  <a:pt x="8081740" y="5195959"/>
                  <a:pt x="8041393" y="5292774"/>
                </a:cubicBezTo>
                <a:moveTo>
                  <a:pt x="9609409" y="3313975"/>
                </a:moveTo>
                <a:cubicBezTo>
                  <a:pt x="10167991" y="3475564"/>
                  <a:pt x="10520580" y="3895607"/>
                  <a:pt x="10524765" y="4344233"/>
                </a:cubicBezTo>
                <a:moveTo>
                  <a:pt x="11768703" y="2216728"/>
                </a:moveTo>
                <a:cubicBezTo>
                  <a:pt x="11670080" y="2364151"/>
                  <a:pt x="11537823" y="2509044"/>
                  <a:pt x="11361002" y="2603074"/>
                </a:cubicBezTo>
                <a:moveTo>
                  <a:pt x="10790559" y="783376"/>
                </a:moveTo>
                <a:cubicBezTo>
                  <a:pt x="10814096" y="843625"/>
                  <a:pt x="10807426" y="897555"/>
                  <a:pt x="10811958" y="965866"/>
                </a:cubicBezTo>
                <a:moveTo>
                  <a:pt x="8187242" y="570568"/>
                </a:moveTo>
                <a:cubicBezTo>
                  <a:pt x="8223323" y="481531"/>
                  <a:pt x="8307848" y="418294"/>
                  <a:pt x="8396161" y="337836"/>
                </a:cubicBezTo>
                <a:moveTo>
                  <a:pt x="6234051" y="681448"/>
                </a:moveTo>
                <a:cubicBezTo>
                  <a:pt x="6270254" y="615237"/>
                  <a:pt x="6303429" y="546421"/>
                  <a:pt x="6335131" y="480767"/>
                </a:cubicBezTo>
                <a:moveTo>
                  <a:pt x="3941859" y="749593"/>
                </a:moveTo>
                <a:cubicBezTo>
                  <a:pt x="4102142" y="789106"/>
                  <a:pt x="4201182" y="873874"/>
                  <a:pt x="4307889" y="944210"/>
                </a:cubicBezTo>
                <a:moveTo>
                  <a:pt x="1162003" y="2279531"/>
                </a:moveTo>
                <a:cubicBezTo>
                  <a:pt x="1134189" y="2200487"/>
                  <a:pt x="1125606" y="2152340"/>
                  <a:pt x="1098089" y="2074663"/>
                </a:cubicBezTo>
              </a:path>
              <a:path w="12163453" h="6236985" stroke="0" extrusionOk="0">
                <a:moveTo>
                  <a:pt x="1098089" y="2074663"/>
                </a:moveTo>
                <a:cubicBezTo>
                  <a:pt x="1073215" y="1595419"/>
                  <a:pt x="1202951" y="1199030"/>
                  <a:pt x="1583219" y="997195"/>
                </a:cubicBezTo>
                <a:cubicBezTo>
                  <a:pt x="2335456" y="495689"/>
                  <a:pt x="3226634" y="301828"/>
                  <a:pt x="3943267" y="751036"/>
                </a:cubicBezTo>
                <a:cubicBezTo>
                  <a:pt x="4538578" y="-3743"/>
                  <a:pt x="5662279" y="-46170"/>
                  <a:pt x="6322743" y="495493"/>
                </a:cubicBezTo>
                <a:cubicBezTo>
                  <a:pt x="6513905" y="229907"/>
                  <a:pt x="6843202" y="88867"/>
                  <a:pt x="7249924" y="28874"/>
                </a:cubicBezTo>
                <a:cubicBezTo>
                  <a:pt x="7698144" y="-19783"/>
                  <a:pt x="8129373" y="73878"/>
                  <a:pt x="8399821" y="358193"/>
                </a:cubicBezTo>
                <a:cubicBezTo>
                  <a:pt x="8853572" y="-9871"/>
                  <a:pt x="9490579" y="-75559"/>
                  <a:pt x="9985012" y="99618"/>
                </a:cubicBezTo>
                <a:cubicBezTo>
                  <a:pt x="10450930" y="170267"/>
                  <a:pt x="10764984" y="485651"/>
                  <a:pt x="10788870" y="805033"/>
                </a:cubicBezTo>
                <a:cubicBezTo>
                  <a:pt x="11315809" y="897111"/>
                  <a:pt x="11690552" y="1092418"/>
                  <a:pt x="11820511" y="1489657"/>
                </a:cubicBezTo>
                <a:cubicBezTo>
                  <a:pt x="11928124" y="1781809"/>
                  <a:pt x="11858228" y="1979539"/>
                  <a:pt x="11774335" y="2232032"/>
                </a:cubicBezTo>
                <a:cubicBezTo>
                  <a:pt x="12194748" y="2495109"/>
                  <a:pt x="12263901" y="2982241"/>
                  <a:pt x="12111645" y="3367105"/>
                </a:cubicBezTo>
                <a:cubicBezTo>
                  <a:pt x="11870274" y="3836527"/>
                  <a:pt x="11426063" y="4336398"/>
                  <a:pt x="10531523" y="4360692"/>
                </a:cubicBezTo>
                <a:cubicBezTo>
                  <a:pt x="10518154" y="4689426"/>
                  <a:pt x="10372342" y="4955200"/>
                  <a:pt x="9965866" y="5212069"/>
                </a:cubicBezTo>
                <a:cubicBezTo>
                  <a:pt x="9394452" y="5635485"/>
                  <a:pt x="8630278" y="5551971"/>
                  <a:pt x="8039986" y="5315152"/>
                </a:cubicBezTo>
                <a:cubicBezTo>
                  <a:pt x="7868636" y="5914937"/>
                  <a:pt x="7328978" y="6149842"/>
                  <a:pt x="6663713" y="6223413"/>
                </a:cubicBezTo>
                <a:cubicBezTo>
                  <a:pt x="5867082" y="6384366"/>
                  <a:pt x="5179086" y="6130109"/>
                  <a:pt x="4640132" y="5669015"/>
                </a:cubicBezTo>
                <a:cubicBezTo>
                  <a:pt x="3540412" y="6127214"/>
                  <a:pt x="2242781" y="5814096"/>
                  <a:pt x="1634182" y="5121257"/>
                </a:cubicBezTo>
                <a:cubicBezTo>
                  <a:pt x="992143" y="5184723"/>
                  <a:pt x="403510" y="4987402"/>
                  <a:pt x="312533" y="4511707"/>
                </a:cubicBezTo>
                <a:cubicBezTo>
                  <a:pt x="178465" y="4180670"/>
                  <a:pt x="281332" y="3915644"/>
                  <a:pt x="594939" y="3688916"/>
                </a:cubicBezTo>
                <a:cubicBezTo>
                  <a:pt x="217087" y="3560976"/>
                  <a:pt x="338" y="3173109"/>
                  <a:pt x="-1408" y="2844758"/>
                </a:cubicBezTo>
                <a:cubicBezTo>
                  <a:pt x="53334" y="2438496"/>
                  <a:pt x="605927" y="2236707"/>
                  <a:pt x="1087671" y="2094443"/>
                </a:cubicBezTo>
                <a:cubicBezTo>
                  <a:pt x="1091479" y="2087547"/>
                  <a:pt x="1095093" y="2080619"/>
                  <a:pt x="1098089" y="2074663"/>
                </a:cubicBezTo>
                <a:close/>
              </a:path>
              <a:path w="12163453" h="6236985" fill="none" stroke="0" extrusionOk="0">
                <a:moveTo>
                  <a:pt x="1321367" y="3779295"/>
                </a:moveTo>
                <a:cubicBezTo>
                  <a:pt x="1067424" y="3794912"/>
                  <a:pt x="823373" y="3778656"/>
                  <a:pt x="608172" y="3664228"/>
                </a:cubicBezTo>
                <a:moveTo>
                  <a:pt x="1950657" y="5038531"/>
                </a:moveTo>
                <a:cubicBezTo>
                  <a:pt x="1863879" y="5075908"/>
                  <a:pt x="1765160" y="5071216"/>
                  <a:pt x="1638687" y="5093537"/>
                </a:cubicBezTo>
                <a:moveTo>
                  <a:pt x="4639568" y="5643605"/>
                </a:moveTo>
                <a:cubicBezTo>
                  <a:pt x="4553490" y="5558639"/>
                  <a:pt x="4500717" y="5474334"/>
                  <a:pt x="4451485" y="5392393"/>
                </a:cubicBezTo>
                <a:moveTo>
                  <a:pt x="8116570" y="5017163"/>
                </a:moveTo>
                <a:cubicBezTo>
                  <a:pt x="8097444" y="5119108"/>
                  <a:pt x="8083463" y="5198942"/>
                  <a:pt x="8041393" y="5292774"/>
                </a:cubicBezTo>
                <a:moveTo>
                  <a:pt x="9609409" y="3313975"/>
                </a:moveTo>
                <a:cubicBezTo>
                  <a:pt x="10224077" y="3412077"/>
                  <a:pt x="10555345" y="3899934"/>
                  <a:pt x="10524765" y="4344233"/>
                </a:cubicBezTo>
                <a:moveTo>
                  <a:pt x="11768703" y="2216728"/>
                </a:moveTo>
                <a:cubicBezTo>
                  <a:pt x="11641222" y="2368311"/>
                  <a:pt x="11543398" y="2534663"/>
                  <a:pt x="11361002" y="2603074"/>
                </a:cubicBezTo>
                <a:moveTo>
                  <a:pt x="10790559" y="783376"/>
                </a:moveTo>
                <a:cubicBezTo>
                  <a:pt x="10804105" y="858635"/>
                  <a:pt x="10818542" y="915523"/>
                  <a:pt x="10811958" y="965866"/>
                </a:cubicBezTo>
                <a:moveTo>
                  <a:pt x="8187242" y="570568"/>
                </a:moveTo>
                <a:cubicBezTo>
                  <a:pt x="8229460" y="500508"/>
                  <a:pt x="8331249" y="407535"/>
                  <a:pt x="8396161" y="337836"/>
                </a:cubicBezTo>
                <a:moveTo>
                  <a:pt x="6234051" y="681448"/>
                </a:moveTo>
                <a:cubicBezTo>
                  <a:pt x="6257309" y="602704"/>
                  <a:pt x="6287653" y="542785"/>
                  <a:pt x="6335131" y="480767"/>
                </a:cubicBezTo>
                <a:moveTo>
                  <a:pt x="3941859" y="749593"/>
                </a:moveTo>
                <a:cubicBezTo>
                  <a:pt x="4055028" y="790691"/>
                  <a:pt x="4188761" y="839615"/>
                  <a:pt x="4307889" y="944210"/>
                </a:cubicBezTo>
                <a:moveTo>
                  <a:pt x="1162003" y="2279531"/>
                </a:moveTo>
                <a:cubicBezTo>
                  <a:pt x="1126178" y="2200850"/>
                  <a:pt x="1114523" y="2148825"/>
                  <a:pt x="1098089" y="2074663"/>
                </a:cubicBezTo>
              </a:path>
            </a:pathLst>
          </a:custGeom>
          <a:solidFill>
            <a:schemeClr val="bg1"/>
          </a:solidFill>
          <a:ln w="57150">
            <a:solidFill>
              <a:srgbClr val="008000"/>
            </a:solidFill>
            <a:extLst>
              <a:ext uri="{C807C97D-BFC1-408E-A445-0C87EB9F89A2}">
                <ask:lineSketchStyleProps xmlns:ask="http://schemas.microsoft.com/office/drawing/2018/sketchyshapes" sd="2776017701">
                  <a:prstGeom prst="cloud">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loud 3">
            <a:extLst>
              <a:ext uri="{FF2B5EF4-FFF2-40B4-BE49-F238E27FC236}">
                <a16:creationId xmlns:a16="http://schemas.microsoft.com/office/drawing/2014/main" id="{F8643F6A-56C9-422F-CCB0-7795048855DC}"/>
              </a:ext>
            </a:extLst>
          </p:cNvPr>
          <p:cNvSpPr/>
          <p:nvPr/>
        </p:nvSpPr>
        <p:spPr>
          <a:xfrm rot="268911">
            <a:off x="182613" y="707003"/>
            <a:ext cx="11750040" cy="5133590"/>
          </a:xfrm>
          <a:prstGeom prst="cloud">
            <a:avLst/>
          </a:prstGeom>
          <a:solidFill>
            <a:srgbClr val="66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489985B3-1788-CAE4-366E-5C86CCA88282}"/>
              </a:ext>
            </a:extLst>
          </p:cNvPr>
          <p:cNvSpPr txBox="1"/>
          <p:nvPr/>
        </p:nvSpPr>
        <p:spPr>
          <a:xfrm>
            <a:off x="1316027" y="1248787"/>
            <a:ext cx="9483212" cy="3034357"/>
          </a:xfrm>
          <a:prstGeom prst="rect">
            <a:avLst/>
          </a:prstGeom>
          <a:noFill/>
          <a:ln>
            <a:noFill/>
          </a:ln>
        </p:spPr>
        <p:txBody>
          <a:bodyPr wrap="square" rtlCol="0">
            <a:spAutoFit/>
          </a:bodyPr>
          <a:lstStyle/>
          <a:p>
            <a:pPr algn="ctr">
              <a:lnSpc>
                <a:spcPct val="150000"/>
              </a:lnSpc>
            </a:pPr>
            <a:r>
              <a:rPr lang="en-US" sz="4400"/>
              <a:t>2. Chia sẻ về việc em đã điều chỉnh cảm xúc, suy nghĩ của bản thân sau khi sắm vai.</a:t>
            </a:r>
          </a:p>
        </p:txBody>
      </p:sp>
    </p:spTree>
    <p:extLst>
      <p:ext uri="{BB962C8B-B14F-4D97-AF65-F5344CB8AC3E}">
        <p14:creationId xmlns:p14="http://schemas.microsoft.com/office/powerpoint/2010/main" val="3575840012"/>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3000" b="-33000"/>
          </a:stretch>
        </a:blip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F4E25DD3-8573-DC27-B6EC-C8EFD4260F4D}"/>
              </a:ext>
            </a:extLst>
          </p:cNvPr>
          <p:cNvSpPr/>
          <p:nvPr/>
        </p:nvSpPr>
        <p:spPr>
          <a:xfrm rot="183859">
            <a:off x="2628943" y="3229767"/>
            <a:ext cx="6934113" cy="156945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1C0C1EF-22FC-EC99-C350-60EE7F9C64D8}"/>
              </a:ext>
            </a:extLst>
          </p:cNvPr>
          <p:cNvSpPr>
            <a:spLocks noGrp="1"/>
          </p:cNvSpPr>
          <p:nvPr>
            <p:ph type="title"/>
          </p:nvPr>
        </p:nvSpPr>
        <p:spPr>
          <a:xfrm>
            <a:off x="3106548" y="3507818"/>
            <a:ext cx="6153031" cy="967582"/>
          </a:xfrm>
        </p:spPr>
        <p:txBody>
          <a:bodyPr>
            <a:normAutofit fontScale="90000"/>
          </a:bodyPr>
          <a:lstStyle/>
          <a:p>
            <a:r>
              <a:rPr lang="en-US" sz="6000" b="1" i="1">
                <a:solidFill>
                  <a:srgbClr val="FF3300"/>
                </a:solidFill>
                <a:latin typeface="UVN Banh Mi" pitchFamily="2" charset="0"/>
              </a:rPr>
              <a:t>SINH</a:t>
            </a:r>
            <a:r>
              <a:rPr lang="en-US" sz="6000" b="1" i="1">
                <a:latin typeface="UVN Banh Mi" pitchFamily="2" charset="0"/>
              </a:rPr>
              <a:t> </a:t>
            </a:r>
            <a:r>
              <a:rPr lang="en-US" sz="6000" b="1" i="1">
                <a:solidFill>
                  <a:schemeClr val="accent5">
                    <a:lumMod val="50000"/>
                  </a:schemeClr>
                </a:solidFill>
                <a:latin typeface="UVN Banh Mi" pitchFamily="2" charset="0"/>
              </a:rPr>
              <a:t>HOẠT</a:t>
            </a:r>
            <a:r>
              <a:rPr lang="en-US" sz="6000" b="1" i="1">
                <a:latin typeface="UVN Banh Mi" pitchFamily="2" charset="0"/>
              </a:rPr>
              <a:t> </a:t>
            </a:r>
            <a:r>
              <a:rPr lang="en-US" sz="6000" b="1" i="1">
                <a:solidFill>
                  <a:srgbClr val="FF0000"/>
                </a:solidFill>
                <a:latin typeface="UVN Banh Mi" pitchFamily="2" charset="0"/>
              </a:rPr>
              <a:t>DƯỚI</a:t>
            </a:r>
            <a:r>
              <a:rPr lang="en-US" sz="6000" b="1" i="1">
                <a:latin typeface="UVN Banh Mi" pitchFamily="2" charset="0"/>
              </a:rPr>
              <a:t> </a:t>
            </a:r>
            <a:r>
              <a:rPr lang="en-US" sz="6000" b="1" i="1">
                <a:solidFill>
                  <a:srgbClr val="008000"/>
                </a:solidFill>
                <a:latin typeface="UVN Banh Mi" pitchFamily="2" charset="0"/>
              </a:rPr>
              <a:t>CỜ</a:t>
            </a:r>
          </a:p>
        </p:txBody>
      </p:sp>
      <p:sp>
        <p:nvSpPr>
          <p:cNvPr id="6" name="Star: 5 Points 5">
            <a:extLst>
              <a:ext uri="{FF2B5EF4-FFF2-40B4-BE49-F238E27FC236}">
                <a16:creationId xmlns:a16="http://schemas.microsoft.com/office/drawing/2014/main" id="{23427CF5-3B7F-7A7A-2BD0-EF37E149CBCD}"/>
              </a:ext>
            </a:extLst>
          </p:cNvPr>
          <p:cNvSpPr/>
          <p:nvPr/>
        </p:nvSpPr>
        <p:spPr>
          <a:xfrm>
            <a:off x="6309360" y="609600"/>
            <a:ext cx="274320" cy="28956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55548808"/>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E657203-E07A-EFDF-504A-8BD3CF858E1A}"/>
              </a:ext>
            </a:extLst>
          </p:cNvPr>
          <p:cNvSpPr txBox="1"/>
          <p:nvPr/>
        </p:nvSpPr>
        <p:spPr>
          <a:xfrm>
            <a:off x="3170902" y="2241755"/>
            <a:ext cx="7787149" cy="1446550"/>
          </a:xfrm>
          <a:prstGeom prst="rect">
            <a:avLst/>
          </a:prstGeom>
          <a:noFill/>
          <a:ln>
            <a:noFill/>
          </a:ln>
        </p:spPr>
        <p:txBody>
          <a:bodyPr wrap="square">
            <a:prstTxWarp prst="textWave1">
              <a:avLst/>
            </a:prstTxWarp>
            <a:spAutoFit/>
          </a:bodyPr>
          <a:lstStyle/>
          <a:p>
            <a:pPr algn="ctr" defTabSz="1219170">
              <a:buClr>
                <a:srgbClr val="000000"/>
              </a:buClr>
            </a:pPr>
            <a:r>
              <a:rPr lang="en-US" sz="8800" b="1" kern="0">
                <a:ln w="254000">
                  <a:solidFill>
                    <a:schemeClr val="bg1">
                      <a:alpha val="96000"/>
                    </a:schemeClr>
                  </a:solidFill>
                </a:ln>
                <a:solidFill>
                  <a:schemeClr val="bg1"/>
                </a:solidFill>
                <a:latin typeface="UTM Cookies" panose="02040603050506020204" pitchFamily="18" charset="0"/>
                <a:sym typeface="Arial"/>
              </a:rPr>
              <a:t>SINH HOẠT LỚP</a:t>
            </a:r>
            <a:endParaRPr lang="en-US" sz="8800" kern="0">
              <a:ln w="254000">
                <a:solidFill>
                  <a:schemeClr val="bg1">
                    <a:alpha val="96000"/>
                  </a:schemeClr>
                </a:solidFill>
              </a:ln>
              <a:solidFill>
                <a:schemeClr val="bg1"/>
              </a:solidFill>
              <a:latin typeface="Arial"/>
              <a:sym typeface="Arial"/>
            </a:endParaRPr>
          </a:p>
        </p:txBody>
      </p:sp>
      <p:sp>
        <p:nvSpPr>
          <p:cNvPr id="6" name="TextBox 5">
            <a:extLst>
              <a:ext uri="{FF2B5EF4-FFF2-40B4-BE49-F238E27FC236}">
                <a16:creationId xmlns:a16="http://schemas.microsoft.com/office/drawing/2014/main" id="{7352E967-2CCD-153A-0371-9EF8F38F35CF}"/>
              </a:ext>
            </a:extLst>
          </p:cNvPr>
          <p:cNvSpPr txBox="1"/>
          <p:nvPr/>
        </p:nvSpPr>
        <p:spPr>
          <a:xfrm>
            <a:off x="3170902" y="2241755"/>
            <a:ext cx="7787149" cy="1446550"/>
          </a:xfrm>
          <a:prstGeom prst="rect">
            <a:avLst/>
          </a:prstGeom>
          <a:noFill/>
        </p:spPr>
        <p:txBody>
          <a:bodyPr wrap="square">
            <a:prstTxWarp prst="textWave1">
              <a:avLst/>
            </a:prstTxWarp>
            <a:spAutoFit/>
          </a:bodyPr>
          <a:lstStyle/>
          <a:p>
            <a:pPr algn="ctr" defTabSz="1219170">
              <a:buClr>
                <a:srgbClr val="000000"/>
              </a:buClr>
            </a:pPr>
            <a:r>
              <a:rPr lang="en-US" sz="8800" b="1" kern="0">
                <a:ln w="57150">
                  <a:solidFill>
                    <a:srgbClr val="FF8C00">
                      <a:lumMod val="75000"/>
                    </a:srgbClr>
                  </a:solidFill>
                </a:ln>
                <a:solidFill>
                  <a:srgbClr val="FFFFFF"/>
                </a:solidFill>
                <a:latin typeface="UTM Cookies" panose="02040603050506020204" pitchFamily="18" charset="0"/>
                <a:sym typeface="Arial"/>
              </a:rPr>
              <a:t>SINH HOẠT LỚP</a:t>
            </a:r>
            <a:endParaRPr lang="en-US" sz="8800" kern="0">
              <a:solidFill>
                <a:srgbClr val="000000"/>
              </a:solidFill>
              <a:latin typeface="Arial"/>
              <a:sym typeface="Arial"/>
            </a:endParaRPr>
          </a:p>
        </p:txBody>
      </p:sp>
    </p:spTree>
    <p:extLst>
      <p:ext uri="{BB962C8B-B14F-4D97-AF65-F5344CB8AC3E}">
        <p14:creationId xmlns:p14="http://schemas.microsoft.com/office/powerpoint/2010/main" val="2863107474"/>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4E3740-9C02-7A4E-906C-05F2DBF643AD}"/>
              </a:ext>
            </a:extLst>
          </p:cNvPr>
          <p:cNvSpPr txBox="1"/>
          <p:nvPr/>
        </p:nvSpPr>
        <p:spPr>
          <a:xfrm>
            <a:off x="3568705" y="2165085"/>
            <a:ext cx="5054589" cy="1405641"/>
          </a:xfrm>
          <a:prstGeom prst="rect">
            <a:avLst/>
          </a:prstGeom>
          <a:noFill/>
        </p:spPr>
        <p:txBody>
          <a:bodyPr wrap="none" rtlCol="0">
            <a:spAutoFit/>
          </a:bodyPr>
          <a:lstStyle/>
          <a:p>
            <a:pPr defTabSz="1219139">
              <a:buClr>
                <a:srgbClr val="000000"/>
              </a:buClr>
              <a:defRPr/>
            </a:pPr>
            <a:r>
              <a:rPr lang="en-US" sz="4267" b="1" kern="0" spc="400" dirty="0" err="1">
                <a:ln w="190500">
                  <a:solidFill>
                    <a:schemeClr val="bg1"/>
                  </a:solidFill>
                </a:ln>
                <a:solidFill>
                  <a:schemeClr val="bg1"/>
                </a:solidFill>
                <a:latin typeface="SVN-Poky's" panose="020B0606040200020203" pitchFamily="34" charset="0"/>
                <a:cs typeface="Arial"/>
                <a:sym typeface="Arial"/>
              </a:rPr>
              <a:t>Phần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nhận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xét</a:t>
            </a:r>
            <a:r>
              <a:rPr lang="en-US" sz="4267" b="1" kern="0" spc="400" dirty="0">
                <a:ln w="190500">
                  <a:solidFill>
                    <a:schemeClr val="bg1"/>
                  </a:solidFill>
                </a:ln>
                <a:solidFill>
                  <a:schemeClr val="bg1"/>
                </a:solidFill>
                <a:latin typeface="SVN-Poky's" panose="020B0606040200020203" pitchFamily="34" charset="0"/>
                <a:cs typeface="Arial"/>
                <a:sym typeface="Arial"/>
              </a:rPr>
              <a:t> </a:t>
            </a:r>
          </a:p>
          <a:p>
            <a:pPr defTabSz="1219139">
              <a:buClr>
                <a:srgbClr val="000000"/>
              </a:buClr>
              <a:defRPr/>
            </a:pPr>
            <a:r>
              <a:rPr lang="en-US" sz="4267" b="1" kern="0" spc="400">
                <a:ln w="190500">
                  <a:solidFill>
                    <a:schemeClr val="bg1"/>
                  </a:solidFill>
                </a:ln>
                <a:solidFill>
                  <a:schemeClr val="bg1"/>
                </a:solidFill>
                <a:latin typeface="SVN-Poky's" panose="020B0606040200020203" pitchFamily="34" charset="0"/>
                <a:cs typeface="Arial"/>
                <a:sym typeface="Arial"/>
              </a:rPr>
              <a:t>             Giáo viên</a:t>
            </a:r>
            <a:endParaRPr lang="en-US" sz="4267" b="1" kern="0" spc="400" dirty="0">
              <a:ln w="190500">
                <a:solidFill>
                  <a:schemeClr val="bg1"/>
                </a:solidFill>
              </a:ln>
              <a:solidFill>
                <a:schemeClr val="bg1"/>
              </a:solidFill>
              <a:latin typeface="SVN-Poky's" panose="020B0606040200020203" pitchFamily="34" charset="0"/>
              <a:cs typeface="Arial"/>
              <a:sym typeface="Arial"/>
            </a:endParaRPr>
          </a:p>
        </p:txBody>
      </p:sp>
      <p:sp>
        <p:nvSpPr>
          <p:cNvPr id="4" name="TextBox 3">
            <a:extLst>
              <a:ext uri="{FF2B5EF4-FFF2-40B4-BE49-F238E27FC236}">
                <a16:creationId xmlns:a16="http://schemas.microsoft.com/office/drawing/2014/main" id="{EF77F140-4EDE-1154-BBFC-293FA357F86E}"/>
              </a:ext>
            </a:extLst>
          </p:cNvPr>
          <p:cNvSpPr txBox="1"/>
          <p:nvPr/>
        </p:nvSpPr>
        <p:spPr>
          <a:xfrm>
            <a:off x="3568705" y="2165085"/>
            <a:ext cx="5054589" cy="1405641"/>
          </a:xfrm>
          <a:prstGeom prst="rect">
            <a:avLst/>
          </a:prstGeom>
          <a:noFill/>
        </p:spPr>
        <p:txBody>
          <a:bodyPr wrap="none" rtlCol="0">
            <a:spAutoFit/>
          </a:bodyPr>
          <a:lstStyle/>
          <a:p>
            <a:pPr defTabSz="1219139">
              <a:buClr>
                <a:srgbClr val="000000"/>
              </a:buClr>
              <a:defRPr/>
            </a:pPr>
            <a:r>
              <a:rPr lang="en-US" sz="4267" b="1" kern="0" spc="400" dirty="0" err="1">
                <a:ln>
                  <a:solidFill>
                    <a:srgbClr val="FF3399"/>
                  </a:solidFill>
                </a:ln>
                <a:solidFill>
                  <a:srgbClr val="FF3399"/>
                </a:solidFill>
                <a:latin typeface="SVN-Poky's" panose="020B0606040200020203" pitchFamily="34" charset="0"/>
                <a:cs typeface="Arial"/>
                <a:sym typeface="Arial"/>
              </a:rPr>
              <a:t>Phần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2">
                      <a:lumMod val="75000"/>
                    </a:schemeClr>
                  </a:solidFill>
                </a:ln>
                <a:solidFill>
                  <a:srgbClr val="F79646">
                    <a:lumMod val="50000"/>
                  </a:srgbClr>
                </a:solidFill>
                <a:latin typeface="SVN-Poky's" panose="020B0606040200020203" pitchFamily="34" charset="0"/>
                <a:cs typeface="Arial"/>
                <a:sym typeface="Arial"/>
              </a:rPr>
              <a:t>nhận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4"/>
                  </a:solidFill>
                </a:ln>
                <a:solidFill>
                  <a:schemeClr val="accent4"/>
                </a:solidFill>
                <a:latin typeface="SVN-Poky's" panose="020B0606040200020203" pitchFamily="34" charset="0"/>
                <a:cs typeface="Arial"/>
                <a:sym typeface="Arial"/>
              </a:rPr>
              <a:t>xét</a:t>
            </a:r>
            <a:r>
              <a:rPr lang="en-US" sz="4267" b="1" kern="0" spc="400" dirty="0">
                <a:ln>
                  <a:solidFill>
                    <a:sysClr val="windowText" lastClr="000000"/>
                  </a:solidFill>
                </a:ln>
                <a:solidFill>
                  <a:srgbClr val="FFFF00"/>
                </a:solidFill>
                <a:latin typeface="SVN-Poky's" panose="020B0606040200020203" pitchFamily="34" charset="0"/>
                <a:cs typeface="Arial"/>
                <a:sym typeface="Arial"/>
              </a:rPr>
              <a:t> </a:t>
            </a:r>
          </a:p>
          <a:p>
            <a:pPr defTabSz="1219139">
              <a:buClr>
                <a:srgbClr val="000000"/>
              </a:buClr>
              <a:defRPr/>
            </a:pP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FF0000"/>
                  </a:solidFill>
                </a:ln>
                <a:solidFill>
                  <a:srgbClr val="FF0000"/>
                </a:solidFill>
                <a:latin typeface="SVN-Poky's" panose="020B0606040200020203" pitchFamily="34" charset="0"/>
                <a:cs typeface="Arial"/>
                <a:sym typeface="Arial"/>
              </a:rPr>
              <a:t>Giáo</a:t>
            </a: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7030A0"/>
                  </a:solidFill>
                </a:ln>
                <a:solidFill>
                  <a:srgbClr val="7030A0"/>
                </a:solidFill>
                <a:latin typeface="SVN-Poky's" panose="020B0606040200020203" pitchFamily="34" charset="0"/>
                <a:cs typeface="Arial"/>
                <a:sym typeface="Arial"/>
              </a:rPr>
              <a:t>viên</a:t>
            </a:r>
            <a:endParaRPr lang="en-US" sz="4267" b="1" kern="0" spc="400" dirty="0">
              <a:ln>
                <a:solidFill>
                  <a:srgbClr val="7030A0"/>
                </a:solidFill>
              </a:ln>
              <a:solidFill>
                <a:srgbClr val="7030A0"/>
              </a:solidFill>
              <a:latin typeface="SVN-Poky's" panose="020B0606040200020203" pitchFamily="34" charset="0"/>
              <a:cs typeface="Arial"/>
              <a:sym typeface="Arial"/>
            </a:endParaRPr>
          </a:p>
        </p:txBody>
      </p:sp>
      <p:pic>
        <p:nvPicPr>
          <p:cNvPr id="6" name="Picture 18">
            <a:extLst>
              <a:ext uri="{FF2B5EF4-FFF2-40B4-BE49-F238E27FC236}">
                <a16:creationId xmlns:a16="http://schemas.microsoft.com/office/drawing/2014/main" id="{D660D98F-9B65-555C-2564-EEEA74CA6A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3136" y="3799840"/>
            <a:ext cx="1526949" cy="2943517"/>
          </a:xfrm>
          <a:prstGeom prst="rect">
            <a:avLst/>
          </a:prstGeom>
        </p:spPr>
      </p:pic>
      <p:pic>
        <p:nvPicPr>
          <p:cNvPr id="8" name="Picture 7" descr="A picture containing doll&#10;&#10;Description automatically generated">
            <a:extLst>
              <a:ext uri="{FF2B5EF4-FFF2-40B4-BE49-F238E27FC236}">
                <a16:creationId xmlns:a16="http://schemas.microsoft.com/office/drawing/2014/main" id="{C9036F1C-A517-7BF5-8EB3-45A182D72A9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77" b="99796" l="9845" r="99655">
                        <a14:foregroundMark x1="81174" y1="6314" x2="94473" y2="24440"/>
                        <a14:foregroundMark x1="94473" y1="24440" x2="94991" y2="28513"/>
                        <a14:foregroundMark x1="79793" y1="4277" x2="94301" y2="4684"/>
                        <a14:foregroundMark x1="83420" y1="24847" x2="86183" y2="40530"/>
                        <a14:foregroundMark x1="86183" y1="40530" x2="86183" y2="40530"/>
                        <a14:foregroundMark x1="97237" y1="16090" x2="99827" y2="27088"/>
                        <a14:foregroundMark x1="99827" y1="27088" x2="99827" y2="27088"/>
                        <a14:foregroundMark x1="81520" y1="60081" x2="86010" y2="98574"/>
                        <a14:foregroundMark x1="72884" y1="94094" x2="76511" y2="99796"/>
                        <a14:foregroundMark x1="57340" y1="34623" x2="46114" y2="13646"/>
                        <a14:foregroundMark x1="46114" y1="13646" x2="46114" y2="13646"/>
                        <a14:foregroundMark x1="47496" y1="14868" x2="44560" y2="8961"/>
                        <a14:backgroundMark x1="73230" y1="41752" x2="73230" y2="41752"/>
                        <a14:backgroundMark x1="68048" y1="8147" x2="68048" y2="8147"/>
                        <a14:backgroundMark x1="67703" y1="8350" x2="69430" y2="10591"/>
                        <a14:backgroundMark x1="39896" y1="50713" x2="48187" y2="63340"/>
                        <a14:backgroundMark x1="69948" y1="44196" x2="73575" y2="36864"/>
                      </a14:backgroundRemoval>
                    </a14:imgEffect>
                  </a14:imgLayer>
                </a14:imgProps>
              </a:ext>
              <a:ext uri="{28A0092B-C50C-407E-A947-70E740481C1C}">
                <a14:useLocalDpi xmlns:a14="http://schemas.microsoft.com/office/drawing/2010/main" val="0"/>
              </a:ext>
            </a:extLst>
          </a:blip>
          <a:srcRect l="43186"/>
          <a:stretch/>
        </p:blipFill>
        <p:spPr>
          <a:xfrm flipH="1">
            <a:off x="940688" y="2006473"/>
            <a:ext cx="2956560" cy="4413046"/>
          </a:xfrm>
          <a:prstGeom prst="rect">
            <a:avLst/>
          </a:prstGeom>
        </p:spPr>
      </p:pic>
    </p:spTree>
    <p:extLst>
      <p:ext uri="{BB962C8B-B14F-4D97-AF65-F5344CB8AC3E}">
        <p14:creationId xmlns:p14="http://schemas.microsoft.com/office/powerpoint/2010/main" val="450688480"/>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2" descr="Premium Vector | Happy cute kid girl ready to go to school | Cute kids, Kids  cartoon characters, Cute bear drawings">
            <a:extLst>
              <a:ext uri="{FF2B5EF4-FFF2-40B4-BE49-F238E27FC236}">
                <a16:creationId xmlns:a16="http://schemas.microsoft.com/office/drawing/2014/main" id="{77DD2D22-9DF3-0FF7-1B0A-2F26BCB63567}"/>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265" b="89936" l="9904" r="89936">
                        <a14:foregroundMark x1="42812" y1="25240" x2="45048" y2="32748"/>
                        <a14:foregroundMark x1="57029" y1="23003" x2="55431" y2="32588"/>
                        <a14:foregroundMark x1="42812" y1="88339" x2="38818" y2="89297"/>
                        <a14:foregroundMark x1="53355" y1="89137" x2="59744" y2="89297"/>
                        <a14:foregroundMark x1="50958" y1="9265" x2="50958" y2="9265"/>
                        <a14:foregroundMark x1="48562" y1="9265" x2="48562" y2="9265"/>
                      </a14:backgroundRemoval>
                    </a14:imgEffect>
                  </a14:imgLayer>
                </a14:imgProps>
              </a:ext>
              <a:ext uri="{28A0092B-C50C-407E-A947-70E740481C1C}">
                <a14:useLocalDpi xmlns:a14="http://schemas.microsoft.com/office/drawing/2010/main" val="0"/>
              </a:ext>
            </a:extLst>
          </a:blip>
          <a:srcRect l="18082" t="5787" r="24418" b="8656"/>
          <a:stretch/>
        </p:blipFill>
        <p:spPr bwMode="auto">
          <a:xfrm>
            <a:off x="2120272" y="2685564"/>
            <a:ext cx="2804161" cy="41724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remium Vector | Happy cute kid boy ready to go to school | Kids going to  school, Cute kids, Cute bear drawings">
            <a:extLst>
              <a:ext uri="{FF2B5EF4-FFF2-40B4-BE49-F238E27FC236}">
                <a16:creationId xmlns:a16="http://schemas.microsoft.com/office/drawing/2014/main" id="{B1CD83C7-2BF8-C243-03CA-FBA5902160B2}"/>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585" b="90415" l="9744" r="89776">
                        <a14:foregroundMark x1="54792" y1="9585" x2="58466" y2="20607"/>
                        <a14:foregroundMark x1="45208" y1="21725" x2="39617" y2="32109"/>
                        <a14:foregroundMark x1="51118" y1="26038" x2="53355" y2="30032"/>
                        <a14:foregroundMark x1="42492" y1="23482" x2="39776" y2="25559"/>
                        <a14:foregroundMark x1="56230" y1="25240" x2="56230" y2="25240"/>
                        <a14:foregroundMark x1="56230" y1="25240" x2="53355" y2="28435"/>
                        <a14:foregroundMark x1="49681" y1="27796" x2="44569" y2="39137"/>
                        <a14:foregroundMark x1="37859" y1="90415" x2="37859" y2="90415"/>
                      </a14:backgroundRemoval>
                    </a14:imgEffect>
                  </a14:imgLayer>
                </a14:imgProps>
              </a:ext>
              <a:ext uri="{28A0092B-C50C-407E-A947-70E740481C1C}">
                <a14:useLocalDpi xmlns:a14="http://schemas.microsoft.com/office/drawing/2010/main" val="0"/>
              </a:ext>
            </a:extLst>
          </a:blip>
          <a:srcRect l="17880" t="4901" r="24619" b="9542"/>
          <a:stretch/>
        </p:blipFill>
        <p:spPr bwMode="auto">
          <a:xfrm>
            <a:off x="7367502" y="2647525"/>
            <a:ext cx="2804161" cy="4172436"/>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Oval 5">
            <a:extLst>
              <a:ext uri="{FF2B5EF4-FFF2-40B4-BE49-F238E27FC236}">
                <a16:creationId xmlns:a16="http://schemas.microsoft.com/office/drawing/2014/main" id="{4E7B42A2-2402-2FB1-47E1-5C4C68DC5A13}"/>
              </a:ext>
            </a:extLst>
          </p:cNvPr>
          <p:cNvSpPr/>
          <p:nvPr/>
        </p:nvSpPr>
        <p:spPr>
          <a:xfrm>
            <a:off x="-60319" y="413953"/>
            <a:ext cx="4231957" cy="2301003"/>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7" name="Speech Bubble: Oval 6">
            <a:extLst>
              <a:ext uri="{FF2B5EF4-FFF2-40B4-BE49-F238E27FC236}">
                <a16:creationId xmlns:a16="http://schemas.microsoft.com/office/drawing/2014/main" id="{9226549C-C039-ADAF-F4EB-421581BBD1AB}"/>
              </a:ext>
            </a:extLst>
          </p:cNvPr>
          <p:cNvSpPr/>
          <p:nvPr/>
        </p:nvSpPr>
        <p:spPr>
          <a:xfrm flipH="1">
            <a:off x="7960043" y="197731"/>
            <a:ext cx="4231957" cy="2301003"/>
          </a:xfrm>
          <a:prstGeom prst="wedgeEllipseCallout">
            <a:avLst>
              <a:gd name="adj1" fmla="val 25608"/>
              <a:gd name="adj2" fmla="val 58889"/>
            </a:avLst>
          </a:prstGeom>
          <a:solidFill>
            <a:schemeClr val="bg1"/>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Arial"/>
              <a:sym typeface="Arial"/>
            </a:endParaRPr>
          </a:p>
        </p:txBody>
      </p:sp>
      <p:sp>
        <p:nvSpPr>
          <p:cNvPr id="8" name="TextBox 7">
            <a:extLst>
              <a:ext uri="{FF2B5EF4-FFF2-40B4-BE49-F238E27FC236}">
                <a16:creationId xmlns:a16="http://schemas.microsoft.com/office/drawing/2014/main" id="{B4D74D7F-8E22-DAB0-2563-E5064593655F}"/>
              </a:ext>
            </a:extLst>
          </p:cNvPr>
          <p:cNvSpPr txBox="1"/>
          <p:nvPr/>
        </p:nvSpPr>
        <p:spPr>
          <a:xfrm>
            <a:off x="-7696" y="842137"/>
            <a:ext cx="4102733" cy="1569660"/>
          </a:xfrm>
          <a:prstGeom prst="rect">
            <a:avLst/>
          </a:prstGeom>
          <a:noFill/>
        </p:spPr>
        <p:txBody>
          <a:bodyPr wrap="square" rtlCol="0">
            <a:spAutoFit/>
          </a:bodyPr>
          <a:lstStyle/>
          <a:p>
            <a:pPr algn="ctr" defTabSz="1219170">
              <a:buClr>
                <a:srgbClr val="000000"/>
              </a:buClr>
            </a:pPr>
            <a:r>
              <a:rPr lang="en-US" sz="3200" b="1" kern="0" dirty="0" err="1">
                <a:solidFill>
                  <a:srgbClr val="000000"/>
                </a:solidFill>
                <a:latin typeface="Calibri" panose="020F0502020204030204" pitchFamily="34" charset="0"/>
                <a:cs typeface="Calibri" panose="020F0502020204030204" pitchFamily="34" charset="0"/>
                <a:sym typeface="Arial"/>
              </a:rPr>
              <a:t>Các</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tổ</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trưởng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báo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cáo</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kết</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quả</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hoạt</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động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trong</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tuần</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của</a:t>
            </a:r>
            <a:r>
              <a:rPr lang="en-US" sz="3200" b="1" kern="0" dirty="0">
                <a:solidFill>
                  <a:srgbClr val="000000"/>
                </a:solidFill>
                <a:latin typeface="Calibri" panose="020F0502020204030204" pitchFamily="34" charset="0"/>
                <a:cs typeface="Calibri" panose="020F0502020204030204" pitchFamily="34" charset="0"/>
                <a:sym typeface="Arial"/>
              </a:rPr>
              <a:t> </a:t>
            </a:r>
            <a:r>
              <a:rPr lang="en-US" sz="3200" b="1" kern="0" dirty="0" err="1">
                <a:solidFill>
                  <a:srgbClr val="000000"/>
                </a:solidFill>
                <a:latin typeface="Calibri" panose="020F0502020204030204" pitchFamily="34" charset="0"/>
                <a:cs typeface="Calibri" panose="020F0502020204030204" pitchFamily="34" charset="0"/>
                <a:sym typeface="Arial"/>
              </a:rPr>
              <a:t>tổ</a:t>
            </a:r>
            <a:endParaRPr lang="en-US" sz="3200" b="1" kern="0" dirty="0">
              <a:solidFill>
                <a:srgbClr val="000000"/>
              </a:solidFill>
              <a:latin typeface="Calibri" panose="020F0502020204030204" pitchFamily="34" charset="0"/>
              <a:cs typeface="Calibri" panose="020F0502020204030204" pitchFamily="34" charset="0"/>
              <a:sym typeface="Arial"/>
            </a:endParaRPr>
          </a:p>
        </p:txBody>
      </p:sp>
      <p:sp>
        <p:nvSpPr>
          <p:cNvPr id="9" name="TextBox 8">
            <a:extLst>
              <a:ext uri="{FF2B5EF4-FFF2-40B4-BE49-F238E27FC236}">
                <a16:creationId xmlns:a16="http://schemas.microsoft.com/office/drawing/2014/main" id="{3DC8139A-7949-27DD-17EF-81AF86C0959B}"/>
              </a:ext>
            </a:extLst>
          </p:cNvPr>
          <p:cNvSpPr txBox="1"/>
          <p:nvPr/>
        </p:nvSpPr>
        <p:spPr>
          <a:xfrm>
            <a:off x="8032349" y="563402"/>
            <a:ext cx="4078755" cy="1569660"/>
          </a:xfrm>
          <a:prstGeom prst="rect">
            <a:avLst/>
          </a:prstGeom>
          <a:noFill/>
        </p:spPr>
        <p:txBody>
          <a:bodyPr wrap="square">
            <a:spAutoFit/>
          </a:bodyPr>
          <a:lstStyle/>
          <a:p>
            <a:pPr algn="ctr" defTabSz="1219170">
              <a:buClr>
                <a:srgbClr val="000000"/>
              </a:buClr>
            </a:pPr>
            <a:r>
              <a:rPr lang="vi-VN" sz="3200" b="1" kern="0">
                <a:solidFill>
                  <a:srgbClr val="000000"/>
                </a:solidFill>
                <a:latin typeface="Calibri" panose="020F0502020204030204" pitchFamily="34" charset="0"/>
                <a:cs typeface="Calibri" panose="020F0502020204030204" pitchFamily="34" charset="0"/>
                <a:sym typeface="Arial"/>
              </a:rPr>
              <a:t>Lớp trưởng báo cáo kết quả học tập của lớp trong tuần</a:t>
            </a:r>
            <a:endParaRPr lang="vi-VN" sz="3200" b="1" kern="0" dirty="0">
              <a:solidFill>
                <a:srgbClr val="000000"/>
              </a:solidFill>
              <a:latin typeface="Calibri" panose="020F0502020204030204" pitchFamily="34" charset="0"/>
              <a:cs typeface="Calibri" panose="020F0502020204030204" pitchFamily="34" charset="0"/>
              <a:sym typeface="Arial"/>
            </a:endParaRPr>
          </a:p>
        </p:txBody>
      </p:sp>
      <p:sp>
        <p:nvSpPr>
          <p:cNvPr id="10" name="TextBox 9">
            <a:extLst>
              <a:ext uri="{FF2B5EF4-FFF2-40B4-BE49-F238E27FC236}">
                <a16:creationId xmlns:a16="http://schemas.microsoft.com/office/drawing/2014/main" id="{D78C795A-D1DE-127C-5C24-4530365F6588}"/>
              </a:ext>
            </a:extLst>
          </p:cNvPr>
          <p:cNvSpPr txBox="1"/>
          <p:nvPr/>
        </p:nvSpPr>
        <p:spPr>
          <a:xfrm>
            <a:off x="3980021" y="1626967"/>
            <a:ext cx="4231957" cy="2308324"/>
          </a:xfrm>
          <a:prstGeom prst="rect">
            <a:avLst/>
          </a:prstGeom>
          <a:noFill/>
        </p:spPr>
        <p:txBody>
          <a:bodyPr wrap="square" rtlCol="0">
            <a:spAutoFit/>
          </a:bodyPr>
          <a:lstStyle/>
          <a:p>
            <a:pPr algn="ctr" defTabSz="1219170">
              <a:buClr>
                <a:srgbClr val="000000"/>
              </a:buClr>
            </a:pPr>
            <a:r>
              <a:rPr lang="en-US" sz="4800" b="1" kern="0" dirty="0" err="1">
                <a:solidFill>
                  <a:srgbClr val="FFFFFF"/>
                </a:solidFill>
                <a:latin typeface="UTM Cookies" panose="02040603050506020204" pitchFamily="18" charset="0"/>
                <a:cs typeface="Arial"/>
                <a:sym typeface="Arial"/>
              </a:rPr>
              <a:t>Phần</a:t>
            </a:r>
            <a:r>
              <a:rPr lang="en-US" sz="4800" b="1" kern="0" dirty="0">
                <a:solidFill>
                  <a:srgbClr val="FFFFFF"/>
                </a:solidFill>
                <a:latin typeface="UTM Cookies" panose="02040603050506020204" pitchFamily="18" charset="0"/>
                <a:cs typeface="Arial"/>
                <a:sym typeface="Arial"/>
              </a:rPr>
              <a:t> </a:t>
            </a:r>
            <a:r>
              <a:rPr lang="en-US" sz="4800" b="1" kern="0" dirty="0" err="1">
                <a:solidFill>
                  <a:srgbClr val="FFFFFF"/>
                </a:solidFill>
                <a:latin typeface="UTM Cookies" panose="02040603050506020204" pitchFamily="18" charset="0"/>
                <a:cs typeface="Arial"/>
                <a:sym typeface="Arial"/>
              </a:rPr>
              <a:t>làm</a:t>
            </a:r>
            <a:r>
              <a:rPr lang="en-US" sz="4800" b="1" kern="0" dirty="0">
                <a:solidFill>
                  <a:srgbClr val="FFFFFF"/>
                </a:solidFill>
                <a:latin typeface="UTM Cookies" panose="02040603050506020204" pitchFamily="18" charset="0"/>
                <a:cs typeface="Arial"/>
                <a:sym typeface="Arial"/>
              </a:rPr>
              <a:t> </a:t>
            </a:r>
            <a:r>
              <a:rPr lang="en-US" sz="4800" b="1" kern="0" dirty="0" err="1">
                <a:solidFill>
                  <a:srgbClr val="FFFFFF"/>
                </a:solidFill>
                <a:latin typeface="UTM Cookies" panose="02040603050506020204" pitchFamily="18" charset="0"/>
                <a:cs typeface="Arial"/>
                <a:sym typeface="Arial"/>
              </a:rPr>
              <a:t>việc</a:t>
            </a:r>
            <a:r>
              <a:rPr lang="en-US" sz="4800" b="1" kern="0" dirty="0">
                <a:solidFill>
                  <a:srgbClr val="FFFFFF"/>
                </a:solidFill>
                <a:latin typeface="UTM Cookies" panose="02040603050506020204" pitchFamily="18" charset="0"/>
                <a:cs typeface="Arial"/>
                <a:sym typeface="Arial"/>
              </a:rPr>
              <a:t> </a:t>
            </a:r>
            <a:r>
              <a:rPr lang="en-US" sz="4800" b="1" kern="0" dirty="0" err="1">
                <a:solidFill>
                  <a:srgbClr val="FFFFFF"/>
                </a:solidFill>
                <a:latin typeface="UTM Cookies" panose="02040603050506020204" pitchFamily="18" charset="0"/>
                <a:cs typeface="Arial"/>
                <a:sym typeface="Arial"/>
              </a:rPr>
              <a:t>của</a:t>
            </a:r>
            <a:r>
              <a:rPr lang="en-US" sz="4800" b="1" kern="0" dirty="0">
                <a:solidFill>
                  <a:srgbClr val="FFFFFF"/>
                </a:solidFill>
                <a:latin typeface="UTM Cookies" panose="02040603050506020204" pitchFamily="18" charset="0"/>
                <a:cs typeface="Arial"/>
                <a:sym typeface="Arial"/>
              </a:rPr>
              <a:t> ban </a:t>
            </a:r>
            <a:r>
              <a:rPr lang="en-US" sz="4800" b="1" kern="0" dirty="0" err="1">
                <a:solidFill>
                  <a:srgbClr val="FFFFFF"/>
                </a:solidFill>
                <a:latin typeface="UTM Cookies" panose="02040603050506020204" pitchFamily="18" charset="0"/>
                <a:cs typeface="Arial"/>
                <a:sym typeface="Arial"/>
              </a:rPr>
              <a:t>cán</a:t>
            </a:r>
            <a:r>
              <a:rPr lang="en-US" sz="4800" b="1" kern="0" dirty="0">
                <a:solidFill>
                  <a:srgbClr val="FFFFFF"/>
                </a:solidFill>
                <a:latin typeface="UTM Cookies" panose="02040603050506020204" pitchFamily="18" charset="0"/>
                <a:cs typeface="Arial"/>
                <a:sym typeface="Arial"/>
              </a:rPr>
              <a:t> </a:t>
            </a:r>
            <a:r>
              <a:rPr lang="en-US" sz="4800" b="1" kern="0" dirty="0" err="1">
                <a:solidFill>
                  <a:srgbClr val="FFFFFF"/>
                </a:solidFill>
                <a:latin typeface="UTM Cookies" panose="02040603050506020204" pitchFamily="18" charset="0"/>
                <a:cs typeface="Arial"/>
                <a:sym typeface="Arial"/>
              </a:rPr>
              <a:t>sự</a:t>
            </a:r>
            <a:r>
              <a:rPr lang="en-US" sz="4800" b="1" kern="0" dirty="0">
                <a:solidFill>
                  <a:srgbClr val="FFFFFF"/>
                </a:solidFill>
                <a:latin typeface="UTM Cookies" panose="02040603050506020204" pitchFamily="18" charset="0"/>
                <a:cs typeface="Arial"/>
                <a:sym typeface="Arial"/>
              </a:rPr>
              <a:t> </a:t>
            </a:r>
            <a:r>
              <a:rPr lang="en-US" sz="4800" b="1" kern="0" dirty="0" err="1">
                <a:solidFill>
                  <a:srgbClr val="FFFFFF"/>
                </a:solidFill>
                <a:latin typeface="UTM Cookies" panose="02040603050506020204" pitchFamily="18" charset="0"/>
                <a:cs typeface="Arial"/>
                <a:sym typeface="Arial"/>
              </a:rPr>
              <a:t>lớp</a:t>
            </a:r>
            <a:endParaRPr lang="en-US" sz="4800" b="1" kern="0" dirty="0">
              <a:solidFill>
                <a:srgbClr val="FFFFFF"/>
              </a:solidFill>
              <a:latin typeface="UTM Cookies" panose="02040603050506020204" pitchFamily="18" charset="0"/>
              <a:cs typeface="Arial"/>
              <a:sym typeface="Arial"/>
            </a:endParaRPr>
          </a:p>
        </p:txBody>
      </p:sp>
    </p:spTree>
    <p:custDataLst>
      <p:tags r:id="rId1"/>
    </p:custDataLst>
    <p:extLst>
      <p:ext uri="{BB962C8B-B14F-4D97-AF65-F5344CB8AC3E}">
        <p14:creationId xmlns:p14="http://schemas.microsoft.com/office/powerpoint/2010/main" val="256211392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4E3740-9C02-7A4E-906C-05F2DBF643AD}"/>
              </a:ext>
            </a:extLst>
          </p:cNvPr>
          <p:cNvSpPr txBox="1"/>
          <p:nvPr/>
        </p:nvSpPr>
        <p:spPr>
          <a:xfrm>
            <a:off x="3568706" y="1635695"/>
            <a:ext cx="5054589" cy="1405641"/>
          </a:xfrm>
          <a:prstGeom prst="rect">
            <a:avLst/>
          </a:prstGeom>
          <a:noFill/>
        </p:spPr>
        <p:txBody>
          <a:bodyPr wrap="none" rtlCol="0">
            <a:spAutoFit/>
          </a:bodyPr>
          <a:lstStyle/>
          <a:p>
            <a:pPr defTabSz="1219139">
              <a:buClr>
                <a:srgbClr val="000000"/>
              </a:buClr>
              <a:defRPr/>
            </a:pPr>
            <a:r>
              <a:rPr lang="en-US" sz="4267" b="1" kern="0" spc="400" dirty="0" err="1">
                <a:ln w="190500">
                  <a:solidFill>
                    <a:schemeClr val="bg1"/>
                  </a:solidFill>
                </a:ln>
                <a:solidFill>
                  <a:schemeClr val="bg1"/>
                </a:solidFill>
                <a:latin typeface="SVN-Poky's" panose="020B0606040200020203" pitchFamily="34" charset="0"/>
                <a:cs typeface="Arial"/>
                <a:sym typeface="Arial"/>
              </a:rPr>
              <a:t>Phần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nhận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xét</a:t>
            </a:r>
            <a:r>
              <a:rPr lang="en-US" sz="4267" b="1" kern="0" spc="400" dirty="0">
                <a:ln w="190500">
                  <a:solidFill>
                    <a:schemeClr val="bg1"/>
                  </a:solidFill>
                </a:ln>
                <a:solidFill>
                  <a:schemeClr val="bg1"/>
                </a:solidFill>
                <a:latin typeface="SVN-Poky's" panose="020B0606040200020203" pitchFamily="34" charset="0"/>
                <a:cs typeface="Arial"/>
                <a:sym typeface="Arial"/>
              </a:rPr>
              <a:t> </a:t>
            </a:r>
          </a:p>
          <a:p>
            <a:pPr defTabSz="1219139">
              <a:buClr>
                <a:srgbClr val="000000"/>
              </a:buClr>
              <a:defRPr/>
            </a:pPr>
            <a:r>
              <a:rPr lang="en-US" sz="4267" b="1" kern="0" spc="400">
                <a:ln w="190500">
                  <a:solidFill>
                    <a:schemeClr val="bg1"/>
                  </a:solidFill>
                </a:ln>
                <a:solidFill>
                  <a:schemeClr val="bg1"/>
                </a:solidFill>
                <a:latin typeface="SVN-Poky's" panose="020B0606040200020203" pitchFamily="34" charset="0"/>
                <a:cs typeface="Arial"/>
                <a:sym typeface="Arial"/>
              </a:rPr>
              <a:t>             Giáo viên</a:t>
            </a:r>
            <a:endParaRPr lang="en-US" sz="4267" b="1" kern="0" spc="400" dirty="0">
              <a:ln w="190500">
                <a:solidFill>
                  <a:schemeClr val="bg1"/>
                </a:solidFill>
              </a:ln>
              <a:solidFill>
                <a:schemeClr val="bg1"/>
              </a:solidFill>
              <a:latin typeface="SVN-Poky's" panose="020B0606040200020203" pitchFamily="34" charset="0"/>
              <a:cs typeface="Arial"/>
              <a:sym typeface="Arial"/>
            </a:endParaRPr>
          </a:p>
        </p:txBody>
      </p:sp>
      <p:sp>
        <p:nvSpPr>
          <p:cNvPr id="4" name="TextBox 3">
            <a:extLst>
              <a:ext uri="{FF2B5EF4-FFF2-40B4-BE49-F238E27FC236}">
                <a16:creationId xmlns:a16="http://schemas.microsoft.com/office/drawing/2014/main" id="{EF77F140-4EDE-1154-BBFC-293FA357F86E}"/>
              </a:ext>
            </a:extLst>
          </p:cNvPr>
          <p:cNvSpPr txBox="1"/>
          <p:nvPr/>
        </p:nvSpPr>
        <p:spPr>
          <a:xfrm>
            <a:off x="3568705" y="1635694"/>
            <a:ext cx="5054589" cy="1405641"/>
          </a:xfrm>
          <a:prstGeom prst="rect">
            <a:avLst/>
          </a:prstGeom>
          <a:noFill/>
        </p:spPr>
        <p:txBody>
          <a:bodyPr wrap="none" rtlCol="0">
            <a:spAutoFit/>
          </a:bodyPr>
          <a:lstStyle/>
          <a:p>
            <a:pPr defTabSz="1219139">
              <a:buClr>
                <a:srgbClr val="000000"/>
              </a:buClr>
              <a:defRPr/>
            </a:pPr>
            <a:r>
              <a:rPr lang="en-US" sz="4267" b="1" kern="0" spc="400" dirty="0" err="1">
                <a:ln>
                  <a:solidFill>
                    <a:srgbClr val="FF3399"/>
                  </a:solidFill>
                </a:ln>
                <a:solidFill>
                  <a:srgbClr val="FF3399"/>
                </a:solidFill>
                <a:latin typeface="SVN-Poky's" panose="020B0606040200020203" pitchFamily="34" charset="0"/>
                <a:cs typeface="Arial"/>
                <a:sym typeface="Arial"/>
              </a:rPr>
              <a:t>Phần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2">
                      <a:lumMod val="75000"/>
                    </a:schemeClr>
                  </a:solidFill>
                </a:ln>
                <a:solidFill>
                  <a:srgbClr val="F79646">
                    <a:lumMod val="50000"/>
                  </a:srgbClr>
                </a:solidFill>
                <a:latin typeface="SVN-Poky's" panose="020B0606040200020203" pitchFamily="34" charset="0"/>
                <a:cs typeface="Arial"/>
                <a:sym typeface="Arial"/>
              </a:rPr>
              <a:t>nhận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4"/>
                  </a:solidFill>
                </a:ln>
                <a:solidFill>
                  <a:schemeClr val="accent4"/>
                </a:solidFill>
                <a:latin typeface="SVN-Poky's" panose="020B0606040200020203" pitchFamily="34" charset="0"/>
                <a:cs typeface="Arial"/>
                <a:sym typeface="Arial"/>
              </a:rPr>
              <a:t>xét</a:t>
            </a:r>
            <a:r>
              <a:rPr lang="en-US" sz="4267" b="1" kern="0" spc="400" dirty="0">
                <a:ln>
                  <a:solidFill>
                    <a:sysClr val="windowText" lastClr="000000"/>
                  </a:solidFill>
                </a:ln>
                <a:solidFill>
                  <a:srgbClr val="FFFF00"/>
                </a:solidFill>
                <a:latin typeface="SVN-Poky's" panose="020B0606040200020203" pitchFamily="34" charset="0"/>
                <a:cs typeface="Arial"/>
                <a:sym typeface="Arial"/>
              </a:rPr>
              <a:t> </a:t>
            </a:r>
          </a:p>
          <a:p>
            <a:pPr defTabSz="1219139">
              <a:buClr>
                <a:srgbClr val="000000"/>
              </a:buClr>
              <a:defRPr/>
            </a:pP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FF0000"/>
                  </a:solidFill>
                </a:ln>
                <a:solidFill>
                  <a:srgbClr val="FF0000"/>
                </a:solidFill>
                <a:latin typeface="SVN-Poky's" panose="020B0606040200020203" pitchFamily="34" charset="0"/>
                <a:cs typeface="Arial"/>
                <a:sym typeface="Arial"/>
              </a:rPr>
              <a:t>Giáo</a:t>
            </a: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7030A0"/>
                  </a:solidFill>
                </a:ln>
                <a:solidFill>
                  <a:srgbClr val="7030A0"/>
                </a:solidFill>
                <a:latin typeface="SVN-Poky's" panose="020B0606040200020203" pitchFamily="34" charset="0"/>
                <a:cs typeface="Arial"/>
                <a:sym typeface="Arial"/>
              </a:rPr>
              <a:t>viên</a:t>
            </a:r>
            <a:endParaRPr lang="en-US" sz="4267" b="1" kern="0" spc="400" dirty="0">
              <a:ln>
                <a:solidFill>
                  <a:srgbClr val="7030A0"/>
                </a:solidFill>
              </a:ln>
              <a:solidFill>
                <a:srgbClr val="7030A0"/>
              </a:solidFill>
              <a:latin typeface="SVN-Poky's" panose="020B0606040200020203" pitchFamily="34" charset="0"/>
              <a:cs typeface="Arial"/>
              <a:sym typeface="Arial"/>
            </a:endParaRPr>
          </a:p>
        </p:txBody>
      </p:sp>
      <p:pic>
        <p:nvPicPr>
          <p:cNvPr id="6" name="Picture 18">
            <a:extLst>
              <a:ext uri="{FF2B5EF4-FFF2-40B4-BE49-F238E27FC236}">
                <a16:creationId xmlns:a16="http://schemas.microsoft.com/office/drawing/2014/main" id="{D660D98F-9B65-555C-2564-EEEA74CA6A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3136" y="3799840"/>
            <a:ext cx="1526949" cy="2943517"/>
          </a:xfrm>
          <a:prstGeom prst="rect">
            <a:avLst/>
          </a:prstGeom>
        </p:spPr>
      </p:pic>
      <p:pic>
        <p:nvPicPr>
          <p:cNvPr id="8" name="Picture 7" descr="A picture containing doll&#10;&#10;Description automatically generated">
            <a:extLst>
              <a:ext uri="{FF2B5EF4-FFF2-40B4-BE49-F238E27FC236}">
                <a16:creationId xmlns:a16="http://schemas.microsoft.com/office/drawing/2014/main" id="{C9036F1C-A517-7BF5-8EB3-45A182D72A9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77" b="99796" l="9845" r="99655">
                        <a14:foregroundMark x1="81174" y1="6314" x2="94473" y2="24440"/>
                        <a14:foregroundMark x1="94473" y1="24440" x2="94991" y2="28513"/>
                        <a14:foregroundMark x1="79793" y1="4277" x2="94301" y2="4684"/>
                        <a14:foregroundMark x1="83420" y1="24847" x2="86183" y2="40530"/>
                        <a14:foregroundMark x1="86183" y1="40530" x2="86183" y2="40530"/>
                        <a14:foregroundMark x1="97237" y1="16090" x2="99827" y2="27088"/>
                        <a14:foregroundMark x1="99827" y1="27088" x2="99827" y2="27088"/>
                        <a14:foregroundMark x1="81520" y1="60081" x2="86010" y2="98574"/>
                        <a14:foregroundMark x1="72884" y1="94094" x2="76511" y2="99796"/>
                        <a14:foregroundMark x1="57340" y1="34623" x2="46114" y2="13646"/>
                        <a14:foregroundMark x1="46114" y1="13646" x2="46114" y2="13646"/>
                        <a14:foregroundMark x1="47496" y1="14868" x2="44560" y2="8961"/>
                        <a14:backgroundMark x1="73230" y1="41752" x2="73230" y2="41752"/>
                        <a14:backgroundMark x1="68048" y1="8147" x2="68048" y2="8147"/>
                        <a14:backgroundMark x1="67703" y1="8350" x2="69430" y2="10591"/>
                        <a14:backgroundMark x1="39896" y1="50713" x2="48187" y2="63340"/>
                        <a14:backgroundMark x1="69948" y1="44196" x2="73575" y2="36864"/>
                      </a14:backgroundRemoval>
                    </a14:imgEffect>
                  </a14:imgLayer>
                </a14:imgProps>
              </a:ext>
              <a:ext uri="{28A0092B-C50C-407E-A947-70E740481C1C}">
                <a14:useLocalDpi xmlns:a14="http://schemas.microsoft.com/office/drawing/2010/main" val="0"/>
              </a:ext>
            </a:extLst>
          </a:blip>
          <a:srcRect l="43186"/>
          <a:stretch/>
        </p:blipFill>
        <p:spPr>
          <a:xfrm flipH="1">
            <a:off x="940688" y="2006473"/>
            <a:ext cx="2956560" cy="4413046"/>
          </a:xfrm>
          <a:prstGeom prst="rect">
            <a:avLst/>
          </a:prstGeom>
        </p:spPr>
      </p:pic>
      <p:sp>
        <p:nvSpPr>
          <p:cNvPr id="2" name="TextBox 1">
            <a:extLst>
              <a:ext uri="{FF2B5EF4-FFF2-40B4-BE49-F238E27FC236}">
                <a16:creationId xmlns:a16="http://schemas.microsoft.com/office/drawing/2014/main" id="{EC10AFF3-3668-5720-3532-E4D4CF5CA3AD}"/>
              </a:ext>
            </a:extLst>
          </p:cNvPr>
          <p:cNvSpPr txBox="1"/>
          <p:nvPr/>
        </p:nvSpPr>
        <p:spPr>
          <a:xfrm>
            <a:off x="3635188" y="2875002"/>
            <a:ext cx="1750055" cy="553998"/>
          </a:xfrm>
          <a:prstGeom prst="rect">
            <a:avLst/>
          </a:prstGeom>
          <a:noFill/>
        </p:spPr>
        <p:txBody>
          <a:bodyPr wrap="square" rtlCol="0">
            <a:spAutoFit/>
          </a:bodyPr>
          <a:lstStyle/>
          <a:p>
            <a:pPr defTabSz="1219170">
              <a:buClr>
                <a:srgbClr val="000000"/>
              </a:buClr>
            </a:pPr>
            <a:r>
              <a:rPr lang="en-US" sz="3000" b="1" kern="0">
                <a:solidFill>
                  <a:schemeClr val="bg1"/>
                </a:solidFill>
                <a:latin typeface="Calibri" panose="020F0502020204030204" pitchFamily="34" charset="0"/>
                <a:cs typeface="Calibri" panose="020F0502020204030204" pitchFamily="34" charset="0"/>
                <a:sym typeface="Arial"/>
              </a:rPr>
              <a:t>Ưu điểm:</a:t>
            </a:r>
          </a:p>
        </p:txBody>
      </p:sp>
    </p:spTree>
    <p:extLst>
      <p:ext uri="{BB962C8B-B14F-4D97-AF65-F5344CB8AC3E}">
        <p14:creationId xmlns:p14="http://schemas.microsoft.com/office/powerpoint/2010/main" val="18463265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64E3740-9C02-7A4E-906C-05F2DBF643AD}"/>
              </a:ext>
            </a:extLst>
          </p:cNvPr>
          <p:cNvSpPr txBox="1"/>
          <p:nvPr/>
        </p:nvSpPr>
        <p:spPr>
          <a:xfrm>
            <a:off x="3568706" y="1635695"/>
            <a:ext cx="5054589" cy="1405641"/>
          </a:xfrm>
          <a:prstGeom prst="rect">
            <a:avLst/>
          </a:prstGeom>
          <a:noFill/>
        </p:spPr>
        <p:txBody>
          <a:bodyPr wrap="none" rtlCol="0">
            <a:spAutoFit/>
          </a:bodyPr>
          <a:lstStyle/>
          <a:p>
            <a:pPr defTabSz="1219139">
              <a:buClr>
                <a:srgbClr val="000000"/>
              </a:buClr>
              <a:defRPr/>
            </a:pPr>
            <a:r>
              <a:rPr lang="en-US" sz="4267" b="1" kern="0" spc="400" dirty="0" err="1">
                <a:ln w="190500">
                  <a:solidFill>
                    <a:schemeClr val="bg1"/>
                  </a:solidFill>
                </a:ln>
                <a:solidFill>
                  <a:schemeClr val="bg1"/>
                </a:solidFill>
                <a:latin typeface="SVN-Poky's" panose="020B0606040200020203" pitchFamily="34" charset="0"/>
                <a:cs typeface="Arial"/>
                <a:sym typeface="Arial"/>
              </a:rPr>
              <a:t>Phần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nhận</a:t>
            </a:r>
            <a:r>
              <a:rPr lang="en-US" sz="4267" b="1" kern="0" spc="400" dirty="0">
                <a:ln w="190500">
                  <a:solidFill>
                    <a:schemeClr val="bg1"/>
                  </a:solidFill>
                </a:ln>
                <a:solidFill>
                  <a:schemeClr val="bg1"/>
                </a:solidFill>
                <a:latin typeface="SVN-Poky's" panose="020B0606040200020203" pitchFamily="34" charset="0"/>
                <a:cs typeface="Arial"/>
                <a:sym typeface="Arial"/>
              </a:rPr>
              <a:t> </a:t>
            </a:r>
            <a:r>
              <a:rPr lang="en-US" sz="4267" b="1" kern="0" spc="400" dirty="0" err="1">
                <a:ln w="190500">
                  <a:solidFill>
                    <a:schemeClr val="bg1"/>
                  </a:solidFill>
                </a:ln>
                <a:solidFill>
                  <a:schemeClr val="bg1"/>
                </a:solidFill>
                <a:latin typeface="SVN-Poky's" panose="020B0606040200020203" pitchFamily="34" charset="0"/>
                <a:cs typeface="Arial"/>
                <a:sym typeface="Arial"/>
              </a:rPr>
              <a:t>xét</a:t>
            </a:r>
            <a:r>
              <a:rPr lang="en-US" sz="4267" b="1" kern="0" spc="400" dirty="0">
                <a:ln w="190500">
                  <a:solidFill>
                    <a:schemeClr val="bg1"/>
                  </a:solidFill>
                </a:ln>
                <a:solidFill>
                  <a:schemeClr val="bg1"/>
                </a:solidFill>
                <a:latin typeface="SVN-Poky's" panose="020B0606040200020203" pitchFamily="34" charset="0"/>
                <a:cs typeface="Arial"/>
                <a:sym typeface="Arial"/>
              </a:rPr>
              <a:t> </a:t>
            </a:r>
          </a:p>
          <a:p>
            <a:pPr defTabSz="1219139">
              <a:buClr>
                <a:srgbClr val="000000"/>
              </a:buClr>
              <a:defRPr/>
            </a:pPr>
            <a:r>
              <a:rPr lang="en-US" sz="4267" b="1" kern="0" spc="400">
                <a:ln w="190500">
                  <a:solidFill>
                    <a:schemeClr val="bg1"/>
                  </a:solidFill>
                </a:ln>
                <a:solidFill>
                  <a:schemeClr val="bg1"/>
                </a:solidFill>
                <a:latin typeface="SVN-Poky's" panose="020B0606040200020203" pitchFamily="34" charset="0"/>
                <a:cs typeface="Arial"/>
                <a:sym typeface="Arial"/>
              </a:rPr>
              <a:t>             Giáo viên</a:t>
            </a:r>
            <a:endParaRPr lang="en-US" sz="4267" b="1" kern="0" spc="400" dirty="0">
              <a:ln w="190500">
                <a:solidFill>
                  <a:schemeClr val="bg1"/>
                </a:solidFill>
              </a:ln>
              <a:solidFill>
                <a:schemeClr val="bg1"/>
              </a:solidFill>
              <a:latin typeface="SVN-Poky's" panose="020B0606040200020203" pitchFamily="34" charset="0"/>
              <a:cs typeface="Arial"/>
              <a:sym typeface="Arial"/>
            </a:endParaRPr>
          </a:p>
        </p:txBody>
      </p:sp>
      <p:sp>
        <p:nvSpPr>
          <p:cNvPr id="4" name="TextBox 3">
            <a:extLst>
              <a:ext uri="{FF2B5EF4-FFF2-40B4-BE49-F238E27FC236}">
                <a16:creationId xmlns:a16="http://schemas.microsoft.com/office/drawing/2014/main" id="{EF77F140-4EDE-1154-BBFC-293FA357F86E}"/>
              </a:ext>
            </a:extLst>
          </p:cNvPr>
          <p:cNvSpPr txBox="1"/>
          <p:nvPr/>
        </p:nvSpPr>
        <p:spPr>
          <a:xfrm>
            <a:off x="3568705" y="1635694"/>
            <a:ext cx="5054589" cy="1405641"/>
          </a:xfrm>
          <a:prstGeom prst="rect">
            <a:avLst/>
          </a:prstGeom>
          <a:noFill/>
        </p:spPr>
        <p:txBody>
          <a:bodyPr wrap="none" rtlCol="0">
            <a:spAutoFit/>
          </a:bodyPr>
          <a:lstStyle/>
          <a:p>
            <a:pPr defTabSz="1219139">
              <a:buClr>
                <a:srgbClr val="000000"/>
              </a:buClr>
              <a:defRPr/>
            </a:pPr>
            <a:r>
              <a:rPr lang="en-US" sz="4267" b="1" kern="0" spc="400" dirty="0" err="1">
                <a:ln>
                  <a:solidFill>
                    <a:srgbClr val="FF3399"/>
                  </a:solidFill>
                </a:ln>
                <a:solidFill>
                  <a:srgbClr val="FF3399"/>
                </a:solidFill>
                <a:latin typeface="SVN-Poky's" panose="020B0606040200020203" pitchFamily="34" charset="0"/>
                <a:cs typeface="Arial"/>
                <a:sym typeface="Arial"/>
              </a:rPr>
              <a:t>Phần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2">
                      <a:lumMod val="75000"/>
                    </a:schemeClr>
                  </a:solidFill>
                </a:ln>
                <a:solidFill>
                  <a:srgbClr val="F79646">
                    <a:lumMod val="50000"/>
                  </a:srgbClr>
                </a:solidFill>
                <a:latin typeface="SVN-Poky's" panose="020B0606040200020203" pitchFamily="34" charset="0"/>
                <a:cs typeface="Arial"/>
                <a:sym typeface="Arial"/>
              </a:rPr>
              <a:t>nhận</a:t>
            </a:r>
            <a:r>
              <a:rPr lang="en-US" sz="4267" b="1" kern="0" spc="400" dirty="0">
                <a:ln>
                  <a:solidFill>
                    <a:sysClr val="windowText" lastClr="000000"/>
                  </a:solidFill>
                </a:ln>
                <a:solidFill>
                  <a:srgbClr val="00B0F0"/>
                </a:solidFill>
                <a:latin typeface="SVN-Poky's" panose="020B0606040200020203" pitchFamily="34" charset="0"/>
                <a:cs typeface="Arial"/>
                <a:sym typeface="Arial"/>
              </a:rPr>
              <a:t> </a:t>
            </a:r>
            <a:r>
              <a:rPr lang="en-US" sz="4267" b="1" kern="0" spc="400" dirty="0" err="1">
                <a:ln>
                  <a:solidFill>
                    <a:schemeClr val="accent4"/>
                  </a:solidFill>
                </a:ln>
                <a:solidFill>
                  <a:schemeClr val="accent4"/>
                </a:solidFill>
                <a:latin typeface="SVN-Poky's" panose="020B0606040200020203" pitchFamily="34" charset="0"/>
                <a:cs typeface="Arial"/>
                <a:sym typeface="Arial"/>
              </a:rPr>
              <a:t>xét</a:t>
            </a:r>
            <a:r>
              <a:rPr lang="en-US" sz="4267" b="1" kern="0" spc="400" dirty="0">
                <a:ln>
                  <a:solidFill>
                    <a:sysClr val="windowText" lastClr="000000"/>
                  </a:solidFill>
                </a:ln>
                <a:solidFill>
                  <a:srgbClr val="FFFF00"/>
                </a:solidFill>
                <a:latin typeface="SVN-Poky's" panose="020B0606040200020203" pitchFamily="34" charset="0"/>
                <a:cs typeface="Arial"/>
                <a:sym typeface="Arial"/>
              </a:rPr>
              <a:t> </a:t>
            </a:r>
          </a:p>
          <a:p>
            <a:pPr defTabSz="1219139">
              <a:buClr>
                <a:srgbClr val="000000"/>
              </a:buClr>
              <a:defRPr/>
            </a:pP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FF0000"/>
                  </a:solidFill>
                </a:ln>
                <a:solidFill>
                  <a:srgbClr val="FF0000"/>
                </a:solidFill>
                <a:latin typeface="SVN-Poky's" panose="020B0606040200020203" pitchFamily="34" charset="0"/>
                <a:cs typeface="Arial"/>
                <a:sym typeface="Arial"/>
              </a:rPr>
              <a:t>Giáo</a:t>
            </a:r>
            <a:r>
              <a:rPr lang="en-US" sz="4267" b="1" kern="0" spc="400">
                <a:ln>
                  <a:solidFill>
                    <a:sysClr val="windowText" lastClr="000000"/>
                  </a:solidFill>
                </a:ln>
                <a:solidFill>
                  <a:srgbClr val="00B0F0"/>
                </a:solidFill>
                <a:latin typeface="SVN-Poky's" panose="020B0606040200020203" pitchFamily="34" charset="0"/>
                <a:cs typeface="Arial"/>
                <a:sym typeface="Arial"/>
              </a:rPr>
              <a:t> </a:t>
            </a:r>
            <a:r>
              <a:rPr lang="en-US" sz="4267" b="1" kern="0" spc="400">
                <a:ln>
                  <a:solidFill>
                    <a:srgbClr val="7030A0"/>
                  </a:solidFill>
                </a:ln>
                <a:solidFill>
                  <a:srgbClr val="7030A0"/>
                </a:solidFill>
                <a:latin typeface="SVN-Poky's" panose="020B0606040200020203" pitchFamily="34" charset="0"/>
                <a:cs typeface="Arial"/>
                <a:sym typeface="Arial"/>
              </a:rPr>
              <a:t>viên</a:t>
            </a:r>
            <a:endParaRPr lang="en-US" sz="4267" b="1" kern="0" spc="400" dirty="0">
              <a:ln>
                <a:solidFill>
                  <a:srgbClr val="7030A0"/>
                </a:solidFill>
              </a:ln>
              <a:solidFill>
                <a:srgbClr val="7030A0"/>
              </a:solidFill>
              <a:latin typeface="SVN-Poky's" panose="020B0606040200020203" pitchFamily="34" charset="0"/>
              <a:cs typeface="Arial"/>
              <a:sym typeface="Arial"/>
            </a:endParaRPr>
          </a:p>
        </p:txBody>
      </p:sp>
      <p:pic>
        <p:nvPicPr>
          <p:cNvPr id="6" name="Picture 18">
            <a:extLst>
              <a:ext uri="{FF2B5EF4-FFF2-40B4-BE49-F238E27FC236}">
                <a16:creationId xmlns:a16="http://schemas.microsoft.com/office/drawing/2014/main" id="{D660D98F-9B65-555C-2564-EEEA74CA6A2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473136" y="3799840"/>
            <a:ext cx="1526949" cy="2943517"/>
          </a:xfrm>
          <a:prstGeom prst="rect">
            <a:avLst/>
          </a:prstGeom>
        </p:spPr>
      </p:pic>
      <p:pic>
        <p:nvPicPr>
          <p:cNvPr id="8" name="Picture 7" descr="A picture containing doll&#10;&#10;Description automatically generated">
            <a:extLst>
              <a:ext uri="{FF2B5EF4-FFF2-40B4-BE49-F238E27FC236}">
                <a16:creationId xmlns:a16="http://schemas.microsoft.com/office/drawing/2014/main" id="{C9036F1C-A517-7BF5-8EB3-45A182D72A9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4277" b="99796" l="9845" r="99655">
                        <a14:foregroundMark x1="81174" y1="6314" x2="94473" y2="24440"/>
                        <a14:foregroundMark x1="94473" y1="24440" x2="94991" y2="28513"/>
                        <a14:foregroundMark x1="79793" y1="4277" x2="94301" y2="4684"/>
                        <a14:foregroundMark x1="83420" y1="24847" x2="86183" y2="40530"/>
                        <a14:foregroundMark x1="86183" y1="40530" x2="86183" y2="40530"/>
                        <a14:foregroundMark x1="97237" y1="16090" x2="99827" y2="27088"/>
                        <a14:foregroundMark x1="99827" y1="27088" x2="99827" y2="27088"/>
                        <a14:foregroundMark x1="81520" y1="60081" x2="86010" y2="98574"/>
                        <a14:foregroundMark x1="72884" y1="94094" x2="76511" y2="99796"/>
                        <a14:foregroundMark x1="57340" y1="34623" x2="46114" y2="13646"/>
                        <a14:foregroundMark x1="46114" y1="13646" x2="46114" y2="13646"/>
                        <a14:foregroundMark x1="47496" y1="14868" x2="44560" y2="8961"/>
                        <a14:backgroundMark x1="73230" y1="41752" x2="73230" y2="41752"/>
                        <a14:backgroundMark x1="68048" y1="8147" x2="68048" y2="8147"/>
                        <a14:backgroundMark x1="67703" y1="8350" x2="69430" y2="10591"/>
                        <a14:backgroundMark x1="39896" y1="50713" x2="48187" y2="63340"/>
                        <a14:backgroundMark x1="69948" y1="44196" x2="73575" y2="36864"/>
                      </a14:backgroundRemoval>
                    </a14:imgEffect>
                  </a14:imgLayer>
                </a14:imgProps>
              </a:ext>
              <a:ext uri="{28A0092B-C50C-407E-A947-70E740481C1C}">
                <a14:useLocalDpi xmlns:a14="http://schemas.microsoft.com/office/drawing/2010/main" val="0"/>
              </a:ext>
            </a:extLst>
          </a:blip>
          <a:srcRect l="43186"/>
          <a:stretch/>
        </p:blipFill>
        <p:spPr>
          <a:xfrm flipH="1">
            <a:off x="940688" y="2006473"/>
            <a:ext cx="2956560" cy="4413046"/>
          </a:xfrm>
          <a:prstGeom prst="rect">
            <a:avLst/>
          </a:prstGeom>
        </p:spPr>
      </p:pic>
      <p:sp>
        <p:nvSpPr>
          <p:cNvPr id="2" name="TextBox 1">
            <a:extLst>
              <a:ext uri="{FF2B5EF4-FFF2-40B4-BE49-F238E27FC236}">
                <a16:creationId xmlns:a16="http://schemas.microsoft.com/office/drawing/2014/main" id="{EC10AFF3-3668-5720-3532-E4D4CF5CA3AD}"/>
              </a:ext>
            </a:extLst>
          </p:cNvPr>
          <p:cNvSpPr txBox="1"/>
          <p:nvPr/>
        </p:nvSpPr>
        <p:spPr>
          <a:xfrm>
            <a:off x="3635188" y="2875002"/>
            <a:ext cx="1750055" cy="553998"/>
          </a:xfrm>
          <a:prstGeom prst="rect">
            <a:avLst/>
          </a:prstGeom>
          <a:noFill/>
        </p:spPr>
        <p:txBody>
          <a:bodyPr wrap="square" rtlCol="0">
            <a:spAutoFit/>
          </a:bodyPr>
          <a:lstStyle/>
          <a:p>
            <a:pPr defTabSz="1219170">
              <a:buClr>
                <a:srgbClr val="000000"/>
              </a:buClr>
            </a:pPr>
            <a:r>
              <a:rPr lang="en-US" sz="3000" b="1" kern="0">
                <a:solidFill>
                  <a:schemeClr val="bg1"/>
                </a:solidFill>
                <a:latin typeface="Calibri" panose="020F0502020204030204" pitchFamily="34" charset="0"/>
                <a:cs typeface="Calibri" panose="020F0502020204030204" pitchFamily="34" charset="0"/>
                <a:sym typeface="Arial"/>
              </a:rPr>
              <a:t>Hạn chế:</a:t>
            </a:r>
          </a:p>
        </p:txBody>
      </p:sp>
    </p:spTree>
    <p:extLst>
      <p:ext uri="{BB962C8B-B14F-4D97-AF65-F5344CB8AC3E}">
        <p14:creationId xmlns:p14="http://schemas.microsoft.com/office/powerpoint/2010/main" val="325492579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Premium Vector | Happy cute kid girl ready to go to school | Cute kids, Kids  cartoon characters, Cute bear drawings">
            <a:extLst>
              <a:ext uri="{FF2B5EF4-FFF2-40B4-BE49-F238E27FC236}">
                <a16:creationId xmlns:a16="http://schemas.microsoft.com/office/drawing/2014/main" id="{77DD2D22-9DF3-0FF7-1B0A-2F26BCB6356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265" b="89936" l="9904" r="89936">
                        <a14:foregroundMark x1="42812" y1="25240" x2="45048" y2="32748"/>
                        <a14:foregroundMark x1="57029" y1="23003" x2="55431" y2="32588"/>
                        <a14:foregroundMark x1="42812" y1="88339" x2="38818" y2="89297"/>
                        <a14:foregroundMark x1="53355" y1="89137" x2="59744" y2="89297"/>
                        <a14:foregroundMark x1="50958" y1="9265" x2="50958" y2="9265"/>
                        <a14:foregroundMark x1="48562" y1="9265" x2="48562" y2="9265"/>
                      </a14:backgroundRemoval>
                    </a14:imgEffect>
                  </a14:imgLayer>
                </a14:imgProps>
              </a:ext>
              <a:ext uri="{28A0092B-C50C-407E-A947-70E740481C1C}">
                <a14:useLocalDpi xmlns:a14="http://schemas.microsoft.com/office/drawing/2010/main" val="0"/>
              </a:ext>
            </a:extLst>
          </a:blip>
          <a:srcRect l="18082" t="5787" r="24418" b="8656"/>
          <a:stretch/>
        </p:blipFill>
        <p:spPr bwMode="auto">
          <a:xfrm>
            <a:off x="340123" y="2677077"/>
            <a:ext cx="2804161" cy="417243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Premium Vector | Happy cute kid boy ready to go to school | Kids going to  school, Cute kids, Cute bear drawings">
            <a:extLst>
              <a:ext uri="{FF2B5EF4-FFF2-40B4-BE49-F238E27FC236}">
                <a16:creationId xmlns:a16="http://schemas.microsoft.com/office/drawing/2014/main" id="{B1CD83C7-2BF8-C243-03CA-FBA5902160B2}"/>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585" b="90415" l="9744" r="89776">
                        <a14:foregroundMark x1="54792" y1="9585" x2="58466" y2="20607"/>
                        <a14:foregroundMark x1="45208" y1="21725" x2="39617" y2="32109"/>
                        <a14:foregroundMark x1="51118" y1="26038" x2="53355" y2="30032"/>
                        <a14:foregroundMark x1="42492" y1="23482" x2="39776" y2="25559"/>
                        <a14:foregroundMark x1="56230" y1="25240" x2="56230" y2="25240"/>
                        <a14:foregroundMark x1="56230" y1="25240" x2="53355" y2="28435"/>
                        <a14:foregroundMark x1="49681" y1="27796" x2="44569" y2="39137"/>
                        <a14:foregroundMark x1="37859" y1="90415" x2="37859" y2="90415"/>
                      </a14:backgroundRemoval>
                    </a14:imgEffect>
                  </a14:imgLayer>
                </a14:imgProps>
              </a:ext>
              <a:ext uri="{28A0092B-C50C-407E-A947-70E740481C1C}">
                <a14:useLocalDpi xmlns:a14="http://schemas.microsoft.com/office/drawing/2010/main" val="0"/>
              </a:ext>
            </a:extLst>
          </a:blip>
          <a:srcRect l="17880" t="4901" r="24619" b="9542"/>
          <a:stretch/>
        </p:blipFill>
        <p:spPr bwMode="auto">
          <a:xfrm>
            <a:off x="8693382" y="2525605"/>
            <a:ext cx="2804161" cy="417243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picture containing vector graphics, clipart&#10;&#10;Description automatically generated">
            <a:extLst>
              <a:ext uri="{FF2B5EF4-FFF2-40B4-BE49-F238E27FC236}">
                <a16:creationId xmlns:a16="http://schemas.microsoft.com/office/drawing/2014/main" id="{60F1ADF6-7402-FAA7-9483-F4AD76D098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24168" y="548640"/>
            <a:ext cx="4869214" cy="4674445"/>
          </a:xfrm>
          <a:prstGeom prst="rect">
            <a:avLst/>
          </a:prstGeom>
        </p:spPr>
      </p:pic>
      <p:sp>
        <p:nvSpPr>
          <p:cNvPr id="11" name="Title 1">
            <a:extLst>
              <a:ext uri="{FF2B5EF4-FFF2-40B4-BE49-F238E27FC236}">
                <a16:creationId xmlns:a16="http://schemas.microsoft.com/office/drawing/2014/main" id="{153E5B0B-B794-4275-C799-1CCAB27282D2}"/>
              </a:ext>
            </a:extLst>
          </p:cNvPr>
          <p:cNvSpPr txBox="1">
            <a:spLocks/>
          </p:cNvSpPr>
          <p:nvPr/>
        </p:nvSpPr>
        <p:spPr>
          <a:xfrm>
            <a:off x="4375549" y="1501240"/>
            <a:ext cx="3637949" cy="1927760"/>
          </a:xfrm>
          <a:prstGeom prst="rect">
            <a:avLst/>
          </a:prstGeom>
          <a:noFill/>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ln w="254000">
                  <a:solidFill>
                    <a:srgbClr val="7030A0"/>
                  </a:solidFill>
                </a:ln>
                <a:solidFill>
                  <a:schemeClr val="accent5">
                    <a:lumMod val="40000"/>
                    <a:lumOff val="60000"/>
                  </a:schemeClr>
                </a:solidFill>
                <a:latin typeface="SVN-Kitten" pitchFamily="50" charset="0"/>
              </a:rPr>
              <a:t>Góc tuyên dương</a:t>
            </a:r>
          </a:p>
        </p:txBody>
      </p:sp>
      <p:sp>
        <p:nvSpPr>
          <p:cNvPr id="12" name="Title 1">
            <a:extLst>
              <a:ext uri="{FF2B5EF4-FFF2-40B4-BE49-F238E27FC236}">
                <a16:creationId xmlns:a16="http://schemas.microsoft.com/office/drawing/2014/main" id="{523285C5-C963-B09D-81BC-E55E3F65D426}"/>
              </a:ext>
            </a:extLst>
          </p:cNvPr>
          <p:cNvSpPr txBox="1">
            <a:spLocks/>
          </p:cNvSpPr>
          <p:nvPr/>
        </p:nvSpPr>
        <p:spPr>
          <a:xfrm>
            <a:off x="4470239" y="1897117"/>
            <a:ext cx="3448567" cy="113600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a:solidFill>
                  <a:schemeClr val="bg1"/>
                </a:solidFill>
                <a:latin typeface="SVN-Kitten" pitchFamily="50" charset="0"/>
              </a:rPr>
              <a:t>Góc tuyên dương</a:t>
            </a:r>
          </a:p>
        </p:txBody>
      </p:sp>
      <p:sp>
        <p:nvSpPr>
          <p:cNvPr id="13" name="TextBox 12">
            <a:extLst>
              <a:ext uri="{FF2B5EF4-FFF2-40B4-BE49-F238E27FC236}">
                <a16:creationId xmlns:a16="http://schemas.microsoft.com/office/drawing/2014/main" id="{132D8366-EF40-380A-47E1-5CC33D1BC586}"/>
              </a:ext>
            </a:extLst>
          </p:cNvPr>
          <p:cNvSpPr txBox="1"/>
          <p:nvPr/>
        </p:nvSpPr>
        <p:spPr>
          <a:xfrm>
            <a:off x="2728544" y="4766768"/>
            <a:ext cx="2911968" cy="82866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219139">
              <a:buClr>
                <a:srgbClr val="000000"/>
              </a:buClr>
              <a:defRPr/>
            </a:pPr>
            <a:r>
              <a:rPr lang="en-US" sz="4267" kern="0">
                <a:solidFill>
                  <a:srgbClr val="FF0000"/>
                </a:solidFill>
                <a:latin typeface="SVN-Kitten" pitchFamily="50" charset="0"/>
                <a:sym typeface="Arial"/>
              </a:rPr>
              <a:t>Hoa điểm 10</a:t>
            </a:r>
            <a:endParaRPr lang="en-US" sz="4267" kern="0" dirty="0">
              <a:solidFill>
                <a:srgbClr val="FF0000"/>
              </a:solidFill>
              <a:latin typeface="SVN-Kitten" pitchFamily="50" charset="0"/>
              <a:sym typeface="Arial"/>
            </a:endParaRPr>
          </a:p>
        </p:txBody>
      </p:sp>
      <p:sp>
        <p:nvSpPr>
          <p:cNvPr id="14" name="TextBox 13">
            <a:extLst>
              <a:ext uri="{FF2B5EF4-FFF2-40B4-BE49-F238E27FC236}">
                <a16:creationId xmlns:a16="http://schemas.microsoft.com/office/drawing/2014/main" id="{BA585568-8BA5-55B7-285E-D78EEA09C423}"/>
              </a:ext>
            </a:extLst>
          </p:cNvPr>
          <p:cNvSpPr txBox="1"/>
          <p:nvPr/>
        </p:nvSpPr>
        <p:spPr>
          <a:xfrm>
            <a:off x="6569249" y="4763295"/>
            <a:ext cx="2911968" cy="828667"/>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1219139">
              <a:buClr>
                <a:srgbClr val="000000"/>
              </a:buClr>
              <a:defRPr/>
            </a:pPr>
            <a:r>
              <a:rPr lang="en-US" sz="4267" kern="0">
                <a:solidFill>
                  <a:srgbClr val="FF0000"/>
                </a:solidFill>
                <a:latin typeface="SVN-Kitten" pitchFamily="50" charset="0"/>
                <a:sym typeface="Arial"/>
              </a:rPr>
              <a:t>Hoa điểm 10</a:t>
            </a:r>
            <a:endParaRPr lang="en-US" sz="4267" kern="0" dirty="0">
              <a:solidFill>
                <a:srgbClr val="FF0000"/>
              </a:solidFill>
              <a:latin typeface="SVN-Kitten" pitchFamily="50" charset="0"/>
              <a:sym typeface="Arial"/>
            </a:endParaRPr>
          </a:p>
        </p:txBody>
      </p:sp>
      <p:pic>
        <p:nvPicPr>
          <p:cNvPr id="18" name="Picture 17" descr="Background pattern&#10;&#10;Description automatically generated">
            <a:extLst>
              <a:ext uri="{FF2B5EF4-FFF2-40B4-BE49-F238E27FC236}">
                <a16:creationId xmlns:a16="http://schemas.microsoft.com/office/drawing/2014/main" id="{78971303-226F-E258-0390-A5C205ACFD3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96485" y="5678719"/>
            <a:ext cx="1776086" cy="1101784"/>
          </a:xfrm>
          <a:prstGeom prst="rect">
            <a:avLst/>
          </a:prstGeom>
        </p:spPr>
      </p:pic>
      <p:pic>
        <p:nvPicPr>
          <p:cNvPr id="20" name="Picture 19" descr="Background pattern&#10;&#10;Description automatically generated">
            <a:extLst>
              <a:ext uri="{FF2B5EF4-FFF2-40B4-BE49-F238E27FC236}">
                <a16:creationId xmlns:a16="http://schemas.microsoft.com/office/drawing/2014/main" id="{3EA9A51B-9B7E-A768-DC6D-A4043F7BC4F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37398" y="5678719"/>
            <a:ext cx="1776086" cy="1101784"/>
          </a:xfrm>
          <a:prstGeom prst="rect">
            <a:avLst/>
          </a:prstGeom>
        </p:spPr>
      </p:pic>
    </p:spTree>
    <p:extLst>
      <p:ext uri="{BB962C8B-B14F-4D97-AF65-F5344CB8AC3E}">
        <p14:creationId xmlns:p14="http://schemas.microsoft.com/office/powerpoint/2010/main" val="398302957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26" presetClass="emph" presetSubtype="0" fill="hold" grpId="1"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16" presetClass="entr" presetSubtype="21"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26" presetClass="emph" presetSubtype="0" fill="hold" grpId="1" nodeType="withEffect">
                                  <p:stCondLst>
                                    <p:cond delay="0"/>
                                  </p:stCondLst>
                                  <p:childTnLst>
                                    <p:animEffect transition="out" filter="fade">
                                      <p:cBhvr>
                                        <p:cTn id="15" dur="500" tmFilter="0, 0; .2, .5; .8, .5; 1, 0"/>
                                        <p:tgtEl>
                                          <p:spTgt spid="14"/>
                                        </p:tgtEl>
                                      </p:cBhvr>
                                    </p:animEffect>
                                    <p:animScale>
                                      <p:cBhvr>
                                        <p:cTn id="16" dur="250" autoRev="1" fill="hold"/>
                                        <p:tgtEl>
                                          <p:spTgt spid="1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3" grpId="1" animBg="1"/>
      <p:bldP spid="14" grpId="0" animBg="1"/>
      <p:bldP spid="1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loud 3">
            <a:extLst>
              <a:ext uri="{FF2B5EF4-FFF2-40B4-BE49-F238E27FC236}">
                <a16:creationId xmlns:a16="http://schemas.microsoft.com/office/drawing/2014/main" id="{713ACD10-550B-D458-3E6F-3C9B188D387A}"/>
              </a:ext>
            </a:extLst>
          </p:cNvPr>
          <p:cNvSpPr/>
          <p:nvPr/>
        </p:nvSpPr>
        <p:spPr>
          <a:xfrm rot="202384">
            <a:off x="1603662" y="892519"/>
            <a:ext cx="9365226" cy="4070445"/>
          </a:xfrm>
          <a:prstGeom prst="cloud">
            <a:avLst/>
          </a:prstGeom>
          <a:solidFill>
            <a:schemeClr val="bg1"/>
          </a:solid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6BAFE46-AA29-3B5F-AD68-EF253CF5053A}"/>
              </a:ext>
            </a:extLst>
          </p:cNvPr>
          <p:cNvSpPr txBox="1"/>
          <p:nvPr/>
        </p:nvSpPr>
        <p:spPr>
          <a:xfrm>
            <a:off x="2199967" y="2808750"/>
            <a:ext cx="9303775" cy="779700"/>
          </a:xfrm>
          <a:prstGeom prst="rect">
            <a:avLst/>
          </a:prstGeom>
          <a:noFill/>
        </p:spPr>
        <p:txBody>
          <a:bodyPr wrap="square" rtlCol="0">
            <a:prstTxWarp prst="textArchUp">
              <a:avLst/>
            </a:prstTxWarp>
            <a:spAutoFit/>
          </a:bodyPr>
          <a:lstStyle/>
          <a:p>
            <a:pPr algn="just" defTabSz="1219170">
              <a:buClr>
                <a:srgbClr val="000000"/>
              </a:buClr>
            </a:pPr>
            <a:r>
              <a:rPr lang="en-US" sz="4267" kern="0">
                <a:solidFill>
                  <a:srgbClr val="FF0000"/>
                </a:solidFill>
                <a:latin typeface="SVN-Poky's" panose="020B0606040200020203" pitchFamily="34" charset="0"/>
                <a:cs typeface="Arial"/>
                <a:sym typeface="Arial"/>
              </a:rPr>
              <a:t>PHƯƠNG</a:t>
            </a:r>
            <a:r>
              <a:rPr lang="en-US" sz="4267" kern="0">
                <a:solidFill>
                  <a:srgbClr val="000000"/>
                </a:solidFill>
                <a:latin typeface="SVN-Poky's" panose="020B0606040200020203" pitchFamily="34" charset="0"/>
                <a:cs typeface="Arial"/>
                <a:sym typeface="Arial"/>
              </a:rPr>
              <a:t> </a:t>
            </a:r>
            <a:r>
              <a:rPr lang="en-US" sz="4267" kern="0">
                <a:solidFill>
                  <a:srgbClr val="FF8C00"/>
                </a:solidFill>
                <a:latin typeface="SVN-Poky's" panose="020B0606040200020203" pitchFamily="34" charset="0"/>
                <a:cs typeface="Arial"/>
                <a:sym typeface="Arial"/>
              </a:rPr>
              <a:t>HƯỚNG</a:t>
            </a:r>
            <a:r>
              <a:rPr lang="en-US" sz="4267" kern="0">
                <a:solidFill>
                  <a:srgbClr val="000000"/>
                </a:solidFill>
                <a:latin typeface="SVN-Poky's" panose="020B0606040200020203" pitchFamily="34" charset="0"/>
                <a:cs typeface="Arial"/>
                <a:sym typeface="Arial"/>
              </a:rPr>
              <a:t> </a:t>
            </a:r>
            <a:r>
              <a:rPr lang="en-US" sz="4267" kern="0">
                <a:solidFill>
                  <a:srgbClr val="7030A0"/>
                </a:solidFill>
                <a:latin typeface="SVN-Poky's" panose="020B0606040200020203" pitchFamily="34" charset="0"/>
                <a:cs typeface="Arial"/>
                <a:sym typeface="Arial"/>
              </a:rPr>
              <a:t>HOẠT</a:t>
            </a:r>
            <a:r>
              <a:rPr lang="en-US" sz="4267" kern="0">
                <a:solidFill>
                  <a:srgbClr val="000000"/>
                </a:solidFill>
                <a:latin typeface="SVN-Poky's" panose="020B0606040200020203" pitchFamily="34" charset="0"/>
                <a:cs typeface="Arial"/>
                <a:sym typeface="Arial"/>
              </a:rPr>
              <a:t> </a:t>
            </a:r>
            <a:r>
              <a:rPr lang="en-US" sz="4267" kern="0">
                <a:solidFill>
                  <a:srgbClr val="3D7D40"/>
                </a:solidFill>
                <a:latin typeface="SVN-Poky's" panose="020B0606040200020203" pitchFamily="34" charset="0"/>
                <a:cs typeface="Arial"/>
                <a:sym typeface="Arial"/>
              </a:rPr>
              <a:t>ĐỘNG</a:t>
            </a:r>
            <a:r>
              <a:rPr lang="en-US" sz="4267" kern="0">
                <a:solidFill>
                  <a:srgbClr val="000000"/>
                </a:solidFill>
                <a:latin typeface="SVN-Poky's" panose="020B0606040200020203" pitchFamily="34" charset="0"/>
                <a:cs typeface="Arial"/>
                <a:sym typeface="Arial"/>
              </a:rPr>
              <a:t> </a:t>
            </a:r>
            <a:r>
              <a:rPr lang="en-US" sz="4267" kern="0">
                <a:solidFill>
                  <a:srgbClr val="002060"/>
                </a:solidFill>
                <a:latin typeface="SVN-Poky's" panose="020B0606040200020203" pitchFamily="34" charset="0"/>
                <a:cs typeface="Arial"/>
                <a:sym typeface="Arial"/>
              </a:rPr>
              <a:t>TUẦN</a:t>
            </a:r>
            <a:r>
              <a:rPr lang="en-US" sz="4267" kern="0">
                <a:solidFill>
                  <a:srgbClr val="000000"/>
                </a:solidFill>
                <a:latin typeface="SVN-Poky's" panose="020B0606040200020203" pitchFamily="34" charset="0"/>
                <a:cs typeface="Arial"/>
                <a:sym typeface="Arial"/>
              </a:rPr>
              <a:t> </a:t>
            </a:r>
            <a:r>
              <a:rPr lang="en-US" sz="4267" kern="0">
                <a:solidFill>
                  <a:srgbClr val="7030A0"/>
                </a:solidFill>
                <a:latin typeface="SVN-Poky's" panose="020B0606040200020203" pitchFamily="34" charset="0"/>
                <a:cs typeface="Arial"/>
                <a:sym typeface="Arial"/>
              </a:rPr>
              <a:t>…</a:t>
            </a:r>
          </a:p>
        </p:txBody>
      </p:sp>
      <p:pic>
        <p:nvPicPr>
          <p:cNvPr id="7" name="Picture 6" descr="A picture containing doll&#10;&#10;Description automatically generated">
            <a:extLst>
              <a:ext uri="{FF2B5EF4-FFF2-40B4-BE49-F238E27FC236}">
                <a16:creationId xmlns:a16="http://schemas.microsoft.com/office/drawing/2014/main" id="{00444B96-A31A-29DD-46BB-61B5A029733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77" b="99796" l="9845" r="99655">
                        <a14:foregroundMark x1="81174" y1="6314" x2="94473" y2="24440"/>
                        <a14:foregroundMark x1="94473" y1="24440" x2="94991" y2="28513"/>
                        <a14:foregroundMark x1="79793" y1="4277" x2="94301" y2="4684"/>
                        <a14:foregroundMark x1="83420" y1="24847" x2="86183" y2="40530"/>
                        <a14:foregroundMark x1="86183" y1="40530" x2="86183" y2="40530"/>
                        <a14:foregroundMark x1="97237" y1="16090" x2="99827" y2="27088"/>
                        <a14:foregroundMark x1="99827" y1="27088" x2="99827" y2="27088"/>
                        <a14:foregroundMark x1="81520" y1="60081" x2="86010" y2="98574"/>
                        <a14:foregroundMark x1="72884" y1="94094" x2="76511" y2="99796"/>
                        <a14:foregroundMark x1="57340" y1="34623" x2="46114" y2="13646"/>
                        <a14:foregroundMark x1="46114" y1="13646" x2="46114" y2="13646"/>
                        <a14:foregroundMark x1="47496" y1="14868" x2="44560" y2="8961"/>
                        <a14:backgroundMark x1="73230" y1="41752" x2="73230" y2="41752"/>
                        <a14:backgroundMark x1="68048" y1="8147" x2="68048" y2="8147"/>
                        <a14:backgroundMark x1="67703" y1="8350" x2="69430" y2="10591"/>
                        <a14:backgroundMark x1="39896" y1="50713" x2="48187" y2="63340"/>
                        <a14:backgroundMark x1="69948" y1="44196" x2="73575" y2="36864"/>
                      </a14:backgroundRemoval>
                    </a14:imgEffect>
                  </a14:imgLayer>
                </a14:imgProps>
              </a:ext>
              <a:ext uri="{28A0092B-C50C-407E-A947-70E740481C1C}">
                <a14:useLocalDpi xmlns:a14="http://schemas.microsoft.com/office/drawing/2010/main" val="0"/>
              </a:ext>
            </a:extLst>
          </a:blip>
          <a:srcRect l="43186"/>
          <a:stretch/>
        </p:blipFill>
        <p:spPr>
          <a:xfrm flipH="1">
            <a:off x="272388" y="3046734"/>
            <a:ext cx="2439280" cy="3640939"/>
          </a:xfrm>
          <a:prstGeom prst="rect">
            <a:avLst/>
          </a:prstGeom>
        </p:spPr>
      </p:pic>
      <p:pic>
        <p:nvPicPr>
          <p:cNvPr id="3" name="Picture 2" descr="A picture containing toy, doll&#10;&#10;Description automatically generated">
            <a:extLst>
              <a:ext uri="{FF2B5EF4-FFF2-40B4-BE49-F238E27FC236}">
                <a16:creationId xmlns:a16="http://schemas.microsoft.com/office/drawing/2014/main" id="{C0513494-EA2C-15FF-E76C-AF8847377AB4}"/>
              </a:ext>
            </a:extLst>
          </p:cNvPr>
          <p:cNvPicPr>
            <a:picLocks noChangeAspect="1"/>
          </p:cNvPicPr>
          <p:nvPr/>
        </p:nvPicPr>
        <p:blipFill rotWithShape="1">
          <a:blip r:embed="rId5">
            <a:extLst>
              <a:ext uri="{28A0092B-C50C-407E-A947-70E740481C1C}">
                <a14:useLocalDpi xmlns:a14="http://schemas.microsoft.com/office/drawing/2010/main" val="0"/>
              </a:ext>
            </a:extLst>
          </a:blip>
          <a:srcRect b="9728"/>
          <a:stretch/>
        </p:blipFill>
        <p:spPr>
          <a:xfrm>
            <a:off x="5490145" y="3099959"/>
            <a:ext cx="2021371" cy="1665850"/>
          </a:xfrm>
          <a:prstGeom prst="rect">
            <a:avLst/>
          </a:prstGeom>
        </p:spPr>
      </p:pic>
      <p:pic>
        <p:nvPicPr>
          <p:cNvPr id="1028" name="Picture 4" descr="illustration of Cartoon school girl holding pencils. Download a Free  Preview or High Quality Adobe… | Kids cartoon characters, School cartoon,  Art drawings for kids">
            <a:extLst>
              <a:ext uri="{FF2B5EF4-FFF2-40B4-BE49-F238E27FC236}">
                <a16:creationId xmlns:a16="http://schemas.microsoft.com/office/drawing/2014/main" id="{62804F88-B7CF-126B-3B12-64CF3540686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389" b="91204" l="6714" r="90429">
                        <a14:foregroundMark x1="50286" y1="8426" x2="50286" y2="8426"/>
                        <a14:foregroundMark x1="50571" y1="1944" x2="49857" y2="25833"/>
                        <a14:foregroundMark x1="7714" y1="17222" x2="7714" y2="17222"/>
                        <a14:foregroundMark x1="90429" y1="11204" x2="90714" y2="17593"/>
                        <a14:foregroundMark x1="82714" y1="1481" x2="82714" y2="1481"/>
                        <a14:foregroundMark x1="48286" y1="1481" x2="48286" y2="1481"/>
                        <a14:foregroundMark x1="47286" y1="22407" x2="46571" y2="26204"/>
                        <a14:foregroundMark x1="30000" y1="26204" x2="33000" y2="31574"/>
                        <a14:foregroundMark x1="43857" y1="42778" x2="52857" y2="55463"/>
                        <a14:foregroundMark x1="52857" y1="55463" x2="52857" y2="55463"/>
                        <a14:foregroundMark x1="56857" y1="45556" x2="57571" y2="54815"/>
                        <a14:foregroundMark x1="59143" y1="43056" x2="60143" y2="51389"/>
                        <a14:foregroundMark x1="64143" y1="46019" x2="62857" y2="60648"/>
                        <a14:foregroundMark x1="62857" y1="60648" x2="62857" y2="60648"/>
                        <a14:foregroundMark x1="48857" y1="56574" x2="45286" y2="63241"/>
                        <a14:foregroundMark x1="42857" y1="53148" x2="43286" y2="61111"/>
                        <a14:foregroundMark x1="43286" y1="61111" x2="43286" y2="61111"/>
                        <a14:foregroundMark x1="41286" y1="61759" x2="41286" y2="65833"/>
                        <a14:foregroundMark x1="32000" y1="83056" x2="45000" y2="78148"/>
                        <a14:foregroundMark x1="45000" y1="78148" x2="43571" y2="75741"/>
                        <a14:foregroundMark x1="31286" y1="81111" x2="31286" y2="81111"/>
                        <a14:foregroundMark x1="25714" y1="86204" x2="25714" y2="86204"/>
                        <a14:foregroundMark x1="24000" y1="84722" x2="36286" y2="86759"/>
                        <a14:foregroundMark x1="36286" y1="86759" x2="41857" y2="83241"/>
                        <a14:foregroundMark x1="52571" y1="80833" x2="53857" y2="85833"/>
                        <a14:foregroundMark x1="38000" y1="89907" x2="55571" y2="91204"/>
                        <a14:foregroundMark x1="55571" y1="91204" x2="63429" y2="89259"/>
                        <a14:foregroundMark x1="30000" y1="24259" x2="49286" y2="40648"/>
                        <a14:foregroundMark x1="52857" y1="38889" x2="63429" y2="62407"/>
                        <a14:foregroundMark x1="61571" y1="41944" x2="64143" y2="48148"/>
                        <a14:foregroundMark x1="65143" y1="44074" x2="69143" y2="50556"/>
                        <a14:foregroundMark x1="66429" y1="50278" x2="66857" y2="60000"/>
                        <a14:foregroundMark x1="66857" y1="60000" x2="55000" y2="64259"/>
                        <a14:foregroundMark x1="55000" y1="64259" x2="55143" y2="55926"/>
                        <a14:foregroundMark x1="39000" y1="43241" x2="39000" y2="43241"/>
                        <a14:foregroundMark x1="39571" y1="44722" x2="39571" y2="44722"/>
                        <a14:foregroundMark x1="41571" y1="54444" x2="41571" y2="61296"/>
                        <a14:foregroundMark x1="41857" y1="56944" x2="39571" y2="63611"/>
                        <a14:foregroundMark x1="41000" y1="64259" x2="61143" y2="70278"/>
                        <a14:foregroundMark x1="61143" y1="70278" x2="62857" y2="67778"/>
                        <a14:foregroundMark x1="43857" y1="87963" x2="61286" y2="85833"/>
                        <a14:foregroundMark x1="61286" y1="85833" x2="63143" y2="84259"/>
                        <a14:foregroundMark x1="51571" y1="84074" x2="51571" y2="84074"/>
                        <a14:foregroundMark x1="6714" y1="74167" x2="6714" y2="74167"/>
                        <a14:foregroundMark x1="51286" y1="47778" x2="51286" y2="47778"/>
                        <a14:foregroundMark x1="48571" y1="46204" x2="53571" y2="49722"/>
                        <a14:foregroundMark x1="48857" y1="32037" x2="48857" y2="41111"/>
                        <a14:foregroundMark x1="7429" y1="85185" x2="7429" y2="85185"/>
                      </a14:backgroundRemoval>
                    </a14:imgEffect>
                  </a14:imgLayer>
                </a14:imgProps>
              </a:ext>
              <a:ext uri="{28A0092B-C50C-407E-A947-70E740481C1C}">
                <a14:useLocalDpi xmlns:a14="http://schemas.microsoft.com/office/drawing/2010/main" val="0"/>
              </a:ext>
            </a:extLst>
          </a:blip>
          <a:srcRect l="1300" r="3328" b="5806"/>
          <a:stretch/>
        </p:blipFill>
        <p:spPr bwMode="auto">
          <a:xfrm flipH="1">
            <a:off x="2711668" y="137283"/>
            <a:ext cx="1599623" cy="243748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63BC8E1D-09D5-4041-5402-F927106914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696688" y="3649597"/>
            <a:ext cx="4170862" cy="3170706"/>
          </a:xfrm>
          <a:prstGeom prst="rect">
            <a:avLst/>
          </a:prstGeom>
        </p:spPr>
      </p:pic>
    </p:spTree>
    <p:extLst>
      <p:ext uri="{BB962C8B-B14F-4D97-AF65-F5344CB8AC3E}">
        <p14:creationId xmlns:p14="http://schemas.microsoft.com/office/powerpoint/2010/main" val="856541796"/>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4A34C-48B9-02D8-4587-7210D7DE1E35}"/>
              </a:ext>
            </a:extLst>
          </p:cNvPr>
          <p:cNvSpPr>
            <a:spLocks noGrp="1"/>
          </p:cNvSpPr>
          <p:nvPr>
            <p:ph type="title"/>
          </p:nvPr>
        </p:nvSpPr>
        <p:spPr>
          <a:xfrm>
            <a:off x="1432560" y="275361"/>
            <a:ext cx="10759440" cy="1463675"/>
          </a:xfrm>
        </p:spPr>
        <p:txBody>
          <a:bodyPr>
            <a:normAutofit/>
          </a:bodyPr>
          <a:lstStyle/>
          <a:p>
            <a:r>
              <a:rPr lang="en-US" b="1">
                <a:solidFill>
                  <a:srgbClr val="FF0000"/>
                </a:solidFill>
                <a:latin typeface="SVN-Kitten" pitchFamily="50" charset="0"/>
              </a:rPr>
              <a:t>CHÚC </a:t>
            </a:r>
            <a:r>
              <a:rPr lang="en-US" b="1">
                <a:solidFill>
                  <a:srgbClr val="008000"/>
                </a:solidFill>
                <a:latin typeface="SVN-Kitten" pitchFamily="50" charset="0"/>
              </a:rPr>
              <a:t>MỪNG</a:t>
            </a:r>
            <a:r>
              <a:rPr lang="en-US" b="1">
                <a:latin typeface="SVN-Kitten" pitchFamily="50" charset="0"/>
              </a:rPr>
              <a:t> </a:t>
            </a:r>
            <a:r>
              <a:rPr lang="en-US" b="1">
                <a:solidFill>
                  <a:schemeClr val="accent2"/>
                </a:solidFill>
                <a:latin typeface="SVN-Kitten" pitchFamily="50" charset="0"/>
              </a:rPr>
              <a:t>SINH</a:t>
            </a:r>
            <a:r>
              <a:rPr lang="en-US" b="1">
                <a:latin typeface="SVN-Kitten" pitchFamily="50" charset="0"/>
              </a:rPr>
              <a:t> </a:t>
            </a:r>
            <a:r>
              <a:rPr lang="en-US" b="1">
                <a:solidFill>
                  <a:srgbClr val="002060"/>
                </a:solidFill>
                <a:latin typeface="SVN-Kitten" pitchFamily="50" charset="0"/>
              </a:rPr>
              <a:t>NHẬT</a:t>
            </a:r>
            <a:r>
              <a:rPr lang="en-US" b="1">
                <a:latin typeface="SVN-Kitten" pitchFamily="50" charset="0"/>
              </a:rPr>
              <a:t> </a:t>
            </a:r>
            <a:r>
              <a:rPr lang="en-US" b="1">
                <a:solidFill>
                  <a:srgbClr val="0070C0"/>
                </a:solidFill>
                <a:latin typeface="SVN-Kitten" pitchFamily="50" charset="0"/>
              </a:rPr>
              <a:t>THÁNG</a:t>
            </a:r>
            <a:r>
              <a:rPr lang="en-US" b="1">
                <a:solidFill>
                  <a:srgbClr val="FF3399"/>
                </a:solidFill>
                <a:latin typeface="SVN-Kitten" pitchFamily="50" charset="0"/>
              </a:rPr>
              <a:t>…</a:t>
            </a:r>
          </a:p>
        </p:txBody>
      </p:sp>
      <p:pic>
        <p:nvPicPr>
          <p:cNvPr id="4" name="Picture 12" descr="Hình ảnh Phim Hoạt Hình Dễ Thương Vẽ Tay Gió Hoa Khung Tròn Hộp Thoại PNG ,  Hoa Viền, Biên Giới Hoạt Hình, đáng Yêu PNG miễn phí tải tập tin PSDComment">
            <a:extLst>
              <a:ext uri="{FF2B5EF4-FFF2-40B4-BE49-F238E27FC236}">
                <a16:creationId xmlns:a16="http://schemas.microsoft.com/office/drawing/2014/main" id="{1CC0C30D-A2C2-F83E-8D01-A47EA25CB3E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60944" y="1007198"/>
            <a:ext cx="4206240" cy="420624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14" descr="Hình ảnh Vòng Hoa Tròn Biên Giới Phim Hoạt Hình Biên Giới Vòng Hoa Biên  Giới Hoa PNG , Minh, Biên Giới Mời, Biên Giới Phim Hoạt Hình PNG miễn phí  tải">
            <a:extLst>
              <a:ext uri="{FF2B5EF4-FFF2-40B4-BE49-F238E27FC236}">
                <a16:creationId xmlns:a16="http://schemas.microsoft.com/office/drawing/2014/main" id="{EAADFC4E-6A11-5712-A02A-CAED099A8C2A}"/>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7813" b="92969" l="5625" r="94375">
                        <a14:foregroundMark x1="25313" y1="8750" x2="23125" y2="15937"/>
                        <a14:foregroundMark x1="42969" y1="9063" x2="42969" y2="9063"/>
                        <a14:foregroundMark x1="55781" y1="9375" x2="55781" y2="9375"/>
                        <a14:foregroundMark x1="85625" y1="66875" x2="85625" y2="66875"/>
                        <a14:foregroundMark x1="84375" y1="62031" x2="85781" y2="68906"/>
                        <a14:foregroundMark x1="90156" y1="68594" x2="94531" y2="68594"/>
                        <a14:foregroundMark x1="69531" y1="70781" x2="69531" y2="70781"/>
                        <a14:foregroundMark x1="69531" y1="70781" x2="72031" y2="76094"/>
                        <a14:foregroundMark x1="68750" y1="74688" x2="67188" y2="75000"/>
                        <a14:foregroundMark x1="56250" y1="92969" x2="56250" y2="92969"/>
                        <a14:foregroundMark x1="5625" y1="42344" x2="5625" y2="42344"/>
                        <a14:foregroundMark x1="68594" y1="29531" x2="57969" y2="28125"/>
                        <a14:foregroundMark x1="57969" y1="28125" x2="59531" y2="40000"/>
                        <a14:foregroundMark x1="59531" y1="40000" x2="72500" y2="49219"/>
                        <a14:foregroundMark x1="42969" y1="8125" x2="42969" y2="8125"/>
                        <a14:foregroundMark x1="24219" y1="7813" x2="24219" y2="7813"/>
                        <a14:foregroundMark x1="42500" y1="7813" x2="42500" y2="7813"/>
                        <a14:foregroundMark x1="44844" y1="22813" x2="35938" y2="26875"/>
                        <a14:foregroundMark x1="35938" y1="26875" x2="26406" y2="38594"/>
                        <a14:foregroundMark x1="26406" y1="38594" x2="29844" y2="54063"/>
                        <a14:foregroundMark x1="29844" y1="54063" x2="39375" y2="63281"/>
                        <a14:foregroundMark x1="39375" y1="63281" x2="58750" y2="68906"/>
                        <a14:foregroundMark x1="58750" y1="68906" x2="79219" y2="54688"/>
                        <a14:foregroundMark x1="79219" y1="54688" x2="75156" y2="28594"/>
                        <a14:foregroundMark x1="75156" y1="28594" x2="63281" y2="17813"/>
                        <a14:foregroundMark x1="63281" y1="17813" x2="49219" y2="23906"/>
                        <a14:foregroundMark x1="49219" y1="23906" x2="45938" y2="27344"/>
                        <a14:foregroundMark x1="78281" y1="22813" x2="79375" y2="24375"/>
                      </a14:backgroundRemoval>
                    </a14:imgEffect>
                  </a14:imgLayer>
                </a14:imgProps>
              </a:ext>
              <a:ext uri="{28A0092B-C50C-407E-A947-70E740481C1C}">
                <a14:useLocalDpi xmlns:a14="http://schemas.microsoft.com/office/drawing/2010/main" val="0"/>
              </a:ext>
            </a:extLst>
          </a:blip>
          <a:srcRect/>
          <a:stretch>
            <a:fillRect/>
          </a:stretch>
        </p:blipFill>
        <p:spPr bwMode="auto">
          <a:xfrm>
            <a:off x="1158240" y="2396351"/>
            <a:ext cx="3944124" cy="394412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8" descr="Vòng tròn trang trí Hoa hồng PNG">
            <a:extLst>
              <a:ext uri="{FF2B5EF4-FFF2-40B4-BE49-F238E27FC236}">
                <a16:creationId xmlns:a16="http://schemas.microsoft.com/office/drawing/2014/main" id="{F20CD59E-8977-C4B3-29D2-88E8F43DFF3B}"/>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2667" r="94000">
                        <a14:foregroundMark x1="11167" y1="59167" x2="13667" y2="60667"/>
                        <a14:foregroundMark x1="16333" y1="61167" x2="16333" y2="61167"/>
                        <a14:foregroundMark x1="17333" y1="53833" x2="17333" y2="53833"/>
                        <a14:foregroundMark x1="23333" y1="41667" x2="23333" y2="41667"/>
                        <a14:foregroundMark x1="22833" y1="43333" x2="22833" y2="43333"/>
                        <a14:foregroundMark x1="7667" y1="37667" x2="7667" y2="37667"/>
                        <a14:foregroundMark x1="5500" y1="38000" x2="5500" y2="38000"/>
                        <a14:foregroundMark x1="2833" y1="38000" x2="2833" y2="38000"/>
                        <a14:foregroundMark x1="29000" y1="13333" x2="29000" y2="13333"/>
                        <a14:foregroundMark x1="89000" y1="30333" x2="89000" y2="30333"/>
                        <a14:foregroundMark x1="94000" y1="63667" x2="94000" y2="63667"/>
                        <a14:foregroundMark x1="27000" y1="14000" x2="27000" y2="14000"/>
                        <a14:foregroundMark x1="57833" y1="29000" x2="31667" y2="43667"/>
                        <a14:foregroundMark x1="31667" y1="43667" x2="34667" y2="67000"/>
                        <a14:foregroundMark x1="34667" y1="67000" x2="52667" y2="61500"/>
                        <a14:foregroundMark x1="52667" y1="61500" x2="53833" y2="59333"/>
                        <a14:foregroundMark x1="75667" y1="17333" x2="75667" y2="17333"/>
                        <a14:foregroundMark x1="32333" y1="16000" x2="32333" y2="16000"/>
                        <a14:foregroundMark x1="27167" y1="22667" x2="27167" y2="22667"/>
                        <a14:foregroundMark x1="26500" y1="25000" x2="24667" y2="27833"/>
                        <a14:foregroundMark x1="23167" y1="29167" x2="20500" y2="34000"/>
                        <a14:foregroundMark x1="32000" y1="73167" x2="42500" y2="77833"/>
                        <a14:foregroundMark x1="42500" y1="77833" x2="48333" y2="78333"/>
                        <a14:foregroundMark x1="38667" y1="77500" x2="36500" y2="76167"/>
                        <a14:foregroundMark x1="19667" y1="71000" x2="19667" y2="71000"/>
                        <a14:foregroundMark x1="31167" y1="20333" x2="37167" y2="17167"/>
                        <a14:foregroundMark x1="44615" y1="14386" x2="45833" y2="14000"/>
                        <a14:foregroundMark x1="39000" y1="16167" x2="39906" y2="15880"/>
                        <a14:foregroundMark x1="30333" y1="20667" x2="25333" y2="27167"/>
                        <a14:foregroundMark x1="23667" y1="27333" x2="21333" y2="33167"/>
                        <a14:foregroundMark x1="19667" y1="34667" x2="20000" y2="36833"/>
                        <a14:foregroundMark x1="75833" y1="26167" x2="68833" y2="19000"/>
                        <a14:foregroundMark x1="67237" y1="18155" x2="66000" y2="17500"/>
                        <a14:foregroundMark x1="68833" y1="19000" x2="68491" y2="18819"/>
                        <a14:foregroundMark x1="65500" y1="17333" x2="60241" y2="16051"/>
                        <a14:foregroundMark x1="56314" y1="14531" x2="52500" y2="14667"/>
                        <a14:foregroundMark x1="51833" y1="14167" x2="49500" y2="14000"/>
                        <a14:foregroundMark x1="47000" y1="13833" x2="53000" y2="12500"/>
                        <a14:foregroundMark x1="61144" y1="15084" x2="61333" y2="15167"/>
                        <a14:foregroundMark x1="58667" y1="14000" x2="59179" y2="14224"/>
                        <a14:foregroundMark x1="38500" y1="15500" x2="38500" y2="15500"/>
                        <a14:foregroundMark x1="40667" y1="15000" x2="40667" y2="15000"/>
                        <a14:foregroundMark x1="42667" y1="15167" x2="42667" y2="15167"/>
                        <a14:foregroundMark x1="43500" y1="14333" x2="43500" y2="14333"/>
                        <a14:backgroundMark x1="74000" y1="21333" x2="75833" y2="23167"/>
                        <a14:backgroundMark x1="19667" y1="66167" x2="19667" y2="66167"/>
                        <a14:backgroundMark x1="20167" y1="64667" x2="20167" y2="64667"/>
                        <a14:backgroundMark x1="20500" y1="64500" x2="20500" y2="64500"/>
                        <a14:backgroundMark x1="76000" y1="25500" x2="76000" y2="25500"/>
                        <a14:backgroundMark x1="80667" y1="27333" x2="80667" y2="27333"/>
                        <a14:backgroundMark x1="38667" y1="11167" x2="38667" y2="11167"/>
                        <a14:backgroundMark x1="67333" y1="15000" x2="67333" y2="15000"/>
                        <a14:backgroundMark x1="69833" y1="16000" x2="69833" y2="16000"/>
                        <a14:backgroundMark x1="71500" y1="17000" x2="71500" y2="17000"/>
                        <a14:backgroundMark x1="72667" y1="19000" x2="72667" y2="19000"/>
                        <a14:backgroundMark x1="72000" y1="18500" x2="72000" y2="18500"/>
                        <a14:backgroundMark x1="57000" y1="12500" x2="57000" y2="12500"/>
                        <a14:backgroundMark x1="57500" y1="12667" x2="58833" y2="12667"/>
                        <a14:backgroundMark x1="60167" y1="13167" x2="62000" y2="14167"/>
                        <a14:backgroundMark x1="67167" y1="16000" x2="65833" y2="15167"/>
                        <a14:backgroundMark x1="43167" y1="12500" x2="38333" y2="13833"/>
                      </a14:backgroundRemoval>
                    </a14:imgEffect>
                  </a14:imgLayer>
                </a14:imgProps>
              </a:ext>
              <a:ext uri="{28A0092B-C50C-407E-A947-70E740481C1C}">
                <a14:useLocalDpi xmlns:a14="http://schemas.microsoft.com/office/drawing/2010/main" val="0"/>
              </a:ext>
            </a:extLst>
          </a:blip>
          <a:srcRect/>
          <a:stretch>
            <a:fillRect/>
          </a:stretch>
        </p:blipFill>
        <p:spPr bwMode="auto">
          <a:xfrm rot="21231613">
            <a:off x="7840821" y="2243727"/>
            <a:ext cx="4249373" cy="4249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3619891"/>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3000" b="-13000"/>
          </a:stretch>
        </a:blipFill>
        <a:effectLst/>
      </p:bgPr>
    </p:bg>
    <p:spTree>
      <p:nvGrpSpPr>
        <p:cNvPr id="1" name=""/>
        <p:cNvGrpSpPr/>
        <p:nvPr/>
      </p:nvGrpSpPr>
      <p:grpSpPr>
        <a:xfrm>
          <a:off x="0" y="0"/>
          <a:ext cx="0" cy="0"/>
          <a:chOff x="0" y="0"/>
          <a:chExt cx="0" cy="0"/>
        </a:xfrm>
      </p:grpSpPr>
      <p:sp>
        <p:nvSpPr>
          <p:cNvPr id="11" name="Cloud 10">
            <a:extLst>
              <a:ext uri="{FF2B5EF4-FFF2-40B4-BE49-F238E27FC236}">
                <a16:creationId xmlns:a16="http://schemas.microsoft.com/office/drawing/2014/main" id="{A98C242C-ACA1-1F42-EAAE-44BF730230E8}"/>
              </a:ext>
            </a:extLst>
          </p:cNvPr>
          <p:cNvSpPr/>
          <p:nvPr/>
        </p:nvSpPr>
        <p:spPr>
          <a:xfrm rot="260585">
            <a:off x="2076472" y="129227"/>
            <a:ext cx="7383731" cy="3024535"/>
          </a:xfrm>
          <a:custGeom>
            <a:avLst/>
            <a:gdLst>
              <a:gd name="connsiteX0" fmla="*/ 666586 w 7383731"/>
              <a:gd name="connsiteY0" fmla="*/ 1006077 h 3024535"/>
              <a:gd name="connsiteX1" fmla="*/ 961081 w 7383731"/>
              <a:gd name="connsiteY1" fmla="*/ 483575 h 3024535"/>
              <a:gd name="connsiteX2" fmla="*/ 2393730 w 7383731"/>
              <a:gd name="connsiteY2" fmla="*/ 364204 h 3024535"/>
              <a:gd name="connsiteX3" fmla="*/ 3838172 w 7383731"/>
              <a:gd name="connsiteY3" fmla="*/ 240282 h 3024535"/>
              <a:gd name="connsiteX4" fmla="*/ 4401011 w 7383731"/>
              <a:gd name="connsiteY4" fmla="*/ 14002 h 3024535"/>
              <a:gd name="connsiteX5" fmla="*/ 5099047 w 7383731"/>
              <a:gd name="connsiteY5" fmla="*/ 173700 h 3024535"/>
              <a:gd name="connsiteX6" fmla="*/ 6061325 w 7383731"/>
              <a:gd name="connsiteY6" fmla="*/ 48308 h 3024535"/>
              <a:gd name="connsiteX7" fmla="*/ 6549301 w 7383731"/>
              <a:gd name="connsiteY7" fmla="*/ 390389 h 3024535"/>
              <a:gd name="connsiteX8" fmla="*/ 7175550 w 7383731"/>
              <a:gd name="connsiteY8" fmla="*/ 722387 h 3024535"/>
              <a:gd name="connsiteX9" fmla="*/ 7147519 w 7383731"/>
              <a:gd name="connsiteY9" fmla="*/ 1082391 h 3024535"/>
              <a:gd name="connsiteX10" fmla="*/ 7352281 w 7383731"/>
              <a:gd name="connsiteY10" fmla="*/ 1632828 h 3024535"/>
              <a:gd name="connsiteX11" fmla="*/ 6393080 w 7383731"/>
              <a:gd name="connsiteY11" fmla="*/ 2114654 h 3024535"/>
              <a:gd name="connsiteX12" fmla="*/ 6049702 w 7383731"/>
              <a:gd name="connsiteY12" fmla="*/ 2527517 h 3024535"/>
              <a:gd name="connsiteX13" fmla="*/ 4880612 w 7383731"/>
              <a:gd name="connsiteY13" fmla="*/ 2577505 h 3024535"/>
              <a:gd name="connsiteX14" fmla="*/ 4045156 w 7383731"/>
              <a:gd name="connsiteY14" fmla="*/ 3017953 h 3024535"/>
              <a:gd name="connsiteX15" fmla="*/ 2816756 w 7383731"/>
              <a:gd name="connsiteY15" fmla="*/ 2749106 h 3024535"/>
              <a:gd name="connsiteX16" fmla="*/ 992017 w 7383731"/>
              <a:gd name="connsiteY16" fmla="*/ 2483479 h 3024535"/>
              <a:gd name="connsiteX17" fmla="*/ 189720 w 7383731"/>
              <a:gd name="connsiteY17" fmla="*/ 2187887 h 3024535"/>
              <a:gd name="connsiteX18" fmla="*/ 361153 w 7383731"/>
              <a:gd name="connsiteY18" fmla="*/ 1788886 h 3024535"/>
              <a:gd name="connsiteX19" fmla="*/ -855 w 7383731"/>
              <a:gd name="connsiteY19" fmla="*/ 1379524 h 3024535"/>
              <a:gd name="connsiteX20" fmla="*/ 660262 w 7383731"/>
              <a:gd name="connsiteY20" fmla="*/ 1015669 h 3024535"/>
              <a:gd name="connsiteX21" fmla="*/ 666586 w 7383731"/>
              <a:gd name="connsiteY21" fmla="*/ 1006077 h 3024535"/>
              <a:gd name="connsiteX0" fmla="*/ 802126 w 7383731"/>
              <a:gd name="connsiteY0" fmla="*/ 1832714 h 3024535"/>
              <a:gd name="connsiteX1" fmla="*/ 369186 w 7383731"/>
              <a:gd name="connsiteY1" fmla="*/ 1776914 h 3024535"/>
              <a:gd name="connsiteX2" fmla="*/ 1184131 w 7383731"/>
              <a:gd name="connsiteY2" fmla="*/ 2443362 h 3024535"/>
              <a:gd name="connsiteX3" fmla="*/ 994752 w 7383731"/>
              <a:gd name="connsiteY3" fmla="*/ 2470036 h 3024535"/>
              <a:gd name="connsiteX4" fmla="*/ 2816414 w 7383731"/>
              <a:gd name="connsiteY4" fmla="*/ 2736784 h 3024535"/>
              <a:gd name="connsiteX5" fmla="*/ 2702240 w 7383731"/>
              <a:gd name="connsiteY5" fmla="*/ 2614962 h 3024535"/>
              <a:gd name="connsiteX6" fmla="*/ 4927102 w 7383731"/>
              <a:gd name="connsiteY6" fmla="*/ 2433000 h 3024535"/>
              <a:gd name="connsiteX7" fmla="*/ 4881466 w 7383731"/>
              <a:gd name="connsiteY7" fmla="*/ 2566654 h 3024535"/>
              <a:gd name="connsiteX8" fmla="*/ 5833318 w 7383731"/>
              <a:gd name="connsiteY8" fmla="*/ 1607064 h 3024535"/>
              <a:gd name="connsiteX9" fmla="*/ 6388978 w 7383731"/>
              <a:gd name="connsiteY9" fmla="*/ 2106672 h 3024535"/>
              <a:gd name="connsiteX10" fmla="*/ 7144101 w 7383731"/>
              <a:gd name="connsiteY10" fmla="*/ 1074970 h 3024535"/>
              <a:gd name="connsiteX11" fmla="*/ 6896609 w 7383731"/>
              <a:gd name="connsiteY11" fmla="*/ 1262323 h 3024535"/>
              <a:gd name="connsiteX12" fmla="*/ 6550326 w 7383731"/>
              <a:gd name="connsiteY12" fmla="*/ 379887 h 3024535"/>
              <a:gd name="connsiteX13" fmla="*/ 6563316 w 7383731"/>
              <a:gd name="connsiteY13" fmla="*/ 468382 h 3024535"/>
              <a:gd name="connsiteX14" fmla="*/ 4970003 w 7383731"/>
              <a:gd name="connsiteY14" fmla="*/ 276688 h 3024535"/>
              <a:gd name="connsiteX15" fmla="*/ 5096825 w 7383731"/>
              <a:gd name="connsiteY15" fmla="*/ 163828 h 3024535"/>
              <a:gd name="connsiteX16" fmla="*/ 3784333 w 7383731"/>
              <a:gd name="connsiteY16" fmla="*/ 330458 h 3024535"/>
              <a:gd name="connsiteX17" fmla="*/ 3845693 w 7383731"/>
              <a:gd name="connsiteY17" fmla="*/ 233141 h 3024535"/>
              <a:gd name="connsiteX18" fmla="*/ 2392875 w 7383731"/>
              <a:gd name="connsiteY18" fmla="*/ 363504 h 3024535"/>
              <a:gd name="connsiteX19" fmla="*/ 2615071 w 7383731"/>
              <a:gd name="connsiteY19" fmla="*/ 457880 h 3024535"/>
              <a:gd name="connsiteX20" fmla="*/ 705385 w 7383731"/>
              <a:gd name="connsiteY20" fmla="*/ 1105425 h 3024535"/>
              <a:gd name="connsiteX21" fmla="*/ 666586 w 7383731"/>
              <a:gd name="connsiteY21" fmla="*/ 1006077 h 3024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383731" h="3024535" fill="none" extrusionOk="0">
                <a:moveTo>
                  <a:pt x="666586" y="1006077"/>
                </a:moveTo>
                <a:cubicBezTo>
                  <a:pt x="609491" y="830776"/>
                  <a:pt x="747825" y="646313"/>
                  <a:pt x="961081" y="483575"/>
                </a:cubicBezTo>
                <a:cubicBezTo>
                  <a:pt x="1266910" y="209062"/>
                  <a:pt x="1925396" y="248615"/>
                  <a:pt x="2393730" y="364204"/>
                </a:cubicBezTo>
                <a:cubicBezTo>
                  <a:pt x="2675193" y="80603"/>
                  <a:pt x="3389622" y="47544"/>
                  <a:pt x="3838172" y="240282"/>
                </a:cubicBezTo>
                <a:cubicBezTo>
                  <a:pt x="3947346" y="148520"/>
                  <a:pt x="4177418" y="16339"/>
                  <a:pt x="4401011" y="14002"/>
                </a:cubicBezTo>
                <a:cubicBezTo>
                  <a:pt x="4695961" y="-25098"/>
                  <a:pt x="4931546" y="56110"/>
                  <a:pt x="5099047" y="173700"/>
                </a:cubicBezTo>
                <a:cubicBezTo>
                  <a:pt x="5310409" y="49870"/>
                  <a:pt x="5733617" y="-29467"/>
                  <a:pt x="6061325" y="48308"/>
                </a:cubicBezTo>
                <a:cubicBezTo>
                  <a:pt x="6315658" y="117518"/>
                  <a:pt x="6495642" y="237252"/>
                  <a:pt x="6549301" y="390389"/>
                </a:cubicBezTo>
                <a:cubicBezTo>
                  <a:pt x="6876214" y="436399"/>
                  <a:pt x="7071590" y="538915"/>
                  <a:pt x="7175550" y="722387"/>
                </a:cubicBezTo>
                <a:cubicBezTo>
                  <a:pt x="7241916" y="834175"/>
                  <a:pt x="7245208" y="961853"/>
                  <a:pt x="7147519" y="1082391"/>
                </a:cubicBezTo>
                <a:cubicBezTo>
                  <a:pt x="7340828" y="1234060"/>
                  <a:pt x="7421332" y="1423112"/>
                  <a:pt x="7352281" y="1632828"/>
                </a:cubicBezTo>
                <a:cubicBezTo>
                  <a:pt x="7242767" y="1901887"/>
                  <a:pt x="6798955" y="2088556"/>
                  <a:pt x="6393080" y="2114654"/>
                </a:cubicBezTo>
                <a:cubicBezTo>
                  <a:pt x="6384179" y="2271308"/>
                  <a:pt x="6236649" y="2413732"/>
                  <a:pt x="6049702" y="2527517"/>
                </a:cubicBezTo>
                <a:cubicBezTo>
                  <a:pt x="5753926" y="2676266"/>
                  <a:pt x="5238843" y="2680639"/>
                  <a:pt x="4880612" y="2577505"/>
                </a:cubicBezTo>
                <a:cubicBezTo>
                  <a:pt x="4767207" y="2742841"/>
                  <a:pt x="4458095" y="3034860"/>
                  <a:pt x="4045156" y="3017953"/>
                </a:cubicBezTo>
                <a:cubicBezTo>
                  <a:pt x="3601466" y="3091978"/>
                  <a:pt x="3093508" y="2971274"/>
                  <a:pt x="2816756" y="2749106"/>
                </a:cubicBezTo>
                <a:cubicBezTo>
                  <a:pt x="2195941" y="2944191"/>
                  <a:pt x="1372730" y="2823231"/>
                  <a:pt x="992017" y="2483479"/>
                </a:cubicBezTo>
                <a:cubicBezTo>
                  <a:pt x="629270" y="2479845"/>
                  <a:pt x="322520" y="2402124"/>
                  <a:pt x="189720" y="2187887"/>
                </a:cubicBezTo>
                <a:cubicBezTo>
                  <a:pt x="135125" y="2040489"/>
                  <a:pt x="191152" y="1888959"/>
                  <a:pt x="361153" y="1788886"/>
                </a:cubicBezTo>
                <a:cubicBezTo>
                  <a:pt x="108415" y="1711304"/>
                  <a:pt x="-25293" y="1551402"/>
                  <a:pt x="-855" y="1379524"/>
                </a:cubicBezTo>
                <a:cubicBezTo>
                  <a:pt x="36831" y="1191232"/>
                  <a:pt x="293273" y="982398"/>
                  <a:pt x="660262" y="1015669"/>
                </a:cubicBezTo>
                <a:cubicBezTo>
                  <a:pt x="661862" y="1012859"/>
                  <a:pt x="664653" y="1010029"/>
                  <a:pt x="666586" y="1006077"/>
                </a:cubicBezTo>
                <a:close/>
              </a:path>
              <a:path w="7383731" h="3024535" fill="none" extrusionOk="0">
                <a:moveTo>
                  <a:pt x="802126" y="1832714"/>
                </a:moveTo>
                <a:cubicBezTo>
                  <a:pt x="649532" y="1856497"/>
                  <a:pt x="478163" y="1835734"/>
                  <a:pt x="369186" y="1776914"/>
                </a:cubicBezTo>
                <a:moveTo>
                  <a:pt x="1184131" y="2443362"/>
                </a:moveTo>
                <a:cubicBezTo>
                  <a:pt x="1115376" y="2460537"/>
                  <a:pt x="1062311" y="2477140"/>
                  <a:pt x="994752" y="2470036"/>
                </a:cubicBezTo>
                <a:moveTo>
                  <a:pt x="2816414" y="2736784"/>
                </a:moveTo>
                <a:cubicBezTo>
                  <a:pt x="2770288" y="2694963"/>
                  <a:pt x="2734130" y="2656338"/>
                  <a:pt x="2702240" y="2614962"/>
                </a:cubicBezTo>
                <a:moveTo>
                  <a:pt x="4927102" y="2433000"/>
                </a:moveTo>
                <a:cubicBezTo>
                  <a:pt x="4921991" y="2477232"/>
                  <a:pt x="4904806" y="2521929"/>
                  <a:pt x="4881466" y="2566654"/>
                </a:cubicBezTo>
                <a:moveTo>
                  <a:pt x="5833318" y="1607064"/>
                </a:moveTo>
                <a:cubicBezTo>
                  <a:pt x="6175728" y="1690111"/>
                  <a:pt x="6396808" y="1921535"/>
                  <a:pt x="6388978" y="2106672"/>
                </a:cubicBezTo>
                <a:moveTo>
                  <a:pt x="7144101" y="1074970"/>
                </a:moveTo>
                <a:cubicBezTo>
                  <a:pt x="7085019" y="1140419"/>
                  <a:pt x="7002815" y="1206105"/>
                  <a:pt x="6896609" y="1262323"/>
                </a:cubicBezTo>
                <a:moveTo>
                  <a:pt x="6550326" y="379887"/>
                </a:moveTo>
                <a:cubicBezTo>
                  <a:pt x="6558802" y="406881"/>
                  <a:pt x="6562138" y="436401"/>
                  <a:pt x="6563316" y="468382"/>
                </a:cubicBezTo>
                <a:moveTo>
                  <a:pt x="4970003" y="276688"/>
                </a:moveTo>
                <a:cubicBezTo>
                  <a:pt x="5003765" y="234284"/>
                  <a:pt x="5042648" y="197094"/>
                  <a:pt x="5096825" y="163828"/>
                </a:cubicBezTo>
                <a:moveTo>
                  <a:pt x="3784333" y="330458"/>
                </a:moveTo>
                <a:cubicBezTo>
                  <a:pt x="3801865" y="295980"/>
                  <a:pt x="3816322" y="264502"/>
                  <a:pt x="3845693" y="233141"/>
                </a:cubicBezTo>
                <a:moveTo>
                  <a:pt x="2392875" y="363504"/>
                </a:moveTo>
                <a:cubicBezTo>
                  <a:pt x="2474220" y="388963"/>
                  <a:pt x="2554637" y="415088"/>
                  <a:pt x="2615071" y="457880"/>
                </a:cubicBezTo>
                <a:moveTo>
                  <a:pt x="705385" y="1105425"/>
                </a:moveTo>
                <a:cubicBezTo>
                  <a:pt x="689901" y="1076873"/>
                  <a:pt x="672588" y="1042128"/>
                  <a:pt x="666586" y="1006077"/>
                </a:cubicBezTo>
              </a:path>
              <a:path w="7383731" h="3024535" stroke="0" extrusionOk="0">
                <a:moveTo>
                  <a:pt x="666586" y="1006077"/>
                </a:moveTo>
                <a:cubicBezTo>
                  <a:pt x="619028" y="828502"/>
                  <a:pt x="743029" y="605585"/>
                  <a:pt x="961081" y="483575"/>
                </a:cubicBezTo>
                <a:cubicBezTo>
                  <a:pt x="1355132" y="279661"/>
                  <a:pt x="1931113" y="206522"/>
                  <a:pt x="2393730" y="364204"/>
                </a:cubicBezTo>
                <a:cubicBezTo>
                  <a:pt x="2704058" y="87079"/>
                  <a:pt x="3390549" y="1961"/>
                  <a:pt x="3838172" y="240282"/>
                </a:cubicBezTo>
                <a:cubicBezTo>
                  <a:pt x="3955086" y="123633"/>
                  <a:pt x="4163943" y="17062"/>
                  <a:pt x="4401011" y="14002"/>
                </a:cubicBezTo>
                <a:cubicBezTo>
                  <a:pt x="4678263" y="-32570"/>
                  <a:pt x="4950765" y="91132"/>
                  <a:pt x="5099047" y="173700"/>
                </a:cubicBezTo>
                <a:cubicBezTo>
                  <a:pt x="5353120" y="71623"/>
                  <a:pt x="5711692" y="-50112"/>
                  <a:pt x="6061325" y="48308"/>
                </a:cubicBezTo>
                <a:cubicBezTo>
                  <a:pt x="6303836" y="126991"/>
                  <a:pt x="6485295" y="239013"/>
                  <a:pt x="6549301" y="390389"/>
                </a:cubicBezTo>
                <a:cubicBezTo>
                  <a:pt x="6839864" y="459222"/>
                  <a:pt x="7107594" y="566500"/>
                  <a:pt x="7175550" y="722387"/>
                </a:cubicBezTo>
                <a:cubicBezTo>
                  <a:pt x="7227016" y="836515"/>
                  <a:pt x="7236448" y="973308"/>
                  <a:pt x="7147519" y="1082391"/>
                </a:cubicBezTo>
                <a:cubicBezTo>
                  <a:pt x="7371192" y="1205410"/>
                  <a:pt x="7426517" y="1422443"/>
                  <a:pt x="7352281" y="1632828"/>
                </a:cubicBezTo>
                <a:cubicBezTo>
                  <a:pt x="7268864" y="1901917"/>
                  <a:pt x="6833028" y="2007077"/>
                  <a:pt x="6393080" y="2114654"/>
                </a:cubicBezTo>
                <a:cubicBezTo>
                  <a:pt x="6367562" y="2287815"/>
                  <a:pt x="6286979" y="2455243"/>
                  <a:pt x="6049702" y="2527517"/>
                </a:cubicBezTo>
                <a:cubicBezTo>
                  <a:pt x="5683138" y="2719379"/>
                  <a:pt x="5192145" y="2678591"/>
                  <a:pt x="4880612" y="2577505"/>
                </a:cubicBezTo>
                <a:cubicBezTo>
                  <a:pt x="4753795" y="2782646"/>
                  <a:pt x="4401882" y="3012858"/>
                  <a:pt x="4045156" y="3017953"/>
                </a:cubicBezTo>
                <a:cubicBezTo>
                  <a:pt x="3525778" y="3090426"/>
                  <a:pt x="3079088" y="2908086"/>
                  <a:pt x="2816756" y="2749106"/>
                </a:cubicBezTo>
                <a:cubicBezTo>
                  <a:pt x="2243960" y="2959146"/>
                  <a:pt x="1367673" y="2866489"/>
                  <a:pt x="992017" y="2483479"/>
                </a:cubicBezTo>
                <a:cubicBezTo>
                  <a:pt x="609918" y="2534958"/>
                  <a:pt x="286949" y="2350623"/>
                  <a:pt x="189720" y="2187887"/>
                </a:cubicBezTo>
                <a:cubicBezTo>
                  <a:pt x="114942" y="2052100"/>
                  <a:pt x="196371" y="1902974"/>
                  <a:pt x="361153" y="1788886"/>
                </a:cubicBezTo>
                <a:cubicBezTo>
                  <a:pt x="123240" y="1724040"/>
                  <a:pt x="-18333" y="1518816"/>
                  <a:pt x="-855" y="1379524"/>
                </a:cubicBezTo>
                <a:cubicBezTo>
                  <a:pt x="22319" y="1169617"/>
                  <a:pt x="255428" y="1025707"/>
                  <a:pt x="660262" y="1015669"/>
                </a:cubicBezTo>
                <a:cubicBezTo>
                  <a:pt x="662332" y="1012692"/>
                  <a:pt x="664931" y="1008855"/>
                  <a:pt x="666586" y="1006077"/>
                </a:cubicBezTo>
                <a:close/>
              </a:path>
              <a:path w="7383731" h="3024535" fill="none" stroke="0" extrusionOk="0">
                <a:moveTo>
                  <a:pt x="802126" y="1832714"/>
                </a:moveTo>
                <a:cubicBezTo>
                  <a:pt x="646030" y="1836295"/>
                  <a:pt x="496631" y="1833876"/>
                  <a:pt x="369186" y="1776914"/>
                </a:cubicBezTo>
                <a:moveTo>
                  <a:pt x="1184131" y="2443362"/>
                </a:moveTo>
                <a:cubicBezTo>
                  <a:pt x="1122251" y="2455113"/>
                  <a:pt x="1061034" y="2459607"/>
                  <a:pt x="994752" y="2470036"/>
                </a:cubicBezTo>
                <a:moveTo>
                  <a:pt x="2816414" y="2736784"/>
                </a:moveTo>
                <a:cubicBezTo>
                  <a:pt x="2771845" y="2698578"/>
                  <a:pt x="2730757" y="2664988"/>
                  <a:pt x="2702240" y="2614962"/>
                </a:cubicBezTo>
                <a:moveTo>
                  <a:pt x="4927102" y="2433000"/>
                </a:moveTo>
                <a:cubicBezTo>
                  <a:pt x="4921022" y="2479062"/>
                  <a:pt x="4905577" y="2526379"/>
                  <a:pt x="4881466" y="2566654"/>
                </a:cubicBezTo>
                <a:moveTo>
                  <a:pt x="5833318" y="1607064"/>
                </a:moveTo>
                <a:cubicBezTo>
                  <a:pt x="6183584" y="1664570"/>
                  <a:pt x="6399692" y="1911278"/>
                  <a:pt x="6388978" y="2106672"/>
                </a:cubicBezTo>
                <a:moveTo>
                  <a:pt x="7144101" y="1074970"/>
                </a:moveTo>
                <a:cubicBezTo>
                  <a:pt x="7081046" y="1148198"/>
                  <a:pt x="6994787" y="1219518"/>
                  <a:pt x="6896609" y="1262323"/>
                </a:cubicBezTo>
                <a:moveTo>
                  <a:pt x="6550326" y="379887"/>
                </a:moveTo>
                <a:cubicBezTo>
                  <a:pt x="6558045" y="407673"/>
                  <a:pt x="6567780" y="441506"/>
                  <a:pt x="6563316" y="468382"/>
                </a:cubicBezTo>
                <a:moveTo>
                  <a:pt x="4970003" y="276688"/>
                </a:moveTo>
                <a:cubicBezTo>
                  <a:pt x="4994702" y="239960"/>
                  <a:pt x="5045338" y="194643"/>
                  <a:pt x="5096825" y="163828"/>
                </a:cubicBezTo>
                <a:moveTo>
                  <a:pt x="3784333" y="330458"/>
                </a:moveTo>
                <a:cubicBezTo>
                  <a:pt x="3793116" y="295679"/>
                  <a:pt x="3821451" y="264230"/>
                  <a:pt x="3845693" y="233141"/>
                </a:cubicBezTo>
                <a:moveTo>
                  <a:pt x="2392875" y="363504"/>
                </a:moveTo>
                <a:cubicBezTo>
                  <a:pt x="2475932" y="389291"/>
                  <a:pt x="2550222" y="423076"/>
                  <a:pt x="2615071" y="457880"/>
                </a:cubicBezTo>
                <a:moveTo>
                  <a:pt x="705385" y="1105425"/>
                </a:moveTo>
                <a:cubicBezTo>
                  <a:pt x="688281" y="1070513"/>
                  <a:pt x="675745" y="1038417"/>
                  <a:pt x="666586" y="1006077"/>
                </a:cubicBezTo>
              </a:path>
            </a:pathLst>
          </a:custGeom>
          <a:solidFill>
            <a:schemeClr val="accent4">
              <a:lumMod val="20000"/>
              <a:lumOff val="80000"/>
            </a:schemeClr>
          </a:solidFill>
          <a:ln w="19050">
            <a:solidFill>
              <a:schemeClr val="accent4">
                <a:lumMod val="60000"/>
                <a:lumOff val="40000"/>
              </a:schemeClr>
            </a:solidFill>
            <a:extLst>
              <a:ext uri="{C807C97D-BFC1-408E-A445-0C87EB9F89A2}">
                <ask:lineSketchStyleProps xmlns:ask="http://schemas.microsoft.com/office/drawing/2018/sketchyshapes" sd="1050119024">
                  <a:prstGeom prst="cloud">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7D46BB03-FA6E-DD0B-C260-B479B67B81D5}"/>
              </a:ext>
            </a:extLst>
          </p:cNvPr>
          <p:cNvSpPr txBox="1">
            <a:spLocks/>
          </p:cNvSpPr>
          <p:nvPr/>
        </p:nvSpPr>
        <p:spPr>
          <a:xfrm>
            <a:off x="2765601" y="1136669"/>
            <a:ext cx="6211360" cy="100965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0" normalizeH="0" baseline="0" noProof="0">
                <a:ln w="28575">
                  <a:solidFill>
                    <a:prstClr val="black"/>
                  </a:solidFill>
                </a:ln>
                <a:solidFill>
                  <a:srgbClr val="66FF33"/>
                </a:solidFill>
                <a:effectLst/>
                <a:uLnTx/>
                <a:uFillTx/>
                <a:latin typeface="UVN Banh Mi" pitchFamily="2" charset="0"/>
                <a:ea typeface="+mj-ea"/>
                <a:cs typeface="+mj-cs"/>
              </a:rPr>
              <a:t>Hái hoa dân chủ về chủ đề “Gắn kết gia đình – Quý trọng phụ nữ”</a:t>
            </a:r>
          </a:p>
        </p:txBody>
      </p:sp>
      <p:pic>
        <p:nvPicPr>
          <p:cNvPr id="3" name="Picture 4">
            <a:extLst>
              <a:ext uri="{FF2B5EF4-FFF2-40B4-BE49-F238E27FC236}">
                <a16:creationId xmlns:a16="http://schemas.microsoft.com/office/drawing/2014/main" id="{ADA57AB7-F355-95F4-0EAC-069A0874977C}"/>
              </a:ext>
            </a:extLst>
          </p:cNvPr>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6034" y="0"/>
            <a:ext cx="2835364" cy="230832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8B99693E-8831-DBFD-3EDC-AB0BE09ADE3D}"/>
              </a:ext>
            </a:extLst>
          </p:cNvPr>
          <p:cNvSpPr txBox="1"/>
          <p:nvPr/>
        </p:nvSpPr>
        <p:spPr>
          <a:xfrm>
            <a:off x="377855" y="827620"/>
            <a:ext cx="2048947" cy="1446550"/>
          </a:xfrm>
          <a:prstGeom prst="rect">
            <a:avLst/>
          </a:prstGeom>
          <a:noFill/>
        </p:spPr>
        <p:txBody>
          <a:bodyPr wrap="square" rtlCol="0">
            <a:spAutoFit/>
          </a:bodyPr>
          <a:lstStyle/>
          <a:p>
            <a:pPr algn="ctr"/>
            <a:r>
              <a:rPr lang="en-US" sz="4400">
                <a:solidFill>
                  <a:srgbClr val="FF3399"/>
                </a:solidFill>
                <a:effectLst/>
                <a:latin typeface="UVN Banh Mi" pitchFamily="2" charset="0"/>
              </a:rPr>
              <a:t>CHỦ ĐỀ 27</a:t>
            </a:r>
          </a:p>
        </p:txBody>
      </p:sp>
      <p:pic>
        <p:nvPicPr>
          <p:cNvPr id="5" name="Picture 4" descr="A picture containing text&#10;&#10;Description automatically generated">
            <a:extLst>
              <a:ext uri="{FF2B5EF4-FFF2-40B4-BE49-F238E27FC236}">
                <a16:creationId xmlns:a16="http://schemas.microsoft.com/office/drawing/2014/main" id="{F648E4AD-512F-B99F-01EC-51E41A14D1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0603118" flipH="1">
            <a:off x="1577035" y="1508080"/>
            <a:ext cx="1367545" cy="693727"/>
          </a:xfrm>
          <a:prstGeom prst="rect">
            <a:avLst/>
          </a:prstGeom>
        </p:spPr>
      </p:pic>
    </p:spTree>
    <p:extLst>
      <p:ext uri="{BB962C8B-B14F-4D97-AF65-F5344CB8AC3E}">
        <p14:creationId xmlns:p14="http://schemas.microsoft.com/office/powerpoint/2010/main" val="3421366306"/>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Picture 9" descr="A picture containing text, toy, doll&#10;&#10;Description automatically generated">
            <a:extLst>
              <a:ext uri="{FF2B5EF4-FFF2-40B4-BE49-F238E27FC236}">
                <a16:creationId xmlns:a16="http://schemas.microsoft.com/office/drawing/2014/main" id="{2EC4C503-7301-82A0-2C78-00D23E524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2364586" y="1330192"/>
            <a:ext cx="6391967" cy="5417190"/>
          </a:xfrm>
          <a:prstGeom prst="rect">
            <a:avLst/>
          </a:prstGeom>
        </p:spPr>
      </p:pic>
      <p:sp>
        <p:nvSpPr>
          <p:cNvPr id="4" name="TextBox 3">
            <a:extLst>
              <a:ext uri="{FF2B5EF4-FFF2-40B4-BE49-F238E27FC236}">
                <a16:creationId xmlns:a16="http://schemas.microsoft.com/office/drawing/2014/main" id="{8F5035F7-E559-FAF1-C5DE-639B05BDC0DE}"/>
              </a:ext>
            </a:extLst>
          </p:cNvPr>
          <p:cNvSpPr txBox="1"/>
          <p:nvPr/>
        </p:nvSpPr>
        <p:spPr>
          <a:xfrm>
            <a:off x="4474764" y="2750217"/>
            <a:ext cx="3998659" cy="1104857"/>
          </a:xfrm>
          <a:prstGeom prst="rect">
            <a:avLst/>
          </a:prstGeom>
        </p:spPr>
        <p:txBody>
          <a:bodyPr vert="horz" lIns="91440" tIns="45720" rIns="91440" bIns="45720" rtlCol="0" anchor="b">
            <a:no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Light" panose="020F0302020204030204"/>
                <a:ea typeface="+mn-ea"/>
                <a:cs typeface="+mn-cs"/>
              </a:rPr>
              <a:t>Lựa chọn một bông hoa và thực hiện yêu cầu viết trên đó.</a:t>
            </a:r>
          </a:p>
        </p:txBody>
      </p:sp>
      <p:sp>
        <p:nvSpPr>
          <p:cNvPr id="11" name="Arrow: Pentagon 10">
            <a:extLst>
              <a:ext uri="{FF2B5EF4-FFF2-40B4-BE49-F238E27FC236}">
                <a16:creationId xmlns:a16="http://schemas.microsoft.com/office/drawing/2014/main" id="{7F54B4C3-E052-DF28-F9B8-623A2CFAA219}"/>
              </a:ext>
            </a:extLst>
          </p:cNvPr>
          <p:cNvSpPr/>
          <p:nvPr/>
        </p:nvSpPr>
        <p:spPr>
          <a:xfrm>
            <a:off x="106680" y="110618"/>
            <a:ext cx="3124200" cy="670560"/>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VN Da Lat" panose="03060902030302020204" pitchFamily="66" charset="0"/>
                <a:ea typeface="+mn-ea"/>
                <a:cs typeface="Calibri" panose="020F0502020204030204" pitchFamily="34" charset="0"/>
              </a:rPr>
              <a:t>NHIỆM VỤ 1</a:t>
            </a:r>
          </a:p>
        </p:txBody>
      </p:sp>
    </p:spTree>
    <p:extLst>
      <p:ext uri="{BB962C8B-B14F-4D97-AF65-F5344CB8AC3E}">
        <p14:creationId xmlns:p14="http://schemas.microsoft.com/office/powerpoint/2010/main" val="123022127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CBB85B2-3569-2100-0BE7-974C39A8599B}"/>
              </a:ext>
            </a:extLst>
          </p:cNvPr>
          <p:cNvSpPr/>
          <p:nvPr/>
        </p:nvSpPr>
        <p:spPr>
          <a:xfrm>
            <a:off x="1527933" y="647362"/>
            <a:ext cx="9136134" cy="8866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FCE8A40-926F-0F91-8A24-1E5536260885}"/>
              </a:ext>
            </a:extLst>
          </p:cNvPr>
          <p:cNvSpPr>
            <a:spLocks noGrp="1"/>
          </p:cNvSpPr>
          <p:nvPr>
            <p:ph idx="1"/>
          </p:nvPr>
        </p:nvSpPr>
        <p:spPr>
          <a:xfrm>
            <a:off x="2038203" y="791987"/>
            <a:ext cx="8336280" cy="597405"/>
          </a:xfrm>
        </p:spPr>
        <p:txBody>
          <a:bodyPr>
            <a:noAutofit/>
          </a:bodyPr>
          <a:lstStyle/>
          <a:p>
            <a:pPr marL="0" indent="0">
              <a:buNone/>
            </a:pPr>
            <a:r>
              <a:rPr lang="en-US" sz="4400">
                <a:solidFill>
                  <a:srgbClr val="FF5050"/>
                </a:solidFill>
                <a:latin typeface="SVN-Kitten" pitchFamily="50" charset="0"/>
              </a:rPr>
              <a:t>Biểu diễn văn nghệ về chủ đề gia đình</a:t>
            </a:r>
          </a:p>
        </p:txBody>
      </p:sp>
      <p:sp>
        <p:nvSpPr>
          <p:cNvPr id="10" name="AutoShape 4">
            <a:extLst>
              <a:ext uri="{FF2B5EF4-FFF2-40B4-BE49-F238E27FC236}">
                <a16:creationId xmlns:a16="http://schemas.microsoft.com/office/drawing/2014/main" id="{424C813C-E295-2224-3EA1-C4BF32DF9C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1" name="Picture 10">
            <a:extLst>
              <a:ext uri="{FF2B5EF4-FFF2-40B4-BE49-F238E27FC236}">
                <a16:creationId xmlns:a16="http://schemas.microsoft.com/office/drawing/2014/main" id="{CBE473E1-3B0F-36E8-20B8-6B21C3128E42}"/>
              </a:ext>
            </a:extLst>
          </p:cNvPr>
          <p:cNvPicPr>
            <a:picLocks noChangeAspect="1"/>
          </p:cNvPicPr>
          <p:nvPr/>
        </p:nvPicPr>
        <p:blipFill>
          <a:blip r:embed="rId4"/>
          <a:stretch>
            <a:fillRect/>
          </a:stretch>
        </p:blipFill>
        <p:spPr>
          <a:xfrm>
            <a:off x="62962" y="4499520"/>
            <a:ext cx="1759305" cy="2247777"/>
          </a:xfrm>
          <a:prstGeom prst="rect">
            <a:avLst/>
          </a:prstGeom>
        </p:spPr>
      </p:pic>
      <p:pic>
        <p:nvPicPr>
          <p:cNvPr id="2054" name="Picture 6">
            <a:extLst>
              <a:ext uri="{FF2B5EF4-FFF2-40B4-BE49-F238E27FC236}">
                <a16:creationId xmlns:a16="http://schemas.microsoft.com/office/drawing/2014/main" id="{A20E8428-3271-7A17-D752-30C6A9EB7A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06585" y="4499520"/>
            <a:ext cx="1522453" cy="22477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person giving a bouquet to a group of children&#10;&#10;Description automatically generated">
            <a:extLst>
              <a:ext uri="{FF2B5EF4-FFF2-40B4-BE49-F238E27FC236}">
                <a16:creationId xmlns:a16="http://schemas.microsoft.com/office/drawing/2014/main" id="{CFBEBB6D-9C6D-48E6-8A83-F091A00B3A3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55643" y="2223911"/>
            <a:ext cx="7280713" cy="3599240"/>
          </a:xfrm>
          <a:prstGeom prst="rect">
            <a:avLst/>
          </a:prstGeom>
        </p:spPr>
      </p:pic>
    </p:spTree>
    <p:custDataLst>
      <p:tags r:id="rId1"/>
    </p:custDataLst>
    <p:extLst>
      <p:ext uri="{BB962C8B-B14F-4D97-AF65-F5344CB8AC3E}">
        <p14:creationId xmlns:p14="http://schemas.microsoft.com/office/powerpoint/2010/main" val="23993203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hlinkClick r:id="rId4" action="ppaction://hlinksldjump"/>
            <a:extLst>
              <a:ext uri="{FF2B5EF4-FFF2-40B4-BE49-F238E27FC236}">
                <a16:creationId xmlns:a16="http://schemas.microsoft.com/office/drawing/2014/main" id="{D3773A10-AFD0-0318-6EF6-F89AA239A8B0}"/>
              </a:ext>
            </a:extLst>
          </p:cNvPr>
          <p:cNvSpPr/>
          <p:nvPr/>
        </p:nvSpPr>
        <p:spPr>
          <a:xfrm>
            <a:off x="11191875" y="0"/>
            <a:ext cx="419100" cy="390525"/>
          </a:xfrm>
          <a:prstGeom prst="rect">
            <a:avLst/>
          </a:prstGeom>
          <a:solidFill>
            <a:schemeClr val="accent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D1EEE045-956C-AEEC-E5CE-6A1A24A9BD72}"/>
              </a:ext>
            </a:extLst>
          </p:cNvPr>
          <p:cNvSpPr txBox="1"/>
          <p:nvPr/>
        </p:nvSpPr>
        <p:spPr>
          <a:xfrm>
            <a:off x="1928812" y="1752600"/>
            <a:ext cx="8334375"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UTM Cookies" panose="02040603050506020204" pitchFamily="18" charset="0"/>
                <a:ea typeface="+mn-ea"/>
                <a:cs typeface="+mn-cs"/>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a:ln>
                  <a:noFill/>
                </a:ln>
                <a:solidFill>
                  <a:prstClr val="black"/>
                </a:solidFill>
                <a:effectLst/>
                <a:uLnTx/>
                <a:uFillTx/>
                <a:latin typeface="UTM Cookies" panose="02040603050506020204" pitchFamily="18" charset="0"/>
                <a:ea typeface="+mn-ea"/>
                <a:cs typeface="+mn-cs"/>
              </a:rPr>
              <a:t>HÁI HOA DÂN CHỦ</a:t>
            </a:r>
          </a:p>
        </p:txBody>
      </p:sp>
      <p:pic>
        <p:nvPicPr>
          <p:cNvPr id="7" name="Picture 6" descr="Logo&#10;&#10;Description automatically generated">
            <a:hlinkClick r:id="rId5" action="ppaction://hlinksldjump">
              <a:snd r:embed="rId6" name="chimes.wav"/>
            </a:hlinkClick>
            <a:extLst>
              <a:ext uri="{FF2B5EF4-FFF2-40B4-BE49-F238E27FC236}">
                <a16:creationId xmlns:a16="http://schemas.microsoft.com/office/drawing/2014/main" id="{53074A4D-94CE-CF8D-6542-1D33ABE92C4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7438" y="4421292"/>
            <a:ext cx="1057123" cy="1057123"/>
          </a:xfrm>
          <a:prstGeom prst="rect">
            <a:avLst/>
          </a:prstGeom>
        </p:spPr>
      </p:pic>
      <p:pic>
        <p:nvPicPr>
          <p:cNvPr id="10" name="Los Bilibicos - E's Jammy Jams">
            <a:hlinkClick r:id="" action="ppaction://media"/>
            <a:extLst>
              <a:ext uri="{FF2B5EF4-FFF2-40B4-BE49-F238E27FC236}">
                <a16:creationId xmlns:a16="http://schemas.microsoft.com/office/drawing/2014/main" id="{58B0A54D-7379-5519-F2C7-0353860CE0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657850" y="-1076325"/>
            <a:ext cx="609600" cy="609600"/>
          </a:xfrm>
          <a:prstGeom prst="rect">
            <a:avLst/>
          </a:prstGeom>
        </p:spPr>
      </p:pic>
    </p:spTree>
    <p:extLst>
      <p:ext uri="{BB962C8B-B14F-4D97-AF65-F5344CB8AC3E}">
        <p14:creationId xmlns:p14="http://schemas.microsoft.com/office/powerpoint/2010/main" val="27513449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2824"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3">
            <a:extLst>
              <a:ext uri="{FF2B5EF4-FFF2-40B4-BE49-F238E27FC236}">
                <a16:creationId xmlns:a16="http://schemas.microsoft.com/office/drawing/2014/main" id="{64574225-FCAE-FDF3-2149-E306CDD08683}"/>
              </a:ext>
            </a:extLst>
          </p:cNvPr>
          <p:cNvSpPr/>
          <p:nvPr/>
        </p:nvSpPr>
        <p:spPr>
          <a:xfrm>
            <a:off x="142875" y="1200150"/>
            <a:ext cx="3598505" cy="3190875"/>
          </a:xfrm>
          <a:prstGeom prst="roundRect">
            <a:avLst/>
          </a:prstGeom>
          <a:solidFill>
            <a:schemeClr val="accent2">
              <a:lumMod val="50000"/>
              <a:alpha val="65000"/>
            </a:schemeClr>
          </a:solid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5" name="Picture 14" descr="Cartoon bee with pencil">
            <a:extLst>
              <a:ext uri="{FF2B5EF4-FFF2-40B4-BE49-F238E27FC236}">
                <a16:creationId xmlns:a16="http://schemas.microsoft.com/office/drawing/2014/main" id="{97D6F778-C053-0CF4-880A-403255205E7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flipH="1">
            <a:off x="357643" y="2966139"/>
            <a:ext cx="3330048" cy="3574391"/>
          </a:xfrm>
          <a:prstGeom prst="rect">
            <a:avLst/>
          </a:prstGeom>
        </p:spPr>
      </p:pic>
      <p:cxnSp>
        <p:nvCxnSpPr>
          <p:cNvPr id="17" name="Straight Connector 16">
            <a:extLst>
              <a:ext uri="{FF2B5EF4-FFF2-40B4-BE49-F238E27FC236}">
                <a16:creationId xmlns:a16="http://schemas.microsoft.com/office/drawing/2014/main" id="{41E87AF2-8EB9-7DE5-C0D4-B1D2D41C3B8F}"/>
              </a:ext>
            </a:extLst>
          </p:cNvPr>
          <p:cNvCxnSpPr/>
          <p:nvPr/>
        </p:nvCxnSpPr>
        <p:spPr>
          <a:xfrm rot="16200000" flipH="1">
            <a:off x="4883472" y="2518199"/>
            <a:ext cx="3055880" cy="2160000"/>
          </a:xfrm>
          <a:prstGeom prst="curvedConnector3">
            <a:avLst>
              <a:gd name="adj1" fmla="val 61533"/>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6">
            <a:extLst>
              <a:ext uri="{FF2B5EF4-FFF2-40B4-BE49-F238E27FC236}">
                <a16:creationId xmlns:a16="http://schemas.microsoft.com/office/drawing/2014/main" id="{D99F4951-1DE6-1338-B8D2-703148C50329}"/>
              </a:ext>
            </a:extLst>
          </p:cNvPr>
          <p:cNvCxnSpPr>
            <a:cxnSpLocks/>
          </p:cNvCxnSpPr>
          <p:nvPr/>
        </p:nvCxnSpPr>
        <p:spPr>
          <a:xfrm rot="5400000">
            <a:off x="5977624" y="3491988"/>
            <a:ext cx="3147940" cy="120363"/>
          </a:xfrm>
          <a:prstGeom prst="curvedConnector3">
            <a:avLst>
              <a:gd name="adj1" fmla="val 2186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3" name="Straight Connector 16">
            <a:extLst>
              <a:ext uri="{FF2B5EF4-FFF2-40B4-BE49-F238E27FC236}">
                <a16:creationId xmlns:a16="http://schemas.microsoft.com/office/drawing/2014/main" id="{74CC8DFC-8A2F-FA7F-7E33-1A04669441F0}"/>
              </a:ext>
            </a:extLst>
          </p:cNvPr>
          <p:cNvCxnSpPr>
            <a:cxnSpLocks/>
          </p:cNvCxnSpPr>
          <p:nvPr/>
        </p:nvCxnSpPr>
        <p:spPr>
          <a:xfrm rot="5400000">
            <a:off x="7217114" y="2294823"/>
            <a:ext cx="3147938" cy="2514695"/>
          </a:xfrm>
          <a:prstGeom prst="curvedConnector3">
            <a:avLst>
              <a:gd name="adj1" fmla="val 5000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16">
            <a:extLst>
              <a:ext uri="{FF2B5EF4-FFF2-40B4-BE49-F238E27FC236}">
                <a16:creationId xmlns:a16="http://schemas.microsoft.com/office/drawing/2014/main" id="{FEA3EDA7-AE2D-9CB5-5C25-948EE22EE2E7}"/>
              </a:ext>
            </a:extLst>
          </p:cNvPr>
          <p:cNvCxnSpPr>
            <a:cxnSpLocks/>
          </p:cNvCxnSpPr>
          <p:nvPr/>
        </p:nvCxnSpPr>
        <p:spPr>
          <a:xfrm>
            <a:off x="5321331" y="4184228"/>
            <a:ext cx="2170081" cy="941911"/>
          </a:xfrm>
          <a:prstGeom prst="curvedConnector3">
            <a:avLst>
              <a:gd name="adj1" fmla="val 5000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16">
            <a:extLst>
              <a:ext uri="{FF2B5EF4-FFF2-40B4-BE49-F238E27FC236}">
                <a16:creationId xmlns:a16="http://schemas.microsoft.com/office/drawing/2014/main" id="{F46ED72B-67FE-4FF8-C102-A5973A1E83B8}"/>
              </a:ext>
            </a:extLst>
          </p:cNvPr>
          <p:cNvCxnSpPr>
            <a:cxnSpLocks/>
          </p:cNvCxnSpPr>
          <p:nvPr/>
        </p:nvCxnSpPr>
        <p:spPr>
          <a:xfrm rot="10800000" flipV="1">
            <a:off x="7489816" y="4194027"/>
            <a:ext cx="2489452" cy="932110"/>
          </a:xfrm>
          <a:prstGeom prst="curvedConnector3">
            <a:avLst>
              <a:gd name="adj1" fmla="val 5000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HOA4" descr="Logo, icon&#10;&#10;Description automatically generated">
            <a:extLst>
              <a:ext uri="{FF2B5EF4-FFF2-40B4-BE49-F238E27FC236}">
                <a16:creationId xmlns:a16="http://schemas.microsoft.com/office/drawing/2014/main" id="{E8CAD327-6546-E473-59AD-2E698EE2827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83851" y="3139761"/>
            <a:ext cx="1932769" cy="1932769"/>
          </a:xfrm>
          <a:prstGeom prst="rect">
            <a:avLst/>
          </a:prstGeom>
        </p:spPr>
      </p:pic>
      <p:pic>
        <p:nvPicPr>
          <p:cNvPr id="7" name="HOA3" descr="Icon&#10;&#10;Description automatically generated">
            <a:extLst>
              <a:ext uri="{FF2B5EF4-FFF2-40B4-BE49-F238E27FC236}">
                <a16:creationId xmlns:a16="http://schemas.microsoft.com/office/drawing/2014/main" id="{012B969D-F526-75A5-4AD3-979340FC390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4408284" y="3175424"/>
            <a:ext cx="1826094" cy="1826094"/>
          </a:xfrm>
          <a:prstGeom prst="rect">
            <a:avLst/>
          </a:prstGeom>
        </p:spPr>
      </p:pic>
      <p:pic>
        <p:nvPicPr>
          <p:cNvPr id="9" name="HOA1" descr="Icon&#10;&#10;Description automatically generated">
            <a:extLst>
              <a:ext uri="{FF2B5EF4-FFF2-40B4-BE49-F238E27FC236}">
                <a16:creationId xmlns:a16="http://schemas.microsoft.com/office/drawing/2014/main" id="{5574BF30-C172-2E25-0E86-17B1549E4EE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4188655" y="944229"/>
            <a:ext cx="2160000" cy="2160000"/>
          </a:xfrm>
          <a:prstGeom prst="rect">
            <a:avLst/>
          </a:prstGeom>
        </p:spPr>
      </p:pic>
      <p:pic>
        <p:nvPicPr>
          <p:cNvPr id="11" name="HOA2" descr="A picture containing background pattern&#10;&#10;Description automatically generated">
            <a:extLst>
              <a:ext uri="{FF2B5EF4-FFF2-40B4-BE49-F238E27FC236}">
                <a16:creationId xmlns:a16="http://schemas.microsoft.com/office/drawing/2014/main" id="{AEAE0D32-9B7F-D4AE-AEF1-7530E5AB0C47}"/>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507417" y="898199"/>
            <a:ext cx="2160000" cy="2160000"/>
          </a:xfrm>
          <a:prstGeom prst="rect">
            <a:avLst/>
          </a:prstGeom>
        </p:spPr>
      </p:pic>
      <p:pic>
        <p:nvPicPr>
          <p:cNvPr id="13" name="HOA5" descr="Icon&#10;&#10;Description automatically generated">
            <a:extLst>
              <a:ext uri="{FF2B5EF4-FFF2-40B4-BE49-F238E27FC236}">
                <a16:creationId xmlns:a16="http://schemas.microsoft.com/office/drawing/2014/main" id="{04BAD72B-37F2-91F4-1260-BFC888D99EE3}"/>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8899268" y="898199"/>
            <a:ext cx="2160000" cy="2160000"/>
          </a:xfrm>
          <a:prstGeom prst="rect">
            <a:avLst/>
          </a:prstGeom>
        </p:spPr>
      </p:pic>
      <p:sp>
        <p:nvSpPr>
          <p:cNvPr id="37" name="Rectangle: Diagonal Corners Rounded 36">
            <a:extLst>
              <a:ext uri="{FF2B5EF4-FFF2-40B4-BE49-F238E27FC236}">
                <a16:creationId xmlns:a16="http://schemas.microsoft.com/office/drawing/2014/main" id="{A3F2B69B-011F-5D59-9D5C-5CC31F2623B7}"/>
              </a:ext>
            </a:extLst>
          </p:cNvPr>
          <p:cNvSpPr/>
          <p:nvPr/>
        </p:nvSpPr>
        <p:spPr>
          <a:xfrm>
            <a:off x="435469" y="990259"/>
            <a:ext cx="1339058" cy="438150"/>
          </a:xfrm>
          <a:prstGeom prst="round2DiagRect">
            <a:avLst>
              <a:gd name="adj1" fmla="val 50000"/>
              <a:gd name="adj2" fmla="val 0"/>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ĐỘI A</a:t>
            </a:r>
          </a:p>
        </p:txBody>
      </p:sp>
      <p:sp>
        <p:nvSpPr>
          <p:cNvPr id="38" name="Rectangle: Diagonal Corners Rounded 37">
            <a:extLst>
              <a:ext uri="{FF2B5EF4-FFF2-40B4-BE49-F238E27FC236}">
                <a16:creationId xmlns:a16="http://schemas.microsoft.com/office/drawing/2014/main" id="{B378566B-6F48-2754-A3F6-4FC8B62D9A8D}"/>
              </a:ext>
            </a:extLst>
          </p:cNvPr>
          <p:cNvSpPr/>
          <p:nvPr/>
        </p:nvSpPr>
        <p:spPr>
          <a:xfrm>
            <a:off x="2167764" y="965093"/>
            <a:ext cx="1339058" cy="438150"/>
          </a:xfrm>
          <a:prstGeom prst="round2DiagRect">
            <a:avLst>
              <a:gd name="adj1" fmla="val 50000"/>
              <a:gd name="adj2" fmla="val 0"/>
            </a:avLst>
          </a:prstGeom>
          <a:solidFill>
            <a:srgbClr val="FFFF0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FF0000"/>
                </a:solidFill>
                <a:effectLst/>
                <a:uLnTx/>
                <a:uFillTx/>
                <a:latin typeface="Calibri" panose="020F0502020204030204"/>
                <a:ea typeface="+mn-ea"/>
                <a:cs typeface="+mn-cs"/>
              </a:rPr>
              <a:t>ĐỘI B</a:t>
            </a:r>
          </a:p>
        </p:txBody>
      </p:sp>
      <p:pic>
        <p:nvPicPr>
          <p:cNvPr id="46" name="5" descr="Icon&#10;&#10;Description automatically generated">
            <a:hlinkClick r:id="rId20" action="ppaction://hlinksldjump">
              <a:snd r:embed="rId21" name="chimes.wav"/>
            </a:hlinkClick>
            <a:extLst>
              <a:ext uri="{FF2B5EF4-FFF2-40B4-BE49-F238E27FC236}">
                <a16:creationId xmlns:a16="http://schemas.microsoft.com/office/drawing/2014/main" id="{1E3691E1-FE44-5B5A-70EC-D912BEA65D38}"/>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9646518" y="1655840"/>
            <a:ext cx="633764" cy="633764"/>
          </a:xfrm>
          <a:prstGeom prst="rect">
            <a:avLst/>
          </a:prstGeom>
        </p:spPr>
      </p:pic>
      <p:pic>
        <p:nvPicPr>
          <p:cNvPr id="48" name="3" descr="A picture containing text, sign&#10;&#10;Description automatically generated">
            <a:hlinkClick r:id="rId23" action="ppaction://hlinksldjump">
              <a:snd r:embed="rId21" name="chimes.wav"/>
            </a:hlinkClick>
            <a:extLst>
              <a:ext uri="{FF2B5EF4-FFF2-40B4-BE49-F238E27FC236}">
                <a16:creationId xmlns:a16="http://schemas.microsoft.com/office/drawing/2014/main" id="{E174F61F-50FD-CF73-84A1-BEEEF6088714}"/>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085636" y="3880204"/>
            <a:ext cx="578766" cy="578766"/>
          </a:xfrm>
          <a:prstGeom prst="rect">
            <a:avLst/>
          </a:prstGeom>
        </p:spPr>
      </p:pic>
      <p:pic>
        <p:nvPicPr>
          <p:cNvPr id="50" name="4" descr="Shape&#10;&#10;Description automatically generated with low confidence">
            <a:hlinkClick r:id="rId25" action="ppaction://hlinksldjump">
              <a:snd r:embed="rId21" name="chimes.wav"/>
            </a:hlinkClick>
            <a:extLst>
              <a:ext uri="{FF2B5EF4-FFF2-40B4-BE49-F238E27FC236}">
                <a16:creationId xmlns:a16="http://schemas.microsoft.com/office/drawing/2014/main" id="{4E217B54-701C-615C-046E-F65BBAD962F4}"/>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771776" y="3742418"/>
            <a:ext cx="763012" cy="763012"/>
          </a:xfrm>
          <a:prstGeom prst="rect">
            <a:avLst/>
          </a:prstGeom>
        </p:spPr>
      </p:pic>
      <p:pic>
        <p:nvPicPr>
          <p:cNvPr id="52" name="1" descr="Icon&#10;&#10;Description automatically generated">
            <a:hlinkClick r:id="rId27" action="ppaction://hlinksldjump">
              <a:snd r:embed="rId21" name="chimes.wav"/>
            </a:hlinkClick>
            <a:extLst>
              <a:ext uri="{FF2B5EF4-FFF2-40B4-BE49-F238E27FC236}">
                <a16:creationId xmlns:a16="http://schemas.microsoft.com/office/drawing/2014/main" id="{AA2E650E-E61D-0898-A9DE-938911BF7E0B}"/>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5004415" y="1755023"/>
            <a:ext cx="569348" cy="569348"/>
          </a:xfrm>
          <a:prstGeom prst="rect">
            <a:avLst/>
          </a:prstGeom>
        </p:spPr>
      </p:pic>
      <p:pic>
        <p:nvPicPr>
          <p:cNvPr id="54" name="2" descr="Icon&#10;&#10;Description automatically generated">
            <a:hlinkClick r:id="rId29" action="ppaction://hlinksldjump">
              <a:snd r:embed="rId21" name="chimes.wav"/>
            </a:hlinkClick>
            <a:extLst>
              <a:ext uri="{FF2B5EF4-FFF2-40B4-BE49-F238E27FC236}">
                <a16:creationId xmlns:a16="http://schemas.microsoft.com/office/drawing/2014/main" id="{36D4CB4F-691F-DEB4-6E62-0CC3A111D4F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7323514" y="1761798"/>
            <a:ext cx="527806" cy="527806"/>
          </a:xfrm>
          <a:prstGeom prst="rect">
            <a:avLst/>
          </a:prstGeom>
        </p:spPr>
      </p:pic>
      <p:cxnSp>
        <p:nvCxnSpPr>
          <p:cNvPr id="59" name="Straight Connector 16">
            <a:extLst>
              <a:ext uri="{FF2B5EF4-FFF2-40B4-BE49-F238E27FC236}">
                <a16:creationId xmlns:a16="http://schemas.microsoft.com/office/drawing/2014/main" id="{525959FF-06C5-FC31-7A6B-3D0DA71184F8}"/>
              </a:ext>
            </a:extLst>
          </p:cNvPr>
          <p:cNvCxnSpPr>
            <a:cxnSpLocks/>
          </p:cNvCxnSpPr>
          <p:nvPr/>
        </p:nvCxnSpPr>
        <p:spPr>
          <a:xfrm rot="16200000" flipH="1">
            <a:off x="6846727" y="4405046"/>
            <a:ext cx="1025419" cy="282126"/>
          </a:xfrm>
          <a:prstGeom prst="curvedConnector3">
            <a:avLst>
              <a:gd name="adj1" fmla="val 50000"/>
            </a:avLst>
          </a:prstGeom>
          <a:ln w="7620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pic>
        <p:nvPicPr>
          <p:cNvPr id="58" name="HOA6" descr="Icon&#10;&#10;Description automatically generated with medium confidence">
            <a:extLst>
              <a:ext uri="{FF2B5EF4-FFF2-40B4-BE49-F238E27FC236}">
                <a16:creationId xmlns:a16="http://schemas.microsoft.com/office/drawing/2014/main" id="{52A4132D-26BA-F19C-2691-0C56F10F6C62}"/>
              </a:ext>
            </a:extLst>
          </p:cNvPr>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6156476" y="2966139"/>
            <a:ext cx="2160001" cy="2160001"/>
          </a:xfrm>
          <a:prstGeom prst="rect">
            <a:avLst/>
          </a:prstGeom>
        </p:spPr>
      </p:pic>
      <p:pic>
        <p:nvPicPr>
          <p:cNvPr id="62" name="6" descr="Icon&#10;&#10;Description automatically generated">
            <a:hlinkClick r:id="rId32" action="ppaction://hlinksldjump">
              <a:snd r:embed="rId21" name="chimes.wav"/>
            </a:hlinkClick>
            <a:extLst>
              <a:ext uri="{FF2B5EF4-FFF2-40B4-BE49-F238E27FC236}">
                <a16:creationId xmlns:a16="http://schemas.microsoft.com/office/drawing/2014/main" id="{32B5A987-028E-897F-9B9F-89E18EF146D6}"/>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6988164" y="3781803"/>
            <a:ext cx="570399" cy="570399"/>
          </a:xfrm>
          <a:prstGeom prst="rect">
            <a:avLst/>
          </a:prstGeom>
        </p:spPr>
      </p:pic>
      <p:sp>
        <p:nvSpPr>
          <p:cNvPr id="2" name="Arrow: Right 1">
            <a:hlinkClick r:id="rId34" action="ppaction://hlinksldjump"/>
            <a:extLst>
              <a:ext uri="{FF2B5EF4-FFF2-40B4-BE49-F238E27FC236}">
                <a16:creationId xmlns:a16="http://schemas.microsoft.com/office/drawing/2014/main" id="{E48C1D8C-2EAA-C130-EC24-575AF7D25347}"/>
              </a:ext>
            </a:extLst>
          </p:cNvPr>
          <p:cNvSpPr/>
          <p:nvPr/>
        </p:nvSpPr>
        <p:spPr>
          <a:xfrm>
            <a:off x="11391900" y="6057900"/>
            <a:ext cx="647700" cy="48263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ontrols>
      <mc:AlternateContent xmlns:mc="http://schemas.openxmlformats.org/markup-compatibility/2006">
        <mc:Choice xmlns:v="urn:schemas-microsoft-com:vml" Requires="v">
          <p:control name="CheckBox1" r:id="rId1" imgW="1380960" imgH="438120"/>
        </mc:Choice>
        <mc:Fallback>
          <p:control name="CheckBox1" r:id="rId1" imgW="1380960" imgH="438120">
            <p:pic>
              <p:nvPicPr>
                <p:cNvPr id="32" name="CheckBox1">
                  <a:extLst>
                    <a:ext uri="{FF2B5EF4-FFF2-40B4-BE49-F238E27FC236}">
                      <a16:creationId xmlns:a16="http://schemas.microsoft.com/office/drawing/2014/main" id="{D67D9086-DE98-49DA-5260-1892C35CF355}"/>
                    </a:ext>
                  </a:extLst>
                </p:cNvPr>
                <p:cNvPicPr>
                  <a:picLocks/>
                </p:cNvPicPr>
                <p:nvPr/>
              </p:nvPicPr>
              <p:blipFill>
                <a:blip r:embed="rId35"/>
                <a:stretch>
                  <a:fillRect/>
                </a:stretch>
              </p:blipFill>
              <p:spPr>
                <a:xfrm>
                  <a:off x="357643" y="1632108"/>
                  <a:ext cx="1381125" cy="438150"/>
                </a:xfrm>
                <a:prstGeom prst="rect">
                  <a:avLst/>
                </a:prstGeom>
              </p:spPr>
            </p:pic>
          </p:control>
        </mc:Fallback>
      </mc:AlternateContent>
      <mc:AlternateContent xmlns:mc="http://schemas.openxmlformats.org/markup-compatibility/2006">
        <mc:Choice xmlns:v="urn:schemas-microsoft-com:vml" Requires="v">
          <p:control name="CheckBox2" r:id="rId2" imgW="1380960" imgH="438120"/>
        </mc:Choice>
        <mc:Fallback>
          <p:control name="CheckBox2" r:id="rId2" imgW="1380960" imgH="438120">
            <p:pic>
              <p:nvPicPr>
                <p:cNvPr id="33" name="CheckBox2">
                  <a:extLst>
                    <a:ext uri="{FF2B5EF4-FFF2-40B4-BE49-F238E27FC236}">
                      <a16:creationId xmlns:a16="http://schemas.microsoft.com/office/drawing/2014/main" id="{602B9AB8-4D7B-07B2-0285-4CB7E80A8CE8}"/>
                    </a:ext>
                  </a:extLst>
                </p:cNvPr>
                <p:cNvPicPr>
                  <a:picLocks/>
                </p:cNvPicPr>
                <p:nvPr/>
              </p:nvPicPr>
              <p:blipFill>
                <a:blip r:embed="rId36"/>
                <a:stretch>
                  <a:fillRect/>
                </a:stretch>
              </p:blipFill>
              <p:spPr>
                <a:xfrm>
                  <a:off x="357643" y="2194083"/>
                  <a:ext cx="1381125" cy="438150"/>
                </a:xfrm>
                <a:prstGeom prst="rect">
                  <a:avLst/>
                </a:prstGeom>
              </p:spPr>
            </p:pic>
          </p:control>
        </mc:Fallback>
      </mc:AlternateContent>
      <mc:AlternateContent xmlns:mc="http://schemas.openxmlformats.org/markup-compatibility/2006">
        <mc:Choice xmlns:v="urn:schemas-microsoft-com:vml" Requires="v">
          <p:control name="CheckBox3" r:id="rId3" imgW="1380960" imgH="438120"/>
        </mc:Choice>
        <mc:Fallback>
          <p:control name="CheckBox3" r:id="rId3" imgW="1380960" imgH="438120">
            <p:pic>
              <p:nvPicPr>
                <p:cNvPr id="34" name="CheckBox3">
                  <a:extLst>
                    <a:ext uri="{FF2B5EF4-FFF2-40B4-BE49-F238E27FC236}">
                      <a16:creationId xmlns:a16="http://schemas.microsoft.com/office/drawing/2014/main" id="{C44C1845-A6F9-7348-D89C-300DE41E4F34}"/>
                    </a:ext>
                  </a:extLst>
                </p:cNvPr>
                <p:cNvPicPr>
                  <a:picLocks/>
                </p:cNvPicPr>
                <p:nvPr/>
              </p:nvPicPr>
              <p:blipFill>
                <a:blip r:embed="rId37"/>
                <a:stretch>
                  <a:fillRect/>
                </a:stretch>
              </p:blipFill>
              <p:spPr>
                <a:xfrm>
                  <a:off x="340974" y="2747064"/>
                  <a:ext cx="1381125" cy="438150"/>
                </a:xfrm>
                <a:prstGeom prst="rect">
                  <a:avLst/>
                </a:prstGeom>
              </p:spPr>
            </p:pic>
          </p:control>
        </mc:Fallback>
      </mc:AlternateContent>
      <mc:AlternateContent xmlns:mc="http://schemas.openxmlformats.org/markup-compatibility/2006">
        <mc:Choice xmlns:v="urn:schemas-microsoft-com:vml" Requires="v">
          <p:control name="CheckBox4" r:id="rId4" imgW="1380960" imgH="438120"/>
        </mc:Choice>
        <mc:Fallback>
          <p:control name="CheckBox4" r:id="rId4" imgW="1380960" imgH="438120">
            <p:pic>
              <p:nvPicPr>
                <p:cNvPr id="35" name="CheckBox4">
                  <a:extLst>
                    <a:ext uri="{FF2B5EF4-FFF2-40B4-BE49-F238E27FC236}">
                      <a16:creationId xmlns:a16="http://schemas.microsoft.com/office/drawing/2014/main" id="{DC76E1A1-A655-3144-9BF6-6A1C65A470C9}"/>
                    </a:ext>
                  </a:extLst>
                </p:cNvPr>
                <p:cNvPicPr>
                  <a:picLocks/>
                </p:cNvPicPr>
                <p:nvPr/>
              </p:nvPicPr>
              <p:blipFill>
                <a:blip r:embed="rId38"/>
                <a:stretch>
                  <a:fillRect/>
                </a:stretch>
              </p:blipFill>
              <p:spPr>
                <a:xfrm>
                  <a:off x="328275" y="3300045"/>
                  <a:ext cx="1381125" cy="438150"/>
                </a:xfrm>
                <a:prstGeom prst="rect">
                  <a:avLst/>
                </a:prstGeom>
              </p:spPr>
            </p:pic>
          </p:control>
        </mc:Fallback>
      </mc:AlternateContent>
      <mc:AlternateContent xmlns:mc="http://schemas.openxmlformats.org/markup-compatibility/2006">
        <mc:Choice xmlns:v="urn:schemas-microsoft-com:vml" Requires="v">
          <p:control name="CheckBox5" r:id="rId5" imgW="1380960" imgH="438120"/>
        </mc:Choice>
        <mc:Fallback>
          <p:control name="CheckBox5" r:id="rId5" imgW="1380960" imgH="438120">
            <p:pic>
              <p:nvPicPr>
                <p:cNvPr id="36" name="CheckBox5">
                  <a:extLst>
                    <a:ext uri="{FF2B5EF4-FFF2-40B4-BE49-F238E27FC236}">
                      <a16:creationId xmlns:a16="http://schemas.microsoft.com/office/drawing/2014/main" id="{5C79D587-D7C3-BFCE-1A7A-BE3795B3DCED}"/>
                    </a:ext>
                  </a:extLst>
                </p:cNvPr>
                <p:cNvPicPr>
                  <a:picLocks/>
                </p:cNvPicPr>
                <p:nvPr/>
              </p:nvPicPr>
              <p:blipFill>
                <a:blip r:embed="rId39"/>
                <a:stretch>
                  <a:fillRect/>
                </a:stretch>
              </p:blipFill>
              <p:spPr>
                <a:xfrm>
                  <a:off x="315576" y="3814325"/>
                  <a:ext cx="1381125" cy="438150"/>
                </a:xfrm>
                <a:prstGeom prst="rect">
                  <a:avLst/>
                </a:prstGeom>
              </p:spPr>
            </p:pic>
          </p:control>
        </mc:Fallback>
      </mc:AlternateContent>
      <mc:AlternateContent xmlns:mc="http://schemas.openxmlformats.org/markup-compatibility/2006">
        <mc:Choice xmlns:v="urn:schemas-microsoft-com:vml" Requires="v">
          <p:control name="CheckBox6" r:id="rId6" imgW="1380960" imgH="438120"/>
        </mc:Choice>
        <mc:Fallback>
          <p:control name="CheckBox6" r:id="rId6" imgW="1380960" imgH="438120">
            <p:pic>
              <p:nvPicPr>
                <p:cNvPr id="39" name="CheckBox6">
                  <a:extLst>
                    <a:ext uri="{FF2B5EF4-FFF2-40B4-BE49-F238E27FC236}">
                      <a16:creationId xmlns:a16="http://schemas.microsoft.com/office/drawing/2014/main" id="{C7B8FC68-6143-A795-422F-C667540F9ADC}"/>
                    </a:ext>
                  </a:extLst>
                </p:cNvPr>
                <p:cNvPicPr>
                  <a:picLocks/>
                </p:cNvPicPr>
                <p:nvPr/>
              </p:nvPicPr>
              <p:blipFill>
                <a:blip r:embed="rId40"/>
                <a:stretch>
                  <a:fillRect/>
                </a:stretch>
              </p:blipFill>
              <p:spPr>
                <a:xfrm>
                  <a:off x="2119999" y="1622318"/>
                  <a:ext cx="1381125" cy="438150"/>
                </a:xfrm>
                <a:prstGeom prst="rect">
                  <a:avLst/>
                </a:prstGeom>
              </p:spPr>
            </p:pic>
          </p:control>
        </mc:Fallback>
      </mc:AlternateContent>
      <mc:AlternateContent xmlns:mc="http://schemas.openxmlformats.org/markup-compatibility/2006">
        <mc:Choice xmlns:v="urn:schemas-microsoft-com:vml" Requires="v">
          <p:control name="CheckBox7" r:id="rId7" imgW="1380960" imgH="438120"/>
        </mc:Choice>
        <mc:Fallback>
          <p:control name="CheckBox7" r:id="rId7" imgW="1380960" imgH="438120">
            <p:pic>
              <p:nvPicPr>
                <p:cNvPr id="40" name="CheckBox7">
                  <a:extLst>
                    <a:ext uri="{FF2B5EF4-FFF2-40B4-BE49-F238E27FC236}">
                      <a16:creationId xmlns:a16="http://schemas.microsoft.com/office/drawing/2014/main" id="{7C077A64-C76F-05C6-CCB7-BBD4B1F79FAF}"/>
                    </a:ext>
                  </a:extLst>
                </p:cNvPr>
                <p:cNvPicPr>
                  <a:picLocks/>
                </p:cNvPicPr>
                <p:nvPr/>
              </p:nvPicPr>
              <p:blipFill>
                <a:blip r:embed="rId41"/>
                <a:stretch>
                  <a:fillRect/>
                </a:stretch>
              </p:blipFill>
              <p:spPr>
                <a:xfrm>
                  <a:off x="2119999" y="2184293"/>
                  <a:ext cx="1381125" cy="438150"/>
                </a:xfrm>
                <a:prstGeom prst="rect">
                  <a:avLst/>
                </a:prstGeom>
              </p:spPr>
            </p:pic>
          </p:control>
        </mc:Fallback>
      </mc:AlternateContent>
      <mc:AlternateContent xmlns:mc="http://schemas.openxmlformats.org/markup-compatibility/2006">
        <mc:Choice xmlns:v="urn:schemas-microsoft-com:vml" Requires="v">
          <p:control name="CheckBox8" r:id="rId8" imgW="1380960" imgH="438120"/>
        </mc:Choice>
        <mc:Fallback>
          <p:control name="CheckBox8" r:id="rId8" imgW="1380960" imgH="438120">
            <p:pic>
              <p:nvPicPr>
                <p:cNvPr id="41" name="CheckBox8">
                  <a:extLst>
                    <a:ext uri="{FF2B5EF4-FFF2-40B4-BE49-F238E27FC236}">
                      <a16:creationId xmlns:a16="http://schemas.microsoft.com/office/drawing/2014/main" id="{8FEC2FB4-3FEE-08F4-5BD5-36A841C2AE3C}"/>
                    </a:ext>
                  </a:extLst>
                </p:cNvPr>
                <p:cNvPicPr>
                  <a:picLocks/>
                </p:cNvPicPr>
                <p:nvPr/>
              </p:nvPicPr>
              <p:blipFill>
                <a:blip r:embed="rId42"/>
                <a:stretch>
                  <a:fillRect/>
                </a:stretch>
              </p:blipFill>
              <p:spPr>
                <a:xfrm>
                  <a:off x="2103330" y="2737274"/>
                  <a:ext cx="1381125" cy="438150"/>
                </a:xfrm>
                <a:prstGeom prst="rect">
                  <a:avLst/>
                </a:prstGeom>
              </p:spPr>
            </p:pic>
          </p:control>
        </mc:Fallback>
      </mc:AlternateContent>
      <mc:AlternateContent xmlns:mc="http://schemas.openxmlformats.org/markup-compatibility/2006">
        <mc:Choice xmlns:v="urn:schemas-microsoft-com:vml" Requires="v">
          <p:control name="CheckBox9" r:id="rId9" imgW="1380960" imgH="438120"/>
        </mc:Choice>
        <mc:Fallback>
          <p:control name="CheckBox9" r:id="rId9" imgW="1380960" imgH="438120">
            <p:pic>
              <p:nvPicPr>
                <p:cNvPr id="42" name="CheckBox9">
                  <a:extLst>
                    <a:ext uri="{FF2B5EF4-FFF2-40B4-BE49-F238E27FC236}">
                      <a16:creationId xmlns:a16="http://schemas.microsoft.com/office/drawing/2014/main" id="{EE0F559F-F3D1-6914-C56A-DA0B21D663E2}"/>
                    </a:ext>
                  </a:extLst>
                </p:cNvPr>
                <p:cNvPicPr>
                  <a:picLocks/>
                </p:cNvPicPr>
                <p:nvPr/>
              </p:nvPicPr>
              <p:blipFill>
                <a:blip r:embed="rId43"/>
                <a:stretch>
                  <a:fillRect/>
                </a:stretch>
              </p:blipFill>
              <p:spPr>
                <a:xfrm>
                  <a:off x="2090631" y="3290255"/>
                  <a:ext cx="1381125" cy="438150"/>
                </a:xfrm>
                <a:prstGeom prst="rect">
                  <a:avLst/>
                </a:prstGeom>
              </p:spPr>
            </p:pic>
          </p:control>
        </mc:Fallback>
      </mc:AlternateContent>
      <mc:AlternateContent xmlns:mc="http://schemas.openxmlformats.org/markup-compatibility/2006">
        <mc:Choice xmlns:v="urn:schemas-microsoft-com:vml" Requires="v">
          <p:control name="CheckBox10" r:id="rId10" imgW="1380960" imgH="438120"/>
        </mc:Choice>
        <mc:Fallback>
          <p:control name="CheckBox10" r:id="rId10" imgW="1380960" imgH="438120">
            <p:pic>
              <p:nvPicPr>
                <p:cNvPr id="43" name="CheckBox10">
                  <a:extLst>
                    <a:ext uri="{FF2B5EF4-FFF2-40B4-BE49-F238E27FC236}">
                      <a16:creationId xmlns:a16="http://schemas.microsoft.com/office/drawing/2014/main" id="{B3FD3979-9AF0-8122-CA42-08084BFB25D4}"/>
                    </a:ext>
                  </a:extLst>
                </p:cNvPr>
                <p:cNvPicPr>
                  <a:picLocks/>
                </p:cNvPicPr>
                <p:nvPr/>
              </p:nvPicPr>
              <p:blipFill>
                <a:blip r:embed="rId44"/>
                <a:stretch>
                  <a:fillRect/>
                </a:stretch>
              </p:blipFill>
              <p:spPr>
                <a:xfrm>
                  <a:off x="2077932" y="3804535"/>
                  <a:ext cx="1381125" cy="438150"/>
                </a:xfrm>
                <a:prstGeom prst="rect">
                  <a:avLst/>
                </a:prstGeom>
              </p:spPr>
            </p:pic>
          </p:control>
        </mc:Fallback>
      </mc:AlternateContent>
      <mc:AlternateContent xmlns:mc="http://schemas.openxmlformats.org/markup-compatibility/2006">
        <mc:Choice xmlns:v="urn:schemas-microsoft-com:vml" Requires="v">
          <p:control name="CheckBox11" r:id="rId11" imgW="1380960" imgH="438120"/>
        </mc:Choice>
        <mc:Fallback>
          <p:control name="CheckBox11" r:id="rId11" imgW="1380960" imgH="438120">
            <p:pic>
              <p:nvPicPr>
                <p:cNvPr id="63" name="CheckBox11">
                  <a:extLst>
                    <a:ext uri="{FF2B5EF4-FFF2-40B4-BE49-F238E27FC236}">
                      <a16:creationId xmlns:a16="http://schemas.microsoft.com/office/drawing/2014/main" id="{D24A1B8C-45EF-5AC8-9F7E-0FF66CFEFB41}"/>
                    </a:ext>
                  </a:extLst>
                </p:cNvPr>
                <p:cNvPicPr>
                  <a:picLocks/>
                </p:cNvPicPr>
                <p:nvPr/>
              </p:nvPicPr>
              <p:blipFill>
                <a:blip r:embed="rId45"/>
                <a:stretch>
                  <a:fillRect/>
                </a:stretch>
              </p:blipFill>
              <p:spPr>
                <a:xfrm>
                  <a:off x="324408" y="4424791"/>
                  <a:ext cx="1381125" cy="438150"/>
                </a:xfrm>
                <a:prstGeom prst="rect">
                  <a:avLst/>
                </a:prstGeom>
              </p:spPr>
            </p:pic>
          </p:control>
        </mc:Fallback>
      </mc:AlternateContent>
      <mc:AlternateContent xmlns:mc="http://schemas.openxmlformats.org/markup-compatibility/2006">
        <mc:Choice xmlns:v="urn:schemas-microsoft-com:vml" Requires="v">
          <p:control name="CheckBox12" r:id="rId12" imgW="1380960" imgH="438120"/>
        </mc:Choice>
        <mc:Fallback>
          <p:control name="CheckBox12" r:id="rId12" imgW="1380960" imgH="438120">
            <p:pic>
              <p:nvPicPr>
                <p:cNvPr id="64" name="CheckBox12">
                  <a:extLst>
                    <a:ext uri="{FF2B5EF4-FFF2-40B4-BE49-F238E27FC236}">
                      <a16:creationId xmlns:a16="http://schemas.microsoft.com/office/drawing/2014/main" id="{BA9D6991-F6AF-F7B1-3ACB-7D438FF43CB9}"/>
                    </a:ext>
                  </a:extLst>
                </p:cNvPr>
                <p:cNvPicPr>
                  <a:picLocks/>
                </p:cNvPicPr>
                <p:nvPr/>
              </p:nvPicPr>
              <p:blipFill>
                <a:blip r:embed="rId46"/>
                <a:stretch>
                  <a:fillRect/>
                </a:stretch>
              </p:blipFill>
              <p:spPr>
                <a:xfrm>
                  <a:off x="2090631" y="4415001"/>
                  <a:ext cx="1381125" cy="438150"/>
                </a:xfrm>
                <a:prstGeom prst="rect">
                  <a:avLst/>
                </a:prstGeom>
              </p:spPr>
            </p:pic>
          </p:control>
        </mc:Fallback>
      </mc:AlternateContent>
    </p:controls>
    <p:extLst>
      <p:ext uri="{BB962C8B-B14F-4D97-AF65-F5344CB8AC3E}">
        <p14:creationId xmlns:p14="http://schemas.microsoft.com/office/powerpoint/2010/main" val="1886469140"/>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52"/>
                    </p:tgtEl>
                  </p:cond>
                </p:stCondLst>
                <p:endSync evt="end" delay="0">
                  <p:rtn val="all"/>
                </p:endSync>
                <p:childTnLst>
                  <p:par>
                    <p:cTn id="3" fill="hold">
                      <p:stCondLst>
                        <p:cond delay="0"/>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8" restart="whenNotActive" fill="hold" evtFilter="cancelBubble" nodeType="interactiveSeq">
                <p:stCondLst>
                  <p:cond evt="onClick" delay="0">
                    <p:tgtEl>
                      <p:spTgt spid="54"/>
                    </p:tgtEl>
                  </p:cond>
                </p:stCondLst>
                <p:endSync evt="end" delay="0">
                  <p:rtn val="all"/>
                </p:endSync>
                <p:childTnLst>
                  <p:par>
                    <p:cTn id="9" fill="hold">
                      <p:stCondLst>
                        <p:cond delay="0"/>
                      </p:stCondLst>
                      <p:childTnLst>
                        <p:par>
                          <p:cTn id="10" fill="hold">
                            <p:stCondLst>
                              <p:cond delay="0"/>
                            </p:stCondLst>
                            <p:childTnLst>
                              <p:par>
                                <p:cTn id="11" presetID="22" presetClass="exit" presetSubtype="4" fill="hold" nodeType="clickEffect">
                                  <p:stCondLst>
                                    <p:cond delay="0"/>
                                  </p:stCondLst>
                                  <p:childTnLst>
                                    <p:animEffect transition="out" filter="wipe(down)">
                                      <p:cBhvr>
                                        <p:cTn id="12" dur="500"/>
                                        <p:tgtEl>
                                          <p:spTgt spid="11"/>
                                        </p:tgtEl>
                                      </p:cBhvr>
                                    </p:animEffect>
                                    <p:set>
                                      <p:cBhvr>
                                        <p:cTn id="13"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54"/>
                  </p:tgtEl>
                </p:cond>
              </p:nextCondLst>
            </p:seq>
            <p:seq concurrent="1" nextAc="seek">
              <p:cTn id="14" restart="whenNotActive" fill="hold" evtFilter="cancelBubble" nodeType="interactiveSeq">
                <p:stCondLst>
                  <p:cond evt="onClick" delay="0">
                    <p:tgtEl>
                      <p:spTgt spid="48"/>
                    </p:tgtEl>
                  </p:cond>
                </p:stCondLst>
                <p:endSync evt="end" delay="0">
                  <p:rtn val="all"/>
                </p:endSync>
                <p:childTnLst>
                  <p:par>
                    <p:cTn id="15" fill="hold">
                      <p:stCondLst>
                        <p:cond delay="0"/>
                      </p:stCondLst>
                      <p:childTnLst>
                        <p:par>
                          <p:cTn id="16" fill="hold">
                            <p:stCondLst>
                              <p:cond delay="0"/>
                            </p:stCondLst>
                            <p:childTnLst>
                              <p:par>
                                <p:cTn id="17" presetID="22" presetClass="exit" presetSubtype="4" fill="hold" nodeType="clickEffect">
                                  <p:stCondLst>
                                    <p:cond delay="0"/>
                                  </p:stCondLst>
                                  <p:childTnLst>
                                    <p:animEffect transition="out" filter="wipe(down)">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0" restart="whenNotActive" fill="hold" evtFilter="cancelBubble" nodeType="interactiveSeq">
                <p:stCondLst>
                  <p:cond evt="onClick" delay="0">
                    <p:tgtEl>
                      <p:spTgt spid="50"/>
                    </p:tgtEl>
                  </p:cond>
                </p:stCondLst>
                <p:endSync evt="end" delay="0">
                  <p:rtn val="all"/>
                </p:endSync>
                <p:childTnLst>
                  <p:par>
                    <p:cTn id="21" fill="hold">
                      <p:stCondLst>
                        <p:cond delay="0"/>
                      </p:stCondLst>
                      <p:childTnLst>
                        <p:par>
                          <p:cTn id="22" fill="hold">
                            <p:stCondLst>
                              <p:cond delay="0"/>
                            </p:stCondLst>
                            <p:childTnLst>
                              <p:par>
                                <p:cTn id="23" presetID="22" presetClass="exit" presetSubtype="4" fill="hold" nodeType="clickEffect">
                                  <p:stCondLst>
                                    <p:cond delay="0"/>
                                  </p:stCondLst>
                                  <p:childTnLst>
                                    <p:animEffect transition="out" filter="wipe(down)">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childTnLst>
              </p:cTn>
              <p:nextCondLst>
                <p:cond evt="onClick" delay="0">
                  <p:tgtEl>
                    <p:spTgt spid="50"/>
                  </p:tgtEl>
                </p:cond>
              </p:nextCondLst>
            </p:seq>
            <p:seq concurrent="1" nextAc="seek">
              <p:cTn id="26" restart="whenNotActive" fill="hold" evtFilter="cancelBubble" nodeType="interactiveSeq">
                <p:stCondLst>
                  <p:cond evt="onClick" delay="0">
                    <p:tgtEl>
                      <p:spTgt spid="46"/>
                    </p:tgtEl>
                  </p:cond>
                </p:stCondLst>
                <p:endSync evt="end" delay="0">
                  <p:rtn val="all"/>
                </p:endSync>
                <p:childTnLst>
                  <p:par>
                    <p:cTn id="27" fill="hold">
                      <p:stCondLst>
                        <p:cond delay="0"/>
                      </p:stCondLst>
                      <p:childTnLst>
                        <p:par>
                          <p:cTn id="28" fill="hold">
                            <p:stCondLst>
                              <p:cond delay="0"/>
                            </p:stCondLst>
                            <p:childTnLst>
                              <p:par>
                                <p:cTn id="29" presetID="22" presetClass="exit" presetSubtype="4" fill="hold" nodeType="clickEffect">
                                  <p:stCondLst>
                                    <p:cond delay="0"/>
                                  </p:stCondLst>
                                  <p:childTnLst>
                                    <p:animEffect transition="out" filter="wipe(down)">
                                      <p:cBhvr>
                                        <p:cTn id="30" dur="500"/>
                                        <p:tgtEl>
                                          <p:spTgt spid="13"/>
                                        </p:tgtEl>
                                      </p:cBhvr>
                                    </p:animEffect>
                                    <p:set>
                                      <p:cBhvr>
                                        <p:cTn id="31"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32" restart="whenNotActive" fill="hold" evtFilter="cancelBubble" nodeType="interactiveSeq">
                <p:stCondLst>
                  <p:cond evt="onClick" delay="0">
                    <p:tgtEl>
                      <p:spTgt spid="62"/>
                    </p:tgtEl>
                  </p:cond>
                </p:stCondLst>
                <p:endSync evt="end" delay="0">
                  <p:rtn val="all"/>
                </p:endSync>
                <p:childTnLst>
                  <p:par>
                    <p:cTn id="33" fill="hold">
                      <p:stCondLst>
                        <p:cond delay="0"/>
                      </p:stCondLst>
                      <p:childTnLst>
                        <p:par>
                          <p:cTn id="34" fill="hold">
                            <p:stCondLst>
                              <p:cond delay="0"/>
                            </p:stCondLst>
                            <p:childTnLst>
                              <p:par>
                                <p:cTn id="35" presetID="2" presetClass="exit" presetSubtype="4" fill="hold" nodeType="afterEffect">
                                  <p:stCondLst>
                                    <p:cond delay="0"/>
                                  </p:stCondLst>
                                  <p:childTnLst>
                                    <p:anim calcmode="lin" valueType="num">
                                      <p:cBhvr additive="base">
                                        <p:cTn id="36" dur="500"/>
                                        <p:tgtEl>
                                          <p:spTgt spid="58"/>
                                        </p:tgtEl>
                                        <p:attrNameLst>
                                          <p:attrName>ppt_x</p:attrName>
                                        </p:attrNameLst>
                                      </p:cBhvr>
                                      <p:tavLst>
                                        <p:tav tm="0">
                                          <p:val>
                                            <p:strVal val="ppt_x"/>
                                          </p:val>
                                        </p:tav>
                                        <p:tav tm="100000">
                                          <p:val>
                                            <p:strVal val="ppt_x"/>
                                          </p:val>
                                        </p:tav>
                                      </p:tavLst>
                                    </p:anim>
                                    <p:anim calcmode="lin" valueType="num">
                                      <p:cBhvr additive="base">
                                        <p:cTn id="37" dur="500"/>
                                        <p:tgtEl>
                                          <p:spTgt spid="58"/>
                                        </p:tgtEl>
                                        <p:attrNameLst>
                                          <p:attrName>ppt_y</p:attrName>
                                        </p:attrNameLst>
                                      </p:cBhvr>
                                      <p:tavLst>
                                        <p:tav tm="0">
                                          <p:val>
                                            <p:strVal val="ppt_y"/>
                                          </p:val>
                                        </p:tav>
                                        <p:tav tm="100000">
                                          <p:val>
                                            <p:strVal val="1+ppt_h/2"/>
                                          </p:val>
                                        </p:tav>
                                      </p:tavLst>
                                    </p:anim>
                                    <p:set>
                                      <p:cBhvr>
                                        <p:cTn id="38" dur="1" fill="hold">
                                          <p:stCondLst>
                                            <p:cond delay="49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6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0C5312-D12F-6AB8-E8D8-9EDB85829AD3}"/>
              </a:ext>
            </a:extLst>
          </p:cNvPr>
          <p:cNvSpPr/>
          <p:nvPr/>
        </p:nvSpPr>
        <p:spPr>
          <a:xfrm>
            <a:off x="495300" y="799211"/>
            <a:ext cx="11201400" cy="5757182"/>
          </a:xfrm>
          <a:custGeom>
            <a:avLst/>
            <a:gdLst>
              <a:gd name="connsiteX0" fmla="*/ 0 w 11201400"/>
              <a:gd name="connsiteY0" fmla="*/ 959550 h 5757182"/>
              <a:gd name="connsiteX1" fmla="*/ 959550 w 11201400"/>
              <a:gd name="connsiteY1" fmla="*/ 0 h 5757182"/>
              <a:gd name="connsiteX2" fmla="*/ 1446871 w 11201400"/>
              <a:gd name="connsiteY2" fmla="*/ 0 h 5757182"/>
              <a:gd name="connsiteX3" fmla="*/ 1934192 w 11201400"/>
              <a:gd name="connsiteY3" fmla="*/ 0 h 5757182"/>
              <a:gd name="connsiteX4" fmla="*/ 2235866 w 11201400"/>
              <a:gd name="connsiteY4" fmla="*/ 0 h 5757182"/>
              <a:gd name="connsiteX5" fmla="*/ 3001656 w 11201400"/>
              <a:gd name="connsiteY5" fmla="*/ 0 h 5757182"/>
              <a:gd name="connsiteX6" fmla="*/ 3303331 w 11201400"/>
              <a:gd name="connsiteY6" fmla="*/ 0 h 5757182"/>
              <a:gd name="connsiteX7" fmla="*/ 3976298 w 11201400"/>
              <a:gd name="connsiteY7" fmla="*/ 0 h 5757182"/>
              <a:gd name="connsiteX8" fmla="*/ 4649264 w 11201400"/>
              <a:gd name="connsiteY8" fmla="*/ 0 h 5757182"/>
              <a:gd name="connsiteX9" fmla="*/ 5136585 w 11201400"/>
              <a:gd name="connsiteY9" fmla="*/ 0 h 5757182"/>
              <a:gd name="connsiteX10" fmla="*/ 5809552 w 11201400"/>
              <a:gd name="connsiteY10" fmla="*/ 0 h 5757182"/>
              <a:gd name="connsiteX11" fmla="*/ 6482519 w 11201400"/>
              <a:gd name="connsiteY11" fmla="*/ 0 h 5757182"/>
              <a:gd name="connsiteX12" fmla="*/ 6969839 w 11201400"/>
              <a:gd name="connsiteY12" fmla="*/ 0 h 5757182"/>
              <a:gd name="connsiteX13" fmla="*/ 7735629 w 11201400"/>
              <a:gd name="connsiteY13" fmla="*/ 0 h 5757182"/>
              <a:gd name="connsiteX14" fmla="*/ 8222950 w 11201400"/>
              <a:gd name="connsiteY14" fmla="*/ 0 h 5757182"/>
              <a:gd name="connsiteX15" fmla="*/ 8988740 w 11201400"/>
              <a:gd name="connsiteY15" fmla="*/ 0 h 5757182"/>
              <a:gd name="connsiteX16" fmla="*/ 10241850 w 11201400"/>
              <a:gd name="connsiteY16" fmla="*/ 0 h 5757182"/>
              <a:gd name="connsiteX17" fmla="*/ 11201400 w 11201400"/>
              <a:gd name="connsiteY17" fmla="*/ 959550 h 5757182"/>
              <a:gd name="connsiteX18" fmla="*/ 11201400 w 11201400"/>
              <a:gd name="connsiteY18" fmla="*/ 1469467 h 5757182"/>
              <a:gd name="connsiteX19" fmla="*/ 11201400 w 11201400"/>
              <a:gd name="connsiteY19" fmla="*/ 1902622 h 5757182"/>
              <a:gd name="connsiteX20" fmla="*/ 11201400 w 11201400"/>
              <a:gd name="connsiteY20" fmla="*/ 2527681 h 5757182"/>
              <a:gd name="connsiteX21" fmla="*/ 11201400 w 11201400"/>
              <a:gd name="connsiteY21" fmla="*/ 3152740 h 5757182"/>
              <a:gd name="connsiteX22" fmla="*/ 11201400 w 11201400"/>
              <a:gd name="connsiteY22" fmla="*/ 3662656 h 5757182"/>
              <a:gd name="connsiteX23" fmla="*/ 11201400 w 11201400"/>
              <a:gd name="connsiteY23" fmla="*/ 4287715 h 5757182"/>
              <a:gd name="connsiteX24" fmla="*/ 11201400 w 11201400"/>
              <a:gd name="connsiteY24" fmla="*/ 4797632 h 5757182"/>
              <a:gd name="connsiteX25" fmla="*/ 10241850 w 11201400"/>
              <a:gd name="connsiteY25" fmla="*/ 5757182 h 5757182"/>
              <a:gd name="connsiteX26" fmla="*/ 9476060 w 11201400"/>
              <a:gd name="connsiteY26" fmla="*/ 5757182 h 5757182"/>
              <a:gd name="connsiteX27" fmla="*/ 8803094 w 11201400"/>
              <a:gd name="connsiteY27" fmla="*/ 5757182 h 5757182"/>
              <a:gd name="connsiteX28" fmla="*/ 8222950 w 11201400"/>
              <a:gd name="connsiteY28" fmla="*/ 5757182 h 5757182"/>
              <a:gd name="connsiteX29" fmla="*/ 7921275 w 11201400"/>
              <a:gd name="connsiteY29" fmla="*/ 5757182 h 5757182"/>
              <a:gd name="connsiteX30" fmla="*/ 7155485 w 11201400"/>
              <a:gd name="connsiteY30" fmla="*/ 5757182 h 5757182"/>
              <a:gd name="connsiteX31" fmla="*/ 6482519 w 11201400"/>
              <a:gd name="connsiteY31" fmla="*/ 5757182 h 5757182"/>
              <a:gd name="connsiteX32" fmla="*/ 6088021 w 11201400"/>
              <a:gd name="connsiteY32" fmla="*/ 5757182 h 5757182"/>
              <a:gd name="connsiteX33" fmla="*/ 5507877 w 11201400"/>
              <a:gd name="connsiteY33" fmla="*/ 5757182 h 5757182"/>
              <a:gd name="connsiteX34" fmla="*/ 4742087 w 11201400"/>
              <a:gd name="connsiteY34" fmla="*/ 5757182 h 5757182"/>
              <a:gd name="connsiteX35" fmla="*/ 4440413 w 11201400"/>
              <a:gd name="connsiteY35" fmla="*/ 5757182 h 5757182"/>
              <a:gd name="connsiteX36" fmla="*/ 3674623 w 11201400"/>
              <a:gd name="connsiteY36" fmla="*/ 5757182 h 5757182"/>
              <a:gd name="connsiteX37" fmla="*/ 2908833 w 11201400"/>
              <a:gd name="connsiteY37" fmla="*/ 5757182 h 5757182"/>
              <a:gd name="connsiteX38" fmla="*/ 2235866 w 11201400"/>
              <a:gd name="connsiteY38" fmla="*/ 5757182 h 5757182"/>
              <a:gd name="connsiteX39" fmla="*/ 1562899 w 11201400"/>
              <a:gd name="connsiteY39" fmla="*/ 5757182 h 5757182"/>
              <a:gd name="connsiteX40" fmla="*/ 959550 w 11201400"/>
              <a:gd name="connsiteY40" fmla="*/ 5757182 h 5757182"/>
              <a:gd name="connsiteX41" fmla="*/ 0 w 11201400"/>
              <a:gd name="connsiteY41" fmla="*/ 4797632 h 5757182"/>
              <a:gd name="connsiteX42" fmla="*/ 0 w 11201400"/>
              <a:gd name="connsiteY42" fmla="*/ 4249335 h 5757182"/>
              <a:gd name="connsiteX43" fmla="*/ 0 w 11201400"/>
              <a:gd name="connsiteY43" fmla="*/ 3624276 h 5757182"/>
              <a:gd name="connsiteX44" fmla="*/ 0 w 11201400"/>
              <a:gd name="connsiteY44" fmla="*/ 3114359 h 5757182"/>
              <a:gd name="connsiteX45" fmla="*/ 0 w 11201400"/>
              <a:gd name="connsiteY45" fmla="*/ 2604442 h 5757182"/>
              <a:gd name="connsiteX46" fmla="*/ 0 w 11201400"/>
              <a:gd name="connsiteY46" fmla="*/ 2017764 h 5757182"/>
              <a:gd name="connsiteX47" fmla="*/ 0 w 11201400"/>
              <a:gd name="connsiteY47" fmla="*/ 1584609 h 5757182"/>
              <a:gd name="connsiteX48" fmla="*/ 0 w 11201400"/>
              <a:gd name="connsiteY48" fmla="*/ 959550 h 57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1400" h="5757182" fill="none" extrusionOk="0">
                <a:moveTo>
                  <a:pt x="0" y="959550"/>
                </a:moveTo>
                <a:cubicBezTo>
                  <a:pt x="119940" y="360820"/>
                  <a:pt x="332437" y="-90587"/>
                  <a:pt x="959550" y="0"/>
                </a:cubicBezTo>
                <a:cubicBezTo>
                  <a:pt x="1090915" y="-39873"/>
                  <a:pt x="1341686" y="57028"/>
                  <a:pt x="1446871" y="0"/>
                </a:cubicBezTo>
                <a:cubicBezTo>
                  <a:pt x="1552056" y="-57028"/>
                  <a:pt x="1777610" y="47187"/>
                  <a:pt x="1934192" y="0"/>
                </a:cubicBezTo>
                <a:cubicBezTo>
                  <a:pt x="2090774" y="-47187"/>
                  <a:pt x="2100129" y="8844"/>
                  <a:pt x="2235866" y="0"/>
                </a:cubicBezTo>
                <a:cubicBezTo>
                  <a:pt x="2371603" y="-8844"/>
                  <a:pt x="2815173" y="42462"/>
                  <a:pt x="3001656" y="0"/>
                </a:cubicBezTo>
                <a:cubicBezTo>
                  <a:pt x="3188139" y="-42462"/>
                  <a:pt x="3216564" y="17301"/>
                  <a:pt x="3303331" y="0"/>
                </a:cubicBezTo>
                <a:cubicBezTo>
                  <a:pt x="3390098" y="-17301"/>
                  <a:pt x="3735629" y="65098"/>
                  <a:pt x="3976298" y="0"/>
                </a:cubicBezTo>
                <a:cubicBezTo>
                  <a:pt x="4216967" y="-65098"/>
                  <a:pt x="4496312" y="40514"/>
                  <a:pt x="4649264" y="0"/>
                </a:cubicBezTo>
                <a:cubicBezTo>
                  <a:pt x="4802216" y="-40514"/>
                  <a:pt x="4997550" y="30102"/>
                  <a:pt x="5136585" y="0"/>
                </a:cubicBezTo>
                <a:cubicBezTo>
                  <a:pt x="5275620" y="-30102"/>
                  <a:pt x="5633180" y="51936"/>
                  <a:pt x="5809552" y="0"/>
                </a:cubicBezTo>
                <a:cubicBezTo>
                  <a:pt x="5985924" y="-51936"/>
                  <a:pt x="6222948" y="67362"/>
                  <a:pt x="6482519" y="0"/>
                </a:cubicBezTo>
                <a:cubicBezTo>
                  <a:pt x="6742090" y="-67362"/>
                  <a:pt x="6837956" y="46321"/>
                  <a:pt x="6969839" y="0"/>
                </a:cubicBezTo>
                <a:cubicBezTo>
                  <a:pt x="7101722" y="-46321"/>
                  <a:pt x="7524362" y="55543"/>
                  <a:pt x="7735629" y="0"/>
                </a:cubicBezTo>
                <a:cubicBezTo>
                  <a:pt x="7946896" y="-55543"/>
                  <a:pt x="7997766" y="47754"/>
                  <a:pt x="8222950" y="0"/>
                </a:cubicBezTo>
                <a:cubicBezTo>
                  <a:pt x="8448134" y="-47754"/>
                  <a:pt x="8670047" y="9484"/>
                  <a:pt x="8988740" y="0"/>
                </a:cubicBezTo>
                <a:cubicBezTo>
                  <a:pt x="9307433" y="-9484"/>
                  <a:pt x="9853160" y="49015"/>
                  <a:pt x="10241850" y="0"/>
                </a:cubicBezTo>
                <a:cubicBezTo>
                  <a:pt x="10724848" y="-128393"/>
                  <a:pt x="11190492" y="426979"/>
                  <a:pt x="11201400" y="959550"/>
                </a:cubicBezTo>
                <a:cubicBezTo>
                  <a:pt x="11230590" y="1062197"/>
                  <a:pt x="11163069" y="1291052"/>
                  <a:pt x="11201400" y="1469467"/>
                </a:cubicBezTo>
                <a:cubicBezTo>
                  <a:pt x="11239731" y="1647882"/>
                  <a:pt x="11192435" y="1749820"/>
                  <a:pt x="11201400" y="1902622"/>
                </a:cubicBezTo>
                <a:cubicBezTo>
                  <a:pt x="11210365" y="2055424"/>
                  <a:pt x="11163338" y="2278343"/>
                  <a:pt x="11201400" y="2527681"/>
                </a:cubicBezTo>
                <a:cubicBezTo>
                  <a:pt x="11239462" y="2777019"/>
                  <a:pt x="11160684" y="2987805"/>
                  <a:pt x="11201400" y="3152740"/>
                </a:cubicBezTo>
                <a:cubicBezTo>
                  <a:pt x="11242116" y="3317675"/>
                  <a:pt x="11166321" y="3484283"/>
                  <a:pt x="11201400" y="3662656"/>
                </a:cubicBezTo>
                <a:cubicBezTo>
                  <a:pt x="11236479" y="3841029"/>
                  <a:pt x="11134284" y="4013267"/>
                  <a:pt x="11201400" y="4287715"/>
                </a:cubicBezTo>
                <a:cubicBezTo>
                  <a:pt x="11268516" y="4562163"/>
                  <a:pt x="11171305" y="4622878"/>
                  <a:pt x="11201400" y="4797632"/>
                </a:cubicBezTo>
                <a:cubicBezTo>
                  <a:pt x="11179720" y="5267739"/>
                  <a:pt x="10733707" y="5777959"/>
                  <a:pt x="10241850" y="5757182"/>
                </a:cubicBezTo>
                <a:cubicBezTo>
                  <a:pt x="9888782" y="5837937"/>
                  <a:pt x="9743912" y="5705173"/>
                  <a:pt x="9476060" y="5757182"/>
                </a:cubicBezTo>
                <a:cubicBezTo>
                  <a:pt x="9208208" y="5809191"/>
                  <a:pt x="8953714" y="5751944"/>
                  <a:pt x="8803094" y="5757182"/>
                </a:cubicBezTo>
                <a:cubicBezTo>
                  <a:pt x="8652474" y="5762420"/>
                  <a:pt x="8443405" y="5746106"/>
                  <a:pt x="8222950" y="5757182"/>
                </a:cubicBezTo>
                <a:cubicBezTo>
                  <a:pt x="8002495" y="5768258"/>
                  <a:pt x="8003159" y="5742462"/>
                  <a:pt x="7921275" y="5757182"/>
                </a:cubicBezTo>
                <a:cubicBezTo>
                  <a:pt x="7839392" y="5771902"/>
                  <a:pt x="7451274" y="5735496"/>
                  <a:pt x="7155485" y="5757182"/>
                </a:cubicBezTo>
                <a:cubicBezTo>
                  <a:pt x="6859696" y="5778868"/>
                  <a:pt x="6683255" y="5736295"/>
                  <a:pt x="6482519" y="5757182"/>
                </a:cubicBezTo>
                <a:cubicBezTo>
                  <a:pt x="6281783" y="5778069"/>
                  <a:pt x="6203271" y="5744464"/>
                  <a:pt x="6088021" y="5757182"/>
                </a:cubicBezTo>
                <a:cubicBezTo>
                  <a:pt x="5972771" y="5769900"/>
                  <a:pt x="5689758" y="5743887"/>
                  <a:pt x="5507877" y="5757182"/>
                </a:cubicBezTo>
                <a:cubicBezTo>
                  <a:pt x="5325996" y="5770477"/>
                  <a:pt x="4904456" y="5724656"/>
                  <a:pt x="4742087" y="5757182"/>
                </a:cubicBezTo>
                <a:cubicBezTo>
                  <a:pt x="4579718" y="5789708"/>
                  <a:pt x="4523816" y="5721033"/>
                  <a:pt x="4440413" y="5757182"/>
                </a:cubicBezTo>
                <a:cubicBezTo>
                  <a:pt x="4357010" y="5793331"/>
                  <a:pt x="3952755" y="5755670"/>
                  <a:pt x="3674623" y="5757182"/>
                </a:cubicBezTo>
                <a:cubicBezTo>
                  <a:pt x="3396491" y="5758694"/>
                  <a:pt x="3108750" y="5714634"/>
                  <a:pt x="2908833" y="5757182"/>
                </a:cubicBezTo>
                <a:cubicBezTo>
                  <a:pt x="2708916" y="5799730"/>
                  <a:pt x="2566258" y="5726875"/>
                  <a:pt x="2235866" y="5757182"/>
                </a:cubicBezTo>
                <a:cubicBezTo>
                  <a:pt x="1905474" y="5787489"/>
                  <a:pt x="1821091" y="5748348"/>
                  <a:pt x="1562899" y="5757182"/>
                </a:cubicBezTo>
                <a:cubicBezTo>
                  <a:pt x="1304707" y="5766016"/>
                  <a:pt x="1128194" y="5685306"/>
                  <a:pt x="959550" y="5757182"/>
                </a:cubicBezTo>
                <a:cubicBezTo>
                  <a:pt x="428627" y="5708703"/>
                  <a:pt x="5623" y="5238086"/>
                  <a:pt x="0" y="4797632"/>
                </a:cubicBezTo>
                <a:cubicBezTo>
                  <a:pt x="-59783" y="4588105"/>
                  <a:pt x="62834" y="4489167"/>
                  <a:pt x="0" y="4249335"/>
                </a:cubicBezTo>
                <a:cubicBezTo>
                  <a:pt x="-62834" y="4009503"/>
                  <a:pt x="16775" y="3793117"/>
                  <a:pt x="0" y="3624276"/>
                </a:cubicBezTo>
                <a:cubicBezTo>
                  <a:pt x="-16775" y="3455435"/>
                  <a:pt x="20160" y="3290807"/>
                  <a:pt x="0" y="3114359"/>
                </a:cubicBezTo>
                <a:cubicBezTo>
                  <a:pt x="-20160" y="2937911"/>
                  <a:pt x="50508" y="2794629"/>
                  <a:pt x="0" y="2604442"/>
                </a:cubicBezTo>
                <a:cubicBezTo>
                  <a:pt x="-50508" y="2414255"/>
                  <a:pt x="59865" y="2224423"/>
                  <a:pt x="0" y="2017764"/>
                </a:cubicBezTo>
                <a:cubicBezTo>
                  <a:pt x="-59865" y="1811105"/>
                  <a:pt x="49873" y="1760623"/>
                  <a:pt x="0" y="1584609"/>
                </a:cubicBezTo>
                <a:cubicBezTo>
                  <a:pt x="-49873" y="1408595"/>
                  <a:pt x="15672" y="1234432"/>
                  <a:pt x="0" y="959550"/>
                </a:cubicBezTo>
                <a:close/>
              </a:path>
              <a:path w="11201400" h="5757182" stroke="0" extrusionOk="0">
                <a:moveTo>
                  <a:pt x="0" y="959550"/>
                </a:moveTo>
                <a:cubicBezTo>
                  <a:pt x="10447" y="439444"/>
                  <a:pt x="409364" y="-21939"/>
                  <a:pt x="959550" y="0"/>
                </a:cubicBezTo>
                <a:cubicBezTo>
                  <a:pt x="1112365" y="-43641"/>
                  <a:pt x="1233534" y="22150"/>
                  <a:pt x="1354048" y="0"/>
                </a:cubicBezTo>
                <a:cubicBezTo>
                  <a:pt x="1474562" y="-22150"/>
                  <a:pt x="1556644" y="19693"/>
                  <a:pt x="1748546" y="0"/>
                </a:cubicBezTo>
                <a:cubicBezTo>
                  <a:pt x="1940448" y="-19693"/>
                  <a:pt x="2242512" y="56556"/>
                  <a:pt x="2514335" y="0"/>
                </a:cubicBezTo>
                <a:cubicBezTo>
                  <a:pt x="2786158" y="-56556"/>
                  <a:pt x="3050894" y="24172"/>
                  <a:pt x="3187302" y="0"/>
                </a:cubicBezTo>
                <a:cubicBezTo>
                  <a:pt x="3323710" y="-24172"/>
                  <a:pt x="3527309" y="67436"/>
                  <a:pt x="3767446" y="0"/>
                </a:cubicBezTo>
                <a:cubicBezTo>
                  <a:pt x="4007583" y="-67436"/>
                  <a:pt x="4001005" y="15041"/>
                  <a:pt x="4069120" y="0"/>
                </a:cubicBezTo>
                <a:cubicBezTo>
                  <a:pt x="4137235" y="-15041"/>
                  <a:pt x="4297946" y="24017"/>
                  <a:pt x="4463618" y="0"/>
                </a:cubicBezTo>
                <a:cubicBezTo>
                  <a:pt x="4629290" y="-24017"/>
                  <a:pt x="4726802" y="12553"/>
                  <a:pt x="4858116" y="0"/>
                </a:cubicBezTo>
                <a:cubicBezTo>
                  <a:pt x="4989430" y="-12553"/>
                  <a:pt x="5125322" y="38612"/>
                  <a:pt x="5252614" y="0"/>
                </a:cubicBezTo>
                <a:cubicBezTo>
                  <a:pt x="5379906" y="-38612"/>
                  <a:pt x="5774688" y="71311"/>
                  <a:pt x="6018403" y="0"/>
                </a:cubicBezTo>
                <a:cubicBezTo>
                  <a:pt x="6262118" y="-71311"/>
                  <a:pt x="6419172" y="69084"/>
                  <a:pt x="6598547" y="0"/>
                </a:cubicBezTo>
                <a:cubicBezTo>
                  <a:pt x="6777922" y="-69084"/>
                  <a:pt x="7003049" y="37408"/>
                  <a:pt x="7271514" y="0"/>
                </a:cubicBezTo>
                <a:cubicBezTo>
                  <a:pt x="7539979" y="-37408"/>
                  <a:pt x="7527182" y="35699"/>
                  <a:pt x="7758835" y="0"/>
                </a:cubicBezTo>
                <a:cubicBezTo>
                  <a:pt x="7990488" y="-35699"/>
                  <a:pt x="7956732" y="16325"/>
                  <a:pt x="8060509" y="0"/>
                </a:cubicBezTo>
                <a:cubicBezTo>
                  <a:pt x="8164286" y="-16325"/>
                  <a:pt x="8505088" y="36155"/>
                  <a:pt x="8826299" y="0"/>
                </a:cubicBezTo>
                <a:cubicBezTo>
                  <a:pt x="9147510" y="-36155"/>
                  <a:pt x="9167456" y="42721"/>
                  <a:pt x="9406443" y="0"/>
                </a:cubicBezTo>
                <a:cubicBezTo>
                  <a:pt x="9645430" y="-42721"/>
                  <a:pt x="9969637" y="2793"/>
                  <a:pt x="10241850" y="0"/>
                </a:cubicBezTo>
                <a:cubicBezTo>
                  <a:pt x="10840244" y="68174"/>
                  <a:pt x="11064030" y="466438"/>
                  <a:pt x="11201400" y="959550"/>
                </a:cubicBezTo>
                <a:cubicBezTo>
                  <a:pt x="11221432" y="1178731"/>
                  <a:pt x="11148579" y="1309392"/>
                  <a:pt x="11201400" y="1507847"/>
                </a:cubicBezTo>
                <a:cubicBezTo>
                  <a:pt x="11254221" y="1706302"/>
                  <a:pt x="11157788" y="1946764"/>
                  <a:pt x="11201400" y="2132906"/>
                </a:cubicBezTo>
                <a:cubicBezTo>
                  <a:pt x="11245012" y="2319048"/>
                  <a:pt x="11154508" y="2426334"/>
                  <a:pt x="11201400" y="2719585"/>
                </a:cubicBezTo>
                <a:cubicBezTo>
                  <a:pt x="11248292" y="3012836"/>
                  <a:pt x="11201126" y="2989009"/>
                  <a:pt x="11201400" y="3229501"/>
                </a:cubicBezTo>
                <a:cubicBezTo>
                  <a:pt x="11201674" y="3469993"/>
                  <a:pt x="11144066" y="3621122"/>
                  <a:pt x="11201400" y="3854560"/>
                </a:cubicBezTo>
                <a:cubicBezTo>
                  <a:pt x="11258734" y="4087998"/>
                  <a:pt x="11200559" y="4391681"/>
                  <a:pt x="11201400" y="4797632"/>
                </a:cubicBezTo>
                <a:cubicBezTo>
                  <a:pt x="11217990" y="5443982"/>
                  <a:pt x="10817739" y="5887550"/>
                  <a:pt x="10241850" y="5757182"/>
                </a:cubicBezTo>
                <a:cubicBezTo>
                  <a:pt x="10046611" y="5818802"/>
                  <a:pt x="9865995" y="5732525"/>
                  <a:pt x="9568883" y="5757182"/>
                </a:cubicBezTo>
                <a:cubicBezTo>
                  <a:pt x="9271771" y="5781839"/>
                  <a:pt x="9335722" y="5710491"/>
                  <a:pt x="9174386" y="5757182"/>
                </a:cubicBezTo>
                <a:cubicBezTo>
                  <a:pt x="9013050" y="5803873"/>
                  <a:pt x="8650161" y="5681806"/>
                  <a:pt x="8408596" y="5757182"/>
                </a:cubicBezTo>
                <a:cubicBezTo>
                  <a:pt x="8167031" y="5832558"/>
                  <a:pt x="8052024" y="5741777"/>
                  <a:pt x="7921275" y="5757182"/>
                </a:cubicBezTo>
                <a:cubicBezTo>
                  <a:pt x="7790526" y="5772587"/>
                  <a:pt x="7551622" y="5738944"/>
                  <a:pt x="7248308" y="5757182"/>
                </a:cubicBezTo>
                <a:cubicBezTo>
                  <a:pt x="6944994" y="5775420"/>
                  <a:pt x="6724669" y="5700126"/>
                  <a:pt x="6482519" y="5757182"/>
                </a:cubicBezTo>
                <a:cubicBezTo>
                  <a:pt x="6240369" y="5814238"/>
                  <a:pt x="5878073" y="5753395"/>
                  <a:pt x="5716729" y="5757182"/>
                </a:cubicBezTo>
                <a:cubicBezTo>
                  <a:pt x="5555385" y="5760969"/>
                  <a:pt x="5107256" y="5722768"/>
                  <a:pt x="4950939" y="5757182"/>
                </a:cubicBezTo>
                <a:cubicBezTo>
                  <a:pt x="4794622" y="5791596"/>
                  <a:pt x="4741021" y="5751328"/>
                  <a:pt x="4649264" y="5757182"/>
                </a:cubicBezTo>
                <a:cubicBezTo>
                  <a:pt x="4557508" y="5763036"/>
                  <a:pt x="4246675" y="5737198"/>
                  <a:pt x="3976297" y="5757182"/>
                </a:cubicBezTo>
                <a:cubicBezTo>
                  <a:pt x="3705919" y="5777166"/>
                  <a:pt x="3379665" y="5720221"/>
                  <a:pt x="3210508" y="5757182"/>
                </a:cubicBezTo>
                <a:cubicBezTo>
                  <a:pt x="3041351" y="5794143"/>
                  <a:pt x="2760530" y="5737045"/>
                  <a:pt x="2630364" y="5757182"/>
                </a:cubicBezTo>
                <a:cubicBezTo>
                  <a:pt x="2500198" y="5777319"/>
                  <a:pt x="2077913" y="5690328"/>
                  <a:pt x="1864574" y="5757182"/>
                </a:cubicBezTo>
                <a:cubicBezTo>
                  <a:pt x="1651235" y="5824036"/>
                  <a:pt x="1377316" y="5673098"/>
                  <a:pt x="959550" y="5757182"/>
                </a:cubicBezTo>
                <a:cubicBezTo>
                  <a:pt x="550551" y="5773697"/>
                  <a:pt x="-17192" y="5404430"/>
                  <a:pt x="0" y="4797632"/>
                </a:cubicBezTo>
                <a:cubicBezTo>
                  <a:pt x="-39547" y="4506378"/>
                  <a:pt x="8427" y="4315312"/>
                  <a:pt x="0" y="4172573"/>
                </a:cubicBezTo>
                <a:cubicBezTo>
                  <a:pt x="-8427" y="4029834"/>
                  <a:pt x="50723" y="3792409"/>
                  <a:pt x="0" y="3585895"/>
                </a:cubicBezTo>
                <a:cubicBezTo>
                  <a:pt x="-50723" y="3379381"/>
                  <a:pt x="40796" y="3366674"/>
                  <a:pt x="0" y="3152740"/>
                </a:cubicBezTo>
                <a:cubicBezTo>
                  <a:pt x="-40796" y="2938806"/>
                  <a:pt x="3743" y="2769586"/>
                  <a:pt x="0" y="2566061"/>
                </a:cubicBezTo>
                <a:cubicBezTo>
                  <a:pt x="-3743" y="2362536"/>
                  <a:pt x="8591" y="2272768"/>
                  <a:pt x="0" y="2132906"/>
                </a:cubicBezTo>
                <a:cubicBezTo>
                  <a:pt x="-8591" y="1993044"/>
                  <a:pt x="2242" y="1879733"/>
                  <a:pt x="0" y="1699752"/>
                </a:cubicBezTo>
                <a:cubicBezTo>
                  <a:pt x="-2242" y="1519771"/>
                  <a:pt x="80151" y="1269018"/>
                  <a:pt x="0" y="959550"/>
                </a:cubicBezTo>
                <a:close/>
              </a:path>
            </a:pathLst>
          </a:custGeom>
          <a:solidFill>
            <a:schemeClr val="bg1"/>
          </a:solid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7A5E5E-F946-3114-FD82-99C2FC51F82F}"/>
              </a:ext>
            </a:extLst>
          </p:cNvPr>
          <p:cNvSpPr txBox="1"/>
          <p:nvPr/>
        </p:nvSpPr>
        <p:spPr>
          <a:xfrm>
            <a:off x="731520" y="1145006"/>
            <a:ext cx="10728960" cy="1446550"/>
          </a:xfrm>
          <a:prstGeom prst="rect">
            <a:avLst/>
          </a:prstGeom>
          <a:noFill/>
          <a:ln>
            <a:noFill/>
          </a:ln>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Chia sẻ sự gắn kết yêu thương trong gia đình em. </a:t>
            </a:r>
          </a:p>
        </p:txBody>
      </p:sp>
      <p:sp>
        <p:nvSpPr>
          <p:cNvPr id="2" name="Arrow: Left 1">
            <a:hlinkClick r:id="rId3" action="ppaction://hlinksldjump"/>
            <a:extLst>
              <a:ext uri="{FF2B5EF4-FFF2-40B4-BE49-F238E27FC236}">
                <a16:creationId xmlns:a16="http://schemas.microsoft.com/office/drawing/2014/main" id="{66A41EFB-85BB-DE2A-0A72-B0AD8A9E7162}"/>
              </a:ext>
            </a:extLst>
          </p:cNvPr>
          <p:cNvSpPr/>
          <p:nvPr/>
        </p:nvSpPr>
        <p:spPr>
          <a:xfrm>
            <a:off x="1000125" y="5830451"/>
            <a:ext cx="1009650" cy="4771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A89EA02-F51C-2356-9CBE-D8F12EFA7C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1600" y="1868281"/>
            <a:ext cx="3359590" cy="3962170"/>
          </a:xfrm>
          <a:prstGeom prst="rect">
            <a:avLst/>
          </a:prstGeom>
        </p:spPr>
      </p:pic>
    </p:spTree>
    <p:extLst>
      <p:ext uri="{BB962C8B-B14F-4D97-AF65-F5344CB8AC3E}">
        <p14:creationId xmlns:p14="http://schemas.microsoft.com/office/powerpoint/2010/main" val="1059890332"/>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0C5312-D12F-6AB8-E8D8-9EDB85829AD3}"/>
              </a:ext>
            </a:extLst>
          </p:cNvPr>
          <p:cNvSpPr/>
          <p:nvPr/>
        </p:nvSpPr>
        <p:spPr>
          <a:xfrm>
            <a:off x="495300" y="799211"/>
            <a:ext cx="11201400" cy="5757182"/>
          </a:xfrm>
          <a:custGeom>
            <a:avLst/>
            <a:gdLst>
              <a:gd name="connsiteX0" fmla="*/ 0 w 11201400"/>
              <a:gd name="connsiteY0" fmla="*/ 959550 h 5757182"/>
              <a:gd name="connsiteX1" fmla="*/ 959550 w 11201400"/>
              <a:gd name="connsiteY1" fmla="*/ 0 h 5757182"/>
              <a:gd name="connsiteX2" fmla="*/ 1446871 w 11201400"/>
              <a:gd name="connsiteY2" fmla="*/ 0 h 5757182"/>
              <a:gd name="connsiteX3" fmla="*/ 1934192 w 11201400"/>
              <a:gd name="connsiteY3" fmla="*/ 0 h 5757182"/>
              <a:gd name="connsiteX4" fmla="*/ 2235866 w 11201400"/>
              <a:gd name="connsiteY4" fmla="*/ 0 h 5757182"/>
              <a:gd name="connsiteX5" fmla="*/ 3001656 w 11201400"/>
              <a:gd name="connsiteY5" fmla="*/ 0 h 5757182"/>
              <a:gd name="connsiteX6" fmla="*/ 3303331 w 11201400"/>
              <a:gd name="connsiteY6" fmla="*/ 0 h 5757182"/>
              <a:gd name="connsiteX7" fmla="*/ 3976298 w 11201400"/>
              <a:gd name="connsiteY7" fmla="*/ 0 h 5757182"/>
              <a:gd name="connsiteX8" fmla="*/ 4649264 w 11201400"/>
              <a:gd name="connsiteY8" fmla="*/ 0 h 5757182"/>
              <a:gd name="connsiteX9" fmla="*/ 5136585 w 11201400"/>
              <a:gd name="connsiteY9" fmla="*/ 0 h 5757182"/>
              <a:gd name="connsiteX10" fmla="*/ 5809552 w 11201400"/>
              <a:gd name="connsiteY10" fmla="*/ 0 h 5757182"/>
              <a:gd name="connsiteX11" fmla="*/ 6482519 w 11201400"/>
              <a:gd name="connsiteY11" fmla="*/ 0 h 5757182"/>
              <a:gd name="connsiteX12" fmla="*/ 6969839 w 11201400"/>
              <a:gd name="connsiteY12" fmla="*/ 0 h 5757182"/>
              <a:gd name="connsiteX13" fmla="*/ 7735629 w 11201400"/>
              <a:gd name="connsiteY13" fmla="*/ 0 h 5757182"/>
              <a:gd name="connsiteX14" fmla="*/ 8222950 w 11201400"/>
              <a:gd name="connsiteY14" fmla="*/ 0 h 5757182"/>
              <a:gd name="connsiteX15" fmla="*/ 8988740 w 11201400"/>
              <a:gd name="connsiteY15" fmla="*/ 0 h 5757182"/>
              <a:gd name="connsiteX16" fmla="*/ 10241850 w 11201400"/>
              <a:gd name="connsiteY16" fmla="*/ 0 h 5757182"/>
              <a:gd name="connsiteX17" fmla="*/ 11201400 w 11201400"/>
              <a:gd name="connsiteY17" fmla="*/ 959550 h 5757182"/>
              <a:gd name="connsiteX18" fmla="*/ 11201400 w 11201400"/>
              <a:gd name="connsiteY18" fmla="*/ 1469467 h 5757182"/>
              <a:gd name="connsiteX19" fmla="*/ 11201400 w 11201400"/>
              <a:gd name="connsiteY19" fmla="*/ 1902622 h 5757182"/>
              <a:gd name="connsiteX20" fmla="*/ 11201400 w 11201400"/>
              <a:gd name="connsiteY20" fmla="*/ 2527681 h 5757182"/>
              <a:gd name="connsiteX21" fmla="*/ 11201400 w 11201400"/>
              <a:gd name="connsiteY21" fmla="*/ 3152740 h 5757182"/>
              <a:gd name="connsiteX22" fmla="*/ 11201400 w 11201400"/>
              <a:gd name="connsiteY22" fmla="*/ 3662656 h 5757182"/>
              <a:gd name="connsiteX23" fmla="*/ 11201400 w 11201400"/>
              <a:gd name="connsiteY23" fmla="*/ 4287715 h 5757182"/>
              <a:gd name="connsiteX24" fmla="*/ 11201400 w 11201400"/>
              <a:gd name="connsiteY24" fmla="*/ 4797632 h 5757182"/>
              <a:gd name="connsiteX25" fmla="*/ 10241850 w 11201400"/>
              <a:gd name="connsiteY25" fmla="*/ 5757182 h 5757182"/>
              <a:gd name="connsiteX26" fmla="*/ 9476060 w 11201400"/>
              <a:gd name="connsiteY26" fmla="*/ 5757182 h 5757182"/>
              <a:gd name="connsiteX27" fmla="*/ 8803094 w 11201400"/>
              <a:gd name="connsiteY27" fmla="*/ 5757182 h 5757182"/>
              <a:gd name="connsiteX28" fmla="*/ 8222950 w 11201400"/>
              <a:gd name="connsiteY28" fmla="*/ 5757182 h 5757182"/>
              <a:gd name="connsiteX29" fmla="*/ 7921275 w 11201400"/>
              <a:gd name="connsiteY29" fmla="*/ 5757182 h 5757182"/>
              <a:gd name="connsiteX30" fmla="*/ 7155485 w 11201400"/>
              <a:gd name="connsiteY30" fmla="*/ 5757182 h 5757182"/>
              <a:gd name="connsiteX31" fmla="*/ 6482519 w 11201400"/>
              <a:gd name="connsiteY31" fmla="*/ 5757182 h 5757182"/>
              <a:gd name="connsiteX32" fmla="*/ 6088021 w 11201400"/>
              <a:gd name="connsiteY32" fmla="*/ 5757182 h 5757182"/>
              <a:gd name="connsiteX33" fmla="*/ 5507877 w 11201400"/>
              <a:gd name="connsiteY33" fmla="*/ 5757182 h 5757182"/>
              <a:gd name="connsiteX34" fmla="*/ 4742087 w 11201400"/>
              <a:gd name="connsiteY34" fmla="*/ 5757182 h 5757182"/>
              <a:gd name="connsiteX35" fmla="*/ 4440413 w 11201400"/>
              <a:gd name="connsiteY35" fmla="*/ 5757182 h 5757182"/>
              <a:gd name="connsiteX36" fmla="*/ 3674623 w 11201400"/>
              <a:gd name="connsiteY36" fmla="*/ 5757182 h 5757182"/>
              <a:gd name="connsiteX37" fmla="*/ 2908833 w 11201400"/>
              <a:gd name="connsiteY37" fmla="*/ 5757182 h 5757182"/>
              <a:gd name="connsiteX38" fmla="*/ 2235866 w 11201400"/>
              <a:gd name="connsiteY38" fmla="*/ 5757182 h 5757182"/>
              <a:gd name="connsiteX39" fmla="*/ 1562899 w 11201400"/>
              <a:gd name="connsiteY39" fmla="*/ 5757182 h 5757182"/>
              <a:gd name="connsiteX40" fmla="*/ 959550 w 11201400"/>
              <a:gd name="connsiteY40" fmla="*/ 5757182 h 5757182"/>
              <a:gd name="connsiteX41" fmla="*/ 0 w 11201400"/>
              <a:gd name="connsiteY41" fmla="*/ 4797632 h 5757182"/>
              <a:gd name="connsiteX42" fmla="*/ 0 w 11201400"/>
              <a:gd name="connsiteY42" fmla="*/ 4249335 h 5757182"/>
              <a:gd name="connsiteX43" fmla="*/ 0 w 11201400"/>
              <a:gd name="connsiteY43" fmla="*/ 3624276 h 5757182"/>
              <a:gd name="connsiteX44" fmla="*/ 0 w 11201400"/>
              <a:gd name="connsiteY44" fmla="*/ 3114359 h 5757182"/>
              <a:gd name="connsiteX45" fmla="*/ 0 w 11201400"/>
              <a:gd name="connsiteY45" fmla="*/ 2604442 h 5757182"/>
              <a:gd name="connsiteX46" fmla="*/ 0 w 11201400"/>
              <a:gd name="connsiteY46" fmla="*/ 2017764 h 5757182"/>
              <a:gd name="connsiteX47" fmla="*/ 0 w 11201400"/>
              <a:gd name="connsiteY47" fmla="*/ 1584609 h 5757182"/>
              <a:gd name="connsiteX48" fmla="*/ 0 w 11201400"/>
              <a:gd name="connsiteY48" fmla="*/ 959550 h 57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1400" h="5757182" fill="none" extrusionOk="0">
                <a:moveTo>
                  <a:pt x="0" y="959550"/>
                </a:moveTo>
                <a:cubicBezTo>
                  <a:pt x="119940" y="360820"/>
                  <a:pt x="332437" y="-90587"/>
                  <a:pt x="959550" y="0"/>
                </a:cubicBezTo>
                <a:cubicBezTo>
                  <a:pt x="1090915" y="-39873"/>
                  <a:pt x="1341686" y="57028"/>
                  <a:pt x="1446871" y="0"/>
                </a:cubicBezTo>
                <a:cubicBezTo>
                  <a:pt x="1552056" y="-57028"/>
                  <a:pt x="1777610" y="47187"/>
                  <a:pt x="1934192" y="0"/>
                </a:cubicBezTo>
                <a:cubicBezTo>
                  <a:pt x="2090774" y="-47187"/>
                  <a:pt x="2100129" y="8844"/>
                  <a:pt x="2235866" y="0"/>
                </a:cubicBezTo>
                <a:cubicBezTo>
                  <a:pt x="2371603" y="-8844"/>
                  <a:pt x="2815173" y="42462"/>
                  <a:pt x="3001656" y="0"/>
                </a:cubicBezTo>
                <a:cubicBezTo>
                  <a:pt x="3188139" y="-42462"/>
                  <a:pt x="3216564" y="17301"/>
                  <a:pt x="3303331" y="0"/>
                </a:cubicBezTo>
                <a:cubicBezTo>
                  <a:pt x="3390098" y="-17301"/>
                  <a:pt x="3735629" y="65098"/>
                  <a:pt x="3976298" y="0"/>
                </a:cubicBezTo>
                <a:cubicBezTo>
                  <a:pt x="4216967" y="-65098"/>
                  <a:pt x="4496312" y="40514"/>
                  <a:pt x="4649264" y="0"/>
                </a:cubicBezTo>
                <a:cubicBezTo>
                  <a:pt x="4802216" y="-40514"/>
                  <a:pt x="4997550" y="30102"/>
                  <a:pt x="5136585" y="0"/>
                </a:cubicBezTo>
                <a:cubicBezTo>
                  <a:pt x="5275620" y="-30102"/>
                  <a:pt x="5633180" y="51936"/>
                  <a:pt x="5809552" y="0"/>
                </a:cubicBezTo>
                <a:cubicBezTo>
                  <a:pt x="5985924" y="-51936"/>
                  <a:pt x="6222948" y="67362"/>
                  <a:pt x="6482519" y="0"/>
                </a:cubicBezTo>
                <a:cubicBezTo>
                  <a:pt x="6742090" y="-67362"/>
                  <a:pt x="6837956" y="46321"/>
                  <a:pt x="6969839" y="0"/>
                </a:cubicBezTo>
                <a:cubicBezTo>
                  <a:pt x="7101722" y="-46321"/>
                  <a:pt x="7524362" y="55543"/>
                  <a:pt x="7735629" y="0"/>
                </a:cubicBezTo>
                <a:cubicBezTo>
                  <a:pt x="7946896" y="-55543"/>
                  <a:pt x="7997766" y="47754"/>
                  <a:pt x="8222950" y="0"/>
                </a:cubicBezTo>
                <a:cubicBezTo>
                  <a:pt x="8448134" y="-47754"/>
                  <a:pt x="8670047" y="9484"/>
                  <a:pt x="8988740" y="0"/>
                </a:cubicBezTo>
                <a:cubicBezTo>
                  <a:pt x="9307433" y="-9484"/>
                  <a:pt x="9853160" y="49015"/>
                  <a:pt x="10241850" y="0"/>
                </a:cubicBezTo>
                <a:cubicBezTo>
                  <a:pt x="10724848" y="-128393"/>
                  <a:pt x="11190492" y="426979"/>
                  <a:pt x="11201400" y="959550"/>
                </a:cubicBezTo>
                <a:cubicBezTo>
                  <a:pt x="11230590" y="1062197"/>
                  <a:pt x="11163069" y="1291052"/>
                  <a:pt x="11201400" y="1469467"/>
                </a:cubicBezTo>
                <a:cubicBezTo>
                  <a:pt x="11239731" y="1647882"/>
                  <a:pt x="11192435" y="1749820"/>
                  <a:pt x="11201400" y="1902622"/>
                </a:cubicBezTo>
                <a:cubicBezTo>
                  <a:pt x="11210365" y="2055424"/>
                  <a:pt x="11163338" y="2278343"/>
                  <a:pt x="11201400" y="2527681"/>
                </a:cubicBezTo>
                <a:cubicBezTo>
                  <a:pt x="11239462" y="2777019"/>
                  <a:pt x="11160684" y="2987805"/>
                  <a:pt x="11201400" y="3152740"/>
                </a:cubicBezTo>
                <a:cubicBezTo>
                  <a:pt x="11242116" y="3317675"/>
                  <a:pt x="11166321" y="3484283"/>
                  <a:pt x="11201400" y="3662656"/>
                </a:cubicBezTo>
                <a:cubicBezTo>
                  <a:pt x="11236479" y="3841029"/>
                  <a:pt x="11134284" y="4013267"/>
                  <a:pt x="11201400" y="4287715"/>
                </a:cubicBezTo>
                <a:cubicBezTo>
                  <a:pt x="11268516" y="4562163"/>
                  <a:pt x="11171305" y="4622878"/>
                  <a:pt x="11201400" y="4797632"/>
                </a:cubicBezTo>
                <a:cubicBezTo>
                  <a:pt x="11179720" y="5267739"/>
                  <a:pt x="10733707" y="5777959"/>
                  <a:pt x="10241850" y="5757182"/>
                </a:cubicBezTo>
                <a:cubicBezTo>
                  <a:pt x="9888782" y="5837937"/>
                  <a:pt x="9743912" y="5705173"/>
                  <a:pt x="9476060" y="5757182"/>
                </a:cubicBezTo>
                <a:cubicBezTo>
                  <a:pt x="9208208" y="5809191"/>
                  <a:pt x="8953714" y="5751944"/>
                  <a:pt x="8803094" y="5757182"/>
                </a:cubicBezTo>
                <a:cubicBezTo>
                  <a:pt x="8652474" y="5762420"/>
                  <a:pt x="8443405" y="5746106"/>
                  <a:pt x="8222950" y="5757182"/>
                </a:cubicBezTo>
                <a:cubicBezTo>
                  <a:pt x="8002495" y="5768258"/>
                  <a:pt x="8003159" y="5742462"/>
                  <a:pt x="7921275" y="5757182"/>
                </a:cubicBezTo>
                <a:cubicBezTo>
                  <a:pt x="7839392" y="5771902"/>
                  <a:pt x="7451274" y="5735496"/>
                  <a:pt x="7155485" y="5757182"/>
                </a:cubicBezTo>
                <a:cubicBezTo>
                  <a:pt x="6859696" y="5778868"/>
                  <a:pt x="6683255" y="5736295"/>
                  <a:pt x="6482519" y="5757182"/>
                </a:cubicBezTo>
                <a:cubicBezTo>
                  <a:pt x="6281783" y="5778069"/>
                  <a:pt x="6203271" y="5744464"/>
                  <a:pt x="6088021" y="5757182"/>
                </a:cubicBezTo>
                <a:cubicBezTo>
                  <a:pt x="5972771" y="5769900"/>
                  <a:pt x="5689758" y="5743887"/>
                  <a:pt x="5507877" y="5757182"/>
                </a:cubicBezTo>
                <a:cubicBezTo>
                  <a:pt x="5325996" y="5770477"/>
                  <a:pt x="4904456" y="5724656"/>
                  <a:pt x="4742087" y="5757182"/>
                </a:cubicBezTo>
                <a:cubicBezTo>
                  <a:pt x="4579718" y="5789708"/>
                  <a:pt x="4523816" y="5721033"/>
                  <a:pt x="4440413" y="5757182"/>
                </a:cubicBezTo>
                <a:cubicBezTo>
                  <a:pt x="4357010" y="5793331"/>
                  <a:pt x="3952755" y="5755670"/>
                  <a:pt x="3674623" y="5757182"/>
                </a:cubicBezTo>
                <a:cubicBezTo>
                  <a:pt x="3396491" y="5758694"/>
                  <a:pt x="3108750" y="5714634"/>
                  <a:pt x="2908833" y="5757182"/>
                </a:cubicBezTo>
                <a:cubicBezTo>
                  <a:pt x="2708916" y="5799730"/>
                  <a:pt x="2566258" y="5726875"/>
                  <a:pt x="2235866" y="5757182"/>
                </a:cubicBezTo>
                <a:cubicBezTo>
                  <a:pt x="1905474" y="5787489"/>
                  <a:pt x="1821091" y="5748348"/>
                  <a:pt x="1562899" y="5757182"/>
                </a:cubicBezTo>
                <a:cubicBezTo>
                  <a:pt x="1304707" y="5766016"/>
                  <a:pt x="1128194" y="5685306"/>
                  <a:pt x="959550" y="5757182"/>
                </a:cubicBezTo>
                <a:cubicBezTo>
                  <a:pt x="428627" y="5708703"/>
                  <a:pt x="5623" y="5238086"/>
                  <a:pt x="0" y="4797632"/>
                </a:cubicBezTo>
                <a:cubicBezTo>
                  <a:pt x="-59783" y="4588105"/>
                  <a:pt x="62834" y="4489167"/>
                  <a:pt x="0" y="4249335"/>
                </a:cubicBezTo>
                <a:cubicBezTo>
                  <a:pt x="-62834" y="4009503"/>
                  <a:pt x="16775" y="3793117"/>
                  <a:pt x="0" y="3624276"/>
                </a:cubicBezTo>
                <a:cubicBezTo>
                  <a:pt x="-16775" y="3455435"/>
                  <a:pt x="20160" y="3290807"/>
                  <a:pt x="0" y="3114359"/>
                </a:cubicBezTo>
                <a:cubicBezTo>
                  <a:pt x="-20160" y="2937911"/>
                  <a:pt x="50508" y="2794629"/>
                  <a:pt x="0" y="2604442"/>
                </a:cubicBezTo>
                <a:cubicBezTo>
                  <a:pt x="-50508" y="2414255"/>
                  <a:pt x="59865" y="2224423"/>
                  <a:pt x="0" y="2017764"/>
                </a:cubicBezTo>
                <a:cubicBezTo>
                  <a:pt x="-59865" y="1811105"/>
                  <a:pt x="49873" y="1760623"/>
                  <a:pt x="0" y="1584609"/>
                </a:cubicBezTo>
                <a:cubicBezTo>
                  <a:pt x="-49873" y="1408595"/>
                  <a:pt x="15672" y="1234432"/>
                  <a:pt x="0" y="959550"/>
                </a:cubicBezTo>
                <a:close/>
              </a:path>
              <a:path w="11201400" h="5757182" stroke="0" extrusionOk="0">
                <a:moveTo>
                  <a:pt x="0" y="959550"/>
                </a:moveTo>
                <a:cubicBezTo>
                  <a:pt x="10447" y="439444"/>
                  <a:pt x="409364" y="-21939"/>
                  <a:pt x="959550" y="0"/>
                </a:cubicBezTo>
                <a:cubicBezTo>
                  <a:pt x="1112365" y="-43641"/>
                  <a:pt x="1233534" y="22150"/>
                  <a:pt x="1354048" y="0"/>
                </a:cubicBezTo>
                <a:cubicBezTo>
                  <a:pt x="1474562" y="-22150"/>
                  <a:pt x="1556644" y="19693"/>
                  <a:pt x="1748546" y="0"/>
                </a:cubicBezTo>
                <a:cubicBezTo>
                  <a:pt x="1940448" y="-19693"/>
                  <a:pt x="2242512" y="56556"/>
                  <a:pt x="2514335" y="0"/>
                </a:cubicBezTo>
                <a:cubicBezTo>
                  <a:pt x="2786158" y="-56556"/>
                  <a:pt x="3050894" y="24172"/>
                  <a:pt x="3187302" y="0"/>
                </a:cubicBezTo>
                <a:cubicBezTo>
                  <a:pt x="3323710" y="-24172"/>
                  <a:pt x="3527309" y="67436"/>
                  <a:pt x="3767446" y="0"/>
                </a:cubicBezTo>
                <a:cubicBezTo>
                  <a:pt x="4007583" y="-67436"/>
                  <a:pt x="4001005" y="15041"/>
                  <a:pt x="4069120" y="0"/>
                </a:cubicBezTo>
                <a:cubicBezTo>
                  <a:pt x="4137235" y="-15041"/>
                  <a:pt x="4297946" y="24017"/>
                  <a:pt x="4463618" y="0"/>
                </a:cubicBezTo>
                <a:cubicBezTo>
                  <a:pt x="4629290" y="-24017"/>
                  <a:pt x="4726802" y="12553"/>
                  <a:pt x="4858116" y="0"/>
                </a:cubicBezTo>
                <a:cubicBezTo>
                  <a:pt x="4989430" y="-12553"/>
                  <a:pt x="5125322" y="38612"/>
                  <a:pt x="5252614" y="0"/>
                </a:cubicBezTo>
                <a:cubicBezTo>
                  <a:pt x="5379906" y="-38612"/>
                  <a:pt x="5774688" y="71311"/>
                  <a:pt x="6018403" y="0"/>
                </a:cubicBezTo>
                <a:cubicBezTo>
                  <a:pt x="6262118" y="-71311"/>
                  <a:pt x="6419172" y="69084"/>
                  <a:pt x="6598547" y="0"/>
                </a:cubicBezTo>
                <a:cubicBezTo>
                  <a:pt x="6777922" y="-69084"/>
                  <a:pt x="7003049" y="37408"/>
                  <a:pt x="7271514" y="0"/>
                </a:cubicBezTo>
                <a:cubicBezTo>
                  <a:pt x="7539979" y="-37408"/>
                  <a:pt x="7527182" y="35699"/>
                  <a:pt x="7758835" y="0"/>
                </a:cubicBezTo>
                <a:cubicBezTo>
                  <a:pt x="7990488" y="-35699"/>
                  <a:pt x="7956732" y="16325"/>
                  <a:pt x="8060509" y="0"/>
                </a:cubicBezTo>
                <a:cubicBezTo>
                  <a:pt x="8164286" y="-16325"/>
                  <a:pt x="8505088" y="36155"/>
                  <a:pt x="8826299" y="0"/>
                </a:cubicBezTo>
                <a:cubicBezTo>
                  <a:pt x="9147510" y="-36155"/>
                  <a:pt x="9167456" y="42721"/>
                  <a:pt x="9406443" y="0"/>
                </a:cubicBezTo>
                <a:cubicBezTo>
                  <a:pt x="9645430" y="-42721"/>
                  <a:pt x="9969637" y="2793"/>
                  <a:pt x="10241850" y="0"/>
                </a:cubicBezTo>
                <a:cubicBezTo>
                  <a:pt x="10840244" y="68174"/>
                  <a:pt x="11064030" y="466438"/>
                  <a:pt x="11201400" y="959550"/>
                </a:cubicBezTo>
                <a:cubicBezTo>
                  <a:pt x="11221432" y="1178731"/>
                  <a:pt x="11148579" y="1309392"/>
                  <a:pt x="11201400" y="1507847"/>
                </a:cubicBezTo>
                <a:cubicBezTo>
                  <a:pt x="11254221" y="1706302"/>
                  <a:pt x="11157788" y="1946764"/>
                  <a:pt x="11201400" y="2132906"/>
                </a:cubicBezTo>
                <a:cubicBezTo>
                  <a:pt x="11245012" y="2319048"/>
                  <a:pt x="11154508" y="2426334"/>
                  <a:pt x="11201400" y="2719585"/>
                </a:cubicBezTo>
                <a:cubicBezTo>
                  <a:pt x="11248292" y="3012836"/>
                  <a:pt x="11201126" y="2989009"/>
                  <a:pt x="11201400" y="3229501"/>
                </a:cubicBezTo>
                <a:cubicBezTo>
                  <a:pt x="11201674" y="3469993"/>
                  <a:pt x="11144066" y="3621122"/>
                  <a:pt x="11201400" y="3854560"/>
                </a:cubicBezTo>
                <a:cubicBezTo>
                  <a:pt x="11258734" y="4087998"/>
                  <a:pt x="11200559" y="4391681"/>
                  <a:pt x="11201400" y="4797632"/>
                </a:cubicBezTo>
                <a:cubicBezTo>
                  <a:pt x="11217990" y="5443982"/>
                  <a:pt x="10817739" y="5887550"/>
                  <a:pt x="10241850" y="5757182"/>
                </a:cubicBezTo>
                <a:cubicBezTo>
                  <a:pt x="10046611" y="5818802"/>
                  <a:pt x="9865995" y="5732525"/>
                  <a:pt x="9568883" y="5757182"/>
                </a:cubicBezTo>
                <a:cubicBezTo>
                  <a:pt x="9271771" y="5781839"/>
                  <a:pt x="9335722" y="5710491"/>
                  <a:pt x="9174386" y="5757182"/>
                </a:cubicBezTo>
                <a:cubicBezTo>
                  <a:pt x="9013050" y="5803873"/>
                  <a:pt x="8650161" y="5681806"/>
                  <a:pt x="8408596" y="5757182"/>
                </a:cubicBezTo>
                <a:cubicBezTo>
                  <a:pt x="8167031" y="5832558"/>
                  <a:pt x="8052024" y="5741777"/>
                  <a:pt x="7921275" y="5757182"/>
                </a:cubicBezTo>
                <a:cubicBezTo>
                  <a:pt x="7790526" y="5772587"/>
                  <a:pt x="7551622" y="5738944"/>
                  <a:pt x="7248308" y="5757182"/>
                </a:cubicBezTo>
                <a:cubicBezTo>
                  <a:pt x="6944994" y="5775420"/>
                  <a:pt x="6724669" y="5700126"/>
                  <a:pt x="6482519" y="5757182"/>
                </a:cubicBezTo>
                <a:cubicBezTo>
                  <a:pt x="6240369" y="5814238"/>
                  <a:pt x="5878073" y="5753395"/>
                  <a:pt x="5716729" y="5757182"/>
                </a:cubicBezTo>
                <a:cubicBezTo>
                  <a:pt x="5555385" y="5760969"/>
                  <a:pt x="5107256" y="5722768"/>
                  <a:pt x="4950939" y="5757182"/>
                </a:cubicBezTo>
                <a:cubicBezTo>
                  <a:pt x="4794622" y="5791596"/>
                  <a:pt x="4741021" y="5751328"/>
                  <a:pt x="4649264" y="5757182"/>
                </a:cubicBezTo>
                <a:cubicBezTo>
                  <a:pt x="4557508" y="5763036"/>
                  <a:pt x="4246675" y="5737198"/>
                  <a:pt x="3976297" y="5757182"/>
                </a:cubicBezTo>
                <a:cubicBezTo>
                  <a:pt x="3705919" y="5777166"/>
                  <a:pt x="3379665" y="5720221"/>
                  <a:pt x="3210508" y="5757182"/>
                </a:cubicBezTo>
                <a:cubicBezTo>
                  <a:pt x="3041351" y="5794143"/>
                  <a:pt x="2760530" y="5737045"/>
                  <a:pt x="2630364" y="5757182"/>
                </a:cubicBezTo>
                <a:cubicBezTo>
                  <a:pt x="2500198" y="5777319"/>
                  <a:pt x="2077913" y="5690328"/>
                  <a:pt x="1864574" y="5757182"/>
                </a:cubicBezTo>
                <a:cubicBezTo>
                  <a:pt x="1651235" y="5824036"/>
                  <a:pt x="1377316" y="5673098"/>
                  <a:pt x="959550" y="5757182"/>
                </a:cubicBezTo>
                <a:cubicBezTo>
                  <a:pt x="550551" y="5773697"/>
                  <a:pt x="-17192" y="5404430"/>
                  <a:pt x="0" y="4797632"/>
                </a:cubicBezTo>
                <a:cubicBezTo>
                  <a:pt x="-39547" y="4506378"/>
                  <a:pt x="8427" y="4315312"/>
                  <a:pt x="0" y="4172573"/>
                </a:cubicBezTo>
                <a:cubicBezTo>
                  <a:pt x="-8427" y="4029834"/>
                  <a:pt x="50723" y="3792409"/>
                  <a:pt x="0" y="3585895"/>
                </a:cubicBezTo>
                <a:cubicBezTo>
                  <a:pt x="-50723" y="3379381"/>
                  <a:pt x="40796" y="3366674"/>
                  <a:pt x="0" y="3152740"/>
                </a:cubicBezTo>
                <a:cubicBezTo>
                  <a:pt x="-40796" y="2938806"/>
                  <a:pt x="3743" y="2769586"/>
                  <a:pt x="0" y="2566061"/>
                </a:cubicBezTo>
                <a:cubicBezTo>
                  <a:pt x="-3743" y="2362536"/>
                  <a:pt x="8591" y="2272768"/>
                  <a:pt x="0" y="2132906"/>
                </a:cubicBezTo>
                <a:cubicBezTo>
                  <a:pt x="-8591" y="1993044"/>
                  <a:pt x="2242" y="1879733"/>
                  <a:pt x="0" y="1699752"/>
                </a:cubicBezTo>
                <a:cubicBezTo>
                  <a:pt x="-2242" y="1519771"/>
                  <a:pt x="80151" y="1269018"/>
                  <a:pt x="0" y="959550"/>
                </a:cubicBezTo>
                <a:close/>
              </a:path>
            </a:pathLst>
          </a:custGeom>
          <a:solidFill>
            <a:schemeClr val="bg1"/>
          </a:solid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7A5E5E-F946-3114-FD82-99C2FC51F82F}"/>
              </a:ext>
            </a:extLst>
          </p:cNvPr>
          <p:cNvSpPr txBox="1"/>
          <p:nvPr/>
        </p:nvSpPr>
        <p:spPr>
          <a:xfrm>
            <a:off x="731520" y="1145006"/>
            <a:ext cx="10728960" cy="1446550"/>
          </a:xfrm>
          <a:prstGeom prst="rect">
            <a:avLst/>
          </a:prstGeom>
          <a:noFill/>
          <a:ln>
            <a:noFill/>
          </a:ln>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Chia sẻ về những hoạt động chung mà em đã tham gia cùng gia đình.</a:t>
            </a:r>
          </a:p>
        </p:txBody>
      </p:sp>
      <p:sp>
        <p:nvSpPr>
          <p:cNvPr id="2" name="Arrow: Left 1">
            <a:hlinkClick r:id="rId3" action="ppaction://hlinksldjump"/>
            <a:extLst>
              <a:ext uri="{FF2B5EF4-FFF2-40B4-BE49-F238E27FC236}">
                <a16:creationId xmlns:a16="http://schemas.microsoft.com/office/drawing/2014/main" id="{66A41EFB-85BB-DE2A-0A72-B0AD8A9E7162}"/>
              </a:ext>
            </a:extLst>
          </p:cNvPr>
          <p:cNvSpPr/>
          <p:nvPr/>
        </p:nvSpPr>
        <p:spPr>
          <a:xfrm>
            <a:off x="1000125" y="5830451"/>
            <a:ext cx="1009650" cy="4771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BDD4C61C-AA16-4D02-F4AA-9B0592268B2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5100" y="2674867"/>
            <a:ext cx="6454168" cy="3632723"/>
          </a:xfrm>
          <a:prstGeom prst="rect">
            <a:avLst/>
          </a:prstGeom>
        </p:spPr>
      </p:pic>
    </p:spTree>
    <p:extLst>
      <p:ext uri="{BB962C8B-B14F-4D97-AF65-F5344CB8AC3E}">
        <p14:creationId xmlns:p14="http://schemas.microsoft.com/office/powerpoint/2010/main" val="310961359"/>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0C5312-D12F-6AB8-E8D8-9EDB85829AD3}"/>
              </a:ext>
            </a:extLst>
          </p:cNvPr>
          <p:cNvSpPr/>
          <p:nvPr/>
        </p:nvSpPr>
        <p:spPr>
          <a:xfrm>
            <a:off x="495300" y="799211"/>
            <a:ext cx="11201400" cy="5757182"/>
          </a:xfrm>
          <a:custGeom>
            <a:avLst/>
            <a:gdLst>
              <a:gd name="connsiteX0" fmla="*/ 0 w 11201400"/>
              <a:gd name="connsiteY0" fmla="*/ 959550 h 5757182"/>
              <a:gd name="connsiteX1" fmla="*/ 959550 w 11201400"/>
              <a:gd name="connsiteY1" fmla="*/ 0 h 5757182"/>
              <a:gd name="connsiteX2" fmla="*/ 1446871 w 11201400"/>
              <a:gd name="connsiteY2" fmla="*/ 0 h 5757182"/>
              <a:gd name="connsiteX3" fmla="*/ 1934192 w 11201400"/>
              <a:gd name="connsiteY3" fmla="*/ 0 h 5757182"/>
              <a:gd name="connsiteX4" fmla="*/ 2235866 w 11201400"/>
              <a:gd name="connsiteY4" fmla="*/ 0 h 5757182"/>
              <a:gd name="connsiteX5" fmla="*/ 3001656 w 11201400"/>
              <a:gd name="connsiteY5" fmla="*/ 0 h 5757182"/>
              <a:gd name="connsiteX6" fmla="*/ 3303331 w 11201400"/>
              <a:gd name="connsiteY6" fmla="*/ 0 h 5757182"/>
              <a:gd name="connsiteX7" fmla="*/ 3976298 w 11201400"/>
              <a:gd name="connsiteY7" fmla="*/ 0 h 5757182"/>
              <a:gd name="connsiteX8" fmla="*/ 4649264 w 11201400"/>
              <a:gd name="connsiteY8" fmla="*/ 0 h 5757182"/>
              <a:gd name="connsiteX9" fmla="*/ 5136585 w 11201400"/>
              <a:gd name="connsiteY9" fmla="*/ 0 h 5757182"/>
              <a:gd name="connsiteX10" fmla="*/ 5809552 w 11201400"/>
              <a:gd name="connsiteY10" fmla="*/ 0 h 5757182"/>
              <a:gd name="connsiteX11" fmla="*/ 6482519 w 11201400"/>
              <a:gd name="connsiteY11" fmla="*/ 0 h 5757182"/>
              <a:gd name="connsiteX12" fmla="*/ 6969839 w 11201400"/>
              <a:gd name="connsiteY12" fmla="*/ 0 h 5757182"/>
              <a:gd name="connsiteX13" fmla="*/ 7735629 w 11201400"/>
              <a:gd name="connsiteY13" fmla="*/ 0 h 5757182"/>
              <a:gd name="connsiteX14" fmla="*/ 8222950 w 11201400"/>
              <a:gd name="connsiteY14" fmla="*/ 0 h 5757182"/>
              <a:gd name="connsiteX15" fmla="*/ 8988740 w 11201400"/>
              <a:gd name="connsiteY15" fmla="*/ 0 h 5757182"/>
              <a:gd name="connsiteX16" fmla="*/ 10241850 w 11201400"/>
              <a:gd name="connsiteY16" fmla="*/ 0 h 5757182"/>
              <a:gd name="connsiteX17" fmla="*/ 11201400 w 11201400"/>
              <a:gd name="connsiteY17" fmla="*/ 959550 h 5757182"/>
              <a:gd name="connsiteX18" fmla="*/ 11201400 w 11201400"/>
              <a:gd name="connsiteY18" fmla="*/ 1469467 h 5757182"/>
              <a:gd name="connsiteX19" fmla="*/ 11201400 w 11201400"/>
              <a:gd name="connsiteY19" fmla="*/ 1902622 h 5757182"/>
              <a:gd name="connsiteX20" fmla="*/ 11201400 w 11201400"/>
              <a:gd name="connsiteY20" fmla="*/ 2527681 h 5757182"/>
              <a:gd name="connsiteX21" fmla="*/ 11201400 w 11201400"/>
              <a:gd name="connsiteY21" fmla="*/ 3152740 h 5757182"/>
              <a:gd name="connsiteX22" fmla="*/ 11201400 w 11201400"/>
              <a:gd name="connsiteY22" fmla="*/ 3662656 h 5757182"/>
              <a:gd name="connsiteX23" fmla="*/ 11201400 w 11201400"/>
              <a:gd name="connsiteY23" fmla="*/ 4287715 h 5757182"/>
              <a:gd name="connsiteX24" fmla="*/ 11201400 w 11201400"/>
              <a:gd name="connsiteY24" fmla="*/ 4797632 h 5757182"/>
              <a:gd name="connsiteX25" fmla="*/ 10241850 w 11201400"/>
              <a:gd name="connsiteY25" fmla="*/ 5757182 h 5757182"/>
              <a:gd name="connsiteX26" fmla="*/ 9476060 w 11201400"/>
              <a:gd name="connsiteY26" fmla="*/ 5757182 h 5757182"/>
              <a:gd name="connsiteX27" fmla="*/ 8803094 w 11201400"/>
              <a:gd name="connsiteY27" fmla="*/ 5757182 h 5757182"/>
              <a:gd name="connsiteX28" fmla="*/ 8222950 w 11201400"/>
              <a:gd name="connsiteY28" fmla="*/ 5757182 h 5757182"/>
              <a:gd name="connsiteX29" fmla="*/ 7921275 w 11201400"/>
              <a:gd name="connsiteY29" fmla="*/ 5757182 h 5757182"/>
              <a:gd name="connsiteX30" fmla="*/ 7155485 w 11201400"/>
              <a:gd name="connsiteY30" fmla="*/ 5757182 h 5757182"/>
              <a:gd name="connsiteX31" fmla="*/ 6482519 w 11201400"/>
              <a:gd name="connsiteY31" fmla="*/ 5757182 h 5757182"/>
              <a:gd name="connsiteX32" fmla="*/ 6088021 w 11201400"/>
              <a:gd name="connsiteY32" fmla="*/ 5757182 h 5757182"/>
              <a:gd name="connsiteX33" fmla="*/ 5507877 w 11201400"/>
              <a:gd name="connsiteY33" fmla="*/ 5757182 h 5757182"/>
              <a:gd name="connsiteX34" fmla="*/ 4742087 w 11201400"/>
              <a:gd name="connsiteY34" fmla="*/ 5757182 h 5757182"/>
              <a:gd name="connsiteX35" fmla="*/ 4440413 w 11201400"/>
              <a:gd name="connsiteY35" fmla="*/ 5757182 h 5757182"/>
              <a:gd name="connsiteX36" fmla="*/ 3674623 w 11201400"/>
              <a:gd name="connsiteY36" fmla="*/ 5757182 h 5757182"/>
              <a:gd name="connsiteX37" fmla="*/ 2908833 w 11201400"/>
              <a:gd name="connsiteY37" fmla="*/ 5757182 h 5757182"/>
              <a:gd name="connsiteX38" fmla="*/ 2235866 w 11201400"/>
              <a:gd name="connsiteY38" fmla="*/ 5757182 h 5757182"/>
              <a:gd name="connsiteX39" fmla="*/ 1562899 w 11201400"/>
              <a:gd name="connsiteY39" fmla="*/ 5757182 h 5757182"/>
              <a:gd name="connsiteX40" fmla="*/ 959550 w 11201400"/>
              <a:gd name="connsiteY40" fmla="*/ 5757182 h 5757182"/>
              <a:gd name="connsiteX41" fmla="*/ 0 w 11201400"/>
              <a:gd name="connsiteY41" fmla="*/ 4797632 h 5757182"/>
              <a:gd name="connsiteX42" fmla="*/ 0 w 11201400"/>
              <a:gd name="connsiteY42" fmla="*/ 4249335 h 5757182"/>
              <a:gd name="connsiteX43" fmla="*/ 0 w 11201400"/>
              <a:gd name="connsiteY43" fmla="*/ 3624276 h 5757182"/>
              <a:gd name="connsiteX44" fmla="*/ 0 w 11201400"/>
              <a:gd name="connsiteY44" fmla="*/ 3114359 h 5757182"/>
              <a:gd name="connsiteX45" fmla="*/ 0 w 11201400"/>
              <a:gd name="connsiteY45" fmla="*/ 2604442 h 5757182"/>
              <a:gd name="connsiteX46" fmla="*/ 0 w 11201400"/>
              <a:gd name="connsiteY46" fmla="*/ 2017764 h 5757182"/>
              <a:gd name="connsiteX47" fmla="*/ 0 w 11201400"/>
              <a:gd name="connsiteY47" fmla="*/ 1584609 h 5757182"/>
              <a:gd name="connsiteX48" fmla="*/ 0 w 11201400"/>
              <a:gd name="connsiteY48" fmla="*/ 959550 h 57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1400" h="5757182" fill="none" extrusionOk="0">
                <a:moveTo>
                  <a:pt x="0" y="959550"/>
                </a:moveTo>
                <a:cubicBezTo>
                  <a:pt x="119940" y="360820"/>
                  <a:pt x="332437" y="-90587"/>
                  <a:pt x="959550" y="0"/>
                </a:cubicBezTo>
                <a:cubicBezTo>
                  <a:pt x="1090915" y="-39873"/>
                  <a:pt x="1341686" y="57028"/>
                  <a:pt x="1446871" y="0"/>
                </a:cubicBezTo>
                <a:cubicBezTo>
                  <a:pt x="1552056" y="-57028"/>
                  <a:pt x="1777610" y="47187"/>
                  <a:pt x="1934192" y="0"/>
                </a:cubicBezTo>
                <a:cubicBezTo>
                  <a:pt x="2090774" y="-47187"/>
                  <a:pt x="2100129" y="8844"/>
                  <a:pt x="2235866" y="0"/>
                </a:cubicBezTo>
                <a:cubicBezTo>
                  <a:pt x="2371603" y="-8844"/>
                  <a:pt x="2815173" y="42462"/>
                  <a:pt x="3001656" y="0"/>
                </a:cubicBezTo>
                <a:cubicBezTo>
                  <a:pt x="3188139" y="-42462"/>
                  <a:pt x="3216564" y="17301"/>
                  <a:pt x="3303331" y="0"/>
                </a:cubicBezTo>
                <a:cubicBezTo>
                  <a:pt x="3390098" y="-17301"/>
                  <a:pt x="3735629" y="65098"/>
                  <a:pt x="3976298" y="0"/>
                </a:cubicBezTo>
                <a:cubicBezTo>
                  <a:pt x="4216967" y="-65098"/>
                  <a:pt x="4496312" y="40514"/>
                  <a:pt x="4649264" y="0"/>
                </a:cubicBezTo>
                <a:cubicBezTo>
                  <a:pt x="4802216" y="-40514"/>
                  <a:pt x="4997550" y="30102"/>
                  <a:pt x="5136585" y="0"/>
                </a:cubicBezTo>
                <a:cubicBezTo>
                  <a:pt x="5275620" y="-30102"/>
                  <a:pt x="5633180" y="51936"/>
                  <a:pt x="5809552" y="0"/>
                </a:cubicBezTo>
                <a:cubicBezTo>
                  <a:pt x="5985924" y="-51936"/>
                  <a:pt x="6222948" y="67362"/>
                  <a:pt x="6482519" y="0"/>
                </a:cubicBezTo>
                <a:cubicBezTo>
                  <a:pt x="6742090" y="-67362"/>
                  <a:pt x="6837956" y="46321"/>
                  <a:pt x="6969839" y="0"/>
                </a:cubicBezTo>
                <a:cubicBezTo>
                  <a:pt x="7101722" y="-46321"/>
                  <a:pt x="7524362" y="55543"/>
                  <a:pt x="7735629" y="0"/>
                </a:cubicBezTo>
                <a:cubicBezTo>
                  <a:pt x="7946896" y="-55543"/>
                  <a:pt x="7997766" y="47754"/>
                  <a:pt x="8222950" y="0"/>
                </a:cubicBezTo>
                <a:cubicBezTo>
                  <a:pt x="8448134" y="-47754"/>
                  <a:pt x="8670047" y="9484"/>
                  <a:pt x="8988740" y="0"/>
                </a:cubicBezTo>
                <a:cubicBezTo>
                  <a:pt x="9307433" y="-9484"/>
                  <a:pt x="9853160" y="49015"/>
                  <a:pt x="10241850" y="0"/>
                </a:cubicBezTo>
                <a:cubicBezTo>
                  <a:pt x="10724848" y="-128393"/>
                  <a:pt x="11190492" y="426979"/>
                  <a:pt x="11201400" y="959550"/>
                </a:cubicBezTo>
                <a:cubicBezTo>
                  <a:pt x="11230590" y="1062197"/>
                  <a:pt x="11163069" y="1291052"/>
                  <a:pt x="11201400" y="1469467"/>
                </a:cubicBezTo>
                <a:cubicBezTo>
                  <a:pt x="11239731" y="1647882"/>
                  <a:pt x="11192435" y="1749820"/>
                  <a:pt x="11201400" y="1902622"/>
                </a:cubicBezTo>
                <a:cubicBezTo>
                  <a:pt x="11210365" y="2055424"/>
                  <a:pt x="11163338" y="2278343"/>
                  <a:pt x="11201400" y="2527681"/>
                </a:cubicBezTo>
                <a:cubicBezTo>
                  <a:pt x="11239462" y="2777019"/>
                  <a:pt x="11160684" y="2987805"/>
                  <a:pt x="11201400" y="3152740"/>
                </a:cubicBezTo>
                <a:cubicBezTo>
                  <a:pt x="11242116" y="3317675"/>
                  <a:pt x="11166321" y="3484283"/>
                  <a:pt x="11201400" y="3662656"/>
                </a:cubicBezTo>
                <a:cubicBezTo>
                  <a:pt x="11236479" y="3841029"/>
                  <a:pt x="11134284" y="4013267"/>
                  <a:pt x="11201400" y="4287715"/>
                </a:cubicBezTo>
                <a:cubicBezTo>
                  <a:pt x="11268516" y="4562163"/>
                  <a:pt x="11171305" y="4622878"/>
                  <a:pt x="11201400" y="4797632"/>
                </a:cubicBezTo>
                <a:cubicBezTo>
                  <a:pt x="11179720" y="5267739"/>
                  <a:pt x="10733707" y="5777959"/>
                  <a:pt x="10241850" y="5757182"/>
                </a:cubicBezTo>
                <a:cubicBezTo>
                  <a:pt x="9888782" y="5837937"/>
                  <a:pt x="9743912" y="5705173"/>
                  <a:pt x="9476060" y="5757182"/>
                </a:cubicBezTo>
                <a:cubicBezTo>
                  <a:pt x="9208208" y="5809191"/>
                  <a:pt x="8953714" y="5751944"/>
                  <a:pt x="8803094" y="5757182"/>
                </a:cubicBezTo>
                <a:cubicBezTo>
                  <a:pt x="8652474" y="5762420"/>
                  <a:pt x="8443405" y="5746106"/>
                  <a:pt x="8222950" y="5757182"/>
                </a:cubicBezTo>
                <a:cubicBezTo>
                  <a:pt x="8002495" y="5768258"/>
                  <a:pt x="8003159" y="5742462"/>
                  <a:pt x="7921275" y="5757182"/>
                </a:cubicBezTo>
                <a:cubicBezTo>
                  <a:pt x="7839392" y="5771902"/>
                  <a:pt x="7451274" y="5735496"/>
                  <a:pt x="7155485" y="5757182"/>
                </a:cubicBezTo>
                <a:cubicBezTo>
                  <a:pt x="6859696" y="5778868"/>
                  <a:pt x="6683255" y="5736295"/>
                  <a:pt x="6482519" y="5757182"/>
                </a:cubicBezTo>
                <a:cubicBezTo>
                  <a:pt x="6281783" y="5778069"/>
                  <a:pt x="6203271" y="5744464"/>
                  <a:pt x="6088021" y="5757182"/>
                </a:cubicBezTo>
                <a:cubicBezTo>
                  <a:pt x="5972771" y="5769900"/>
                  <a:pt x="5689758" y="5743887"/>
                  <a:pt x="5507877" y="5757182"/>
                </a:cubicBezTo>
                <a:cubicBezTo>
                  <a:pt x="5325996" y="5770477"/>
                  <a:pt x="4904456" y="5724656"/>
                  <a:pt x="4742087" y="5757182"/>
                </a:cubicBezTo>
                <a:cubicBezTo>
                  <a:pt x="4579718" y="5789708"/>
                  <a:pt x="4523816" y="5721033"/>
                  <a:pt x="4440413" y="5757182"/>
                </a:cubicBezTo>
                <a:cubicBezTo>
                  <a:pt x="4357010" y="5793331"/>
                  <a:pt x="3952755" y="5755670"/>
                  <a:pt x="3674623" y="5757182"/>
                </a:cubicBezTo>
                <a:cubicBezTo>
                  <a:pt x="3396491" y="5758694"/>
                  <a:pt x="3108750" y="5714634"/>
                  <a:pt x="2908833" y="5757182"/>
                </a:cubicBezTo>
                <a:cubicBezTo>
                  <a:pt x="2708916" y="5799730"/>
                  <a:pt x="2566258" y="5726875"/>
                  <a:pt x="2235866" y="5757182"/>
                </a:cubicBezTo>
                <a:cubicBezTo>
                  <a:pt x="1905474" y="5787489"/>
                  <a:pt x="1821091" y="5748348"/>
                  <a:pt x="1562899" y="5757182"/>
                </a:cubicBezTo>
                <a:cubicBezTo>
                  <a:pt x="1304707" y="5766016"/>
                  <a:pt x="1128194" y="5685306"/>
                  <a:pt x="959550" y="5757182"/>
                </a:cubicBezTo>
                <a:cubicBezTo>
                  <a:pt x="428627" y="5708703"/>
                  <a:pt x="5623" y="5238086"/>
                  <a:pt x="0" y="4797632"/>
                </a:cubicBezTo>
                <a:cubicBezTo>
                  <a:pt x="-59783" y="4588105"/>
                  <a:pt x="62834" y="4489167"/>
                  <a:pt x="0" y="4249335"/>
                </a:cubicBezTo>
                <a:cubicBezTo>
                  <a:pt x="-62834" y="4009503"/>
                  <a:pt x="16775" y="3793117"/>
                  <a:pt x="0" y="3624276"/>
                </a:cubicBezTo>
                <a:cubicBezTo>
                  <a:pt x="-16775" y="3455435"/>
                  <a:pt x="20160" y="3290807"/>
                  <a:pt x="0" y="3114359"/>
                </a:cubicBezTo>
                <a:cubicBezTo>
                  <a:pt x="-20160" y="2937911"/>
                  <a:pt x="50508" y="2794629"/>
                  <a:pt x="0" y="2604442"/>
                </a:cubicBezTo>
                <a:cubicBezTo>
                  <a:pt x="-50508" y="2414255"/>
                  <a:pt x="59865" y="2224423"/>
                  <a:pt x="0" y="2017764"/>
                </a:cubicBezTo>
                <a:cubicBezTo>
                  <a:pt x="-59865" y="1811105"/>
                  <a:pt x="49873" y="1760623"/>
                  <a:pt x="0" y="1584609"/>
                </a:cubicBezTo>
                <a:cubicBezTo>
                  <a:pt x="-49873" y="1408595"/>
                  <a:pt x="15672" y="1234432"/>
                  <a:pt x="0" y="959550"/>
                </a:cubicBezTo>
                <a:close/>
              </a:path>
              <a:path w="11201400" h="5757182" stroke="0" extrusionOk="0">
                <a:moveTo>
                  <a:pt x="0" y="959550"/>
                </a:moveTo>
                <a:cubicBezTo>
                  <a:pt x="10447" y="439444"/>
                  <a:pt x="409364" y="-21939"/>
                  <a:pt x="959550" y="0"/>
                </a:cubicBezTo>
                <a:cubicBezTo>
                  <a:pt x="1112365" y="-43641"/>
                  <a:pt x="1233534" y="22150"/>
                  <a:pt x="1354048" y="0"/>
                </a:cubicBezTo>
                <a:cubicBezTo>
                  <a:pt x="1474562" y="-22150"/>
                  <a:pt x="1556644" y="19693"/>
                  <a:pt x="1748546" y="0"/>
                </a:cubicBezTo>
                <a:cubicBezTo>
                  <a:pt x="1940448" y="-19693"/>
                  <a:pt x="2242512" y="56556"/>
                  <a:pt x="2514335" y="0"/>
                </a:cubicBezTo>
                <a:cubicBezTo>
                  <a:pt x="2786158" y="-56556"/>
                  <a:pt x="3050894" y="24172"/>
                  <a:pt x="3187302" y="0"/>
                </a:cubicBezTo>
                <a:cubicBezTo>
                  <a:pt x="3323710" y="-24172"/>
                  <a:pt x="3527309" y="67436"/>
                  <a:pt x="3767446" y="0"/>
                </a:cubicBezTo>
                <a:cubicBezTo>
                  <a:pt x="4007583" y="-67436"/>
                  <a:pt x="4001005" y="15041"/>
                  <a:pt x="4069120" y="0"/>
                </a:cubicBezTo>
                <a:cubicBezTo>
                  <a:pt x="4137235" y="-15041"/>
                  <a:pt x="4297946" y="24017"/>
                  <a:pt x="4463618" y="0"/>
                </a:cubicBezTo>
                <a:cubicBezTo>
                  <a:pt x="4629290" y="-24017"/>
                  <a:pt x="4726802" y="12553"/>
                  <a:pt x="4858116" y="0"/>
                </a:cubicBezTo>
                <a:cubicBezTo>
                  <a:pt x="4989430" y="-12553"/>
                  <a:pt x="5125322" y="38612"/>
                  <a:pt x="5252614" y="0"/>
                </a:cubicBezTo>
                <a:cubicBezTo>
                  <a:pt x="5379906" y="-38612"/>
                  <a:pt x="5774688" y="71311"/>
                  <a:pt x="6018403" y="0"/>
                </a:cubicBezTo>
                <a:cubicBezTo>
                  <a:pt x="6262118" y="-71311"/>
                  <a:pt x="6419172" y="69084"/>
                  <a:pt x="6598547" y="0"/>
                </a:cubicBezTo>
                <a:cubicBezTo>
                  <a:pt x="6777922" y="-69084"/>
                  <a:pt x="7003049" y="37408"/>
                  <a:pt x="7271514" y="0"/>
                </a:cubicBezTo>
                <a:cubicBezTo>
                  <a:pt x="7539979" y="-37408"/>
                  <a:pt x="7527182" y="35699"/>
                  <a:pt x="7758835" y="0"/>
                </a:cubicBezTo>
                <a:cubicBezTo>
                  <a:pt x="7990488" y="-35699"/>
                  <a:pt x="7956732" y="16325"/>
                  <a:pt x="8060509" y="0"/>
                </a:cubicBezTo>
                <a:cubicBezTo>
                  <a:pt x="8164286" y="-16325"/>
                  <a:pt x="8505088" y="36155"/>
                  <a:pt x="8826299" y="0"/>
                </a:cubicBezTo>
                <a:cubicBezTo>
                  <a:pt x="9147510" y="-36155"/>
                  <a:pt x="9167456" y="42721"/>
                  <a:pt x="9406443" y="0"/>
                </a:cubicBezTo>
                <a:cubicBezTo>
                  <a:pt x="9645430" y="-42721"/>
                  <a:pt x="9969637" y="2793"/>
                  <a:pt x="10241850" y="0"/>
                </a:cubicBezTo>
                <a:cubicBezTo>
                  <a:pt x="10840244" y="68174"/>
                  <a:pt x="11064030" y="466438"/>
                  <a:pt x="11201400" y="959550"/>
                </a:cubicBezTo>
                <a:cubicBezTo>
                  <a:pt x="11221432" y="1178731"/>
                  <a:pt x="11148579" y="1309392"/>
                  <a:pt x="11201400" y="1507847"/>
                </a:cubicBezTo>
                <a:cubicBezTo>
                  <a:pt x="11254221" y="1706302"/>
                  <a:pt x="11157788" y="1946764"/>
                  <a:pt x="11201400" y="2132906"/>
                </a:cubicBezTo>
                <a:cubicBezTo>
                  <a:pt x="11245012" y="2319048"/>
                  <a:pt x="11154508" y="2426334"/>
                  <a:pt x="11201400" y="2719585"/>
                </a:cubicBezTo>
                <a:cubicBezTo>
                  <a:pt x="11248292" y="3012836"/>
                  <a:pt x="11201126" y="2989009"/>
                  <a:pt x="11201400" y="3229501"/>
                </a:cubicBezTo>
                <a:cubicBezTo>
                  <a:pt x="11201674" y="3469993"/>
                  <a:pt x="11144066" y="3621122"/>
                  <a:pt x="11201400" y="3854560"/>
                </a:cubicBezTo>
                <a:cubicBezTo>
                  <a:pt x="11258734" y="4087998"/>
                  <a:pt x="11200559" y="4391681"/>
                  <a:pt x="11201400" y="4797632"/>
                </a:cubicBezTo>
                <a:cubicBezTo>
                  <a:pt x="11217990" y="5443982"/>
                  <a:pt x="10817739" y="5887550"/>
                  <a:pt x="10241850" y="5757182"/>
                </a:cubicBezTo>
                <a:cubicBezTo>
                  <a:pt x="10046611" y="5818802"/>
                  <a:pt x="9865995" y="5732525"/>
                  <a:pt x="9568883" y="5757182"/>
                </a:cubicBezTo>
                <a:cubicBezTo>
                  <a:pt x="9271771" y="5781839"/>
                  <a:pt x="9335722" y="5710491"/>
                  <a:pt x="9174386" y="5757182"/>
                </a:cubicBezTo>
                <a:cubicBezTo>
                  <a:pt x="9013050" y="5803873"/>
                  <a:pt x="8650161" y="5681806"/>
                  <a:pt x="8408596" y="5757182"/>
                </a:cubicBezTo>
                <a:cubicBezTo>
                  <a:pt x="8167031" y="5832558"/>
                  <a:pt x="8052024" y="5741777"/>
                  <a:pt x="7921275" y="5757182"/>
                </a:cubicBezTo>
                <a:cubicBezTo>
                  <a:pt x="7790526" y="5772587"/>
                  <a:pt x="7551622" y="5738944"/>
                  <a:pt x="7248308" y="5757182"/>
                </a:cubicBezTo>
                <a:cubicBezTo>
                  <a:pt x="6944994" y="5775420"/>
                  <a:pt x="6724669" y="5700126"/>
                  <a:pt x="6482519" y="5757182"/>
                </a:cubicBezTo>
                <a:cubicBezTo>
                  <a:pt x="6240369" y="5814238"/>
                  <a:pt x="5878073" y="5753395"/>
                  <a:pt x="5716729" y="5757182"/>
                </a:cubicBezTo>
                <a:cubicBezTo>
                  <a:pt x="5555385" y="5760969"/>
                  <a:pt x="5107256" y="5722768"/>
                  <a:pt x="4950939" y="5757182"/>
                </a:cubicBezTo>
                <a:cubicBezTo>
                  <a:pt x="4794622" y="5791596"/>
                  <a:pt x="4741021" y="5751328"/>
                  <a:pt x="4649264" y="5757182"/>
                </a:cubicBezTo>
                <a:cubicBezTo>
                  <a:pt x="4557508" y="5763036"/>
                  <a:pt x="4246675" y="5737198"/>
                  <a:pt x="3976297" y="5757182"/>
                </a:cubicBezTo>
                <a:cubicBezTo>
                  <a:pt x="3705919" y="5777166"/>
                  <a:pt x="3379665" y="5720221"/>
                  <a:pt x="3210508" y="5757182"/>
                </a:cubicBezTo>
                <a:cubicBezTo>
                  <a:pt x="3041351" y="5794143"/>
                  <a:pt x="2760530" y="5737045"/>
                  <a:pt x="2630364" y="5757182"/>
                </a:cubicBezTo>
                <a:cubicBezTo>
                  <a:pt x="2500198" y="5777319"/>
                  <a:pt x="2077913" y="5690328"/>
                  <a:pt x="1864574" y="5757182"/>
                </a:cubicBezTo>
                <a:cubicBezTo>
                  <a:pt x="1651235" y="5824036"/>
                  <a:pt x="1377316" y="5673098"/>
                  <a:pt x="959550" y="5757182"/>
                </a:cubicBezTo>
                <a:cubicBezTo>
                  <a:pt x="550551" y="5773697"/>
                  <a:pt x="-17192" y="5404430"/>
                  <a:pt x="0" y="4797632"/>
                </a:cubicBezTo>
                <a:cubicBezTo>
                  <a:pt x="-39547" y="4506378"/>
                  <a:pt x="8427" y="4315312"/>
                  <a:pt x="0" y="4172573"/>
                </a:cubicBezTo>
                <a:cubicBezTo>
                  <a:pt x="-8427" y="4029834"/>
                  <a:pt x="50723" y="3792409"/>
                  <a:pt x="0" y="3585895"/>
                </a:cubicBezTo>
                <a:cubicBezTo>
                  <a:pt x="-50723" y="3379381"/>
                  <a:pt x="40796" y="3366674"/>
                  <a:pt x="0" y="3152740"/>
                </a:cubicBezTo>
                <a:cubicBezTo>
                  <a:pt x="-40796" y="2938806"/>
                  <a:pt x="3743" y="2769586"/>
                  <a:pt x="0" y="2566061"/>
                </a:cubicBezTo>
                <a:cubicBezTo>
                  <a:pt x="-3743" y="2362536"/>
                  <a:pt x="8591" y="2272768"/>
                  <a:pt x="0" y="2132906"/>
                </a:cubicBezTo>
                <a:cubicBezTo>
                  <a:pt x="-8591" y="1993044"/>
                  <a:pt x="2242" y="1879733"/>
                  <a:pt x="0" y="1699752"/>
                </a:cubicBezTo>
                <a:cubicBezTo>
                  <a:pt x="-2242" y="1519771"/>
                  <a:pt x="80151" y="1269018"/>
                  <a:pt x="0" y="959550"/>
                </a:cubicBezTo>
                <a:close/>
              </a:path>
            </a:pathLst>
          </a:custGeom>
          <a:solidFill>
            <a:schemeClr val="bg1"/>
          </a:solid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7A5E5E-F946-3114-FD82-99C2FC51F82F}"/>
              </a:ext>
            </a:extLst>
          </p:cNvPr>
          <p:cNvSpPr txBox="1"/>
          <p:nvPr/>
        </p:nvSpPr>
        <p:spPr>
          <a:xfrm>
            <a:off x="1855470" y="2908361"/>
            <a:ext cx="10728960" cy="769441"/>
          </a:xfrm>
          <a:prstGeom prst="rect">
            <a:avLst/>
          </a:prstGeom>
          <a:noFill/>
          <a:ln>
            <a:noFill/>
          </a:ln>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Hát </a:t>
            </a: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1</a:t>
            </a:r>
            <a:r>
              <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bài hát về mẹ</a:t>
            </a:r>
            <a:r>
              <a:rPr kumimoji="0" lang="en-US" sz="4400" b="0" i="0" u="none" strike="noStrike" kern="1200" cap="none" spc="0" normalizeH="0" baseline="0" noProof="0">
                <a:ln>
                  <a:noFill/>
                </a:ln>
                <a:solidFill>
                  <a:prstClr val="black"/>
                </a:solidFill>
                <a:effectLst/>
                <a:uLnTx/>
                <a:uFillTx/>
                <a:latin typeface="Arial" panose="020B0604020202020204" pitchFamily="34" charset="0"/>
                <a:ea typeface="+mn-ea"/>
                <a:cs typeface="+mn-cs"/>
              </a:rPr>
              <a:t> hoặc bà.</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Arrow: Left 1">
            <a:hlinkClick r:id="rId3" action="ppaction://hlinksldjump"/>
            <a:extLst>
              <a:ext uri="{FF2B5EF4-FFF2-40B4-BE49-F238E27FC236}">
                <a16:creationId xmlns:a16="http://schemas.microsoft.com/office/drawing/2014/main" id="{66A41EFB-85BB-DE2A-0A72-B0AD8A9E7162}"/>
              </a:ext>
            </a:extLst>
          </p:cNvPr>
          <p:cNvSpPr/>
          <p:nvPr/>
        </p:nvSpPr>
        <p:spPr>
          <a:xfrm>
            <a:off x="1000125" y="5830451"/>
            <a:ext cx="1009650" cy="4771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181594"/>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0C5312-D12F-6AB8-E8D8-9EDB85829AD3}"/>
              </a:ext>
            </a:extLst>
          </p:cNvPr>
          <p:cNvSpPr/>
          <p:nvPr/>
        </p:nvSpPr>
        <p:spPr>
          <a:xfrm>
            <a:off x="495300" y="799211"/>
            <a:ext cx="11201400" cy="5757182"/>
          </a:xfrm>
          <a:custGeom>
            <a:avLst/>
            <a:gdLst>
              <a:gd name="connsiteX0" fmla="*/ 0 w 11201400"/>
              <a:gd name="connsiteY0" fmla="*/ 959550 h 5757182"/>
              <a:gd name="connsiteX1" fmla="*/ 959550 w 11201400"/>
              <a:gd name="connsiteY1" fmla="*/ 0 h 5757182"/>
              <a:gd name="connsiteX2" fmla="*/ 1446871 w 11201400"/>
              <a:gd name="connsiteY2" fmla="*/ 0 h 5757182"/>
              <a:gd name="connsiteX3" fmla="*/ 1934192 w 11201400"/>
              <a:gd name="connsiteY3" fmla="*/ 0 h 5757182"/>
              <a:gd name="connsiteX4" fmla="*/ 2235866 w 11201400"/>
              <a:gd name="connsiteY4" fmla="*/ 0 h 5757182"/>
              <a:gd name="connsiteX5" fmla="*/ 3001656 w 11201400"/>
              <a:gd name="connsiteY5" fmla="*/ 0 h 5757182"/>
              <a:gd name="connsiteX6" fmla="*/ 3303331 w 11201400"/>
              <a:gd name="connsiteY6" fmla="*/ 0 h 5757182"/>
              <a:gd name="connsiteX7" fmla="*/ 3976298 w 11201400"/>
              <a:gd name="connsiteY7" fmla="*/ 0 h 5757182"/>
              <a:gd name="connsiteX8" fmla="*/ 4649264 w 11201400"/>
              <a:gd name="connsiteY8" fmla="*/ 0 h 5757182"/>
              <a:gd name="connsiteX9" fmla="*/ 5136585 w 11201400"/>
              <a:gd name="connsiteY9" fmla="*/ 0 h 5757182"/>
              <a:gd name="connsiteX10" fmla="*/ 5809552 w 11201400"/>
              <a:gd name="connsiteY10" fmla="*/ 0 h 5757182"/>
              <a:gd name="connsiteX11" fmla="*/ 6482519 w 11201400"/>
              <a:gd name="connsiteY11" fmla="*/ 0 h 5757182"/>
              <a:gd name="connsiteX12" fmla="*/ 6969839 w 11201400"/>
              <a:gd name="connsiteY12" fmla="*/ 0 h 5757182"/>
              <a:gd name="connsiteX13" fmla="*/ 7735629 w 11201400"/>
              <a:gd name="connsiteY13" fmla="*/ 0 h 5757182"/>
              <a:gd name="connsiteX14" fmla="*/ 8222950 w 11201400"/>
              <a:gd name="connsiteY14" fmla="*/ 0 h 5757182"/>
              <a:gd name="connsiteX15" fmla="*/ 8988740 w 11201400"/>
              <a:gd name="connsiteY15" fmla="*/ 0 h 5757182"/>
              <a:gd name="connsiteX16" fmla="*/ 10241850 w 11201400"/>
              <a:gd name="connsiteY16" fmla="*/ 0 h 5757182"/>
              <a:gd name="connsiteX17" fmla="*/ 11201400 w 11201400"/>
              <a:gd name="connsiteY17" fmla="*/ 959550 h 5757182"/>
              <a:gd name="connsiteX18" fmla="*/ 11201400 w 11201400"/>
              <a:gd name="connsiteY18" fmla="*/ 1469467 h 5757182"/>
              <a:gd name="connsiteX19" fmla="*/ 11201400 w 11201400"/>
              <a:gd name="connsiteY19" fmla="*/ 1902622 h 5757182"/>
              <a:gd name="connsiteX20" fmla="*/ 11201400 w 11201400"/>
              <a:gd name="connsiteY20" fmla="*/ 2527681 h 5757182"/>
              <a:gd name="connsiteX21" fmla="*/ 11201400 w 11201400"/>
              <a:gd name="connsiteY21" fmla="*/ 3152740 h 5757182"/>
              <a:gd name="connsiteX22" fmla="*/ 11201400 w 11201400"/>
              <a:gd name="connsiteY22" fmla="*/ 3662656 h 5757182"/>
              <a:gd name="connsiteX23" fmla="*/ 11201400 w 11201400"/>
              <a:gd name="connsiteY23" fmla="*/ 4287715 h 5757182"/>
              <a:gd name="connsiteX24" fmla="*/ 11201400 w 11201400"/>
              <a:gd name="connsiteY24" fmla="*/ 4797632 h 5757182"/>
              <a:gd name="connsiteX25" fmla="*/ 10241850 w 11201400"/>
              <a:gd name="connsiteY25" fmla="*/ 5757182 h 5757182"/>
              <a:gd name="connsiteX26" fmla="*/ 9476060 w 11201400"/>
              <a:gd name="connsiteY26" fmla="*/ 5757182 h 5757182"/>
              <a:gd name="connsiteX27" fmla="*/ 8803094 w 11201400"/>
              <a:gd name="connsiteY27" fmla="*/ 5757182 h 5757182"/>
              <a:gd name="connsiteX28" fmla="*/ 8222950 w 11201400"/>
              <a:gd name="connsiteY28" fmla="*/ 5757182 h 5757182"/>
              <a:gd name="connsiteX29" fmla="*/ 7921275 w 11201400"/>
              <a:gd name="connsiteY29" fmla="*/ 5757182 h 5757182"/>
              <a:gd name="connsiteX30" fmla="*/ 7155485 w 11201400"/>
              <a:gd name="connsiteY30" fmla="*/ 5757182 h 5757182"/>
              <a:gd name="connsiteX31" fmla="*/ 6482519 w 11201400"/>
              <a:gd name="connsiteY31" fmla="*/ 5757182 h 5757182"/>
              <a:gd name="connsiteX32" fmla="*/ 6088021 w 11201400"/>
              <a:gd name="connsiteY32" fmla="*/ 5757182 h 5757182"/>
              <a:gd name="connsiteX33" fmla="*/ 5507877 w 11201400"/>
              <a:gd name="connsiteY33" fmla="*/ 5757182 h 5757182"/>
              <a:gd name="connsiteX34" fmla="*/ 4742087 w 11201400"/>
              <a:gd name="connsiteY34" fmla="*/ 5757182 h 5757182"/>
              <a:gd name="connsiteX35" fmla="*/ 4440413 w 11201400"/>
              <a:gd name="connsiteY35" fmla="*/ 5757182 h 5757182"/>
              <a:gd name="connsiteX36" fmla="*/ 3674623 w 11201400"/>
              <a:gd name="connsiteY36" fmla="*/ 5757182 h 5757182"/>
              <a:gd name="connsiteX37" fmla="*/ 2908833 w 11201400"/>
              <a:gd name="connsiteY37" fmla="*/ 5757182 h 5757182"/>
              <a:gd name="connsiteX38" fmla="*/ 2235866 w 11201400"/>
              <a:gd name="connsiteY38" fmla="*/ 5757182 h 5757182"/>
              <a:gd name="connsiteX39" fmla="*/ 1562899 w 11201400"/>
              <a:gd name="connsiteY39" fmla="*/ 5757182 h 5757182"/>
              <a:gd name="connsiteX40" fmla="*/ 959550 w 11201400"/>
              <a:gd name="connsiteY40" fmla="*/ 5757182 h 5757182"/>
              <a:gd name="connsiteX41" fmla="*/ 0 w 11201400"/>
              <a:gd name="connsiteY41" fmla="*/ 4797632 h 5757182"/>
              <a:gd name="connsiteX42" fmla="*/ 0 w 11201400"/>
              <a:gd name="connsiteY42" fmla="*/ 4249335 h 5757182"/>
              <a:gd name="connsiteX43" fmla="*/ 0 w 11201400"/>
              <a:gd name="connsiteY43" fmla="*/ 3624276 h 5757182"/>
              <a:gd name="connsiteX44" fmla="*/ 0 w 11201400"/>
              <a:gd name="connsiteY44" fmla="*/ 3114359 h 5757182"/>
              <a:gd name="connsiteX45" fmla="*/ 0 w 11201400"/>
              <a:gd name="connsiteY45" fmla="*/ 2604442 h 5757182"/>
              <a:gd name="connsiteX46" fmla="*/ 0 w 11201400"/>
              <a:gd name="connsiteY46" fmla="*/ 2017764 h 5757182"/>
              <a:gd name="connsiteX47" fmla="*/ 0 w 11201400"/>
              <a:gd name="connsiteY47" fmla="*/ 1584609 h 5757182"/>
              <a:gd name="connsiteX48" fmla="*/ 0 w 11201400"/>
              <a:gd name="connsiteY48" fmla="*/ 959550 h 57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1400" h="5757182" fill="none" extrusionOk="0">
                <a:moveTo>
                  <a:pt x="0" y="959550"/>
                </a:moveTo>
                <a:cubicBezTo>
                  <a:pt x="119940" y="360820"/>
                  <a:pt x="332437" y="-90587"/>
                  <a:pt x="959550" y="0"/>
                </a:cubicBezTo>
                <a:cubicBezTo>
                  <a:pt x="1090915" y="-39873"/>
                  <a:pt x="1341686" y="57028"/>
                  <a:pt x="1446871" y="0"/>
                </a:cubicBezTo>
                <a:cubicBezTo>
                  <a:pt x="1552056" y="-57028"/>
                  <a:pt x="1777610" y="47187"/>
                  <a:pt x="1934192" y="0"/>
                </a:cubicBezTo>
                <a:cubicBezTo>
                  <a:pt x="2090774" y="-47187"/>
                  <a:pt x="2100129" y="8844"/>
                  <a:pt x="2235866" y="0"/>
                </a:cubicBezTo>
                <a:cubicBezTo>
                  <a:pt x="2371603" y="-8844"/>
                  <a:pt x="2815173" y="42462"/>
                  <a:pt x="3001656" y="0"/>
                </a:cubicBezTo>
                <a:cubicBezTo>
                  <a:pt x="3188139" y="-42462"/>
                  <a:pt x="3216564" y="17301"/>
                  <a:pt x="3303331" y="0"/>
                </a:cubicBezTo>
                <a:cubicBezTo>
                  <a:pt x="3390098" y="-17301"/>
                  <a:pt x="3735629" y="65098"/>
                  <a:pt x="3976298" y="0"/>
                </a:cubicBezTo>
                <a:cubicBezTo>
                  <a:pt x="4216967" y="-65098"/>
                  <a:pt x="4496312" y="40514"/>
                  <a:pt x="4649264" y="0"/>
                </a:cubicBezTo>
                <a:cubicBezTo>
                  <a:pt x="4802216" y="-40514"/>
                  <a:pt x="4997550" y="30102"/>
                  <a:pt x="5136585" y="0"/>
                </a:cubicBezTo>
                <a:cubicBezTo>
                  <a:pt x="5275620" y="-30102"/>
                  <a:pt x="5633180" y="51936"/>
                  <a:pt x="5809552" y="0"/>
                </a:cubicBezTo>
                <a:cubicBezTo>
                  <a:pt x="5985924" y="-51936"/>
                  <a:pt x="6222948" y="67362"/>
                  <a:pt x="6482519" y="0"/>
                </a:cubicBezTo>
                <a:cubicBezTo>
                  <a:pt x="6742090" y="-67362"/>
                  <a:pt x="6837956" y="46321"/>
                  <a:pt x="6969839" y="0"/>
                </a:cubicBezTo>
                <a:cubicBezTo>
                  <a:pt x="7101722" y="-46321"/>
                  <a:pt x="7524362" y="55543"/>
                  <a:pt x="7735629" y="0"/>
                </a:cubicBezTo>
                <a:cubicBezTo>
                  <a:pt x="7946896" y="-55543"/>
                  <a:pt x="7997766" y="47754"/>
                  <a:pt x="8222950" y="0"/>
                </a:cubicBezTo>
                <a:cubicBezTo>
                  <a:pt x="8448134" y="-47754"/>
                  <a:pt x="8670047" y="9484"/>
                  <a:pt x="8988740" y="0"/>
                </a:cubicBezTo>
                <a:cubicBezTo>
                  <a:pt x="9307433" y="-9484"/>
                  <a:pt x="9853160" y="49015"/>
                  <a:pt x="10241850" y="0"/>
                </a:cubicBezTo>
                <a:cubicBezTo>
                  <a:pt x="10724848" y="-128393"/>
                  <a:pt x="11190492" y="426979"/>
                  <a:pt x="11201400" y="959550"/>
                </a:cubicBezTo>
                <a:cubicBezTo>
                  <a:pt x="11230590" y="1062197"/>
                  <a:pt x="11163069" y="1291052"/>
                  <a:pt x="11201400" y="1469467"/>
                </a:cubicBezTo>
                <a:cubicBezTo>
                  <a:pt x="11239731" y="1647882"/>
                  <a:pt x="11192435" y="1749820"/>
                  <a:pt x="11201400" y="1902622"/>
                </a:cubicBezTo>
                <a:cubicBezTo>
                  <a:pt x="11210365" y="2055424"/>
                  <a:pt x="11163338" y="2278343"/>
                  <a:pt x="11201400" y="2527681"/>
                </a:cubicBezTo>
                <a:cubicBezTo>
                  <a:pt x="11239462" y="2777019"/>
                  <a:pt x="11160684" y="2987805"/>
                  <a:pt x="11201400" y="3152740"/>
                </a:cubicBezTo>
                <a:cubicBezTo>
                  <a:pt x="11242116" y="3317675"/>
                  <a:pt x="11166321" y="3484283"/>
                  <a:pt x="11201400" y="3662656"/>
                </a:cubicBezTo>
                <a:cubicBezTo>
                  <a:pt x="11236479" y="3841029"/>
                  <a:pt x="11134284" y="4013267"/>
                  <a:pt x="11201400" y="4287715"/>
                </a:cubicBezTo>
                <a:cubicBezTo>
                  <a:pt x="11268516" y="4562163"/>
                  <a:pt x="11171305" y="4622878"/>
                  <a:pt x="11201400" y="4797632"/>
                </a:cubicBezTo>
                <a:cubicBezTo>
                  <a:pt x="11179720" y="5267739"/>
                  <a:pt x="10733707" y="5777959"/>
                  <a:pt x="10241850" y="5757182"/>
                </a:cubicBezTo>
                <a:cubicBezTo>
                  <a:pt x="9888782" y="5837937"/>
                  <a:pt x="9743912" y="5705173"/>
                  <a:pt x="9476060" y="5757182"/>
                </a:cubicBezTo>
                <a:cubicBezTo>
                  <a:pt x="9208208" y="5809191"/>
                  <a:pt x="8953714" y="5751944"/>
                  <a:pt x="8803094" y="5757182"/>
                </a:cubicBezTo>
                <a:cubicBezTo>
                  <a:pt x="8652474" y="5762420"/>
                  <a:pt x="8443405" y="5746106"/>
                  <a:pt x="8222950" y="5757182"/>
                </a:cubicBezTo>
                <a:cubicBezTo>
                  <a:pt x="8002495" y="5768258"/>
                  <a:pt x="8003159" y="5742462"/>
                  <a:pt x="7921275" y="5757182"/>
                </a:cubicBezTo>
                <a:cubicBezTo>
                  <a:pt x="7839392" y="5771902"/>
                  <a:pt x="7451274" y="5735496"/>
                  <a:pt x="7155485" y="5757182"/>
                </a:cubicBezTo>
                <a:cubicBezTo>
                  <a:pt x="6859696" y="5778868"/>
                  <a:pt x="6683255" y="5736295"/>
                  <a:pt x="6482519" y="5757182"/>
                </a:cubicBezTo>
                <a:cubicBezTo>
                  <a:pt x="6281783" y="5778069"/>
                  <a:pt x="6203271" y="5744464"/>
                  <a:pt x="6088021" y="5757182"/>
                </a:cubicBezTo>
                <a:cubicBezTo>
                  <a:pt x="5972771" y="5769900"/>
                  <a:pt x="5689758" y="5743887"/>
                  <a:pt x="5507877" y="5757182"/>
                </a:cubicBezTo>
                <a:cubicBezTo>
                  <a:pt x="5325996" y="5770477"/>
                  <a:pt x="4904456" y="5724656"/>
                  <a:pt x="4742087" y="5757182"/>
                </a:cubicBezTo>
                <a:cubicBezTo>
                  <a:pt x="4579718" y="5789708"/>
                  <a:pt x="4523816" y="5721033"/>
                  <a:pt x="4440413" y="5757182"/>
                </a:cubicBezTo>
                <a:cubicBezTo>
                  <a:pt x="4357010" y="5793331"/>
                  <a:pt x="3952755" y="5755670"/>
                  <a:pt x="3674623" y="5757182"/>
                </a:cubicBezTo>
                <a:cubicBezTo>
                  <a:pt x="3396491" y="5758694"/>
                  <a:pt x="3108750" y="5714634"/>
                  <a:pt x="2908833" y="5757182"/>
                </a:cubicBezTo>
                <a:cubicBezTo>
                  <a:pt x="2708916" y="5799730"/>
                  <a:pt x="2566258" y="5726875"/>
                  <a:pt x="2235866" y="5757182"/>
                </a:cubicBezTo>
                <a:cubicBezTo>
                  <a:pt x="1905474" y="5787489"/>
                  <a:pt x="1821091" y="5748348"/>
                  <a:pt x="1562899" y="5757182"/>
                </a:cubicBezTo>
                <a:cubicBezTo>
                  <a:pt x="1304707" y="5766016"/>
                  <a:pt x="1128194" y="5685306"/>
                  <a:pt x="959550" y="5757182"/>
                </a:cubicBezTo>
                <a:cubicBezTo>
                  <a:pt x="428627" y="5708703"/>
                  <a:pt x="5623" y="5238086"/>
                  <a:pt x="0" y="4797632"/>
                </a:cubicBezTo>
                <a:cubicBezTo>
                  <a:pt x="-59783" y="4588105"/>
                  <a:pt x="62834" y="4489167"/>
                  <a:pt x="0" y="4249335"/>
                </a:cubicBezTo>
                <a:cubicBezTo>
                  <a:pt x="-62834" y="4009503"/>
                  <a:pt x="16775" y="3793117"/>
                  <a:pt x="0" y="3624276"/>
                </a:cubicBezTo>
                <a:cubicBezTo>
                  <a:pt x="-16775" y="3455435"/>
                  <a:pt x="20160" y="3290807"/>
                  <a:pt x="0" y="3114359"/>
                </a:cubicBezTo>
                <a:cubicBezTo>
                  <a:pt x="-20160" y="2937911"/>
                  <a:pt x="50508" y="2794629"/>
                  <a:pt x="0" y="2604442"/>
                </a:cubicBezTo>
                <a:cubicBezTo>
                  <a:pt x="-50508" y="2414255"/>
                  <a:pt x="59865" y="2224423"/>
                  <a:pt x="0" y="2017764"/>
                </a:cubicBezTo>
                <a:cubicBezTo>
                  <a:pt x="-59865" y="1811105"/>
                  <a:pt x="49873" y="1760623"/>
                  <a:pt x="0" y="1584609"/>
                </a:cubicBezTo>
                <a:cubicBezTo>
                  <a:pt x="-49873" y="1408595"/>
                  <a:pt x="15672" y="1234432"/>
                  <a:pt x="0" y="959550"/>
                </a:cubicBezTo>
                <a:close/>
              </a:path>
              <a:path w="11201400" h="5757182" stroke="0" extrusionOk="0">
                <a:moveTo>
                  <a:pt x="0" y="959550"/>
                </a:moveTo>
                <a:cubicBezTo>
                  <a:pt x="10447" y="439444"/>
                  <a:pt x="409364" y="-21939"/>
                  <a:pt x="959550" y="0"/>
                </a:cubicBezTo>
                <a:cubicBezTo>
                  <a:pt x="1112365" y="-43641"/>
                  <a:pt x="1233534" y="22150"/>
                  <a:pt x="1354048" y="0"/>
                </a:cubicBezTo>
                <a:cubicBezTo>
                  <a:pt x="1474562" y="-22150"/>
                  <a:pt x="1556644" y="19693"/>
                  <a:pt x="1748546" y="0"/>
                </a:cubicBezTo>
                <a:cubicBezTo>
                  <a:pt x="1940448" y="-19693"/>
                  <a:pt x="2242512" y="56556"/>
                  <a:pt x="2514335" y="0"/>
                </a:cubicBezTo>
                <a:cubicBezTo>
                  <a:pt x="2786158" y="-56556"/>
                  <a:pt x="3050894" y="24172"/>
                  <a:pt x="3187302" y="0"/>
                </a:cubicBezTo>
                <a:cubicBezTo>
                  <a:pt x="3323710" y="-24172"/>
                  <a:pt x="3527309" y="67436"/>
                  <a:pt x="3767446" y="0"/>
                </a:cubicBezTo>
                <a:cubicBezTo>
                  <a:pt x="4007583" y="-67436"/>
                  <a:pt x="4001005" y="15041"/>
                  <a:pt x="4069120" y="0"/>
                </a:cubicBezTo>
                <a:cubicBezTo>
                  <a:pt x="4137235" y="-15041"/>
                  <a:pt x="4297946" y="24017"/>
                  <a:pt x="4463618" y="0"/>
                </a:cubicBezTo>
                <a:cubicBezTo>
                  <a:pt x="4629290" y="-24017"/>
                  <a:pt x="4726802" y="12553"/>
                  <a:pt x="4858116" y="0"/>
                </a:cubicBezTo>
                <a:cubicBezTo>
                  <a:pt x="4989430" y="-12553"/>
                  <a:pt x="5125322" y="38612"/>
                  <a:pt x="5252614" y="0"/>
                </a:cubicBezTo>
                <a:cubicBezTo>
                  <a:pt x="5379906" y="-38612"/>
                  <a:pt x="5774688" y="71311"/>
                  <a:pt x="6018403" y="0"/>
                </a:cubicBezTo>
                <a:cubicBezTo>
                  <a:pt x="6262118" y="-71311"/>
                  <a:pt x="6419172" y="69084"/>
                  <a:pt x="6598547" y="0"/>
                </a:cubicBezTo>
                <a:cubicBezTo>
                  <a:pt x="6777922" y="-69084"/>
                  <a:pt x="7003049" y="37408"/>
                  <a:pt x="7271514" y="0"/>
                </a:cubicBezTo>
                <a:cubicBezTo>
                  <a:pt x="7539979" y="-37408"/>
                  <a:pt x="7527182" y="35699"/>
                  <a:pt x="7758835" y="0"/>
                </a:cubicBezTo>
                <a:cubicBezTo>
                  <a:pt x="7990488" y="-35699"/>
                  <a:pt x="7956732" y="16325"/>
                  <a:pt x="8060509" y="0"/>
                </a:cubicBezTo>
                <a:cubicBezTo>
                  <a:pt x="8164286" y="-16325"/>
                  <a:pt x="8505088" y="36155"/>
                  <a:pt x="8826299" y="0"/>
                </a:cubicBezTo>
                <a:cubicBezTo>
                  <a:pt x="9147510" y="-36155"/>
                  <a:pt x="9167456" y="42721"/>
                  <a:pt x="9406443" y="0"/>
                </a:cubicBezTo>
                <a:cubicBezTo>
                  <a:pt x="9645430" y="-42721"/>
                  <a:pt x="9969637" y="2793"/>
                  <a:pt x="10241850" y="0"/>
                </a:cubicBezTo>
                <a:cubicBezTo>
                  <a:pt x="10840244" y="68174"/>
                  <a:pt x="11064030" y="466438"/>
                  <a:pt x="11201400" y="959550"/>
                </a:cubicBezTo>
                <a:cubicBezTo>
                  <a:pt x="11221432" y="1178731"/>
                  <a:pt x="11148579" y="1309392"/>
                  <a:pt x="11201400" y="1507847"/>
                </a:cubicBezTo>
                <a:cubicBezTo>
                  <a:pt x="11254221" y="1706302"/>
                  <a:pt x="11157788" y="1946764"/>
                  <a:pt x="11201400" y="2132906"/>
                </a:cubicBezTo>
                <a:cubicBezTo>
                  <a:pt x="11245012" y="2319048"/>
                  <a:pt x="11154508" y="2426334"/>
                  <a:pt x="11201400" y="2719585"/>
                </a:cubicBezTo>
                <a:cubicBezTo>
                  <a:pt x="11248292" y="3012836"/>
                  <a:pt x="11201126" y="2989009"/>
                  <a:pt x="11201400" y="3229501"/>
                </a:cubicBezTo>
                <a:cubicBezTo>
                  <a:pt x="11201674" y="3469993"/>
                  <a:pt x="11144066" y="3621122"/>
                  <a:pt x="11201400" y="3854560"/>
                </a:cubicBezTo>
                <a:cubicBezTo>
                  <a:pt x="11258734" y="4087998"/>
                  <a:pt x="11200559" y="4391681"/>
                  <a:pt x="11201400" y="4797632"/>
                </a:cubicBezTo>
                <a:cubicBezTo>
                  <a:pt x="11217990" y="5443982"/>
                  <a:pt x="10817739" y="5887550"/>
                  <a:pt x="10241850" y="5757182"/>
                </a:cubicBezTo>
                <a:cubicBezTo>
                  <a:pt x="10046611" y="5818802"/>
                  <a:pt x="9865995" y="5732525"/>
                  <a:pt x="9568883" y="5757182"/>
                </a:cubicBezTo>
                <a:cubicBezTo>
                  <a:pt x="9271771" y="5781839"/>
                  <a:pt x="9335722" y="5710491"/>
                  <a:pt x="9174386" y="5757182"/>
                </a:cubicBezTo>
                <a:cubicBezTo>
                  <a:pt x="9013050" y="5803873"/>
                  <a:pt x="8650161" y="5681806"/>
                  <a:pt x="8408596" y="5757182"/>
                </a:cubicBezTo>
                <a:cubicBezTo>
                  <a:pt x="8167031" y="5832558"/>
                  <a:pt x="8052024" y="5741777"/>
                  <a:pt x="7921275" y="5757182"/>
                </a:cubicBezTo>
                <a:cubicBezTo>
                  <a:pt x="7790526" y="5772587"/>
                  <a:pt x="7551622" y="5738944"/>
                  <a:pt x="7248308" y="5757182"/>
                </a:cubicBezTo>
                <a:cubicBezTo>
                  <a:pt x="6944994" y="5775420"/>
                  <a:pt x="6724669" y="5700126"/>
                  <a:pt x="6482519" y="5757182"/>
                </a:cubicBezTo>
                <a:cubicBezTo>
                  <a:pt x="6240369" y="5814238"/>
                  <a:pt x="5878073" y="5753395"/>
                  <a:pt x="5716729" y="5757182"/>
                </a:cubicBezTo>
                <a:cubicBezTo>
                  <a:pt x="5555385" y="5760969"/>
                  <a:pt x="5107256" y="5722768"/>
                  <a:pt x="4950939" y="5757182"/>
                </a:cubicBezTo>
                <a:cubicBezTo>
                  <a:pt x="4794622" y="5791596"/>
                  <a:pt x="4741021" y="5751328"/>
                  <a:pt x="4649264" y="5757182"/>
                </a:cubicBezTo>
                <a:cubicBezTo>
                  <a:pt x="4557508" y="5763036"/>
                  <a:pt x="4246675" y="5737198"/>
                  <a:pt x="3976297" y="5757182"/>
                </a:cubicBezTo>
                <a:cubicBezTo>
                  <a:pt x="3705919" y="5777166"/>
                  <a:pt x="3379665" y="5720221"/>
                  <a:pt x="3210508" y="5757182"/>
                </a:cubicBezTo>
                <a:cubicBezTo>
                  <a:pt x="3041351" y="5794143"/>
                  <a:pt x="2760530" y="5737045"/>
                  <a:pt x="2630364" y="5757182"/>
                </a:cubicBezTo>
                <a:cubicBezTo>
                  <a:pt x="2500198" y="5777319"/>
                  <a:pt x="2077913" y="5690328"/>
                  <a:pt x="1864574" y="5757182"/>
                </a:cubicBezTo>
                <a:cubicBezTo>
                  <a:pt x="1651235" y="5824036"/>
                  <a:pt x="1377316" y="5673098"/>
                  <a:pt x="959550" y="5757182"/>
                </a:cubicBezTo>
                <a:cubicBezTo>
                  <a:pt x="550551" y="5773697"/>
                  <a:pt x="-17192" y="5404430"/>
                  <a:pt x="0" y="4797632"/>
                </a:cubicBezTo>
                <a:cubicBezTo>
                  <a:pt x="-39547" y="4506378"/>
                  <a:pt x="8427" y="4315312"/>
                  <a:pt x="0" y="4172573"/>
                </a:cubicBezTo>
                <a:cubicBezTo>
                  <a:pt x="-8427" y="4029834"/>
                  <a:pt x="50723" y="3792409"/>
                  <a:pt x="0" y="3585895"/>
                </a:cubicBezTo>
                <a:cubicBezTo>
                  <a:pt x="-50723" y="3379381"/>
                  <a:pt x="40796" y="3366674"/>
                  <a:pt x="0" y="3152740"/>
                </a:cubicBezTo>
                <a:cubicBezTo>
                  <a:pt x="-40796" y="2938806"/>
                  <a:pt x="3743" y="2769586"/>
                  <a:pt x="0" y="2566061"/>
                </a:cubicBezTo>
                <a:cubicBezTo>
                  <a:pt x="-3743" y="2362536"/>
                  <a:pt x="8591" y="2272768"/>
                  <a:pt x="0" y="2132906"/>
                </a:cubicBezTo>
                <a:cubicBezTo>
                  <a:pt x="-8591" y="1993044"/>
                  <a:pt x="2242" y="1879733"/>
                  <a:pt x="0" y="1699752"/>
                </a:cubicBezTo>
                <a:cubicBezTo>
                  <a:pt x="-2242" y="1519771"/>
                  <a:pt x="80151" y="1269018"/>
                  <a:pt x="0" y="959550"/>
                </a:cubicBezTo>
                <a:close/>
              </a:path>
            </a:pathLst>
          </a:custGeom>
          <a:solidFill>
            <a:schemeClr val="bg1"/>
          </a:solid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row: Left 1">
            <a:hlinkClick r:id="rId3" action="ppaction://hlinksldjump"/>
            <a:extLst>
              <a:ext uri="{FF2B5EF4-FFF2-40B4-BE49-F238E27FC236}">
                <a16:creationId xmlns:a16="http://schemas.microsoft.com/office/drawing/2014/main" id="{66A41EFB-85BB-DE2A-0A72-B0AD8A9E7162}"/>
              </a:ext>
            </a:extLst>
          </p:cNvPr>
          <p:cNvSpPr/>
          <p:nvPr/>
        </p:nvSpPr>
        <p:spPr>
          <a:xfrm>
            <a:off x="1000125" y="5830451"/>
            <a:ext cx="1009650" cy="4771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6" name="Picture 2" descr="Thảo luận cách gắn kết yêu thương trong cac tình huống sau.">
            <a:extLst>
              <a:ext uri="{FF2B5EF4-FFF2-40B4-BE49-F238E27FC236}">
                <a16:creationId xmlns:a16="http://schemas.microsoft.com/office/drawing/2014/main" id="{A6043F6E-B502-B6A1-3794-CA6615825F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2505" y="1371600"/>
            <a:ext cx="10011772" cy="44588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363925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0C5312-D12F-6AB8-E8D8-9EDB85829AD3}"/>
              </a:ext>
            </a:extLst>
          </p:cNvPr>
          <p:cNvSpPr/>
          <p:nvPr/>
        </p:nvSpPr>
        <p:spPr>
          <a:xfrm>
            <a:off x="495300" y="799211"/>
            <a:ext cx="11201400" cy="5757182"/>
          </a:xfrm>
          <a:custGeom>
            <a:avLst/>
            <a:gdLst>
              <a:gd name="connsiteX0" fmla="*/ 0 w 11201400"/>
              <a:gd name="connsiteY0" fmla="*/ 959550 h 5757182"/>
              <a:gd name="connsiteX1" fmla="*/ 959550 w 11201400"/>
              <a:gd name="connsiteY1" fmla="*/ 0 h 5757182"/>
              <a:gd name="connsiteX2" fmla="*/ 1446871 w 11201400"/>
              <a:gd name="connsiteY2" fmla="*/ 0 h 5757182"/>
              <a:gd name="connsiteX3" fmla="*/ 1934192 w 11201400"/>
              <a:gd name="connsiteY3" fmla="*/ 0 h 5757182"/>
              <a:gd name="connsiteX4" fmla="*/ 2235866 w 11201400"/>
              <a:gd name="connsiteY4" fmla="*/ 0 h 5757182"/>
              <a:gd name="connsiteX5" fmla="*/ 3001656 w 11201400"/>
              <a:gd name="connsiteY5" fmla="*/ 0 h 5757182"/>
              <a:gd name="connsiteX6" fmla="*/ 3303331 w 11201400"/>
              <a:gd name="connsiteY6" fmla="*/ 0 h 5757182"/>
              <a:gd name="connsiteX7" fmla="*/ 3976298 w 11201400"/>
              <a:gd name="connsiteY7" fmla="*/ 0 h 5757182"/>
              <a:gd name="connsiteX8" fmla="*/ 4649264 w 11201400"/>
              <a:gd name="connsiteY8" fmla="*/ 0 h 5757182"/>
              <a:gd name="connsiteX9" fmla="*/ 5136585 w 11201400"/>
              <a:gd name="connsiteY9" fmla="*/ 0 h 5757182"/>
              <a:gd name="connsiteX10" fmla="*/ 5809552 w 11201400"/>
              <a:gd name="connsiteY10" fmla="*/ 0 h 5757182"/>
              <a:gd name="connsiteX11" fmla="*/ 6482519 w 11201400"/>
              <a:gd name="connsiteY11" fmla="*/ 0 h 5757182"/>
              <a:gd name="connsiteX12" fmla="*/ 6969839 w 11201400"/>
              <a:gd name="connsiteY12" fmla="*/ 0 h 5757182"/>
              <a:gd name="connsiteX13" fmla="*/ 7735629 w 11201400"/>
              <a:gd name="connsiteY13" fmla="*/ 0 h 5757182"/>
              <a:gd name="connsiteX14" fmla="*/ 8222950 w 11201400"/>
              <a:gd name="connsiteY14" fmla="*/ 0 h 5757182"/>
              <a:gd name="connsiteX15" fmla="*/ 8988740 w 11201400"/>
              <a:gd name="connsiteY15" fmla="*/ 0 h 5757182"/>
              <a:gd name="connsiteX16" fmla="*/ 10241850 w 11201400"/>
              <a:gd name="connsiteY16" fmla="*/ 0 h 5757182"/>
              <a:gd name="connsiteX17" fmla="*/ 11201400 w 11201400"/>
              <a:gd name="connsiteY17" fmla="*/ 959550 h 5757182"/>
              <a:gd name="connsiteX18" fmla="*/ 11201400 w 11201400"/>
              <a:gd name="connsiteY18" fmla="*/ 1469467 h 5757182"/>
              <a:gd name="connsiteX19" fmla="*/ 11201400 w 11201400"/>
              <a:gd name="connsiteY19" fmla="*/ 1902622 h 5757182"/>
              <a:gd name="connsiteX20" fmla="*/ 11201400 w 11201400"/>
              <a:gd name="connsiteY20" fmla="*/ 2527681 h 5757182"/>
              <a:gd name="connsiteX21" fmla="*/ 11201400 w 11201400"/>
              <a:gd name="connsiteY21" fmla="*/ 3152740 h 5757182"/>
              <a:gd name="connsiteX22" fmla="*/ 11201400 w 11201400"/>
              <a:gd name="connsiteY22" fmla="*/ 3662656 h 5757182"/>
              <a:gd name="connsiteX23" fmla="*/ 11201400 w 11201400"/>
              <a:gd name="connsiteY23" fmla="*/ 4287715 h 5757182"/>
              <a:gd name="connsiteX24" fmla="*/ 11201400 w 11201400"/>
              <a:gd name="connsiteY24" fmla="*/ 4797632 h 5757182"/>
              <a:gd name="connsiteX25" fmla="*/ 10241850 w 11201400"/>
              <a:gd name="connsiteY25" fmla="*/ 5757182 h 5757182"/>
              <a:gd name="connsiteX26" fmla="*/ 9476060 w 11201400"/>
              <a:gd name="connsiteY26" fmla="*/ 5757182 h 5757182"/>
              <a:gd name="connsiteX27" fmla="*/ 8803094 w 11201400"/>
              <a:gd name="connsiteY27" fmla="*/ 5757182 h 5757182"/>
              <a:gd name="connsiteX28" fmla="*/ 8222950 w 11201400"/>
              <a:gd name="connsiteY28" fmla="*/ 5757182 h 5757182"/>
              <a:gd name="connsiteX29" fmla="*/ 7921275 w 11201400"/>
              <a:gd name="connsiteY29" fmla="*/ 5757182 h 5757182"/>
              <a:gd name="connsiteX30" fmla="*/ 7155485 w 11201400"/>
              <a:gd name="connsiteY30" fmla="*/ 5757182 h 5757182"/>
              <a:gd name="connsiteX31" fmla="*/ 6482519 w 11201400"/>
              <a:gd name="connsiteY31" fmla="*/ 5757182 h 5757182"/>
              <a:gd name="connsiteX32" fmla="*/ 6088021 w 11201400"/>
              <a:gd name="connsiteY32" fmla="*/ 5757182 h 5757182"/>
              <a:gd name="connsiteX33" fmla="*/ 5507877 w 11201400"/>
              <a:gd name="connsiteY33" fmla="*/ 5757182 h 5757182"/>
              <a:gd name="connsiteX34" fmla="*/ 4742087 w 11201400"/>
              <a:gd name="connsiteY34" fmla="*/ 5757182 h 5757182"/>
              <a:gd name="connsiteX35" fmla="*/ 4440413 w 11201400"/>
              <a:gd name="connsiteY35" fmla="*/ 5757182 h 5757182"/>
              <a:gd name="connsiteX36" fmla="*/ 3674623 w 11201400"/>
              <a:gd name="connsiteY36" fmla="*/ 5757182 h 5757182"/>
              <a:gd name="connsiteX37" fmla="*/ 2908833 w 11201400"/>
              <a:gd name="connsiteY37" fmla="*/ 5757182 h 5757182"/>
              <a:gd name="connsiteX38" fmla="*/ 2235866 w 11201400"/>
              <a:gd name="connsiteY38" fmla="*/ 5757182 h 5757182"/>
              <a:gd name="connsiteX39" fmla="*/ 1562899 w 11201400"/>
              <a:gd name="connsiteY39" fmla="*/ 5757182 h 5757182"/>
              <a:gd name="connsiteX40" fmla="*/ 959550 w 11201400"/>
              <a:gd name="connsiteY40" fmla="*/ 5757182 h 5757182"/>
              <a:gd name="connsiteX41" fmla="*/ 0 w 11201400"/>
              <a:gd name="connsiteY41" fmla="*/ 4797632 h 5757182"/>
              <a:gd name="connsiteX42" fmla="*/ 0 w 11201400"/>
              <a:gd name="connsiteY42" fmla="*/ 4249335 h 5757182"/>
              <a:gd name="connsiteX43" fmla="*/ 0 w 11201400"/>
              <a:gd name="connsiteY43" fmla="*/ 3624276 h 5757182"/>
              <a:gd name="connsiteX44" fmla="*/ 0 w 11201400"/>
              <a:gd name="connsiteY44" fmla="*/ 3114359 h 5757182"/>
              <a:gd name="connsiteX45" fmla="*/ 0 w 11201400"/>
              <a:gd name="connsiteY45" fmla="*/ 2604442 h 5757182"/>
              <a:gd name="connsiteX46" fmla="*/ 0 w 11201400"/>
              <a:gd name="connsiteY46" fmla="*/ 2017764 h 5757182"/>
              <a:gd name="connsiteX47" fmla="*/ 0 w 11201400"/>
              <a:gd name="connsiteY47" fmla="*/ 1584609 h 5757182"/>
              <a:gd name="connsiteX48" fmla="*/ 0 w 11201400"/>
              <a:gd name="connsiteY48" fmla="*/ 959550 h 57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1400" h="5757182" fill="none" extrusionOk="0">
                <a:moveTo>
                  <a:pt x="0" y="959550"/>
                </a:moveTo>
                <a:cubicBezTo>
                  <a:pt x="119940" y="360820"/>
                  <a:pt x="332437" y="-90587"/>
                  <a:pt x="959550" y="0"/>
                </a:cubicBezTo>
                <a:cubicBezTo>
                  <a:pt x="1090915" y="-39873"/>
                  <a:pt x="1341686" y="57028"/>
                  <a:pt x="1446871" y="0"/>
                </a:cubicBezTo>
                <a:cubicBezTo>
                  <a:pt x="1552056" y="-57028"/>
                  <a:pt x="1777610" y="47187"/>
                  <a:pt x="1934192" y="0"/>
                </a:cubicBezTo>
                <a:cubicBezTo>
                  <a:pt x="2090774" y="-47187"/>
                  <a:pt x="2100129" y="8844"/>
                  <a:pt x="2235866" y="0"/>
                </a:cubicBezTo>
                <a:cubicBezTo>
                  <a:pt x="2371603" y="-8844"/>
                  <a:pt x="2815173" y="42462"/>
                  <a:pt x="3001656" y="0"/>
                </a:cubicBezTo>
                <a:cubicBezTo>
                  <a:pt x="3188139" y="-42462"/>
                  <a:pt x="3216564" y="17301"/>
                  <a:pt x="3303331" y="0"/>
                </a:cubicBezTo>
                <a:cubicBezTo>
                  <a:pt x="3390098" y="-17301"/>
                  <a:pt x="3735629" y="65098"/>
                  <a:pt x="3976298" y="0"/>
                </a:cubicBezTo>
                <a:cubicBezTo>
                  <a:pt x="4216967" y="-65098"/>
                  <a:pt x="4496312" y="40514"/>
                  <a:pt x="4649264" y="0"/>
                </a:cubicBezTo>
                <a:cubicBezTo>
                  <a:pt x="4802216" y="-40514"/>
                  <a:pt x="4997550" y="30102"/>
                  <a:pt x="5136585" y="0"/>
                </a:cubicBezTo>
                <a:cubicBezTo>
                  <a:pt x="5275620" y="-30102"/>
                  <a:pt x="5633180" y="51936"/>
                  <a:pt x="5809552" y="0"/>
                </a:cubicBezTo>
                <a:cubicBezTo>
                  <a:pt x="5985924" y="-51936"/>
                  <a:pt x="6222948" y="67362"/>
                  <a:pt x="6482519" y="0"/>
                </a:cubicBezTo>
                <a:cubicBezTo>
                  <a:pt x="6742090" y="-67362"/>
                  <a:pt x="6837956" y="46321"/>
                  <a:pt x="6969839" y="0"/>
                </a:cubicBezTo>
                <a:cubicBezTo>
                  <a:pt x="7101722" y="-46321"/>
                  <a:pt x="7524362" y="55543"/>
                  <a:pt x="7735629" y="0"/>
                </a:cubicBezTo>
                <a:cubicBezTo>
                  <a:pt x="7946896" y="-55543"/>
                  <a:pt x="7997766" y="47754"/>
                  <a:pt x="8222950" y="0"/>
                </a:cubicBezTo>
                <a:cubicBezTo>
                  <a:pt x="8448134" y="-47754"/>
                  <a:pt x="8670047" y="9484"/>
                  <a:pt x="8988740" y="0"/>
                </a:cubicBezTo>
                <a:cubicBezTo>
                  <a:pt x="9307433" y="-9484"/>
                  <a:pt x="9853160" y="49015"/>
                  <a:pt x="10241850" y="0"/>
                </a:cubicBezTo>
                <a:cubicBezTo>
                  <a:pt x="10724848" y="-128393"/>
                  <a:pt x="11190492" y="426979"/>
                  <a:pt x="11201400" y="959550"/>
                </a:cubicBezTo>
                <a:cubicBezTo>
                  <a:pt x="11230590" y="1062197"/>
                  <a:pt x="11163069" y="1291052"/>
                  <a:pt x="11201400" y="1469467"/>
                </a:cubicBezTo>
                <a:cubicBezTo>
                  <a:pt x="11239731" y="1647882"/>
                  <a:pt x="11192435" y="1749820"/>
                  <a:pt x="11201400" y="1902622"/>
                </a:cubicBezTo>
                <a:cubicBezTo>
                  <a:pt x="11210365" y="2055424"/>
                  <a:pt x="11163338" y="2278343"/>
                  <a:pt x="11201400" y="2527681"/>
                </a:cubicBezTo>
                <a:cubicBezTo>
                  <a:pt x="11239462" y="2777019"/>
                  <a:pt x="11160684" y="2987805"/>
                  <a:pt x="11201400" y="3152740"/>
                </a:cubicBezTo>
                <a:cubicBezTo>
                  <a:pt x="11242116" y="3317675"/>
                  <a:pt x="11166321" y="3484283"/>
                  <a:pt x="11201400" y="3662656"/>
                </a:cubicBezTo>
                <a:cubicBezTo>
                  <a:pt x="11236479" y="3841029"/>
                  <a:pt x="11134284" y="4013267"/>
                  <a:pt x="11201400" y="4287715"/>
                </a:cubicBezTo>
                <a:cubicBezTo>
                  <a:pt x="11268516" y="4562163"/>
                  <a:pt x="11171305" y="4622878"/>
                  <a:pt x="11201400" y="4797632"/>
                </a:cubicBezTo>
                <a:cubicBezTo>
                  <a:pt x="11179720" y="5267739"/>
                  <a:pt x="10733707" y="5777959"/>
                  <a:pt x="10241850" y="5757182"/>
                </a:cubicBezTo>
                <a:cubicBezTo>
                  <a:pt x="9888782" y="5837937"/>
                  <a:pt x="9743912" y="5705173"/>
                  <a:pt x="9476060" y="5757182"/>
                </a:cubicBezTo>
                <a:cubicBezTo>
                  <a:pt x="9208208" y="5809191"/>
                  <a:pt x="8953714" y="5751944"/>
                  <a:pt x="8803094" y="5757182"/>
                </a:cubicBezTo>
                <a:cubicBezTo>
                  <a:pt x="8652474" y="5762420"/>
                  <a:pt x="8443405" y="5746106"/>
                  <a:pt x="8222950" y="5757182"/>
                </a:cubicBezTo>
                <a:cubicBezTo>
                  <a:pt x="8002495" y="5768258"/>
                  <a:pt x="8003159" y="5742462"/>
                  <a:pt x="7921275" y="5757182"/>
                </a:cubicBezTo>
                <a:cubicBezTo>
                  <a:pt x="7839392" y="5771902"/>
                  <a:pt x="7451274" y="5735496"/>
                  <a:pt x="7155485" y="5757182"/>
                </a:cubicBezTo>
                <a:cubicBezTo>
                  <a:pt x="6859696" y="5778868"/>
                  <a:pt x="6683255" y="5736295"/>
                  <a:pt x="6482519" y="5757182"/>
                </a:cubicBezTo>
                <a:cubicBezTo>
                  <a:pt x="6281783" y="5778069"/>
                  <a:pt x="6203271" y="5744464"/>
                  <a:pt x="6088021" y="5757182"/>
                </a:cubicBezTo>
                <a:cubicBezTo>
                  <a:pt x="5972771" y="5769900"/>
                  <a:pt x="5689758" y="5743887"/>
                  <a:pt x="5507877" y="5757182"/>
                </a:cubicBezTo>
                <a:cubicBezTo>
                  <a:pt x="5325996" y="5770477"/>
                  <a:pt x="4904456" y="5724656"/>
                  <a:pt x="4742087" y="5757182"/>
                </a:cubicBezTo>
                <a:cubicBezTo>
                  <a:pt x="4579718" y="5789708"/>
                  <a:pt x="4523816" y="5721033"/>
                  <a:pt x="4440413" y="5757182"/>
                </a:cubicBezTo>
                <a:cubicBezTo>
                  <a:pt x="4357010" y="5793331"/>
                  <a:pt x="3952755" y="5755670"/>
                  <a:pt x="3674623" y="5757182"/>
                </a:cubicBezTo>
                <a:cubicBezTo>
                  <a:pt x="3396491" y="5758694"/>
                  <a:pt x="3108750" y="5714634"/>
                  <a:pt x="2908833" y="5757182"/>
                </a:cubicBezTo>
                <a:cubicBezTo>
                  <a:pt x="2708916" y="5799730"/>
                  <a:pt x="2566258" y="5726875"/>
                  <a:pt x="2235866" y="5757182"/>
                </a:cubicBezTo>
                <a:cubicBezTo>
                  <a:pt x="1905474" y="5787489"/>
                  <a:pt x="1821091" y="5748348"/>
                  <a:pt x="1562899" y="5757182"/>
                </a:cubicBezTo>
                <a:cubicBezTo>
                  <a:pt x="1304707" y="5766016"/>
                  <a:pt x="1128194" y="5685306"/>
                  <a:pt x="959550" y="5757182"/>
                </a:cubicBezTo>
                <a:cubicBezTo>
                  <a:pt x="428627" y="5708703"/>
                  <a:pt x="5623" y="5238086"/>
                  <a:pt x="0" y="4797632"/>
                </a:cubicBezTo>
                <a:cubicBezTo>
                  <a:pt x="-59783" y="4588105"/>
                  <a:pt x="62834" y="4489167"/>
                  <a:pt x="0" y="4249335"/>
                </a:cubicBezTo>
                <a:cubicBezTo>
                  <a:pt x="-62834" y="4009503"/>
                  <a:pt x="16775" y="3793117"/>
                  <a:pt x="0" y="3624276"/>
                </a:cubicBezTo>
                <a:cubicBezTo>
                  <a:pt x="-16775" y="3455435"/>
                  <a:pt x="20160" y="3290807"/>
                  <a:pt x="0" y="3114359"/>
                </a:cubicBezTo>
                <a:cubicBezTo>
                  <a:pt x="-20160" y="2937911"/>
                  <a:pt x="50508" y="2794629"/>
                  <a:pt x="0" y="2604442"/>
                </a:cubicBezTo>
                <a:cubicBezTo>
                  <a:pt x="-50508" y="2414255"/>
                  <a:pt x="59865" y="2224423"/>
                  <a:pt x="0" y="2017764"/>
                </a:cubicBezTo>
                <a:cubicBezTo>
                  <a:pt x="-59865" y="1811105"/>
                  <a:pt x="49873" y="1760623"/>
                  <a:pt x="0" y="1584609"/>
                </a:cubicBezTo>
                <a:cubicBezTo>
                  <a:pt x="-49873" y="1408595"/>
                  <a:pt x="15672" y="1234432"/>
                  <a:pt x="0" y="959550"/>
                </a:cubicBezTo>
                <a:close/>
              </a:path>
              <a:path w="11201400" h="5757182" stroke="0" extrusionOk="0">
                <a:moveTo>
                  <a:pt x="0" y="959550"/>
                </a:moveTo>
                <a:cubicBezTo>
                  <a:pt x="10447" y="439444"/>
                  <a:pt x="409364" y="-21939"/>
                  <a:pt x="959550" y="0"/>
                </a:cubicBezTo>
                <a:cubicBezTo>
                  <a:pt x="1112365" y="-43641"/>
                  <a:pt x="1233534" y="22150"/>
                  <a:pt x="1354048" y="0"/>
                </a:cubicBezTo>
                <a:cubicBezTo>
                  <a:pt x="1474562" y="-22150"/>
                  <a:pt x="1556644" y="19693"/>
                  <a:pt x="1748546" y="0"/>
                </a:cubicBezTo>
                <a:cubicBezTo>
                  <a:pt x="1940448" y="-19693"/>
                  <a:pt x="2242512" y="56556"/>
                  <a:pt x="2514335" y="0"/>
                </a:cubicBezTo>
                <a:cubicBezTo>
                  <a:pt x="2786158" y="-56556"/>
                  <a:pt x="3050894" y="24172"/>
                  <a:pt x="3187302" y="0"/>
                </a:cubicBezTo>
                <a:cubicBezTo>
                  <a:pt x="3323710" y="-24172"/>
                  <a:pt x="3527309" y="67436"/>
                  <a:pt x="3767446" y="0"/>
                </a:cubicBezTo>
                <a:cubicBezTo>
                  <a:pt x="4007583" y="-67436"/>
                  <a:pt x="4001005" y="15041"/>
                  <a:pt x="4069120" y="0"/>
                </a:cubicBezTo>
                <a:cubicBezTo>
                  <a:pt x="4137235" y="-15041"/>
                  <a:pt x="4297946" y="24017"/>
                  <a:pt x="4463618" y="0"/>
                </a:cubicBezTo>
                <a:cubicBezTo>
                  <a:pt x="4629290" y="-24017"/>
                  <a:pt x="4726802" y="12553"/>
                  <a:pt x="4858116" y="0"/>
                </a:cubicBezTo>
                <a:cubicBezTo>
                  <a:pt x="4989430" y="-12553"/>
                  <a:pt x="5125322" y="38612"/>
                  <a:pt x="5252614" y="0"/>
                </a:cubicBezTo>
                <a:cubicBezTo>
                  <a:pt x="5379906" y="-38612"/>
                  <a:pt x="5774688" y="71311"/>
                  <a:pt x="6018403" y="0"/>
                </a:cubicBezTo>
                <a:cubicBezTo>
                  <a:pt x="6262118" y="-71311"/>
                  <a:pt x="6419172" y="69084"/>
                  <a:pt x="6598547" y="0"/>
                </a:cubicBezTo>
                <a:cubicBezTo>
                  <a:pt x="6777922" y="-69084"/>
                  <a:pt x="7003049" y="37408"/>
                  <a:pt x="7271514" y="0"/>
                </a:cubicBezTo>
                <a:cubicBezTo>
                  <a:pt x="7539979" y="-37408"/>
                  <a:pt x="7527182" y="35699"/>
                  <a:pt x="7758835" y="0"/>
                </a:cubicBezTo>
                <a:cubicBezTo>
                  <a:pt x="7990488" y="-35699"/>
                  <a:pt x="7956732" y="16325"/>
                  <a:pt x="8060509" y="0"/>
                </a:cubicBezTo>
                <a:cubicBezTo>
                  <a:pt x="8164286" y="-16325"/>
                  <a:pt x="8505088" y="36155"/>
                  <a:pt x="8826299" y="0"/>
                </a:cubicBezTo>
                <a:cubicBezTo>
                  <a:pt x="9147510" y="-36155"/>
                  <a:pt x="9167456" y="42721"/>
                  <a:pt x="9406443" y="0"/>
                </a:cubicBezTo>
                <a:cubicBezTo>
                  <a:pt x="9645430" y="-42721"/>
                  <a:pt x="9969637" y="2793"/>
                  <a:pt x="10241850" y="0"/>
                </a:cubicBezTo>
                <a:cubicBezTo>
                  <a:pt x="10840244" y="68174"/>
                  <a:pt x="11064030" y="466438"/>
                  <a:pt x="11201400" y="959550"/>
                </a:cubicBezTo>
                <a:cubicBezTo>
                  <a:pt x="11221432" y="1178731"/>
                  <a:pt x="11148579" y="1309392"/>
                  <a:pt x="11201400" y="1507847"/>
                </a:cubicBezTo>
                <a:cubicBezTo>
                  <a:pt x="11254221" y="1706302"/>
                  <a:pt x="11157788" y="1946764"/>
                  <a:pt x="11201400" y="2132906"/>
                </a:cubicBezTo>
                <a:cubicBezTo>
                  <a:pt x="11245012" y="2319048"/>
                  <a:pt x="11154508" y="2426334"/>
                  <a:pt x="11201400" y="2719585"/>
                </a:cubicBezTo>
                <a:cubicBezTo>
                  <a:pt x="11248292" y="3012836"/>
                  <a:pt x="11201126" y="2989009"/>
                  <a:pt x="11201400" y="3229501"/>
                </a:cubicBezTo>
                <a:cubicBezTo>
                  <a:pt x="11201674" y="3469993"/>
                  <a:pt x="11144066" y="3621122"/>
                  <a:pt x="11201400" y="3854560"/>
                </a:cubicBezTo>
                <a:cubicBezTo>
                  <a:pt x="11258734" y="4087998"/>
                  <a:pt x="11200559" y="4391681"/>
                  <a:pt x="11201400" y="4797632"/>
                </a:cubicBezTo>
                <a:cubicBezTo>
                  <a:pt x="11217990" y="5443982"/>
                  <a:pt x="10817739" y="5887550"/>
                  <a:pt x="10241850" y="5757182"/>
                </a:cubicBezTo>
                <a:cubicBezTo>
                  <a:pt x="10046611" y="5818802"/>
                  <a:pt x="9865995" y="5732525"/>
                  <a:pt x="9568883" y="5757182"/>
                </a:cubicBezTo>
                <a:cubicBezTo>
                  <a:pt x="9271771" y="5781839"/>
                  <a:pt x="9335722" y="5710491"/>
                  <a:pt x="9174386" y="5757182"/>
                </a:cubicBezTo>
                <a:cubicBezTo>
                  <a:pt x="9013050" y="5803873"/>
                  <a:pt x="8650161" y="5681806"/>
                  <a:pt x="8408596" y="5757182"/>
                </a:cubicBezTo>
                <a:cubicBezTo>
                  <a:pt x="8167031" y="5832558"/>
                  <a:pt x="8052024" y="5741777"/>
                  <a:pt x="7921275" y="5757182"/>
                </a:cubicBezTo>
                <a:cubicBezTo>
                  <a:pt x="7790526" y="5772587"/>
                  <a:pt x="7551622" y="5738944"/>
                  <a:pt x="7248308" y="5757182"/>
                </a:cubicBezTo>
                <a:cubicBezTo>
                  <a:pt x="6944994" y="5775420"/>
                  <a:pt x="6724669" y="5700126"/>
                  <a:pt x="6482519" y="5757182"/>
                </a:cubicBezTo>
                <a:cubicBezTo>
                  <a:pt x="6240369" y="5814238"/>
                  <a:pt x="5878073" y="5753395"/>
                  <a:pt x="5716729" y="5757182"/>
                </a:cubicBezTo>
                <a:cubicBezTo>
                  <a:pt x="5555385" y="5760969"/>
                  <a:pt x="5107256" y="5722768"/>
                  <a:pt x="4950939" y="5757182"/>
                </a:cubicBezTo>
                <a:cubicBezTo>
                  <a:pt x="4794622" y="5791596"/>
                  <a:pt x="4741021" y="5751328"/>
                  <a:pt x="4649264" y="5757182"/>
                </a:cubicBezTo>
                <a:cubicBezTo>
                  <a:pt x="4557508" y="5763036"/>
                  <a:pt x="4246675" y="5737198"/>
                  <a:pt x="3976297" y="5757182"/>
                </a:cubicBezTo>
                <a:cubicBezTo>
                  <a:pt x="3705919" y="5777166"/>
                  <a:pt x="3379665" y="5720221"/>
                  <a:pt x="3210508" y="5757182"/>
                </a:cubicBezTo>
                <a:cubicBezTo>
                  <a:pt x="3041351" y="5794143"/>
                  <a:pt x="2760530" y="5737045"/>
                  <a:pt x="2630364" y="5757182"/>
                </a:cubicBezTo>
                <a:cubicBezTo>
                  <a:pt x="2500198" y="5777319"/>
                  <a:pt x="2077913" y="5690328"/>
                  <a:pt x="1864574" y="5757182"/>
                </a:cubicBezTo>
                <a:cubicBezTo>
                  <a:pt x="1651235" y="5824036"/>
                  <a:pt x="1377316" y="5673098"/>
                  <a:pt x="959550" y="5757182"/>
                </a:cubicBezTo>
                <a:cubicBezTo>
                  <a:pt x="550551" y="5773697"/>
                  <a:pt x="-17192" y="5404430"/>
                  <a:pt x="0" y="4797632"/>
                </a:cubicBezTo>
                <a:cubicBezTo>
                  <a:pt x="-39547" y="4506378"/>
                  <a:pt x="8427" y="4315312"/>
                  <a:pt x="0" y="4172573"/>
                </a:cubicBezTo>
                <a:cubicBezTo>
                  <a:pt x="-8427" y="4029834"/>
                  <a:pt x="50723" y="3792409"/>
                  <a:pt x="0" y="3585895"/>
                </a:cubicBezTo>
                <a:cubicBezTo>
                  <a:pt x="-50723" y="3379381"/>
                  <a:pt x="40796" y="3366674"/>
                  <a:pt x="0" y="3152740"/>
                </a:cubicBezTo>
                <a:cubicBezTo>
                  <a:pt x="-40796" y="2938806"/>
                  <a:pt x="3743" y="2769586"/>
                  <a:pt x="0" y="2566061"/>
                </a:cubicBezTo>
                <a:cubicBezTo>
                  <a:pt x="-3743" y="2362536"/>
                  <a:pt x="8591" y="2272768"/>
                  <a:pt x="0" y="2132906"/>
                </a:cubicBezTo>
                <a:cubicBezTo>
                  <a:pt x="-8591" y="1993044"/>
                  <a:pt x="2242" y="1879733"/>
                  <a:pt x="0" y="1699752"/>
                </a:cubicBezTo>
                <a:cubicBezTo>
                  <a:pt x="-2242" y="1519771"/>
                  <a:pt x="80151" y="1269018"/>
                  <a:pt x="0" y="959550"/>
                </a:cubicBezTo>
                <a:close/>
              </a:path>
            </a:pathLst>
          </a:custGeom>
          <a:solidFill>
            <a:schemeClr val="bg1"/>
          </a:solid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Arrow: Left 1">
            <a:hlinkClick r:id="rId3" action="ppaction://hlinksldjump"/>
            <a:extLst>
              <a:ext uri="{FF2B5EF4-FFF2-40B4-BE49-F238E27FC236}">
                <a16:creationId xmlns:a16="http://schemas.microsoft.com/office/drawing/2014/main" id="{66A41EFB-85BB-DE2A-0A72-B0AD8A9E7162}"/>
              </a:ext>
            </a:extLst>
          </p:cNvPr>
          <p:cNvSpPr/>
          <p:nvPr/>
        </p:nvSpPr>
        <p:spPr>
          <a:xfrm>
            <a:off x="1000125" y="5830451"/>
            <a:ext cx="1009650" cy="4771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hảo luận cách gắn kết yêu thương trong cac tình huống sau.">
            <a:extLst>
              <a:ext uri="{FF2B5EF4-FFF2-40B4-BE49-F238E27FC236}">
                <a16:creationId xmlns:a16="http://schemas.microsoft.com/office/drawing/2014/main" id="{5700DF66-2317-140A-D71F-494E7B2D85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1069732"/>
            <a:ext cx="7377112" cy="4989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1454418"/>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400C5312-D12F-6AB8-E8D8-9EDB85829AD3}"/>
              </a:ext>
            </a:extLst>
          </p:cNvPr>
          <p:cNvSpPr/>
          <p:nvPr/>
        </p:nvSpPr>
        <p:spPr>
          <a:xfrm>
            <a:off x="495300" y="799211"/>
            <a:ext cx="11201400" cy="5757182"/>
          </a:xfrm>
          <a:custGeom>
            <a:avLst/>
            <a:gdLst>
              <a:gd name="connsiteX0" fmla="*/ 0 w 11201400"/>
              <a:gd name="connsiteY0" fmla="*/ 959550 h 5757182"/>
              <a:gd name="connsiteX1" fmla="*/ 959550 w 11201400"/>
              <a:gd name="connsiteY1" fmla="*/ 0 h 5757182"/>
              <a:gd name="connsiteX2" fmla="*/ 1446871 w 11201400"/>
              <a:gd name="connsiteY2" fmla="*/ 0 h 5757182"/>
              <a:gd name="connsiteX3" fmla="*/ 1934192 w 11201400"/>
              <a:gd name="connsiteY3" fmla="*/ 0 h 5757182"/>
              <a:gd name="connsiteX4" fmla="*/ 2235866 w 11201400"/>
              <a:gd name="connsiteY4" fmla="*/ 0 h 5757182"/>
              <a:gd name="connsiteX5" fmla="*/ 3001656 w 11201400"/>
              <a:gd name="connsiteY5" fmla="*/ 0 h 5757182"/>
              <a:gd name="connsiteX6" fmla="*/ 3303331 w 11201400"/>
              <a:gd name="connsiteY6" fmla="*/ 0 h 5757182"/>
              <a:gd name="connsiteX7" fmla="*/ 3976298 w 11201400"/>
              <a:gd name="connsiteY7" fmla="*/ 0 h 5757182"/>
              <a:gd name="connsiteX8" fmla="*/ 4649264 w 11201400"/>
              <a:gd name="connsiteY8" fmla="*/ 0 h 5757182"/>
              <a:gd name="connsiteX9" fmla="*/ 5136585 w 11201400"/>
              <a:gd name="connsiteY9" fmla="*/ 0 h 5757182"/>
              <a:gd name="connsiteX10" fmla="*/ 5809552 w 11201400"/>
              <a:gd name="connsiteY10" fmla="*/ 0 h 5757182"/>
              <a:gd name="connsiteX11" fmla="*/ 6482519 w 11201400"/>
              <a:gd name="connsiteY11" fmla="*/ 0 h 5757182"/>
              <a:gd name="connsiteX12" fmla="*/ 6969839 w 11201400"/>
              <a:gd name="connsiteY12" fmla="*/ 0 h 5757182"/>
              <a:gd name="connsiteX13" fmla="*/ 7735629 w 11201400"/>
              <a:gd name="connsiteY13" fmla="*/ 0 h 5757182"/>
              <a:gd name="connsiteX14" fmla="*/ 8222950 w 11201400"/>
              <a:gd name="connsiteY14" fmla="*/ 0 h 5757182"/>
              <a:gd name="connsiteX15" fmla="*/ 8988740 w 11201400"/>
              <a:gd name="connsiteY15" fmla="*/ 0 h 5757182"/>
              <a:gd name="connsiteX16" fmla="*/ 10241850 w 11201400"/>
              <a:gd name="connsiteY16" fmla="*/ 0 h 5757182"/>
              <a:gd name="connsiteX17" fmla="*/ 11201400 w 11201400"/>
              <a:gd name="connsiteY17" fmla="*/ 959550 h 5757182"/>
              <a:gd name="connsiteX18" fmla="*/ 11201400 w 11201400"/>
              <a:gd name="connsiteY18" fmla="*/ 1469467 h 5757182"/>
              <a:gd name="connsiteX19" fmla="*/ 11201400 w 11201400"/>
              <a:gd name="connsiteY19" fmla="*/ 1902622 h 5757182"/>
              <a:gd name="connsiteX20" fmla="*/ 11201400 w 11201400"/>
              <a:gd name="connsiteY20" fmla="*/ 2527681 h 5757182"/>
              <a:gd name="connsiteX21" fmla="*/ 11201400 w 11201400"/>
              <a:gd name="connsiteY21" fmla="*/ 3152740 h 5757182"/>
              <a:gd name="connsiteX22" fmla="*/ 11201400 w 11201400"/>
              <a:gd name="connsiteY22" fmla="*/ 3662656 h 5757182"/>
              <a:gd name="connsiteX23" fmla="*/ 11201400 w 11201400"/>
              <a:gd name="connsiteY23" fmla="*/ 4287715 h 5757182"/>
              <a:gd name="connsiteX24" fmla="*/ 11201400 w 11201400"/>
              <a:gd name="connsiteY24" fmla="*/ 4797632 h 5757182"/>
              <a:gd name="connsiteX25" fmla="*/ 10241850 w 11201400"/>
              <a:gd name="connsiteY25" fmla="*/ 5757182 h 5757182"/>
              <a:gd name="connsiteX26" fmla="*/ 9476060 w 11201400"/>
              <a:gd name="connsiteY26" fmla="*/ 5757182 h 5757182"/>
              <a:gd name="connsiteX27" fmla="*/ 8803094 w 11201400"/>
              <a:gd name="connsiteY27" fmla="*/ 5757182 h 5757182"/>
              <a:gd name="connsiteX28" fmla="*/ 8222950 w 11201400"/>
              <a:gd name="connsiteY28" fmla="*/ 5757182 h 5757182"/>
              <a:gd name="connsiteX29" fmla="*/ 7921275 w 11201400"/>
              <a:gd name="connsiteY29" fmla="*/ 5757182 h 5757182"/>
              <a:gd name="connsiteX30" fmla="*/ 7155485 w 11201400"/>
              <a:gd name="connsiteY30" fmla="*/ 5757182 h 5757182"/>
              <a:gd name="connsiteX31" fmla="*/ 6482519 w 11201400"/>
              <a:gd name="connsiteY31" fmla="*/ 5757182 h 5757182"/>
              <a:gd name="connsiteX32" fmla="*/ 6088021 w 11201400"/>
              <a:gd name="connsiteY32" fmla="*/ 5757182 h 5757182"/>
              <a:gd name="connsiteX33" fmla="*/ 5507877 w 11201400"/>
              <a:gd name="connsiteY33" fmla="*/ 5757182 h 5757182"/>
              <a:gd name="connsiteX34" fmla="*/ 4742087 w 11201400"/>
              <a:gd name="connsiteY34" fmla="*/ 5757182 h 5757182"/>
              <a:gd name="connsiteX35" fmla="*/ 4440413 w 11201400"/>
              <a:gd name="connsiteY35" fmla="*/ 5757182 h 5757182"/>
              <a:gd name="connsiteX36" fmla="*/ 3674623 w 11201400"/>
              <a:gd name="connsiteY36" fmla="*/ 5757182 h 5757182"/>
              <a:gd name="connsiteX37" fmla="*/ 2908833 w 11201400"/>
              <a:gd name="connsiteY37" fmla="*/ 5757182 h 5757182"/>
              <a:gd name="connsiteX38" fmla="*/ 2235866 w 11201400"/>
              <a:gd name="connsiteY38" fmla="*/ 5757182 h 5757182"/>
              <a:gd name="connsiteX39" fmla="*/ 1562899 w 11201400"/>
              <a:gd name="connsiteY39" fmla="*/ 5757182 h 5757182"/>
              <a:gd name="connsiteX40" fmla="*/ 959550 w 11201400"/>
              <a:gd name="connsiteY40" fmla="*/ 5757182 h 5757182"/>
              <a:gd name="connsiteX41" fmla="*/ 0 w 11201400"/>
              <a:gd name="connsiteY41" fmla="*/ 4797632 h 5757182"/>
              <a:gd name="connsiteX42" fmla="*/ 0 w 11201400"/>
              <a:gd name="connsiteY42" fmla="*/ 4249335 h 5757182"/>
              <a:gd name="connsiteX43" fmla="*/ 0 w 11201400"/>
              <a:gd name="connsiteY43" fmla="*/ 3624276 h 5757182"/>
              <a:gd name="connsiteX44" fmla="*/ 0 w 11201400"/>
              <a:gd name="connsiteY44" fmla="*/ 3114359 h 5757182"/>
              <a:gd name="connsiteX45" fmla="*/ 0 w 11201400"/>
              <a:gd name="connsiteY45" fmla="*/ 2604442 h 5757182"/>
              <a:gd name="connsiteX46" fmla="*/ 0 w 11201400"/>
              <a:gd name="connsiteY46" fmla="*/ 2017764 h 5757182"/>
              <a:gd name="connsiteX47" fmla="*/ 0 w 11201400"/>
              <a:gd name="connsiteY47" fmla="*/ 1584609 h 5757182"/>
              <a:gd name="connsiteX48" fmla="*/ 0 w 11201400"/>
              <a:gd name="connsiteY48" fmla="*/ 959550 h 5757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01400" h="5757182" fill="none" extrusionOk="0">
                <a:moveTo>
                  <a:pt x="0" y="959550"/>
                </a:moveTo>
                <a:cubicBezTo>
                  <a:pt x="119940" y="360820"/>
                  <a:pt x="332437" y="-90587"/>
                  <a:pt x="959550" y="0"/>
                </a:cubicBezTo>
                <a:cubicBezTo>
                  <a:pt x="1090915" y="-39873"/>
                  <a:pt x="1341686" y="57028"/>
                  <a:pt x="1446871" y="0"/>
                </a:cubicBezTo>
                <a:cubicBezTo>
                  <a:pt x="1552056" y="-57028"/>
                  <a:pt x="1777610" y="47187"/>
                  <a:pt x="1934192" y="0"/>
                </a:cubicBezTo>
                <a:cubicBezTo>
                  <a:pt x="2090774" y="-47187"/>
                  <a:pt x="2100129" y="8844"/>
                  <a:pt x="2235866" y="0"/>
                </a:cubicBezTo>
                <a:cubicBezTo>
                  <a:pt x="2371603" y="-8844"/>
                  <a:pt x="2815173" y="42462"/>
                  <a:pt x="3001656" y="0"/>
                </a:cubicBezTo>
                <a:cubicBezTo>
                  <a:pt x="3188139" y="-42462"/>
                  <a:pt x="3216564" y="17301"/>
                  <a:pt x="3303331" y="0"/>
                </a:cubicBezTo>
                <a:cubicBezTo>
                  <a:pt x="3390098" y="-17301"/>
                  <a:pt x="3735629" y="65098"/>
                  <a:pt x="3976298" y="0"/>
                </a:cubicBezTo>
                <a:cubicBezTo>
                  <a:pt x="4216967" y="-65098"/>
                  <a:pt x="4496312" y="40514"/>
                  <a:pt x="4649264" y="0"/>
                </a:cubicBezTo>
                <a:cubicBezTo>
                  <a:pt x="4802216" y="-40514"/>
                  <a:pt x="4997550" y="30102"/>
                  <a:pt x="5136585" y="0"/>
                </a:cubicBezTo>
                <a:cubicBezTo>
                  <a:pt x="5275620" y="-30102"/>
                  <a:pt x="5633180" y="51936"/>
                  <a:pt x="5809552" y="0"/>
                </a:cubicBezTo>
                <a:cubicBezTo>
                  <a:pt x="5985924" y="-51936"/>
                  <a:pt x="6222948" y="67362"/>
                  <a:pt x="6482519" y="0"/>
                </a:cubicBezTo>
                <a:cubicBezTo>
                  <a:pt x="6742090" y="-67362"/>
                  <a:pt x="6837956" y="46321"/>
                  <a:pt x="6969839" y="0"/>
                </a:cubicBezTo>
                <a:cubicBezTo>
                  <a:pt x="7101722" y="-46321"/>
                  <a:pt x="7524362" y="55543"/>
                  <a:pt x="7735629" y="0"/>
                </a:cubicBezTo>
                <a:cubicBezTo>
                  <a:pt x="7946896" y="-55543"/>
                  <a:pt x="7997766" y="47754"/>
                  <a:pt x="8222950" y="0"/>
                </a:cubicBezTo>
                <a:cubicBezTo>
                  <a:pt x="8448134" y="-47754"/>
                  <a:pt x="8670047" y="9484"/>
                  <a:pt x="8988740" y="0"/>
                </a:cubicBezTo>
                <a:cubicBezTo>
                  <a:pt x="9307433" y="-9484"/>
                  <a:pt x="9853160" y="49015"/>
                  <a:pt x="10241850" y="0"/>
                </a:cubicBezTo>
                <a:cubicBezTo>
                  <a:pt x="10724848" y="-128393"/>
                  <a:pt x="11190492" y="426979"/>
                  <a:pt x="11201400" y="959550"/>
                </a:cubicBezTo>
                <a:cubicBezTo>
                  <a:pt x="11230590" y="1062197"/>
                  <a:pt x="11163069" y="1291052"/>
                  <a:pt x="11201400" y="1469467"/>
                </a:cubicBezTo>
                <a:cubicBezTo>
                  <a:pt x="11239731" y="1647882"/>
                  <a:pt x="11192435" y="1749820"/>
                  <a:pt x="11201400" y="1902622"/>
                </a:cubicBezTo>
                <a:cubicBezTo>
                  <a:pt x="11210365" y="2055424"/>
                  <a:pt x="11163338" y="2278343"/>
                  <a:pt x="11201400" y="2527681"/>
                </a:cubicBezTo>
                <a:cubicBezTo>
                  <a:pt x="11239462" y="2777019"/>
                  <a:pt x="11160684" y="2987805"/>
                  <a:pt x="11201400" y="3152740"/>
                </a:cubicBezTo>
                <a:cubicBezTo>
                  <a:pt x="11242116" y="3317675"/>
                  <a:pt x="11166321" y="3484283"/>
                  <a:pt x="11201400" y="3662656"/>
                </a:cubicBezTo>
                <a:cubicBezTo>
                  <a:pt x="11236479" y="3841029"/>
                  <a:pt x="11134284" y="4013267"/>
                  <a:pt x="11201400" y="4287715"/>
                </a:cubicBezTo>
                <a:cubicBezTo>
                  <a:pt x="11268516" y="4562163"/>
                  <a:pt x="11171305" y="4622878"/>
                  <a:pt x="11201400" y="4797632"/>
                </a:cubicBezTo>
                <a:cubicBezTo>
                  <a:pt x="11179720" y="5267739"/>
                  <a:pt x="10733707" y="5777959"/>
                  <a:pt x="10241850" y="5757182"/>
                </a:cubicBezTo>
                <a:cubicBezTo>
                  <a:pt x="9888782" y="5837937"/>
                  <a:pt x="9743912" y="5705173"/>
                  <a:pt x="9476060" y="5757182"/>
                </a:cubicBezTo>
                <a:cubicBezTo>
                  <a:pt x="9208208" y="5809191"/>
                  <a:pt x="8953714" y="5751944"/>
                  <a:pt x="8803094" y="5757182"/>
                </a:cubicBezTo>
                <a:cubicBezTo>
                  <a:pt x="8652474" y="5762420"/>
                  <a:pt x="8443405" y="5746106"/>
                  <a:pt x="8222950" y="5757182"/>
                </a:cubicBezTo>
                <a:cubicBezTo>
                  <a:pt x="8002495" y="5768258"/>
                  <a:pt x="8003159" y="5742462"/>
                  <a:pt x="7921275" y="5757182"/>
                </a:cubicBezTo>
                <a:cubicBezTo>
                  <a:pt x="7839392" y="5771902"/>
                  <a:pt x="7451274" y="5735496"/>
                  <a:pt x="7155485" y="5757182"/>
                </a:cubicBezTo>
                <a:cubicBezTo>
                  <a:pt x="6859696" y="5778868"/>
                  <a:pt x="6683255" y="5736295"/>
                  <a:pt x="6482519" y="5757182"/>
                </a:cubicBezTo>
                <a:cubicBezTo>
                  <a:pt x="6281783" y="5778069"/>
                  <a:pt x="6203271" y="5744464"/>
                  <a:pt x="6088021" y="5757182"/>
                </a:cubicBezTo>
                <a:cubicBezTo>
                  <a:pt x="5972771" y="5769900"/>
                  <a:pt x="5689758" y="5743887"/>
                  <a:pt x="5507877" y="5757182"/>
                </a:cubicBezTo>
                <a:cubicBezTo>
                  <a:pt x="5325996" y="5770477"/>
                  <a:pt x="4904456" y="5724656"/>
                  <a:pt x="4742087" y="5757182"/>
                </a:cubicBezTo>
                <a:cubicBezTo>
                  <a:pt x="4579718" y="5789708"/>
                  <a:pt x="4523816" y="5721033"/>
                  <a:pt x="4440413" y="5757182"/>
                </a:cubicBezTo>
                <a:cubicBezTo>
                  <a:pt x="4357010" y="5793331"/>
                  <a:pt x="3952755" y="5755670"/>
                  <a:pt x="3674623" y="5757182"/>
                </a:cubicBezTo>
                <a:cubicBezTo>
                  <a:pt x="3396491" y="5758694"/>
                  <a:pt x="3108750" y="5714634"/>
                  <a:pt x="2908833" y="5757182"/>
                </a:cubicBezTo>
                <a:cubicBezTo>
                  <a:pt x="2708916" y="5799730"/>
                  <a:pt x="2566258" y="5726875"/>
                  <a:pt x="2235866" y="5757182"/>
                </a:cubicBezTo>
                <a:cubicBezTo>
                  <a:pt x="1905474" y="5787489"/>
                  <a:pt x="1821091" y="5748348"/>
                  <a:pt x="1562899" y="5757182"/>
                </a:cubicBezTo>
                <a:cubicBezTo>
                  <a:pt x="1304707" y="5766016"/>
                  <a:pt x="1128194" y="5685306"/>
                  <a:pt x="959550" y="5757182"/>
                </a:cubicBezTo>
                <a:cubicBezTo>
                  <a:pt x="428627" y="5708703"/>
                  <a:pt x="5623" y="5238086"/>
                  <a:pt x="0" y="4797632"/>
                </a:cubicBezTo>
                <a:cubicBezTo>
                  <a:pt x="-59783" y="4588105"/>
                  <a:pt x="62834" y="4489167"/>
                  <a:pt x="0" y="4249335"/>
                </a:cubicBezTo>
                <a:cubicBezTo>
                  <a:pt x="-62834" y="4009503"/>
                  <a:pt x="16775" y="3793117"/>
                  <a:pt x="0" y="3624276"/>
                </a:cubicBezTo>
                <a:cubicBezTo>
                  <a:pt x="-16775" y="3455435"/>
                  <a:pt x="20160" y="3290807"/>
                  <a:pt x="0" y="3114359"/>
                </a:cubicBezTo>
                <a:cubicBezTo>
                  <a:pt x="-20160" y="2937911"/>
                  <a:pt x="50508" y="2794629"/>
                  <a:pt x="0" y="2604442"/>
                </a:cubicBezTo>
                <a:cubicBezTo>
                  <a:pt x="-50508" y="2414255"/>
                  <a:pt x="59865" y="2224423"/>
                  <a:pt x="0" y="2017764"/>
                </a:cubicBezTo>
                <a:cubicBezTo>
                  <a:pt x="-59865" y="1811105"/>
                  <a:pt x="49873" y="1760623"/>
                  <a:pt x="0" y="1584609"/>
                </a:cubicBezTo>
                <a:cubicBezTo>
                  <a:pt x="-49873" y="1408595"/>
                  <a:pt x="15672" y="1234432"/>
                  <a:pt x="0" y="959550"/>
                </a:cubicBezTo>
                <a:close/>
              </a:path>
              <a:path w="11201400" h="5757182" stroke="0" extrusionOk="0">
                <a:moveTo>
                  <a:pt x="0" y="959550"/>
                </a:moveTo>
                <a:cubicBezTo>
                  <a:pt x="10447" y="439444"/>
                  <a:pt x="409364" y="-21939"/>
                  <a:pt x="959550" y="0"/>
                </a:cubicBezTo>
                <a:cubicBezTo>
                  <a:pt x="1112365" y="-43641"/>
                  <a:pt x="1233534" y="22150"/>
                  <a:pt x="1354048" y="0"/>
                </a:cubicBezTo>
                <a:cubicBezTo>
                  <a:pt x="1474562" y="-22150"/>
                  <a:pt x="1556644" y="19693"/>
                  <a:pt x="1748546" y="0"/>
                </a:cubicBezTo>
                <a:cubicBezTo>
                  <a:pt x="1940448" y="-19693"/>
                  <a:pt x="2242512" y="56556"/>
                  <a:pt x="2514335" y="0"/>
                </a:cubicBezTo>
                <a:cubicBezTo>
                  <a:pt x="2786158" y="-56556"/>
                  <a:pt x="3050894" y="24172"/>
                  <a:pt x="3187302" y="0"/>
                </a:cubicBezTo>
                <a:cubicBezTo>
                  <a:pt x="3323710" y="-24172"/>
                  <a:pt x="3527309" y="67436"/>
                  <a:pt x="3767446" y="0"/>
                </a:cubicBezTo>
                <a:cubicBezTo>
                  <a:pt x="4007583" y="-67436"/>
                  <a:pt x="4001005" y="15041"/>
                  <a:pt x="4069120" y="0"/>
                </a:cubicBezTo>
                <a:cubicBezTo>
                  <a:pt x="4137235" y="-15041"/>
                  <a:pt x="4297946" y="24017"/>
                  <a:pt x="4463618" y="0"/>
                </a:cubicBezTo>
                <a:cubicBezTo>
                  <a:pt x="4629290" y="-24017"/>
                  <a:pt x="4726802" y="12553"/>
                  <a:pt x="4858116" y="0"/>
                </a:cubicBezTo>
                <a:cubicBezTo>
                  <a:pt x="4989430" y="-12553"/>
                  <a:pt x="5125322" y="38612"/>
                  <a:pt x="5252614" y="0"/>
                </a:cubicBezTo>
                <a:cubicBezTo>
                  <a:pt x="5379906" y="-38612"/>
                  <a:pt x="5774688" y="71311"/>
                  <a:pt x="6018403" y="0"/>
                </a:cubicBezTo>
                <a:cubicBezTo>
                  <a:pt x="6262118" y="-71311"/>
                  <a:pt x="6419172" y="69084"/>
                  <a:pt x="6598547" y="0"/>
                </a:cubicBezTo>
                <a:cubicBezTo>
                  <a:pt x="6777922" y="-69084"/>
                  <a:pt x="7003049" y="37408"/>
                  <a:pt x="7271514" y="0"/>
                </a:cubicBezTo>
                <a:cubicBezTo>
                  <a:pt x="7539979" y="-37408"/>
                  <a:pt x="7527182" y="35699"/>
                  <a:pt x="7758835" y="0"/>
                </a:cubicBezTo>
                <a:cubicBezTo>
                  <a:pt x="7990488" y="-35699"/>
                  <a:pt x="7956732" y="16325"/>
                  <a:pt x="8060509" y="0"/>
                </a:cubicBezTo>
                <a:cubicBezTo>
                  <a:pt x="8164286" y="-16325"/>
                  <a:pt x="8505088" y="36155"/>
                  <a:pt x="8826299" y="0"/>
                </a:cubicBezTo>
                <a:cubicBezTo>
                  <a:pt x="9147510" y="-36155"/>
                  <a:pt x="9167456" y="42721"/>
                  <a:pt x="9406443" y="0"/>
                </a:cubicBezTo>
                <a:cubicBezTo>
                  <a:pt x="9645430" y="-42721"/>
                  <a:pt x="9969637" y="2793"/>
                  <a:pt x="10241850" y="0"/>
                </a:cubicBezTo>
                <a:cubicBezTo>
                  <a:pt x="10840244" y="68174"/>
                  <a:pt x="11064030" y="466438"/>
                  <a:pt x="11201400" y="959550"/>
                </a:cubicBezTo>
                <a:cubicBezTo>
                  <a:pt x="11221432" y="1178731"/>
                  <a:pt x="11148579" y="1309392"/>
                  <a:pt x="11201400" y="1507847"/>
                </a:cubicBezTo>
                <a:cubicBezTo>
                  <a:pt x="11254221" y="1706302"/>
                  <a:pt x="11157788" y="1946764"/>
                  <a:pt x="11201400" y="2132906"/>
                </a:cubicBezTo>
                <a:cubicBezTo>
                  <a:pt x="11245012" y="2319048"/>
                  <a:pt x="11154508" y="2426334"/>
                  <a:pt x="11201400" y="2719585"/>
                </a:cubicBezTo>
                <a:cubicBezTo>
                  <a:pt x="11248292" y="3012836"/>
                  <a:pt x="11201126" y="2989009"/>
                  <a:pt x="11201400" y="3229501"/>
                </a:cubicBezTo>
                <a:cubicBezTo>
                  <a:pt x="11201674" y="3469993"/>
                  <a:pt x="11144066" y="3621122"/>
                  <a:pt x="11201400" y="3854560"/>
                </a:cubicBezTo>
                <a:cubicBezTo>
                  <a:pt x="11258734" y="4087998"/>
                  <a:pt x="11200559" y="4391681"/>
                  <a:pt x="11201400" y="4797632"/>
                </a:cubicBezTo>
                <a:cubicBezTo>
                  <a:pt x="11217990" y="5443982"/>
                  <a:pt x="10817739" y="5887550"/>
                  <a:pt x="10241850" y="5757182"/>
                </a:cubicBezTo>
                <a:cubicBezTo>
                  <a:pt x="10046611" y="5818802"/>
                  <a:pt x="9865995" y="5732525"/>
                  <a:pt x="9568883" y="5757182"/>
                </a:cubicBezTo>
                <a:cubicBezTo>
                  <a:pt x="9271771" y="5781839"/>
                  <a:pt x="9335722" y="5710491"/>
                  <a:pt x="9174386" y="5757182"/>
                </a:cubicBezTo>
                <a:cubicBezTo>
                  <a:pt x="9013050" y="5803873"/>
                  <a:pt x="8650161" y="5681806"/>
                  <a:pt x="8408596" y="5757182"/>
                </a:cubicBezTo>
                <a:cubicBezTo>
                  <a:pt x="8167031" y="5832558"/>
                  <a:pt x="8052024" y="5741777"/>
                  <a:pt x="7921275" y="5757182"/>
                </a:cubicBezTo>
                <a:cubicBezTo>
                  <a:pt x="7790526" y="5772587"/>
                  <a:pt x="7551622" y="5738944"/>
                  <a:pt x="7248308" y="5757182"/>
                </a:cubicBezTo>
                <a:cubicBezTo>
                  <a:pt x="6944994" y="5775420"/>
                  <a:pt x="6724669" y="5700126"/>
                  <a:pt x="6482519" y="5757182"/>
                </a:cubicBezTo>
                <a:cubicBezTo>
                  <a:pt x="6240369" y="5814238"/>
                  <a:pt x="5878073" y="5753395"/>
                  <a:pt x="5716729" y="5757182"/>
                </a:cubicBezTo>
                <a:cubicBezTo>
                  <a:pt x="5555385" y="5760969"/>
                  <a:pt x="5107256" y="5722768"/>
                  <a:pt x="4950939" y="5757182"/>
                </a:cubicBezTo>
                <a:cubicBezTo>
                  <a:pt x="4794622" y="5791596"/>
                  <a:pt x="4741021" y="5751328"/>
                  <a:pt x="4649264" y="5757182"/>
                </a:cubicBezTo>
                <a:cubicBezTo>
                  <a:pt x="4557508" y="5763036"/>
                  <a:pt x="4246675" y="5737198"/>
                  <a:pt x="3976297" y="5757182"/>
                </a:cubicBezTo>
                <a:cubicBezTo>
                  <a:pt x="3705919" y="5777166"/>
                  <a:pt x="3379665" y="5720221"/>
                  <a:pt x="3210508" y="5757182"/>
                </a:cubicBezTo>
                <a:cubicBezTo>
                  <a:pt x="3041351" y="5794143"/>
                  <a:pt x="2760530" y="5737045"/>
                  <a:pt x="2630364" y="5757182"/>
                </a:cubicBezTo>
                <a:cubicBezTo>
                  <a:pt x="2500198" y="5777319"/>
                  <a:pt x="2077913" y="5690328"/>
                  <a:pt x="1864574" y="5757182"/>
                </a:cubicBezTo>
                <a:cubicBezTo>
                  <a:pt x="1651235" y="5824036"/>
                  <a:pt x="1377316" y="5673098"/>
                  <a:pt x="959550" y="5757182"/>
                </a:cubicBezTo>
                <a:cubicBezTo>
                  <a:pt x="550551" y="5773697"/>
                  <a:pt x="-17192" y="5404430"/>
                  <a:pt x="0" y="4797632"/>
                </a:cubicBezTo>
                <a:cubicBezTo>
                  <a:pt x="-39547" y="4506378"/>
                  <a:pt x="8427" y="4315312"/>
                  <a:pt x="0" y="4172573"/>
                </a:cubicBezTo>
                <a:cubicBezTo>
                  <a:pt x="-8427" y="4029834"/>
                  <a:pt x="50723" y="3792409"/>
                  <a:pt x="0" y="3585895"/>
                </a:cubicBezTo>
                <a:cubicBezTo>
                  <a:pt x="-50723" y="3379381"/>
                  <a:pt x="40796" y="3366674"/>
                  <a:pt x="0" y="3152740"/>
                </a:cubicBezTo>
                <a:cubicBezTo>
                  <a:pt x="-40796" y="2938806"/>
                  <a:pt x="3743" y="2769586"/>
                  <a:pt x="0" y="2566061"/>
                </a:cubicBezTo>
                <a:cubicBezTo>
                  <a:pt x="-3743" y="2362536"/>
                  <a:pt x="8591" y="2272768"/>
                  <a:pt x="0" y="2132906"/>
                </a:cubicBezTo>
                <a:cubicBezTo>
                  <a:pt x="-8591" y="1993044"/>
                  <a:pt x="2242" y="1879733"/>
                  <a:pt x="0" y="1699752"/>
                </a:cubicBezTo>
                <a:cubicBezTo>
                  <a:pt x="-2242" y="1519771"/>
                  <a:pt x="80151" y="1269018"/>
                  <a:pt x="0" y="959550"/>
                </a:cubicBezTo>
                <a:close/>
              </a:path>
            </a:pathLst>
          </a:custGeom>
          <a:solidFill>
            <a:schemeClr val="bg1"/>
          </a:solidFill>
          <a:ln w="76200">
            <a:solidFill>
              <a:schemeClr val="accent2">
                <a:lumMod val="50000"/>
              </a:schemeClr>
            </a:solidFill>
            <a:extLst>
              <a:ext uri="{C807C97D-BFC1-408E-A445-0C87EB9F89A2}">
                <ask:lineSketchStyleProps xmlns:ask="http://schemas.microsoft.com/office/drawing/2018/sketchyshapes" sd="248314948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67A5E5E-F946-3114-FD82-99C2FC51F82F}"/>
              </a:ext>
            </a:extLst>
          </p:cNvPr>
          <p:cNvSpPr txBox="1"/>
          <p:nvPr/>
        </p:nvSpPr>
        <p:spPr>
          <a:xfrm>
            <a:off x="2312670" y="2659559"/>
            <a:ext cx="10728960" cy="769441"/>
          </a:xfrm>
          <a:prstGeom prst="rect">
            <a:avLst/>
          </a:prstGeom>
          <a:noFill/>
          <a:ln>
            <a:noFill/>
          </a:ln>
        </p:spPr>
        <p:txBody>
          <a:bodyPr wrap="square" rtlCol="0">
            <a:spAutoFit/>
          </a:bodyPr>
          <a:lstStyle/>
          <a:p>
            <a:pPr marL="742950" marR="0" lvl="0" indent="-742950" algn="just"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n-US" sz="4400">
                <a:solidFill>
                  <a:prstClr val="black"/>
                </a:solidFill>
                <a:latin typeface="Arial" panose="020B0604020202020204" pitchFamily="34" charset="0"/>
              </a:rPr>
              <a:t>Đọc 1 bài thơ về gia đình</a:t>
            </a:r>
            <a:endParaRPr kumimoji="0" lang="vi-VN" sz="44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Arrow: Left 1">
            <a:hlinkClick r:id="rId3" action="ppaction://hlinksldjump"/>
            <a:extLst>
              <a:ext uri="{FF2B5EF4-FFF2-40B4-BE49-F238E27FC236}">
                <a16:creationId xmlns:a16="http://schemas.microsoft.com/office/drawing/2014/main" id="{66A41EFB-85BB-DE2A-0A72-B0AD8A9E7162}"/>
              </a:ext>
            </a:extLst>
          </p:cNvPr>
          <p:cNvSpPr/>
          <p:nvPr/>
        </p:nvSpPr>
        <p:spPr>
          <a:xfrm>
            <a:off x="1000125" y="5830451"/>
            <a:ext cx="1009650" cy="477139"/>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3275033"/>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행복한 귀여운 아이 소녀 포옹 엄마 사랑 안기에 대한 스톡 벡터 아트 및 기타 이미지 - 안기, 어머니, 아이 - iStock">
            <a:extLst>
              <a:ext uri="{FF2B5EF4-FFF2-40B4-BE49-F238E27FC236}">
                <a16:creationId xmlns:a16="http://schemas.microsoft.com/office/drawing/2014/main" id="{054BF8E3-E5D4-A254-74E5-AB08C26950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21154" y1="33173" x2="25721" y2="34615"/>
                        <a14:foregroundMark x1="40144" y1="50481" x2="42548" y2="49519"/>
                        <a14:foregroundMark x1="40865" y1="49760" x2="40625" y2="47837"/>
                        <a14:foregroundMark x1="44712" y1="89904" x2="44712" y2="89904"/>
                      </a14:backgroundRemoval>
                    </a14:imgEffect>
                  </a14:imgLayer>
                </a14:imgProps>
              </a:ext>
              <a:ext uri="{28A0092B-C50C-407E-A947-70E740481C1C}">
                <a14:useLocalDpi xmlns:a14="http://schemas.microsoft.com/office/drawing/2010/main" val="0"/>
              </a:ext>
            </a:extLst>
          </a:blip>
          <a:srcRect/>
          <a:stretch>
            <a:fillRect/>
          </a:stretch>
        </p:blipFill>
        <p:spPr bwMode="auto">
          <a:xfrm>
            <a:off x="1751190" y="3623944"/>
            <a:ext cx="3402877" cy="3402877"/>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681550E-D8BF-EE3C-5E26-4CC8C443F14C}"/>
              </a:ext>
            </a:extLst>
          </p:cNvPr>
          <p:cNvSpPr txBox="1"/>
          <p:nvPr/>
        </p:nvSpPr>
        <p:spPr>
          <a:xfrm>
            <a:off x="2419140" y="1728750"/>
            <a:ext cx="6946069" cy="2634202"/>
          </a:xfrm>
          <a:prstGeom prst="rect">
            <a:avLst/>
          </a:prstGeom>
          <a:noFill/>
        </p:spPr>
        <p:txBody>
          <a:bodyPr wrap="square" rtlCol="0">
            <a:prstTxWarp prst="textPlain">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a:ln w="22225">
                  <a:solidFill>
                    <a:srgbClr val="ED7D31"/>
                  </a:solidFill>
                  <a:prstDash val="solid"/>
                </a:ln>
                <a:solidFill>
                  <a:srgbClr val="FF0000"/>
                </a:solidFill>
                <a:effectLst/>
                <a:uLnTx/>
                <a:uFillTx/>
                <a:latin typeface="UVN Da Lat" panose="03060902030302020204" pitchFamily="66" charset="0"/>
                <a:ea typeface="+mn-ea"/>
                <a:cs typeface="+mn-cs"/>
              </a:rPr>
              <a:t>Chia sẻ với bạn điều em đã làm để tạo sự gắn kết yêu thương với người thân trong gia đình và thể hiện sự quý trọng phụ nữ.</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4800" b="1" i="0" u="none" strike="noStrike" kern="1200" cap="none" spc="0" normalizeH="0" baseline="0" noProof="0">
              <a:ln w="22225">
                <a:solidFill>
                  <a:srgbClr val="ED7D31"/>
                </a:solidFill>
                <a:prstDash val="solid"/>
              </a:ln>
              <a:solidFill>
                <a:srgbClr val="FF0000"/>
              </a:solidFill>
              <a:effectLst/>
              <a:uLnTx/>
              <a:uFillTx/>
              <a:latin typeface="UVN Da Lat" panose="03060902030302020204" pitchFamily="66" charset="0"/>
              <a:ea typeface="+mn-ea"/>
              <a:cs typeface="+mn-cs"/>
            </a:endParaRPr>
          </a:p>
        </p:txBody>
      </p:sp>
      <p:pic>
        <p:nvPicPr>
          <p:cNvPr id="1030" name="Picture 6" descr="One happy girl writing on the desk Free ... | Free Vector #Freepik  #freevector #people #girl #character #cartoon | Writing cartoons, Vector  free, Girl cartoon">
            <a:extLst>
              <a:ext uri="{FF2B5EF4-FFF2-40B4-BE49-F238E27FC236}">
                <a16:creationId xmlns:a16="http://schemas.microsoft.com/office/drawing/2014/main" id="{0CF343F0-CA6B-8CAA-0F65-F81ABFC6AB46}"/>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2675" b="96914" l="799" r="95847">
                        <a14:foregroundMark x1="47444" y1="11523" x2="51118" y2="2675"/>
                        <a14:foregroundMark x1="40096" y1="25720" x2="51917" y2="31276"/>
                        <a14:foregroundMark x1="51917" y1="31276" x2="52716" y2="30658"/>
                        <a14:foregroundMark x1="36262" y1="30658" x2="51278" y2="31070"/>
                        <a14:foregroundMark x1="51278" y1="31070" x2="59105" y2="27572"/>
                        <a14:foregroundMark x1="30831" y1="83333" x2="62620" y2="82099"/>
                        <a14:foregroundMark x1="62620" y1="82099" x2="74920" y2="85185"/>
                        <a14:foregroundMark x1="15815" y1="82716" x2="28115" y2="90535"/>
                        <a14:foregroundMark x1="28115" y1="90535" x2="61022" y2="95885"/>
                        <a14:foregroundMark x1="61022" y1="95885" x2="89776" y2="86420"/>
                        <a14:foregroundMark x1="89776" y1="86420" x2="89776" y2="84979"/>
                        <a14:foregroundMark x1="1118" y1="87449" x2="45048" y2="88683"/>
                        <a14:foregroundMark x1="45048" y1="88683" x2="57348" y2="87654"/>
                        <a14:foregroundMark x1="57348" y1="87654" x2="57508" y2="87654"/>
                        <a14:foregroundMark x1="20447" y1="94444" x2="21406" y2="93827"/>
                        <a14:foregroundMark x1="8626" y1="90535" x2="41374" y2="97531"/>
                        <a14:foregroundMark x1="41374" y1="97531" x2="51118" y2="97119"/>
                        <a14:foregroundMark x1="51118" y1="97119" x2="52875" y2="96296"/>
                        <a14:foregroundMark x1="93450" y1="88066" x2="93450" y2="88066"/>
                        <a14:foregroundMark x1="95847" y1="86420" x2="95847" y2="86420"/>
                      </a14:backgroundRemoval>
                    </a14:imgEffect>
                  </a14:imgLayer>
                </a14:imgProps>
              </a:ext>
              <a:ext uri="{28A0092B-C50C-407E-A947-70E740481C1C}">
                <a14:useLocalDpi xmlns:a14="http://schemas.microsoft.com/office/drawing/2010/main" val="0"/>
              </a:ext>
            </a:extLst>
          </a:blip>
          <a:srcRect/>
          <a:stretch>
            <a:fillRect/>
          </a:stretch>
        </p:blipFill>
        <p:spPr bwMode="auto">
          <a:xfrm>
            <a:off x="8536918" y="3918919"/>
            <a:ext cx="3516864" cy="273034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A picture containing text, light, traffic, signal&#10;&#10;Description automatically generated">
            <a:extLst>
              <a:ext uri="{FF2B5EF4-FFF2-40B4-BE49-F238E27FC236}">
                <a16:creationId xmlns:a16="http://schemas.microsoft.com/office/drawing/2014/main" id="{1457EE72-2A7C-93D6-8874-1B510F8554B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9977" b="94432" l="9968" r="97856">
                        <a14:foregroundMark x1="93033" y1="82599" x2="84673" y2="92923"/>
                        <a14:foregroundMark x1="95820" y1="75870" x2="97856" y2="94432"/>
                        <a14:foregroundMark x1="88746" y1="75870" x2="76527" y2="72158"/>
                        <a14:foregroundMark x1="76527" y1="72158" x2="76527" y2="71926"/>
                        <a14:backgroundMark x1="34512" y1="43619" x2="7610" y2="44896"/>
                        <a14:backgroundMark x1="17471" y1="62413" x2="33976" y2="34455"/>
                        <a14:backgroundMark x1="16720" y1="62413" x2="24223" y2="40487"/>
                        <a14:backgroundMark x1="24223" y1="40487" x2="24973" y2="34687"/>
                        <a14:backgroundMark x1="34191" y1="59165" x2="33655" y2="58237"/>
                        <a14:backgroundMark x1="30332" y1="35151" x2="30011" y2="33643"/>
                        <a14:backgroundMark x1="26474" y1="34571" x2="33548" y2="27378"/>
                        <a14:backgroundMark x1="33548" y1="27378" x2="14898" y2="47100"/>
                        <a14:backgroundMark x1="16613" y1="42459" x2="32905" y2="24942"/>
                        <a14:backgroundMark x1="27010" y1="45244" x2="15005" y2="64733"/>
                        <a14:backgroundMark x1="63023" y1="1624" x2="35370" y2="21346"/>
                        <a14:backgroundMark x1="37835" y1="19026" x2="49732" y2="5336"/>
                        <a14:backgroundMark x1="49732" y1="5336" x2="49732" y2="5336"/>
                        <a14:backgroundMark x1="36120" y1="21462" x2="46731" y2="8817"/>
                        <a14:backgroundMark x1="44587" y1="9397" x2="37621" y2="17749"/>
                        <a14:backgroundMark x1="31404" y1="52320" x2="27010" y2="59977"/>
                        <a14:backgroundMark x1="22722" y1="50696" x2="11040" y2="53944"/>
                        <a14:backgroundMark x1="11040" y1="53944" x2="10718" y2="54640"/>
                        <a14:backgroundMark x1="36120" y1="36079" x2="28296" y2="31090"/>
                        <a14:backgroundMark x1="28296" y1="31090" x2="16292" y2="32715"/>
                        <a14:backgroundMark x1="16292" y1="32715" x2="12326" y2="44896"/>
                        <a14:backgroundMark x1="12326" y1="44896" x2="28617" y2="53248"/>
                        <a14:backgroundMark x1="28617" y1="53248" x2="37835" y2="51972"/>
                        <a14:backgroundMark x1="37835" y1="51972" x2="38692" y2="51276"/>
                        <a14:backgroundMark x1="33762" y1="15429" x2="31511" y2="36775"/>
                        <a14:backgroundMark x1="39335" y1="44780" x2="20257" y2="57889"/>
                        <a14:backgroundMark x1="20257" y1="57889" x2="27653" y2="61137"/>
                        <a14:backgroundMark x1="27653" y1="61137" x2="29689" y2="60325"/>
                        <a14:backgroundMark x1="31940" y1="60325" x2="40300" y2="43852"/>
                        <a14:backgroundMark x1="40300" y1="43852" x2="30975" y2="30742"/>
                        <a14:backgroundMark x1="30975" y1="30742" x2="18328" y2="29466"/>
                        <a14:backgroundMark x1="18328" y1="29466" x2="15970" y2="31787"/>
                        <a14:backgroundMark x1="15970" y1="32599" x2="22615" y2="27494"/>
                        <a14:backgroundMark x1="22615" y1="27494" x2="37621" y2="34687"/>
                        <a14:backgroundMark x1="37621" y1="34687" x2="31940" y2="61949"/>
                        <a14:backgroundMark x1="31940" y1="61949" x2="16292" y2="53016"/>
                        <a14:backgroundMark x1="16292" y1="53016" x2="27117" y2="42691"/>
                        <a14:backgroundMark x1="27117" y1="42691" x2="22937" y2="62413"/>
                        <a14:backgroundMark x1="22937" y1="62413" x2="13290" y2="62529"/>
                        <a14:backgroundMark x1="13290" y1="62529" x2="9753" y2="54872"/>
                        <a14:backgroundMark x1="11254" y1="93155" x2="4180" y2="96984"/>
                        <a14:backgroundMark x1="5359" y1="95824" x2="15327" y2="99188"/>
                        <a14:backgroundMark x1="12862" y1="97332" x2="13076" y2="93503"/>
                      </a14:backgroundRemoval>
                    </a14:imgEffect>
                  </a14:imgLayer>
                </a14:imgProps>
              </a:ext>
              <a:ext uri="{28A0092B-C50C-407E-A947-70E740481C1C}">
                <a14:useLocalDpi xmlns:a14="http://schemas.microsoft.com/office/drawing/2010/main" val="0"/>
              </a:ext>
            </a:extLst>
          </a:blip>
          <a:srcRect l="13110" t="70620"/>
          <a:stretch/>
        </p:blipFill>
        <p:spPr>
          <a:xfrm rot="2055824">
            <a:off x="-412793" y="4389938"/>
            <a:ext cx="3101999" cy="970196"/>
          </a:xfrm>
          <a:prstGeom prst="rect">
            <a:avLst/>
          </a:prstGeom>
          <a:ln>
            <a:noFill/>
          </a:ln>
        </p:spPr>
      </p:pic>
      <p:sp>
        <p:nvSpPr>
          <p:cNvPr id="2" name="Arrow: Pentagon 1">
            <a:extLst>
              <a:ext uri="{FF2B5EF4-FFF2-40B4-BE49-F238E27FC236}">
                <a16:creationId xmlns:a16="http://schemas.microsoft.com/office/drawing/2014/main" id="{A4173503-26E6-82F7-82C0-C20931112A10}"/>
              </a:ext>
            </a:extLst>
          </p:cNvPr>
          <p:cNvSpPr/>
          <p:nvPr/>
        </p:nvSpPr>
        <p:spPr>
          <a:xfrm>
            <a:off x="106680" y="110618"/>
            <a:ext cx="3124200" cy="670560"/>
          </a:xfrm>
          <a:prstGeom prst="homePlat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FF0000"/>
                </a:solidFill>
                <a:effectLst/>
                <a:uLnTx/>
                <a:uFillTx/>
                <a:latin typeface="UVN Da Lat" panose="03060902030302020204" pitchFamily="66" charset="0"/>
                <a:ea typeface="+mn-ea"/>
                <a:cs typeface="Calibri" panose="020F0502020204030204" pitchFamily="34" charset="0"/>
              </a:rPr>
              <a:t>NHIỆM VỤ 2</a:t>
            </a:r>
          </a:p>
        </p:txBody>
      </p:sp>
    </p:spTree>
    <p:extLst>
      <p:ext uri="{BB962C8B-B14F-4D97-AF65-F5344CB8AC3E}">
        <p14:creationId xmlns:p14="http://schemas.microsoft.com/office/powerpoint/2010/main" val="2139076328"/>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6E46FB2A-6448-987D-C466-0D5AA6AEE133}"/>
              </a:ext>
            </a:extLst>
          </p:cNvPr>
          <p:cNvSpPr/>
          <p:nvPr/>
        </p:nvSpPr>
        <p:spPr>
          <a:xfrm>
            <a:off x="505471" y="1551110"/>
            <a:ext cx="11181058" cy="4749740"/>
          </a:xfrm>
          <a:custGeom>
            <a:avLst/>
            <a:gdLst>
              <a:gd name="connsiteX0" fmla="*/ 0 w 11181058"/>
              <a:gd name="connsiteY0" fmla="*/ 791639 h 4749740"/>
              <a:gd name="connsiteX1" fmla="*/ 791639 w 11181058"/>
              <a:gd name="connsiteY1" fmla="*/ 0 h 4749740"/>
              <a:gd name="connsiteX2" fmla="*/ 1487478 w 11181058"/>
              <a:gd name="connsiteY2" fmla="*/ 0 h 4749740"/>
              <a:gd name="connsiteX3" fmla="*/ 2279295 w 11181058"/>
              <a:gd name="connsiteY3" fmla="*/ 0 h 4749740"/>
              <a:gd name="connsiteX4" fmla="*/ 2975134 w 11181058"/>
              <a:gd name="connsiteY4" fmla="*/ 0 h 4749740"/>
              <a:gd name="connsiteX5" fmla="*/ 3287062 w 11181058"/>
              <a:gd name="connsiteY5" fmla="*/ 0 h 4749740"/>
              <a:gd name="connsiteX6" fmla="*/ 3886923 w 11181058"/>
              <a:gd name="connsiteY6" fmla="*/ 0 h 4749740"/>
              <a:gd name="connsiteX7" fmla="*/ 4678740 w 11181058"/>
              <a:gd name="connsiteY7" fmla="*/ 0 h 4749740"/>
              <a:gd name="connsiteX8" fmla="*/ 5182623 w 11181058"/>
              <a:gd name="connsiteY8" fmla="*/ 0 h 4749740"/>
              <a:gd name="connsiteX9" fmla="*/ 5878462 w 11181058"/>
              <a:gd name="connsiteY9" fmla="*/ 0 h 4749740"/>
              <a:gd name="connsiteX10" fmla="*/ 6574301 w 11181058"/>
              <a:gd name="connsiteY10" fmla="*/ 0 h 4749740"/>
              <a:gd name="connsiteX11" fmla="*/ 7366118 w 11181058"/>
              <a:gd name="connsiteY11" fmla="*/ 0 h 4749740"/>
              <a:gd name="connsiteX12" fmla="*/ 8157935 w 11181058"/>
              <a:gd name="connsiteY12" fmla="*/ 0 h 4749740"/>
              <a:gd name="connsiteX13" fmla="*/ 8661819 w 11181058"/>
              <a:gd name="connsiteY13" fmla="*/ 0 h 4749740"/>
              <a:gd name="connsiteX14" fmla="*/ 9069724 w 11181058"/>
              <a:gd name="connsiteY14" fmla="*/ 0 h 4749740"/>
              <a:gd name="connsiteX15" fmla="*/ 9765563 w 11181058"/>
              <a:gd name="connsiteY15" fmla="*/ 0 h 4749740"/>
              <a:gd name="connsiteX16" fmla="*/ 10389419 w 11181058"/>
              <a:gd name="connsiteY16" fmla="*/ 0 h 4749740"/>
              <a:gd name="connsiteX17" fmla="*/ 11181058 w 11181058"/>
              <a:gd name="connsiteY17" fmla="*/ 791639 h 4749740"/>
              <a:gd name="connsiteX18" fmla="*/ 11181058 w 11181058"/>
              <a:gd name="connsiteY18" fmla="*/ 1319383 h 4749740"/>
              <a:gd name="connsiteX19" fmla="*/ 11181058 w 11181058"/>
              <a:gd name="connsiteY19" fmla="*/ 1847126 h 4749740"/>
              <a:gd name="connsiteX20" fmla="*/ 11181058 w 11181058"/>
              <a:gd name="connsiteY20" fmla="*/ 2311541 h 4749740"/>
              <a:gd name="connsiteX21" fmla="*/ 11181058 w 11181058"/>
              <a:gd name="connsiteY21" fmla="*/ 2902614 h 4749740"/>
              <a:gd name="connsiteX22" fmla="*/ 11181058 w 11181058"/>
              <a:gd name="connsiteY22" fmla="*/ 3367028 h 4749740"/>
              <a:gd name="connsiteX23" fmla="*/ 11181058 w 11181058"/>
              <a:gd name="connsiteY23" fmla="*/ 3958101 h 4749740"/>
              <a:gd name="connsiteX24" fmla="*/ 10389419 w 11181058"/>
              <a:gd name="connsiteY24" fmla="*/ 4749740 h 4749740"/>
              <a:gd name="connsiteX25" fmla="*/ 10077491 w 11181058"/>
              <a:gd name="connsiteY25" fmla="*/ 4749740 h 4749740"/>
              <a:gd name="connsiteX26" fmla="*/ 9765563 w 11181058"/>
              <a:gd name="connsiteY26" fmla="*/ 4749740 h 4749740"/>
              <a:gd name="connsiteX27" fmla="*/ 9357658 w 11181058"/>
              <a:gd name="connsiteY27" fmla="*/ 4749740 h 4749740"/>
              <a:gd name="connsiteX28" fmla="*/ 9045730 w 11181058"/>
              <a:gd name="connsiteY28" fmla="*/ 4749740 h 4749740"/>
              <a:gd name="connsiteX29" fmla="*/ 8733802 w 11181058"/>
              <a:gd name="connsiteY29" fmla="*/ 4749740 h 4749740"/>
              <a:gd name="connsiteX30" fmla="*/ 8229919 w 11181058"/>
              <a:gd name="connsiteY30" fmla="*/ 4749740 h 4749740"/>
              <a:gd name="connsiteX31" fmla="*/ 7726035 w 11181058"/>
              <a:gd name="connsiteY31" fmla="*/ 4749740 h 4749740"/>
              <a:gd name="connsiteX32" fmla="*/ 7126174 w 11181058"/>
              <a:gd name="connsiteY32" fmla="*/ 4749740 h 4749740"/>
              <a:gd name="connsiteX33" fmla="*/ 6718268 w 11181058"/>
              <a:gd name="connsiteY33" fmla="*/ 4749740 h 4749740"/>
              <a:gd name="connsiteX34" fmla="*/ 6214385 w 11181058"/>
              <a:gd name="connsiteY34" fmla="*/ 4749740 h 4749740"/>
              <a:gd name="connsiteX35" fmla="*/ 5518546 w 11181058"/>
              <a:gd name="connsiteY35" fmla="*/ 4749740 h 4749740"/>
              <a:gd name="connsiteX36" fmla="*/ 4726729 w 11181058"/>
              <a:gd name="connsiteY36" fmla="*/ 4749740 h 4749740"/>
              <a:gd name="connsiteX37" fmla="*/ 4318823 w 11181058"/>
              <a:gd name="connsiteY37" fmla="*/ 4749740 h 4749740"/>
              <a:gd name="connsiteX38" fmla="*/ 3814940 w 11181058"/>
              <a:gd name="connsiteY38" fmla="*/ 4749740 h 4749740"/>
              <a:gd name="connsiteX39" fmla="*/ 3215078 w 11181058"/>
              <a:gd name="connsiteY39" fmla="*/ 4749740 h 4749740"/>
              <a:gd name="connsiteX40" fmla="*/ 2903151 w 11181058"/>
              <a:gd name="connsiteY40" fmla="*/ 4749740 h 4749740"/>
              <a:gd name="connsiteX41" fmla="*/ 2111334 w 11181058"/>
              <a:gd name="connsiteY41" fmla="*/ 4749740 h 4749740"/>
              <a:gd name="connsiteX42" fmla="*/ 1703428 w 11181058"/>
              <a:gd name="connsiteY42" fmla="*/ 4749740 h 4749740"/>
              <a:gd name="connsiteX43" fmla="*/ 791639 w 11181058"/>
              <a:gd name="connsiteY43" fmla="*/ 4749740 h 4749740"/>
              <a:gd name="connsiteX44" fmla="*/ 0 w 11181058"/>
              <a:gd name="connsiteY44" fmla="*/ 3958101 h 4749740"/>
              <a:gd name="connsiteX45" fmla="*/ 0 w 11181058"/>
              <a:gd name="connsiteY45" fmla="*/ 3525351 h 4749740"/>
              <a:gd name="connsiteX46" fmla="*/ 0 w 11181058"/>
              <a:gd name="connsiteY46" fmla="*/ 3029272 h 4749740"/>
              <a:gd name="connsiteX47" fmla="*/ 0 w 11181058"/>
              <a:gd name="connsiteY47" fmla="*/ 2501528 h 4749740"/>
              <a:gd name="connsiteX48" fmla="*/ 0 w 11181058"/>
              <a:gd name="connsiteY48" fmla="*/ 1973785 h 4749740"/>
              <a:gd name="connsiteX49" fmla="*/ 0 w 11181058"/>
              <a:gd name="connsiteY49" fmla="*/ 1414377 h 4749740"/>
              <a:gd name="connsiteX50" fmla="*/ 0 w 11181058"/>
              <a:gd name="connsiteY50" fmla="*/ 791639 h 4749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11181058" h="4749740" fill="none" extrusionOk="0">
                <a:moveTo>
                  <a:pt x="0" y="791639"/>
                </a:moveTo>
                <a:cubicBezTo>
                  <a:pt x="20518" y="432698"/>
                  <a:pt x="270371" y="-67414"/>
                  <a:pt x="791639" y="0"/>
                </a:cubicBezTo>
                <a:cubicBezTo>
                  <a:pt x="1107789" y="-77802"/>
                  <a:pt x="1263452" y="2710"/>
                  <a:pt x="1487478" y="0"/>
                </a:cubicBezTo>
                <a:cubicBezTo>
                  <a:pt x="1711504" y="-2710"/>
                  <a:pt x="2073790" y="42250"/>
                  <a:pt x="2279295" y="0"/>
                </a:cubicBezTo>
                <a:cubicBezTo>
                  <a:pt x="2484800" y="-42250"/>
                  <a:pt x="2670452" y="74563"/>
                  <a:pt x="2975134" y="0"/>
                </a:cubicBezTo>
                <a:cubicBezTo>
                  <a:pt x="3279816" y="-74563"/>
                  <a:pt x="3133487" y="1043"/>
                  <a:pt x="3287062" y="0"/>
                </a:cubicBezTo>
                <a:cubicBezTo>
                  <a:pt x="3440637" y="-1043"/>
                  <a:pt x="3631917" y="47636"/>
                  <a:pt x="3886923" y="0"/>
                </a:cubicBezTo>
                <a:cubicBezTo>
                  <a:pt x="4141929" y="-47636"/>
                  <a:pt x="4337970" y="70674"/>
                  <a:pt x="4678740" y="0"/>
                </a:cubicBezTo>
                <a:cubicBezTo>
                  <a:pt x="5019510" y="-70674"/>
                  <a:pt x="5000187" y="16744"/>
                  <a:pt x="5182623" y="0"/>
                </a:cubicBezTo>
                <a:cubicBezTo>
                  <a:pt x="5365059" y="-16744"/>
                  <a:pt x="5550547" y="59619"/>
                  <a:pt x="5878462" y="0"/>
                </a:cubicBezTo>
                <a:cubicBezTo>
                  <a:pt x="6206377" y="-59619"/>
                  <a:pt x="6258322" y="79784"/>
                  <a:pt x="6574301" y="0"/>
                </a:cubicBezTo>
                <a:cubicBezTo>
                  <a:pt x="6890280" y="-79784"/>
                  <a:pt x="7186003" y="91516"/>
                  <a:pt x="7366118" y="0"/>
                </a:cubicBezTo>
                <a:cubicBezTo>
                  <a:pt x="7546233" y="-91516"/>
                  <a:pt x="7767279" y="82397"/>
                  <a:pt x="8157935" y="0"/>
                </a:cubicBezTo>
                <a:cubicBezTo>
                  <a:pt x="8548591" y="-82397"/>
                  <a:pt x="8471447" y="6592"/>
                  <a:pt x="8661819" y="0"/>
                </a:cubicBezTo>
                <a:cubicBezTo>
                  <a:pt x="8852191" y="-6592"/>
                  <a:pt x="8972194" y="22016"/>
                  <a:pt x="9069724" y="0"/>
                </a:cubicBezTo>
                <a:cubicBezTo>
                  <a:pt x="9167254" y="-22016"/>
                  <a:pt x="9621693" y="27932"/>
                  <a:pt x="9765563" y="0"/>
                </a:cubicBezTo>
                <a:cubicBezTo>
                  <a:pt x="9909433" y="-27932"/>
                  <a:pt x="10226037" y="20567"/>
                  <a:pt x="10389419" y="0"/>
                </a:cubicBezTo>
                <a:cubicBezTo>
                  <a:pt x="10774437" y="51300"/>
                  <a:pt x="11175032" y="265878"/>
                  <a:pt x="11181058" y="791639"/>
                </a:cubicBezTo>
                <a:cubicBezTo>
                  <a:pt x="11241071" y="939890"/>
                  <a:pt x="11165897" y="1098801"/>
                  <a:pt x="11181058" y="1319383"/>
                </a:cubicBezTo>
                <a:cubicBezTo>
                  <a:pt x="11196219" y="1539965"/>
                  <a:pt x="11127873" y="1702270"/>
                  <a:pt x="11181058" y="1847126"/>
                </a:cubicBezTo>
                <a:cubicBezTo>
                  <a:pt x="11234243" y="1991982"/>
                  <a:pt x="11154932" y="2101637"/>
                  <a:pt x="11181058" y="2311541"/>
                </a:cubicBezTo>
                <a:cubicBezTo>
                  <a:pt x="11207184" y="2521445"/>
                  <a:pt x="11180977" y="2620714"/>
                  <a:pt x="11181058" y="2902614"/>
                </a:cubicBezTo>
                <a:cubicBezTo>
                  <a:pt x="11181139" y="3184514"/>
                  <a:pt x="11174147" y="3226048"/>
                  <a:pt x="11181058" y="3367028"/>
                </a:cubicBezTo>
                <a:cubicBezTo>
                  <a:pt x="11187969" y="3508008"/>
                  <a:pt x="11143794" y="3811918"/>
                  <a:pt x="11181058" y="3958101"/>
                </a:cubicBezTo>
                <a:cubicBezTo>
                  <a:pt x="11100999" y="4367836"/>
                  <a:pt x="10813488" y="4751490"/>
                  <a:pt x="10389419" y="4749740"/>
                </a:cubicBezTo>
                <a:cubicBezTo>
                  <a:pt x="10239859" y="4762905"/>
                  <a:pt x="10201639" y="4731947"/>
                  <a:pt x="10077491" y="4749740"/>
                </a:cubicBezTo>
                <a:cubicBezTo>
                  <a:pt x="9953343" y="4767533"/>
                  <a:pt x="9911320" y="4725746"/>
                  <a:pt x="9765563" y="4749740"/>
                </a:cubicBezTo>
                <a:cubicBezTo>
                  <a:pt x="9619806" y="4773734"/>
                  <a:pt x="9531809" y="4707809"/>
                  <a:pt x="9357658" y="4749740"/>
                </a:cubicBezTo>
                <a:cubicBezTo>
                  <a:pt x="9183507" y="4791671"/>
                  <a:pt x="9186744" y="4726772"/>
                  <a:pt x="9045730" y="4749740"/>
                </a:cubicBezTo>
                <a:cubicBezTo>
                  <a:pt x="8904716" y="4772708"/>
                  <a:pt x="8850454" y="4726012"/>
                  <a:pt x="8733802" y="4749740"/>
                </a:cubicBezTo>
                <a:cubicBezTo>
                  <a:pt x="8617150" y="4773468"/>
                  <a:pt x="8441106" y="4701938"/>
                  <a:pt x="8229919" y="4749740"/>
                </a:cubicBezTo>
                <a:cubicBezTo>
                  <a:pt x="8018732" y="4797542"/>
                  <a:pt x="7925378" y="4722578"/>
                  <a:pt x="7726035" y="4749740"/>
                </a:cubicBezTo>
                <a:cubicBezTo>
                  <a:pt x="7526692" y="4776902"/>
                  <a:pt x="7311871" y="4681292"/>
                  <a:pt x="7126174" y="4749740"/>
                </a:cubicBezTo>
                <a:cubicBezTo>
                  <a:pt x="6940477" y="4818188"/>
                  <a:pt x="6884221" y="4709478"/>
                  <a:pt x="6718268" y="4749740"/>
                </a:cubicBezTo>
                <a:cubicBezTo>
                  <a:pt x="6552315" y="4790002"/>
                  <a:pt x="6332492" y="4743202"/>
                  <a:pt x="6214385" y="4749740"/>
                </a:cubicBezTo>
                <a:cubicBezTo>
                  <a:pt x="6096278" y="4756278"/>
                  <a:pt x="5726894" y="4715631"/>
                  <a:pt x="5518546" y="4749740"/>
                </a:cubicBezTo>
                <a:cubicBezTo>
                  <a:pt x="5310198" y="4783849"/>
                  <a:pt x="5010425" y="4674879"/>
                  <a:pt x="4726729" y="4749740"/>
                </a:cubicBezTo>
                <a:cubicBezTo>
                  <a:pt x="4443033" y="4824601"/>
                  <a:pt x="4487479" y="4733792"/>
                  <a:pt x="4318823" y="4749740"/>
                </a:cubicBezTo>
                <a:cubicBezTo>
                  <a:pt x="4150167" y="4765688"/>
                  <a:pt x="4022975" y="4692185"/>
                  <a:pt x="3814940" y="4749740"/>
                </a:cubicBezTo>
                <a:cubicBezTo>
                  <a:pt x="3606905" y="4807295"/>
                  <a:pt x="3443237" y="4684670"/>
                  <a:pt x="3215078" y="4749740"/>
                </a:cubicBezTo>
                <a:cubicBezTo>
                  <a:pt x="2986919" y="4814810"/>
                  <a:pt x="3042543" y="4742386"/>
                  <a:pt x="2903151" y="4749740"/>
                </a:cubicBezTo>
                <a:cubicBezTo>
                  <a:pt x="2763759" y="4757094"/>
                  <a:pt x="2438219" y="4726257"/>
                  <a:pt x="2111334" y="4749740"/>
                </a:cubicBezTo>
                <a:cubicBezTo>
                  <a:pt x="1784449" y="4773223"/>
                  <a:pt x="1791396" y="4710925"/>
                  <a:pt x="1703428" y="4749740"/>
                </a:cubicBezTo>
                <a:cubicBezTo>
                  <a:pt x="1615460" y="4788555"/>
                  <a:pt x="1037875" y="4644805"/>
                  <a:pt x="791639" y="4749740"/>
                </a:cubicBezTo>
                <a:cubicBezTo>
                  <a:pt x="387651" y="4717815"/>
                  <a:pt x="-44773" y="4421346"/>
                  <a:pt x="0" y="3958101"/>
                </a:cubicBezTo>
                <a:cubicBezTo>
                  <a:pt x="-18397" y="3768496"/>
                  <a:pt x="35324" y="3640012"/>
                  <a:pt x="0" y="3525351"/>
                </a:cubicBezTo>
                <a:cubicBezTo>
                  <a:pt x="-35324" y="3410690"/>
                  <a:pt x="47627" y="3196909"/>
                  <a:pt x="0" y="3029272"/>
                </a:cubicBezTo>
                <a:cubicBezTo>
                  <a:pt x="-47627" y="2861635"/>
                  <a:pt x="8468" y="2718421"/>
                  <a:pt x="0" y="2501528"/>
                </a:cubicBezTo>
                <a:cubicBezTo>
                  <a:pt x="-8468" y="2284635"/>
                  <a:pt x="40874" y="2218149"/>
                  <a:pt x="0" y="1973785"/>
                </a:cubicBezTo>
                <a:cubicBezTo>
                  <a:pt x="-40874" y="1729421"/>
                  <a:pt x="31165" y="1611689"/>
                  <a:pt x="0" y="1414377"/>
                </a:cubicBezTo>
                <a:cubicBezTo>
                  <a:pt x="-31165" y="1217065"/>
                  <a:pt x="48869" y="1027988"/>
                  <a:pt x="0" y="791639"/>
                </a:cubicBezTo>
                <a:close/>
              </a:path>
              <a:path w="11181058" h="4749740" stroke="0" extrusionOk="0">
                <a:moveTo>
                  <a:pt x="0" y="791639"/>
                </a:moveTo>
                <a:cubicBezTo>
                  <a:pt x="48402" y="347422"/>
                  <a:pt x="392127" y="27651"/>
                  <a:pt x="791639" y="0"/>
                </a:cubicBezTo>
                <a:cubicBezTo>
                  <a:pt x="893632" y="-1788"/>
                  <a:pt x="1133682" y="13688"/>
                  <a:pt x="1295522" y="0"/>
                </a:cubicBezTo>
                <a:cubicBezTo>
                  <a:pt x="1457362" y="-13688"/>
                  <a:pt x="1473558" y="12166"/>
                  <a:pt x="1607450" y="0"/>
                </a:cubicBezTo>
                <a:cubicBezTo>
                  <a:pt x="1741342" y="-12166"/>
                  <a:pt x="1931078" y="51859"/>
                  <a:pt x="2111334" y="0"/>
                </a:cubicBezTo>
                <a:cubicBezTo>
                  <a:pt x="2291590" y="-51859"/>
                  <a:pt x="2283482" y="14996"/>
                  <a:pt x="2423262" y="0"/>
                </a:cubicBezTo>
                <a:cubicBezTo>
                  <a:pt x="2563042" y="-14996"/>
                  <a:pt x="2878694" y="70087"/>
                  <a:pt x="3215078" y="0"/>
                </a:cubicBezTo>
                <a:cubicBezTo>
                  <a:pt x="3551462" y="-70087"/>
                  <a:pt x="3670742" y="69558"/>
                  <a:pt x="3910918" y="0"/>
                </a:cubicBezTo>
                <a:cubicBezTo>
                  <a:pt x="4151094" y="-69558"/>
                  <a:pt x="4188698" y="38489"/>
                  <a:pt x="4318823" y="0"/>
                </a:cubicBezTo>
                <a:cubicBezTo>
                  <a:pt x="4448949" y="-38489"/>
                  <a:pt x="4525714" y="9005"/>
                  <a:pt x="4726729" y="0"/>
                </a:cubicBezTo>
                <a:cubicBezTo>
                  <a:pt x="4927744" y="-9005"/>
                  <a:pt x="4952870" y="8192"/>
                  <a:pt x="5134634" y="0"/>
                </a:cubicBezTo>
                <a:cubicBezTo>
                  <a:pt x="5316399" y="-8192"/>
                  <a:pt x="5358698" y="7140"/>
                  <a:pt x="5446562" y="0"/>
                </a:cubicBezTo>
                <a:cubicBezTo>
                  <a:pt x="5534426" y="-7140"/>
                  <a:pt x="5610016" y="491"/>
                  <a:pt x="5758490" y="0"/>
                </a:cubicBezTo>
                <a:cubicBezTo>
                  <a:pt x="5906964" y="-491"/>
                  <a:pt x="6064883" y="27003"/>
                  <a:pt x="6262374" y="0"/>
                </a:cubicBezTo>
                <a:cubicBezTo>
                  <a:pt x="6459865" y="-27003"/>
                  <a:pt x="6459923" y="23665"/>
                  <a:pt x="6574301" y="0"/>
                </a:cubicBezTo>
                <a:cubicBezTo>
                  <a:pt x="6688679" y="-23665"/>
                  <a:pt x="6815667" y="9612"/>
                  <a:pt x="6886229" y="0"/>
                </a:cubicBezTo>
                <a:cubicBezTo>
                  <a:pt x="6956791" y="-9612"/>
                  <a:pt x="7123553" y="7781"/>
                  <a:pt x="7198157" y="0"/>
                </a:cubicBezTo>
                <a:cubicBezTo>
                  <a:pt x="7272761" y="-7781"/>
                  <a:pt x="7388759" y="35314"/>
                  <a:pt x="7510085" y="0"/>
                </a:cubicBezTo>
                <a:cubicBezTo>
                  <a:pt x="7631411" y="-35314"/>
                  <a:pt x="7755284" y="7042"/>
                  <a:pt x="7822013" y="0"/>
                </a:cubicBezTo>
                <a:cubicBezTo>
                  <a:pt x="7888742" y="-7042"/>
                  <a:pt x="8255187" y="47052"/>
                  <a:pt x="8517852" y="0"/>
                </a:cubicBezTo>
                <a:cubicBezTo>
                  <a:pt x="8780517" y="-47052"/>
                  <a:pt x="8801246" y="13018"/>
                  <a:pt x="8925758" y="0"/>
                </a:cubicBezTo>
                <a:cubicBezTo>
                  <a:pt x="9050270" y="-13018"/>
                  <a:pt x="9442330" y="77234"/>
                  <a:pt x="9717574" y="0"/>
                </a:cubicBezTo>
                <a:cubicBezTo>
                  <a:pt x="9992818" y="-77234"/>
                  <a:pt x="10181777" y="76780"/>
                  <a:pt x="10389419" y="0"/>
                </a:cubicBezTo>
                <a:cubicBezTo>
                  <a:pt x="10893606" y="-107322"/>
                  <a:pt x="11204999" y="297444"/>
                  <a:pt x="11181058" y="791639"/>
                </a:cubicBezTo>
                <a:cubicBezTo>
                  <a:pt x="11194760" y="924751"/>
                  <a:pt x="11163889" y="1049810"/>
                  <a:pt x="11181058" y="1224389"/>
                </a:cubicBezTo>
                <a:cubicBezTo>
                  <a:pt x="11198227" y="1398968"/>
                  <a:pt x="11132591" y="1656369"/>
                  <a:pt x="11181058" y="1815462"/>
                </a:cubicBezTo>
                <a:cubicBezTo>
                  <a:pt x="11229525" y="1974555"/>
                  <a:pt x="11138712" y="2098408"/>
                  <a:pt x="11181058" y="2311541"/>
                </a:cubicBezTo>
                <a:cubicBezTo>
                  <a:pt x="11223404" y="2524674"/>
                  <a:pt x="11173706" y="2775696"/>
                  <a:pt x="11181058" y="2902614"/>
                </a:cubicBezTo>
                <a:cubicBezTo>
                  <a:pt x="11188410" y="3029532"/>
                  <a:pt x="11176338" y="3275426"/>
                  <a:pt x="11181058" y="3430357"/>
                </a:cubicBezTo>
                <a:cubicBezTo>
                  <a:pt x="11185778" y="3585288"/>
                  <a:pt x="11145380" y="3847517"/>
                  <a:pt x="11181058" y="3958101"/>
                </a:cubicBezTo>
                <a:cubicBezTo>
                  <a:pt x="11124455" y="4341786"/>
                  <a:pt x="10907664" y="4743858"/>
                  <a:pt x="10389419" y="4749740"/>
                </a:cubicBezTo>
                <a:cubicBezTo>
                  <a:pt x="10263786" y="4763961"/>
                  <a:pt x="9959800" y="4679787"/>
                  <a:pt x="9789558" y="4749740"/>
                </a:cubicBezTo>
                <a:cubicBezTo>
                  <a:pt x="9619316" y="4819693"/>
                  <a:pt x="9575933" y="4741019"/>
                  <a:pt x="9477630" y="4749740"/>
                </a:cubicBezTo>
                <a:cubicBezTo>
                  <a:pt x="9379327" y="4758461"/>
                  <a:pt x="9178032" y="4695631"/>
                  <a:pt x="8973746" y="4749740"/>
                </a:cubicBezTo>
                <a:cubicBezTo>
                  <a:pt x="8769460" y="4803849"/>
                  <a:pt x="8767669" y="4707325"/>
                  <a:pt x="8565841" y="4749740"/>
                </a:cubicBezTo>
                <a:cubicBezTo>
                  <a:pt x="8364013" y="4792155"/>
                  <a:pt x="8255364" y="4744847"/>
                  <a:pt x="8061957" y="4749740"/>
                </a:cubicBezTo>
                <a:cubicBezTo>
                  <a:pt x="7868550" y="4754633"/>
                  <a:pt x="7491386" y="4707626"/>
                  <a:pt x="7270141" y="4749740"/>
                </a:cubicBezTo>
                <a:cubicBezTo>
                  <a:pt x="7048896" y="4791854"/>
                  <a:pt x="7012152" y="4745094"/>
                  <a:pt x="6862235" y="4749740"/>
                </a:cubicBezTo>
                <a:cubicBezTo>
                  <a:pt x="6712318" y="4754386"/>
                  <a:pt x="6397565" y="4678284"/>
                  <a:pt x="6070418" y="4749740"/>
                </a:cubicBezTo>
                <a:cubicBezTo>
                  <a:pt x="5743271" y="4821196"/>
                  <a:pt x="5700524" y="4709784"/>
                  <a:pt x="5566535" y="4749740"/>
                </a:cubicBezTo>
                <a:cubicBezTo>
                  <a:pt x="5432546" y="4789696"/>
                  <a:pt x="5284484" y="4742364"/>
                  <a:pt x="5158629" y="4749740"/>
                </a:cubicBezTo>
                <a:cubicBezTo>
                  <a:pt x="5032774" y="4757116"/>
                  <a:pt x="4835584" y="4744006"/>
                  <a:pt x="4558768" y="4749740"/>
                </a:cubicBezTo>
                <a:cubicBezTo>
                  <a:pt x="4281952" y="4755474"/>
                  <a:pt x="4073416" y="4703120"/>
                  <a:pt x="3862929" y="4749740"/>
                </a:cubicBezTo>
                <a:cubicBezTo>
                  <a:pt x="3652442" y="4796360"/>
                  <a:pt x="3465731" y="4734749"/>
                  <a:pt x="3359045" y="4749740"/>
                </a:cubicBezTo>
                <a:cubicBezTo>
                  <a:pt x="3252359" y="4764731"/>
                  <a:pt x="2735657" y="4691396"/>
                  <a:pt x="2567228" y="4749740"/>
                </a:cubicBezTo>
                <a:cubicBezTo>
                  <a:pt x="2398799" y="4808084"/>
                  <a:pt x="2173840" y="4715829"/>
                  <a:pt x="2063345" y="4749740"/>
                </a:cubicBezTo>
                <a:cubicBezTo>
                  <a:pt x="1952850" y="4783651"/>
                  <a:pt x="1589638" y="4701357"/>
                  <a:pt x="1463484" y="4749740"/>
                </a:cubicBezTo>
                <a:cubicBezTo>
                  <a:pt x="1337330" y="4798123"/>
                  <a:pt x="1012757" y="4723451"/>
                  <a:pt x="791639" y="4749740"/>
                </a:cubicBezTo>
                <a:cubicBezTo>
                  <a:pt x="294483" y="4673538"/>
                  <a:pt x="75874" y="4362094"/>
                  <a:pt x="0" y="3958101"/>
                </a:cubicBezTo>
                <a:cubicBezTo>
                  <a:pt x="-29608" y="3819600"/>
                  <a:pt x="64980" y="3524365"/>
                  <a:pt x="0" y="3398693"/>
                </a:cubicBezTo>
                <a:cubicBezTo>
                  <a:pt x="-64980" y="3273021"/>
                  <a:pt x="25745" y="3081752"/>
                  <a:pt x="0" y="2870949"/>
                </a:cubicBezTo>
                <a:cubicBezTo>
                  <a:pt x="-25745" y="2660146"/>
                  <a:pt x="16131" y="2587952"/>
                  <a:pt x="0" y="2438199"/>
                </a:cubicBezTo>
                <a:cubicBezTo>
                  <a:pt x="-16131" y="2288446"/>
                  <a:pt x="28249" y="2105394"/>
                  <a:pt x="0" y="1878791"/>
                </a:cubicBezTo>
                <a:cubicBezTo>
                  <a:pt x="-28249" y="1652188"/>
                  <a:pt x="51573" y="1543271"/>
                  <a:pt x="0" y="1319383"/>
                </a:cubicBezTo>
                <a:cubicBezTo>
                  <a:pt x="-51573" y="1095495"/>
                  <a:pt x="60434" y="996569"/>
                  <a:pt x="0" y="791639"/>
                </a:cubicBezTo>
                <a:close/>
              </a:path>
            </a:pathLst>
          </a:custGeom>
          <a:solidFill>
            <a:schemeClr val="bg1">
              <a:alpha val="92000"/>
            </a:schemeClr>
          </a:solidFill>
          <a:ln w="28575">
            <a:solidFill>
              <a:srgbClr val="00FFFF"/>
            </a:solidFill>
            <a:prstDash val="lgDashDotDot"/>
            <a:extLst>
              <a:ext uri="{C807C97D-BFC1-408E-A445-0C87EB9F89A2}">
                <ask:lineSketchStyleProps xmlns:ask="http://schemas.microsoft.com/office/drawing/2018/sketchyshapes" sd="1195776004">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A51A3F4B-0C90-025B-1199-94CC073F7D18}"/>
              </a:ext>
            </a:extLst>
          </p:cNvPr>
          <p:cNvSpPr/>
          <p:nvPr/>
        </p:nvSpPr>
        <p:spPr>
          <a:xfrm>
            <a:off x="2284424" y="2199543"/>
            <a:ext cx="7623152" cy="1229457"/>
          </a:xfrm>
          <a:custGeom>
            <a:avLst/>
            <a:gdLst>
              <a:gd name="connsiteX0" fmla="*/ 0 w 7623152"/>
              <a:gd name="connsiteY0" fmla="*/ 0 h 1229457"/>
              <a:gd name="connsiteX1" fmla="*/ 586396 w 7623152"/>
              <a:gd name="connsiteY1" fmla="*/ 0 h 1229457"/>
              <a:gd name="connsiteX2" fmla="*/ 1096561 w 7623152"/>
              <a:gd name="connsiteY2" fmla="*/ 0 h 1229457"/>
              <a:gd name="connsiteX3" fmla="*/ 1835420 w 7623152"/>
              <a:gd name="connsiteY3" fmla="*/ 0 h 1229457"/>
              <a:gd name="connsiteX4" fmla="*/ 2269354 w 7623152"/>
              <a:gd name="connsiteY4" fmla="*/ 0 h 1229457"/>
              <a:gd name="connsiteX5" fmla="*/ 3008213 w 7623152"/>
              <a:gd name="connsiteY5" fmla="*/ 0 h 1229457"/>
              <a:gd name="connsiteX6" fmla="*/ 3670841 w 7623152"/>
              <a:gd name="connsiteY6" fmla="*/ 0 h 1229457"/>
              <a:gd name="connsiteX7" fmla="*/ 4028543 w 7623152"/>
              <a:gd name="connsiteY7" fmla="*/ 0 h 1229457"/>
              <a:gd name="connsiteX8" fmla="*/ 4538707 w 7623152"/>
              <a:gd name="connsiteY8" fmla="*/ 0 h 1229457"/>
              <a:gd name="connsiteX9" fmla="*/ 5277567 w 7623152"/>
              <a:gd name="connsiteY9" fmla="*/ 0 h 1229457"/>
              <a:gd name="connsiteX10" fmla="*/ 6016426 w 7623152"/>
              <a:gd name="connsiteY10" fmla="*/ 0 h 1229457"/>
              <a:gd name="connsiteX11" fmla="*/ 6450359 w 7623152"/>
              <a:gd name="connsiteY11" fmla="*/ 0 h 1229457"/>
              <a:gd name="connsiteX12" fmla="*/ 6884293 w 7623152"/>
              <a:gd name="connsiteY12" fmla="*/ 0 h 1229457"/>
              <a:gd name="connsiteX13" fmla="*/ 7623152 w 7623152"/>
              <a:gd name="connsiteY13" fmla="*/ 0 h 1229457"/>
              <a:gd name="connsiteX14" fmla="*/ 7623152 w 7623152"/>
              <a:gd name="connsiteY14" fmla="*/ 385230 h 1229457"/>
              <a:gd name="connsiteX15" fmla="*/ 7623152 w 7623152"/>
              <a:gd name="connsiteY15" fmla="*/ 782754 h 1229457"/>
              <a:gd name="connsiteX16" fmla="*/ 7623152 w 7623152"/>
              <a:gd name="connsiteY16" fmla="*/ 1229457 h 1229457"/>
              <a:gd name="connsiteX17" fmla="*/ 7036756 w 7623152"/>
              <a:gd name="connsiteY17" fmla="*/ 1229457 h 1229457"/>
              <a:gd name="connsiteX18" fmla="*/ 6679054 w 7623152"/>
              <a:gd name="connsiteY18" fmla="*/ 1229457 h 1229457"/>
              <a:gd name="connsiteX19" fmla="*/ 6321352 w 7623152"/>
              <a:gd name="connsiteY19" fmla="*/ 1229457 h 1229457"/>
              <a:gd name="connsiteX20" fmla="*/ 5887419 w 7623152"/>
              <a:gd name="connsiteY20" fmla="*/ 1229457 h 1229457"/>
              <a:gd name="connsiteX21" fmla="*/ 5148560 w 7623152"/>
              <a:gd name="connsiteY21" fmla="*/ 1229457 h 1229457"/>
              <a:gd name="connsiteX22" fmla="*/ 4790858 w 7623152"/>
              <a:gd name="connsiteY22" fmla="*/ 1229457 h 1229457"/>
              <a:gd name="connsiteX23" fmla="*/ 4128230 w 7623152"/>
              <a:gd name="connsiteY23" fmla="*/ 1229457 h 1229457"/>
              <a:gd name="connsiteX24" fmla="*/ 3618065 w 7623152"/>
              <a:gd name="connsiteY24" fmla="*/ 1229457 h 1229457"/>
              <a:gd name="connsiteX25" fmla="*/ 3031669 w 7623152"/>
              <a:gd name="connsiteY25" fmla="*/ 1229457 h 1229457"/>
              <a:gd name="connsiteX26" fmla="*/ 2673967 w 7623152"/>
              <a:gd name="connsiteY26" fmla="*/ 1229457 h 1229457"/>
              <a:gd name="connsiteX27" fmla="*/ 2163802 w 7623152"/>
              <a:gd name="connsiteY27" fmla="*/ 1229457 h 1229457"/>
              <a:gd name="connsiteX28" fmla="*/ 1729869 w 7623152"/>
              <a:gd name="connsiteY28" fmla="*/ 1229457 h 1229457"/>
              <a:gd name="connsiteX29" fmla="*/ 1295936 w 7623152"/>
              <a:gd name="connsiteY29" fmla="*/ 1229457 h 1229457"/>
              <a:gd name="connsiteX30" fmla="*/ 862003 w 7623152"/>
              <a:gd name="connsiteY30" fmla="*/ 1229457 h 1229457"/>
              <a:gd name="connsiteX31" fmla="*/ 0 w 7623152"/>
              <a:gd name="connsiteY31" fmla="*/ 1229457 h 1229457"/>
              <a:gd name="connsiteX32" fmla="*/ 0 w 7623152"/>
              <a:gd name="connsiteY32" fmla="*/ 819638 h 1229457"/>
              <a:gd name="connsiteX33" fmla="*/ 0 w 7623152"/>
              <a:gd name="connsiteY33" fmla="*/ 409819 h 1229457"/>
              <a:gd name="connsiteX34" fmla="*/ 0 w 7623152"/>
              <a:gd name="connsiteY34" fmla="*/ 0 h 1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623152" h="1229457" fill="none" extrusionOk="0">
                <a:moveTo>
                  <a:pt x="0" y="0"/>
                </a:moveTo>
                <a:cubicBezTo>
                  <a:pt x="253913" y="-8573"/>
                  <a:pt x="441473" y="973"/>
                  <a:pt x="586396" y="0"/>
                </a:cubicBezTo>
                <a:cubicBezTo>
                  <a:pt x="731319" y="-973"/>
                  <a:pt x="886344" y="8950"/>
                  <a:pt x="1096561" y="0"/>
                </a:cubicBezTo>
                <a:cubicBezTo>
                  <a:pt x="1306778" y="-8950"/>
                  <a:pt x="1675919" y="8685"/>
                  <a:pt x="1835420" y="0"/>
                </a:cubicBezTo>
                <a:cubicBezTo>
                  <a:pt x="1994921" y="-8685"/>
                  <a:pt x="2121769" y="156"/>
                  <a:pt x="2269354" y="0"/>
                </a:cubicBezTo>
                <a:cubicBezTo>
                  <a:pt x="2416939" y="-156"/>
                  <a:pt x="2667206" y="2972"/>
                  <a:pt x="3008213" y="0"/>
                </a:cubicBezTo>
                <a:cubicBezTo>
                  <a:pt x="3349220" y="-2972"/>
                  <a:pt x="3379833" y="6588"/>
                  <a:pt x="3670841" y="0"/>
                </a:cubicBezTo>
                <a:cubicBezTo>
                  <a:pt x="3961849" y="-6588"/>
                  <a:pt x="3858339" y="5035"/>
                  <a:pt x="4028543" y="0"/>
                </a:cubicBezTo>
                <a:cubicBezTo>
                  <a:pt x="4198747" y="-5035"/>
                  <a:pt x="4421864" y="18885"/>
                  <a:pt x="4538707" y="0"/>
                </a:cubicBezTo>
                <a:cubicBezTo>
                  <a:pt x="4655550" y="-18885"/>
                  <a:pt x="5047440" y="72288"/>
                  <a:pt x="5277567" y="0"/>
                </a:cubicBezTo>
                <a:cubicBezTo>
                  <a:pt x="5507694" y="-72288"/>
                  <a:pt x="5661486" y="63429"/>
                  <a:pt x="6016426" y="0"/>
                </a:cubicBezTo>
                <a:cubicBezTo>
                  <a:pt x="6371366" y="-63429"/>
                  <a:pt x="6343376" y="33735"/>
                  <a:pt x="6450359" y="0"/>
                </a:cubicBezTo>
                <a:cubicBezTo>
                  <a:pt x="6557342" y="-33735"/>
                  <a:pt x="6689641" y="29376"/>
                  <a:pt x="6884293" y="0"/>
                </a:cubicBezTo>
                <a:cubicBezTo>
                  <a:pt x="7078945" y="-29376"/>
                  <a:pt x="7466383" y="75388"/>
                  <a:pt x="7623152" y="0"/>
                </a:cubicBezTo>
                <a:cubicBezTo>
                  <a:pt x="7643880" y="184226"/>
                  <a:pt x="7602649" y="255518"/>
                  <a:pt x="7623152" y="385230"/>
                </a:cubicBezTo>
                <a:cubicBezTo>
                  <a:pt x="7643655" y="514942"/>
                  <a:pt x="7598466" y="688112"/>
                  <a:pt x="7623152" y="782754"/>
                </a:cubicBezTo>
                <a:cubicBezTo>
                  <a:pt x="7647838" y="877396"/>
                  <a:pt x="7595554" y="1139419"/>
                  <a:pt x="7623152" y="1229457"/>
                </a:cubicBezTo>
                <a:cubicBezTo>
                  <a:pt x="7465195" y="1240359"/>
                  <a:pt x="7289825" y="1199503"/>
                  <a:pt x="7036756" y="1229457"/>
                </a:cubicBezTo>
                <a:cubicBezTo>
                  <a:pt x="6783687" y="1259411"/>
                  <a:pt x="6752563" y="1201378"/>
                  <a:pt x="6679054" y="1229457"/>
                </a:cubicBezTo>
                <a:cubicBezTo>
                  <a:pt x="6605545" y="1257536"/>
                  <a:pt x="6406664" y="1212186"/>
                  <a:pt x="6321352" y="1229457"/>
                </a:cubicBezTo>
                <a:cubicBezTo>
                  <a:pt x="6236040" y="1246728"/>
                  <a:pt x="6068303" y="1219398"/>
                  <a:pt x="5887419" y="1229457"/>
                </a:cubicBezTo>
                <a:cubicBezTo>
                  <a:pt x="5706535" y="1239516"/>
                  <a:pt x="5469401" y="1212745"/>
                  <a:pt x="5148560" y="1229457"/>
                </a:cubicBezTo>
                <a:cubicBezTo>
                  <a:pt x="4827719" y="1246169"/>
                  <a:pt x="4903508" y="1213444"/>
                  <a:pt x="4790858" y="1229457"/>
                </a:cubicBezTo>
                <a:cubicBezTo>
                  <a:pt x="4678208" y="1245470"/>
                  <a:pt x="4426377" y="1182625"/>
                  <a:pt x="4128230" y="1229457"/>
                </a:cubicBezTo>
                <a:cubicBezTo>
                  <a:pt x="3830083" y="1276289"/>
                  <a:pt x="3789762" y="1195143"/>
                  <a:pt x="3618065" y="1229457"/>
                </a:cubicBezTo>
                <a:cubicBezTo>
                  <a:pt x="3446368" y="1263771"/>
                  <a:pt x="3288223" y="1196751"/>
                  <a:pt x="3031669" y="1229457"/>
                </a:cubicBezTo>
                <a:cubicBezTo>
                  <a:pt x="2775115" y="1262163"/>
                  <a:pt x="2796376" y="1205101"/>
                  <a:pt x="2673967" y="1229457"/>
                </a:cubicBezTo>
                <a:cubicBezTo>
                  <a:pt x="2551558" y="1253813"/>
                  <a:pt x="2347913" y="1206862"/>
                  <a:pt x="2163802" y="1229457"/>
                </a:cubicBezTo>
                <a:cubicBezTo>
                  <a:pt x="1979692" y="1252052"/>
                  <a:pt x="1833084" y="1207696"/>
                  <a:pt x="1729869" y="1229457"/>
                </a:cubicBezTo>
                <a:cubicBezTo>
                  <a:pt x="1626654" y="1251218"/>
                  <a:pt x="1412385" y="1179163"/>
                  <a:pt x="1295936" y="1229457"/>
                </a:cubicBezTo>
                <a:cubicBezTo>
                  <a:pt x="1179487" y="1279751"/>
                  <a:pt x="954123" y="1189704"/>
                  <a:pt x="862003" y="1229457"/>
                </a:cubicBezTo>
                <a:cubicBezTo>
                  <a:pt x="769883" y="1269210"/>
                  <a:pt x="394492" y="1196745"/>
                  <a:pt x="0" y="1229457"/>
                </a:cubicBezTo>
                <a:cubicBezTo>
                  <a:pt x="-48088" y="1032754"/>
                  <a:pt x="5152" y="933547"/>
                  <a:pt x="0" y="819638"/>
                </a:cubicBezTo>
                <a:cubicBezTo>
                  <a:pt x="-5152" y="705729"/>
                  <a:pt x="8860" y="533534"/>
                  <a:pt x="0" y="409819"/>
                </a:cubicBezTo>
                <a:cubicBezTo>
                  <a:pt x="-8860" y="286104"/>
                  <a:pt x="34454" y="146408"/>
                  <a:pt x="0" y="0"/>
                </a:cubicBezTo>
                <a:close/>
              </a:path>
              <a:path w="7623152" h="1229457" stroke="0" extrusionOk="0">
                <a:moveTo>
                  <a:pt x="0" y="0"/>
                </a:moveTo>
                <a:cubicBezTo>
                  <a:pt x="98601" y="-31807"/>
                  <a:pt x="277868" y="28539"/>
                  <a:pt x="357702" y="0"/>
                </a:cubicBezTo>
                <a:cubicBezTo>
                  <a:pt x="437536" y="-28539"/>
                  <a:pt x="830129" y="17594"/>
                  <a:pt x="1096561" y="0"/>
                </a:cubicBezTo>
                <a:cubicBezTo>
                  <a:pt x="1362993" y="-17594"/>
                  <a:pt x="1586349" y="75265"/>
                  <a:pt x="1835420" y="0"/>
                </a:cubicBezTo>
                <a:cubicBezTo>
                  <a:pt x="2084491" y="-75265"/>
                  <a:pt x="2196659" y="36243"/>
                  <a:pt x="2345585" y="0"/>
                </a:cubicBezTo>
                <a:cubicBezTo>
                  <a:pt x="2494512" y="-36243"/>
                  <a:pt x="2811394" y="16288"/>
                  <a:pt x="2931982" y="0"/>
                </a:cubicBezTo>
                <a:cubicBezTo>
                  <a:pt x="3052570" y="-16288"/>
                  <a:pt x="3156540" y="27950"/>
                  <a:pt x="3365915" y="0"/>
                </a:cubicBezTo>
                <a:cubicBezTo>
                  <a:pt x="3575290" y="-27950"/>
                  <a:pt x="3564685" y="35825"/>
                  <a:pt x="3723617" y="0"/>
                </a:cubicBezTo>
                <a:cubicBezTo>
                  <a:pt x="3882549" y="-35825"/>
                  <a:pt x="3994354" y="33061"/>
                  <a:pt x="4157550" y="0"/>
                </a:cubicBezTo>
                <a:cubicBezTo>
                  <a:pt x="4320746" y="-33061"/>
                  <a:pt x="4549036" y="77837"/>
                  <a:pt x="4820178" y="0"/>
                </a:cubicBezTo>
                <a:cubicBezTo>
                  <a:pt x="5091320" y="-77837"/>
                  <a:pt x="5243781" y="21252"/>
                  <a:pt x="5406574" y="0"/>
                </a:cubicBezTo>
                <a:cubicBezTo>
                  <a:pt x="5569367" y="-21252"/>
                  <a:pt x="5799628" y="5488"/>
                  <a:pt x="5916739" y="0"/>
                </a:cubicBezTo>
                <a:cubicBezTo>
                  <a:pt x="6033851" y="-5488"/>
                  <a:pt x="6330821" y="32484"/>
                  <a:pt x="6503135" y="0"/>
                </a:cubicBezTo>
                <a:cubicBezTo>
                  <a:pt x="6675449" y="-32484"/>
                  <a:pt x="6795330" y="60369"/>
                  <a:pt x="7013300" y="0"/>
                </a:cubicBezTo>
                <a:cubicBezTo>
                  <a:pt x="7231270" y="-60369"/>
                  <a:pt x="7334489" y="35911"/>
                  <a:pt x="7623152" y="0"/>
                </a:cubicBezTo>
                <a:cubicBezTo>
                  <a:pt x="7639472" y="146924"/>
                  <a:pt x="7601733" y="208008"/>
                  <a:pt x="7623152" y="397524"/>
                </a:cubicBezTo>
                <a:cubicBezTo>
                  <a:pt x="7644571" y="587040"/>
                  <a:pt x="7591761" y="619044"/>
                  <a:pt x="7623152" y="770460"/>
                </a:cubicBezTo>
                <a:cubicBezTo>
                  <a:pt x="7654543" y="921876"/>
                  <a:pt x="7600245" y="1027565"/>
                  <a:pt x="7623152" y="1229457"/>
                </a:cubicBezTo>
                <a:cubicBezTo>
                  <a:pt x="7466066" y="1250830"/>
                  <a:pt x="7326409" y="1186463"/>
                  <a:pt x="7189219" y="1229457"/>
                </a:cubicBezTo>
                <a:cubicBezTo>
                  <a:pt x="7052029" y="1272451"/>
                  <a:pt x="6963652" y="1190513"/>
                  <a:pt x="6831517" y="1229457"/>
                </a:cubicBezTo>
                <a:cubicBezTo>
                  <a:pt x="6699382" y="1268401"/>
                  <a:pt x="6481100" y="1202834"/>
                  <a:pt x="6321352" y="1229457"/>
                </a:cubicBezTo>
                <a:cubicBezTo>
                  <a:pt x="6161605" y="1256080"/>
                  <a:pt x="5871520" y="1197319"/>
                  <a:pt x="5658724" y="1229457"/>
                </a:cubicBezTo>
                <a:cubicBezTo>
                  <a:pt x="5445928" y="1261595"/>
                  <a:pt x="5441392" y="1223350"/>
                  <a:pt x="5301023" y="1229457"/>
                </a:cubicBezTo>
                <a:cubicBezTo>
                  <a:pt x="5160654" y="1235564"/>
                  <a:pt x="4971593" y="1211030"/>
                  <a:pt x="4867089" y="1229457"/>
                </a:cubicBezTo>
                <a:cubicBezTo>
                  <a:pt x="4762585" y="1247884"/>
                  <a:pt x="4465195" y="1224684"/>
                  <a:pt x="4280693" y="1229457"/>
                </a:cubicBezTo>
                <a:cubicBezTo>
                  <a:pt x="4096191" y="1234230"/>
                  <a:pt x="3723932" y="1161297"/>
                  <a:pt x="3541834" y="1229457"/>
                </a:cubicBezTo>
                <a:cubicBezTo>
                  <a:pt x="3359736" y="1297617"/>
                  <a:pt x="3299823" y="1188954"/>
                  <a:pt x="3184132" y="1229457"/>
                </a:cubicBezTo>
                <a:cubicBezTo>
                  <a:pt x="3068441" y="1269960"/>
                  <a:pt x="2853551" y="1166231"/>
                  <a:pt x="2597736" y="1229457"/>
                </a:cubicBezTo>
                <a:cubicBezTo>
                  <a:pt x="2341921" y="1292683"/>
                  <a:pt x="2214316" y="1177159"/>
                  <a:pt x="2011339" y="1229457"/>
                </a:cubicBezTo>
                <a:cubicBezTo>
                  <a:pt x="1808362" y="1281755"/>
                  <a:pt x="1789481" y="1220157"/>
                  <a:pt x="1653638" y="1229457"/>
                </a:cubicBezTo>
                <a:cubicBezTo>
                  <a:pt x="1517795" y="1238757"/>
                  <a:pt x="1253065" y="1199511"/>
                  <a:pt x="914778" y="1229457"/>
                </a:cubicBezTo>
                <a:cubicBezTo>
                  <a:pt x="576491" y="1259403"/>
                  <a:pt x="423057" y="1124305"/>
                  <a:pt x="0" y="1229457"/>
                </a:cubicBezTo>
                <a:cubicBezTo>
                  <a:pt x="-46740" y="1053649"/>
                  <a:pt x="45782" y="931235"/>
                  <a:pt x="0" y="807343"/>
                </a:cubicBezTo>
                <a:cubicBezTo>
                  <a:pt x="-45782" y="683451"/>
                  <a:pt x="16746" y="527234"/>
                  <a:pt x="0" y="385230"/>
                </a:cubicBezTo>
                <a:cubicBezTo>
                  <a:pt x="-16746" y="243226"/>
                  <a:pt x="14507" y="17077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417321200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GV GHI VÀO ĐÂY</a:t>
            </a:r>
          </a:p>
        </p:txBody>
      </p:sp>
      <p:sp>
        <p:nvSpPr>
          <p:cNvPr id="4" name="Rectangle 3">
            <a:extLst>
              <a:ext uri="{FF2B5EF4-FFF2-40B4-BE49-F238E27FC236}">
                <a16:creationId xmlns:a16="http://schemas.microsoft.com/office/drawing/2014/main" id="{B4394B60-3EAA-F1EA-F784-7E402909C152}"/>
              </a:ext>
            </a:extLst>
          </p:cNvPr>
          <p:cNvSpPr/>
          <p:nvPr/>
        </p:nvSpPr>
        <p:spPr>
          <a:xfrm>
            <a:off x="3477985" y="520907"/>
            <a:ext cx="5236029" cy="122945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1200" normalizeH="0" baseline="0" noProof="0" dirty="0">
                <a:ln w="22225">
                  <a:solidFill>
                    <a:schemeClr val="tx1"/>
                  </a:solidFill>
                  <a:prstDash val="solid"/>
                </a:ln>
                <a:solidFill>
                  <a:schemeClr val="accent5">
                    <a:lumMod val="60000"/>
                    <a:lumOff val="40000"/>
                  </a:schemeClr>
                </a:solidFill>
                <a:uLnTx/>
                <a:uFillTx/>
                <a:latin typeface="Calibri" panose="020F0502020204030204"/>
                <a:ea typeface="+mn-ea"/>
                <a:cs typeface="+mn-cs"/>
              </a:rPr>
              <a:t>DẶN DÒ</a:t>
            </a:r>
          </a:p>
        </p:txBody>
      </p:sp>
      <p:sp>
        <p:nvSpPr>
          <p:cNvPr id="8" name="Rectangle 7">
            <a:extLst>
              <a:ext uri="{FF2B5EF4-FFF2-40B4-BE49-F238E27FC236}">
                <a16:creationId xmlns:a16="http://schemas.microsoft.com/office/drawing/2014/main" id="{76126E2E-174D-1443-3DCF-B7E42937A32B}"/>
              </a:ext>
            </a:extLst>
          </p:cNvPr>
          <p:cNvSpPr/>
          <p:nvPr/>
        </p:nvSpPr>
        <p:spPr>
          <a:xfrm>
            <a:off x="2284424" y="4203281"/>
            <a:ext cx="7623152" cy="1229457"/>
          </a:xfrm>
          <a:custGeom>
            <a:avLst/>
            <a:gdLst>
              <a:gd name="connsiteX0" fmla="*/ 0 w 7623152"/>
              <a:gd name="connsiteY0" fmla="*/ 0 h 1229457"/>
              <a:gd name="connsiteX1" fmla="*/ 586396 w 7623152"/>
              <a:gd name="connsiteY1" fmla="*/ 0 h 1229457"/>
              <a:gd name="connsiteX2" fmla="*/ 1096561 w 7623152"/>
              <a:gd name="connsiteY2" fmla="*/ 0 h 1229457"/>
              <a:gd name="connsiteX3" fmla="*/ 1835420 w 7623152"/>
              <a:gd name="connsiteY3" fmla="*/ 0 h 1229457"/>
              <a:gd name="connsiteX4" fmla="*/ 2269354 w 7623152"/>
              <a:gd name="connsiteY4" fmla="*/ 0 h 1229457"/>
              <a:gd name="connsiteX5" fmla="*/ 3008213 w 7623152"/>
              <a:gd name="connsiteY5" fmla="*/ 0 h 1229457"/>
              <a:gd name="connsiteX6" fmla="*/ 3670841 w 7623152"/>
              <a:gd name="connsiteY6" fmla="*/ 0 h 1229457"/>
              <a:gd name="connsiteX7" fmla="*/ 4028543 w 7623152"/>
              <a:gd name="connsiteY7" fmla="*/ 0 h 1229457"/>
              <a:gd name="connsiteX8" fmla="*/ 4538707 w 7623152"/>
              <a:gd name="connsiteY8" fmla="*/ 0 h 1229457"/>
              <a:gd name="connsiteX9" fmla="*/ 5277567 w 7623152"/>
              <a:gd name="connsiteY9" fmla="*/ 0 h 1229457"/>
              <a:gd name="connsiteX10" fmla="*/ 6016426 w 7623152"/>
              <a:gd name="connsiteY10" fmla="*/ 0 h 1229457"/>
              <a:gd name="connsiteX11" fmla="*/ 6450359 w 7623152"/>
              <a:gd name="connsiteY11" fmla="*/ 0 h 1229457"/>
              <a:gd name="connsiteX12" fmla="*/ 6884293 w 7623152"/>
              <a:gd name="connsiteY12" fmla="*/ 0 h 1229457"/>
              <a:gd name="connsiteX13" fmla="*/ 7623152 w 7623152"/>
              <a:gd name="connsiteY13" fmla="*/ 0 h 1229457"/>
              <a:gd name="connsiteX14" fmla="*/ 7623152 w 7623152"/>
              <a:gd name="connsiteY14" fmla="*/ 385230 h 1229457"/>
              <a:gd name="connsiteX15" fmla="*/ 7623152 w 7623152"/>
              <a:gd name="connsiteY15" fmla="*/ 782754 h 1229457"/>
              <a:gd name="connsiteX16" fmla="*/ 7623152 w 7623152"/>
              <a:gd name="connsiteY16" fmla="*/ 1229457 h 1229457"/>
              <a:gd name="connsiteX17" fmla="*/ 7036756 w 7623152"/>
              <a:gd name="connsiteY17" fmla="*/ 1229457 h 1229457"/>
              <a:gd name="connsiteX18" fmla="*/ 6679054 w 7623152"/>
              <a:gd name="connsiteY18" fmla="*/ 1229457 h 1229457"/>
              <a:gd name="connsiteX19" fmla="*/ 6321352 w 7623152"/>
              <a:gd name="connsiteY19" fmla="*/ 1229457 h 1229457"/>
              <a:gd name="connsiteX20" fmla="*/ 5887419 w 7623152"/>
              <a:gd name="connsiteY20" fmla="*/ 1229457 h 1229457"/>
              <a:gd name="connsiteX21" fmla="*/ 5148560 w 7623152"/>
              <a:gd name="connsiteY21" fmla="*/ 1229457 h 1229457"/>
              <a:gd name="connsiteX22" fmla="*/ 4790858 w 7623152"/>
              <a:gd name="connsiteY22" fmla="*/ 1229457 h 1229457"/>
              <a:gd name="connsiteX23" fmla="*/ 4128230 w 7623152"/>
              <a:gd name="connsiteY23" fmla="*/ 1229457 h 1229457"/>
              <a:gd name="connsiteX24" fmla="*/ 3618065 w 7623152"/>
              <a:gd name="connsiteY24" fmla="*/ 1229457 h 1229457"/>
              <a:gd name="connsiteX25" fmla="*/ 3031669 w 7623152"/>
              <a:gd name="connsiteY25" fmla="*/ 1229457 h 1229457"/>
              <a:gd name="connsiteX26" fmla="*/ 2673967 w 7623152"/>
              <a:gd name="connsiteY26" fmla="*/ 1229457 h 1229457"/>
              <a:gd name="connsiteX27" fmla="*/ 2163802 w 7623152"/>
              <a:gd name="connsiteY27" fmla="*/ 1229457 h 1229457"/>
              <a:gd name="connsiteX28" fmla="*/ 1729869 w 7623152"/>
              <a:gd name="connsiteY28" fmla="*/ 1229457 h 1229457"/>
              <a:gd name="connsiteX29" fmla="*/ 1295936 w 7623152"/>
              <a:gd name="connsiteY29" fmla="*/ 1229457 h 1229457"/>
              <a:gd name="connsiteX30" fmla="*/ 862003 w 7623152"/>
              <a:gd name="connsiteY30" fmla="*/ 1229457 h 1229457"/>
              <a:gd name="connsiteX31" fmla="*/ 0 w 7623152"/>
              <a:gd name="connsiteY31" fmla="*/ 1229457 h 1229457"/>
              <a:gd name="connsiteX32" fmla="*/ 0 w 7623152"/>
              <a:gd name="connsiteY32" fmla="*/ 819638 h 1229457"/>
              <a:gd name="connsiteX33" fmla="*/ 0 w 7623152"/>
              <a:gd name="connsiteY33" fmla="*/ 409819 h 1229457"/>
              <a:gd name="connsiteX34" fmla="*/ 0 w 7623152"/>
              <a:gd name="connsiteY34" fmla="*/ 0 h 1229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7623152" h="1229457" fill="none" extrusionOk="0">
                <a:moveTo>
                  <a:pt x="0" y="0"/>
                </a:moveTo>
                <a:cubicBezTo>
                  <a:pt x="253913" y="-8573"/>
                  <a:pt x="441473" y="973"/>
                  <a:pt x="586396" y="0"/>
                </a:cubicBezTo>
                <a:cubicBezTo>
                  <a:pt x="731319" y="-973"/>
                  <a:pt x="886344" y="8950"/>
                  <a:pt x="1096561" y="0"/>
                </a:cubicBezTo>
                <a:cubicBezTo>
                  <a:pt x="1306778" y="-8950"/>
                  <a:pt x="1675919" y="8685"/>
                  <a:pt x="1835420" y="0"/>
                </a:cubicBezTo>
                <a:cubicBezTo>
                  <a:pt x="1994921" y="-8685"/>
                  <a:pt x="2121769" y="156"/>
                  <a:pt x="2269354" y="0"/>
                </a:cubicBezTo>
                <a:cubicBezTo>
                  <a:pt x="2416939" y="-156"/>
                  <a:pt x="2667206" y="2972"/>
                  <a:pt x="3008213" y="0"/>
                </a:cubicBezTo>
                <a:cubicBezTo>
                  <a:pt x="3349220" y="-2972"/>
                  <a:pt x="3379833" y="6588"/>
                  <a:pt x="3670841" y="0"/>
                </a:cubicBezTo>
                <a:cubicBezTo>
                  <a:pt x="3961849" y="-6588"/>
                  <a:pt x="3858339" y="5035"/>
                  <a:pt x="4028543" y="0"/>
                </a:cubicBezTo>
                <a:cubicBezTo>
                  <a:pt x="4198747" y="-5035"/>
                  <a:pt x="4421864" y="18885"/>
                  <a:pt x="4538707" y="0"/>
                </a:cubicBezTo>
                <a:cubicBezTo>
                  <a:pt x="4655550" y="-18885"/>
                  <a:pt x="5047440" y="72288"/>
                  <a:pt x="5277567" y="0"/>
                </a:cubicBezTo>
                <a:cubicBezTo>
                  <a:pt x="5507694" y="-72288"/>
                  <a:pt x="5661486" y="63429"/>
                  <a:pt x="6016426" y="0"/>
                </a:cubicBezTo>
                <a:cubicBezTo>
                  <a:pt x="6371366" y="-63429"/>
                  <a:pt x="6343376" y="33735"/>
                  <a:pt x="6450359" y="0"/>
                </a:cubicBezTo>
                <a:cubicBezTo>
                  <a:pt x="6557342" y="-33735"/>
                  <a:pt x="6689641" y="29376"/>
                  <a:pt x="6884293" y="0"/>
                </a:cubicBezTo>
                <a:cubicBezTo>
                  <a:pt x="7078945" y="-29376"/>
                  <a:pt x="7466383" y="75388"/>
                  <a:pt x="7623152" y="0"/>
                </a:cubicBezTo>
                <a:cubicBezTo>
                  <a:pt x="7643880" y="184226"/>
                  <a:pt x="7602649" y="255518"/>
                  <a:pt x="7623152" y="385230"/>
                </a:cubicBezTo>
                <a:cubicBezTo>
                  <a:pt x="7643655" y="514942"/>
                  <a:pt x="7598466" y="688112"/>
                  <a:pt x="7623152" y="782754"/>
                </a:cubicBezTo>
                <a:cubicBezTo>
                  <a:pt x="7647838" y="877396"/>
                  <a:pt x="7595554" y="1139419"/>
                  <a:pt x="7623152" y="1229457"/>
                </a:cubicBezTo>
                <a:cubicBezTo>
                  <a:pt x="7465195" y="1240359"/>
                  <a:pt x="7289825" y="1199503"/>
                  <a:pt x="7036756" y="1229457"/>
                </a:cubicBezTo>
                <a:cubicBezTo>
                  <a:pt x="6783687" y="1259411"/>
                  <a:pt x="6752563" y="1201378"/>
                  <a:pt x="6679054" y="1229457"/>
                </a:cubicBezTo>
                <a:cubicBezTo>
                  <a:pt x="6605545" y="1257536"/>
                  <a:pt x="6406664" y="1212186"/>
                  <a:pt x="6321352" y="1229457"/>
                </a:cubicBezTo>
                <a:cubicBezTo>
                  <a:pt x="6236040" y="1246728"/>
                  <a:pt x="6068303" y="1219398"/>
                  <a:pt x="5887419" y="1229457"/>
                </a:cubicBezTo>
                <a:cubicBezTo>
                  <a:pt x="5706535" y="1239516"/>
                  <a:pt x="5469401" y="1212745"/>
                  <a:pt x="5148560" y="1229457"/>
                </a:cubicBezTo>
                <a:cubicBezTo>
                  <a:pt x="4827719" y="1246169"/>
                  <a:pt x="4903508" y="1213444"/>
                  <a:pt x="4790858" y="1229457"/>
                </a:cubicBezTo>
                <a:cubicBezTo>
                  <a:pt x="4678208" y="1245470"/>
                  <a:pt x="4426377" y="1182625"/>
                  <a:pt x="4128230" y="1229457"/>
                </a:cubicBezTo>
                <a:cubicBezTo>
                  <a:pt x="3830083" y="1276289"/>
                  <a:pt x="3789762" y="1195143"/>
                  <a:pt x="3618065" y="1229457"/>
                </a:cubicBezTo>
                <a:cubicBezTo>
                  <a:pt x="3446368" y="1263771"/>
                  <a:pt x="3288223" y="1196751"/>
                  <a:pt x="3031669" y="1229457"/>
                </a:cubicBezTo>
                <a:cubicBezTo>
                  <a:pt x="2775115" y="1262163"/>
                  <a:pt x="2796376" y="1205101"/>
                  <a:pt x="2673967" y="1229457"/>
                </a:cubicBezTo>
                <a:cubicBezTo>
                  <a:pt x="2551558" y="1253813"/>
                  <a:pt x="2347913" y="1206862"/>
                  <a:pt x="2163802" y="1229457"/>
                </a:cubicBezTo>
                <a:cubicBezTo>
                  <a:pt x="1979692" y="1252052"/>
                  <a:pt x="1833084" y="1207696"/>
                  <a:pt x="1729869" y="1229457"/>
                </a:cubicBezTo>
                <a:cubicBezTo>
                  <a:pt x="1626654" y="1251218"/>
                  <a:pt x="1412385" y="1179163"/>
                  <a:pt x="1295936" y="1229457"/>
                </a:cubicBezTo>
                <a:cubicBezTo>
                  <a:pt x="1179487" y="1279751"/>
                  <a:pt x="954123" y="1189704"/>
                  <a:pt x="862003" y="1229457"/>
                </a:cubicBezTo>
                <a:cubicBezTo>
                  <a:pt x="769883" y="1269210"/>
                  <a:pt x="394492" y="1196745"/>
                  <a:pt x="0" y="1229457"/>
                </a:cubicBezTo>
                <a:cubicBezTo>
                  <a:pt x="-48088" y="1032754"/>
                  <a:pt x="5152" y="933547"/>
                  <a:pt x="0" y="819638"/>
                </a:cubicBezTo>
                <a:cubicBezTo>
                  <a:pt x="-5152" y="705729"/>
                  <a:pt x="8860" y="533534"/>
                  <a:pt x="0" y="409819"/>
                </a:cubicBezTo>
                <a:cubicBezTo>
                  <a:pt x="-8860" y="286104"/>
                  <a:pt x="34454" y="146408"/>
                  <a:pt x="0" y="0"/>
                </a:cubicBezTo>
                <a:close/>
              </a:path>
              <a:path w="7623152" h="1229457" stroke="0" extrusionOk="0">
                <a:moveTo>
                  <a:pt x="0" y="0"/>
                </a:moveTo>
                <a:cubicBezTo>
                  <a:pt x="98601" y="-31807"/>
                  <a:pt x="277868" y="28539"/>
                  <a:pt x="357702" y="0"/>
                </a:cubicBezTo>
                <a:cubicBezTo>
                  <a:pt x="437536" y="-28539"/>
                  <a:pt x="830129" y="17594"/>
                  <a:pt x="1096561" y="0"/>
                </a:cubicBezTo>
                <a:cubicBezTo>
                  <a:pt x="1362993" y="-17594"/>
                  <a:pt x="1586349" y="75265"/>
                  <a:pt x="1835420" y="0"/>
                </a:cubicBezTo>
                <a:cubicBezTo>
                  <a:pt x="2084491" y="-75265"/>
                  <a:pt x="2196659" y="36243"/>
                  <a:pt x="2345585" y="0"/>
                </a:cubicBezTo>
                <a:cubicBezTo>
                  <a:pt x="2494512" y="-36243"/>
                  <a:pt x="2811394" y="16288"/>
                  <a:pt x="2931982" y="0"/>
                </a:cubicBezTo>
                <a:cubicBezTo>
                  <a:pt x="3052570" y="-16288"/>
                  <a:pt x="3156540" y="27950"/>
                  <a:pt x="3365915" y="0"/>
                </a:cubicBezTo>
                <a:cubicBezTo>
                  <a:pt x="3575290" y="-27950"/>
                  <a:pt x="3564685" y="35825"/>
                  <a:pt x="3723617" y="0"/>
                </a:cubicBezTo>
                <a:cubicBezTo>
                  <a:pt x="3882549" y="-35825"/>
                  <a:pt x="3994354" y="33061"/>
                  <a:pt x="4157550" y="0"/>
                </a:cubicBezTo>
                <a:cubicBezTo>
                  <a:pt x="4320746" y="-33061"/>
                  <a:pt x="4549036" y="77837"/>
                  <a:pt x="4820178" y="0"/>
                </a:cubicBezTo>
                <a:cubicBezTo>
                  <a:pt x="5091320" y="-77837"/>
                  <a:pt x="5243781" y="21252"/>
                  <a:pt x="5406574" y="0"/>
                </a:cubicBezTo>
                <a:cubicBezTo>
                  <a:pt x="5569367" y="-21252"/>
                  <a:pt x="5799628" y="5488"/>
                  <a:pt x="5916739" y="0"/>
                </a:cubicBezTo>
                <a:cubicBezTo>
                  <a:pt x="6033851" y="-5488"/>
                  <a:pt x="6330821" y="32484"/>
                  <a:pt x="6503135" y="0"/>
                </a:cubicBezTo>
                <a:cubicBezTo>
                  <a:pt x="6675449" y="-32484"/>
                  <a:pt x="6795330" y="60369"/>
                  <a:pt x="7013300" y="0"/>
                </a:cubicBezTo>
                <a:cubicBezTo>
                  <a:pt x="7231270" y="-60369"/>
                  <a:pt x="7334489" y="35911"/>
                  <a:pt x="7623152" y="0"/>
                </a:cubicBezTo>
                <a:cubicBezTo>
                  <a:pt x="7639472" y="146924"/>
                  <a:pt x="7601733" y="208008"/>
                  <a:pt x="7623152" y="397524"/>
                </a:cubicBezTo>
                <a:cubicBezTo>
                  <a:pt x="7644571" y="587040"/>
                  <a:pt x="7591761" y="619044"/>
                  <a:pt x="7623152" y="770460"/>
                </a:cubicBezTo>
                <a:cubicBezTo>
                  <a:pt x="7654543" y="921876"/>
                  <a:pt x="7600245" y="1027565"/>
                  <a:pt x="7623152" y="1229457"/>
                </a:cubicBezTo>
                <a:cubicBezTo>
                  <a:pt x="7466066" y="1250830"/>
                  <a:pt x="7326409" y="1186463"/>
                  <a:pt x="7189219" y="1229457"/>
                </a:cubicBezTo>
                <a:cubicBezTo>
                  <a:pt x="7052029" y="1272451"/>
                  <a:pt x="6963652" y="1190513"/>
                  <a:pt x="6831517" y="1229457"/>
                </a:cubicBezTo>
                <a:cubicBezTo>
                  <a:pt x="6699382" y="1268401"/>
                  <a:pt x="6481100" y="1202834"/>
                  <a:pt x="6321352" y="1229457"/>
                </a:cubicBezTo>
                <a:cubicBezTo>
                  <a:pt x="6161605" y="1256080"/>
                  <a:pt x="5871520" y="1197319"/>
                  <a:pt x="5658724" y="1229457"/>
                </a:cubicBezTo>
                <a:cubicBezTo>
                  <a:pt x="5445928" y="1261595"/>
                  <a:pt x="5441392" y="1223350"/>
                  <a:pt x="5301023" y="1229457"/>
                </a:cubicBezTo>
                <a:cubicBezTo>
                  <a:pt x="5160654" y="1235564"/>
                  <a:pt x="4971593" y="1211030"/>
                  <a:pt x="4867089" y="1229457"/>
                </a:cubicBezTo>
                <a:cubicBezTo>
                  <a:pt x="4762585" y="1247884"/>
                  <a:pt x="4465195" y="1224684"/>
                  <a:pt x="4280693" y="1229457"/>
                </a:cubicBezTo>
                <a:cubicBezTo>
                  <a:pt x="4096191" y="1234230"/>
                  <a:pt x="3723932" y="1161297"/>
                  <a:pt x="3541834" y="1229457"/>
                </a:cubicBezTo>
                <a:cubicBezTo>
                  <a:pt x="3359736" y="1297617"/>
                  <a:pt x="3299823" y="1188954"/>
                  <a:pt x="3184132" y="1229457"/>
                </a:cubicBezTo>
                <a:cubicBezTo>
                  <a:pt x="3068441" y="1269960"/>
                  <a:pt x="2853551" y="1166231"/>
                  <a:pt x="2597736" y="1229457"/>
                </a:cubicBezTo>
                <a:cubicBezTo>
                  <a:pt x="2341921" y="1292683"/>
                  <a:pt x="2214316" y="1177159"/>
                  <a:pt x="2011339" y="1229457"/>
                </a:cubicBezTo>
                <a:cubicBezTo>
                  <a:pt x="1808362" y="1281755"/>
                  <a:pt x="1789481" y="1220157"/>
                  <a:pt x="1653638" y="1229457"/>
                </a:cubicBezTo>
                <a:cubicBezTo>
                  <a:pt x="1517795" y="1238757"/>
                  <a:pt x="1253065" y="1199511"/>
                  <a:pt x="914778" y="1229457"/>
                </a:cubicBezTo>
                <a:cubicBezTo>
                  <a:pt x="576491" y="1259403"/>
                  <a:pt x="423057" y="1124305"/>
                  <a:pt x="0" y="1229457"/>
                </a:cubicBezTo>
                <a:cubicBezTo>
                  <a:pt x="-46740" y="1053649"/>
                  <a:pt x="45782" y="931235"/>
                  <a:pt x="0" y="807343"/>
                </a:cubicBezTo>
                <a:cubicBezTo>
                  <a:pt x="-45782" y="683451"/>
                  <a:pt x="16746" y="527234"/>
                  <a:pt x="0" y="385230"/>
                </a:cubicBezTo>
                <a:cubicBezTo>
                  <a:pt x="-16746" y="243226"/>
                  <a:pt x="14507" y="170778"/>
                  <a:pt x="0" y="0"/>
                </a:cubicBezTo>
                <a:close/>
              </a:path>
            </a:pathLst>
          </a:custGeom>
          <a:solidFill>
            <a:schemeClr val="accent4">
              <a:lumMod val="20000"/>
              <a:lumOff val="80000"/>
            </a:schemeClr>
          </a:solidFill>
          <a:ln>
            <a:solidFill>
              <a:schemeClr val="tx1"/>
            </a:solidFill>
            <a:extLst>
              <a:ext uri="{C807C97D-BFC1-408E-A445-0C87EB9F89A2}">
                <ask:lineSketchStyleProps xmlns:ask="http://schemas.microsoft.com/office/drawing/2018/sketchyshapes" sd="4173212009">
                  <a:prstGeom prst="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rPr>
              <a:t>GV GHI VÀO ĐÂY</a:t>
            </a:r>
          </a:p>
        </p:txBody>
      </p:sp>
      <p:pic>
        <p:nvPicPr>
          <p:cNvPr id="9" name="Picture 8" descr="A picture containing doll&#10;&#10;Description automatically generated">
            <a:extLst>
              <a:ext uri="{FF2B5EF4-FFF2-40B4-BE49-F238E27FC236}">
                <a16:creationId xmlns:a16="http://schemas.microsoft.com/office/drawing/2014/main" id="{2E078212-F681-F483-42B7-7589E577FA2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77" b="99796" l="9845" r="99655">
                        <a14:foregroundMark x1="81174" y1="6314" x2="94473" y2="24440"/>
                        <a14:foregroundMark x1="94473" y1="24440" x2="94991" y2="28513"/>
                        <a14:foregroundMark x1="79793" y1="4277" x2="94301" y2="4684"/>
                        <a14:foregroundMark x1="83420" y1="24847" x2="86183" y2="40530"/>
                        <a14:foregroundMark x1="86183" y1="40530" x2="86183" y2="40530"/>
                        <a14:foregroundMark x1="97237" y1="16090" x2="99827" y2="27088"/>
                        <a14:foregroundMark x1="99827" y1="27088" x2="99827" y2="27088"/>
                        <a14:foregroundMark x1="81520" y1="60081" x2="86010" y2="98574"/>
                        <a14:foregroundMark x1="72884" y1="94094" x2="76511" y2="99796"/>
                        <a14:foregroundMark x1="57340" y1="34623" x2="46114" y2="13646"/>
                        <a14:foregroundMark x1="46114" y1="13646" x2="46114" y2="13646"/>
                        <a14:foregroundMark x1="47496" y1="14868" x2="44560" y2="8961"/>
                        <a14:backgroundMark x1="73230" y1="41752" x2="73230" y2="41752"/>
                        <a14:backgroundMark x1="68048" y1="8147" x2="68048" y2="8147"/>
                        <a14:backgroundMark x1="67703" y1="8350" x2="69430" y2="10591"/>
                        <a14:backgroundMark x1="39896" y1="50713" x2="48187" y2="63340"/>
                        <a14:backgroundMark x1="69948" y1="44196" x2="73575" y2="36864"/>
                      </a14:backgroundRemoval>
                    </a14:imgEffect>
                  </a14:imgLayer>
                </a14:imgProps>
              </a:ext>
              <a:ext uri="{28A0092B-C50C-407E-A947-70E740481C1C}">
                <a14:useLocalDpi xmlns:a14="http://schemas.microsoft.com/office/drawing/2010/main" val="0"/>
              </a:ext>
            </a:extLst>
          </a:blip>
          <a:srcRect l="43186"/>
          <a:stretch/>
        </p:blipFill>
        <p:spPr>
          <a:xfrm flipH="1">
            <a:off x="0" y="2444954"/>
            <a:ext cx="2956560" cy="4413046"/>
          </a:xfrm>
          <a:prstGeom prst="rect">
            <a:avLst/>
          </a:prstGeom>
        </p:spPr>
      </p:pic>
    </p:spTree>
    <p:extLst>
      <p:ext uri="{BB962C8B-B14F-4D97-AF65-F5344CB8AC3E}">
        <p14:creationId xmlns:p14="http://schemas.microsoft.com/office/powerpoint/2010/main" val="3054115276"/>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ECBB85B2-3569-2100-0BE7-974C39A8599B}"/>
              </a:ext>
            </a:extLst>
          </p:cNvPr>
          <p:cNvSpPr/>
          <p:nvPr/>
        </p:nvSpPr>
        <p:spPr>
          <a:xfrm>
            <a:off x="194655" y="227005"/>
            <a:ext cx="3531747" cy="8866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4">
            <a:extLst>
              <a:ext uri="{FF2B5EF4-FFF2-40B4-BE49-F238E27FC236}">
                <a16:creationId xmlns:a16="http://schemas.microsoft.com/office/drawing/2014/main" id="{424C813C-E295-2224-3EA1-C4BF32DF9C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a:extLst>
              <a:ext uri="{FF2B5EF4-FFF2-40B4-BE49-F238E27FC236}">
                <a16:creationId xmlns:a16="http://schemas.microsoft.com/office/drawing/2014/main" id="{48F65A59-766E-781D-3C9B-C682466E6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82994" y="1090689"/>
            <a:ext cx="8336281" cy="5609622"/>
          </a:xfrm>
          <a:prstGeom prst="rect">
            <a:avLst/>
          </a:prstGeom>
        </p:spPr>
      </p:pic>
      <p:sp>
        <p:nvSpPr>
          <p:cNvPr id="3" name="Content Placeholder 2">
            <a:extLst>
              <a:ext uri="{FF2B5EF4-FFF2-40B4-BE49-F238E27FC236}">
                <a16:creationId xmlns:a16="http://schemas.microsoft.com/office/drawing/2014/main" id="{DFCE8A40-926F-0F91-8A24-1E5536260885}"/>
              </a:ext>
            </a:extLst>
          </p:cNvPr>
          <p:cNvSpPr>
            <a:spLocks noGrp="1"/>
          </p:cNvSpPr>
          <p:nvPr>
            <p:ph idx="1"/>
          </p:nvPr>
        </p:nvSpPr>
        <p:spPr>
          <a:xfrm>
            <a:off x="118220" y="232294"/>
            <a:ext cx="3684615" cy="886657"/>
          </a:xfrm>
        </p:spPr>
        <p:txBody>
          <a:bodyPr>
            <a:noAutofit/>
          </a:bodyPr>
          <a:lstStyle/>
          <a:p>
            <a:pPr marL="0" indent="0" algn="ctr">
              <a:buNone/>
            </a:pPr>
            <a:r>
              <a:rPr lang="en-US" sz="5400">
                <a:solidFill>
                  <a:schemeClr val="accent5">
                    <a:lumMod val="50000"/>
                  </a:schemeClr>
                </a:solidFill>
                <a:latin typeface="UVN Da Lat" panose="03060902030302020204" pitchFamily="66" charset="0"/>
              </a:rPr>
              <a:t>TÀI NĂNG NHÍ</a:t>
            </a:r>
          </a:p>
        </p:txBody>
      </p:sp>
    </p:spTree>
    <p:extLst>
      <p:ext uri="{BB962C8B-B14F-4D97-AF65-F5344CB8AC3E}">
        <p14:creationId xmlns:p14="http://schemas.microsoft.com/office/powerpoint/2010/main" val="2390942154"/>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4" name="Google Shape;167;p9">
            <a:extLst>
              <a:ext uri="{FF2B5EF4-FFF2-40B4-BE49-F238E27FC236}">
                <a16:creationId xmlns:a16="http://schemas.microsoft.com/office/drawing/2014/main" id="{E3A83AF7-D5EB-1FDF-E90C-BD62CA4E02DD}"/>
              </a:ext>
            </a:extLst>
          </p:cNvPr>
          <p:cNvPicPr preferRelativeResize="0"/>
          <p:nvPr/>
        </p:nvPicPr>
        <p:blipFill rotWithShape="1">
          <a:blip r:embed="rId3">
            <a:alphaModFix/>
          </a:blip>
          <a:srcRect l="11512" t="15855" r="12526" b="13637"/>
          <a:stretch/>
        </p:blipFill>
        <p:spPr>
          <a:xfrm>
            <a:off x="2514600" y="2316480"/>
            <a:ext cx="6537960" cy="3698865"/>
          </a:xfrm>
          <a:prstGeom prst="rect">
            <a:avLst/>
          </a:prstGeom>
          <a:noFill/>
          <a:ln>
            <a:noFill/>
          </a:ln>
        </p:spPr>
      </p:pic>
    </p:spTree>
    <p:extLst>
      <p:ext uri="{BB962C8B-B14F-4D97-AF65-F5344CB8AC3E}">
        <p14:creationId xmlns:p14="http://schemas.microsoft.com/office/powerpoint/2010/main" val="114236529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ppt_w</p:attrName>
                                        </p:attrNameLst>
                                      </p:cBhvr>
                                      <p:tavLst>
                                        <p:tav tm="0">
                                          <p:val>
                                            <p:strVal val="0"/>
                                          </p:val>
                                        </p:tav>
                                        <p:tav tm="100000">
                                          <p:val>
                                            <p:strVal val="#ppt_w"/>
                                          </p:val>
                                        </p:tav>
                                      </p:tavLst>
                                    </p:anim>
                                    <p:anim calcmode="lin" valueType="num">
                                      <p:cBhvr additive="base">
                                        <p:cTn id="8" dur="500"/>
                                        <p:tgtEl>
                                          <p:spTgt spid="4"/>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10" name="AutoShape 4">
            <a:extLst>
              <a:ext uri="{FF2B5EF4-FFF2-40B4-BE49-F238E27FC236}">
                <a16:creationId xmlns:a16="http://schemas.microsoft.com/office/drawing/2014/main" id="{424C813C-E295-2224-3EA1-C4BF32DF9C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A1A84D35-8BA1-19BE-6751-E1D80E6E8AAD}"/>
              </a:ext>
            </a:extLst>
          </p:cNvPr>
          <p:cNvPicPr>
            <a:picLocks noChangeAspect="1"/>
          </p:cNvPicPr>
          <p:nvPr/>
        </p:nvPicPr>
        <p:blipFill>
          <a:blip r:embed="rId3"/>
          <a:stretch>
            <a:fillRect/>
          </a:stretch>
        </p:blipFill>
        <p:spPr>
          <a:xfrm>
            <a:off x="3416255" y="3846814"/>
            <a:ext cx="4783849" cy="3011186"/>
          </a:xfrm>
          <a:prstGeom prst="rect">
            <a:avLst/>
          </a:prstGeom>
        </p:spPr>
      </p:pic>
      <p:sp>
        <p:nvSpPr>
          <p:cNvPr id="5" name="Speech Bubble: Oval 4">
            <a:extLst>
              <a:ext uri="{FF2B5EF4-FFF2-40B4-BE49-F238E27FC236}">
                <a16:creationId xmlns:a16="http://schemas.microsoft.com/office/drawing/2014/main" id="{A740B0A8-7ECD-0B55-11F5-9F71A8ED9694}"/>
              </a:ext>
            </a:extLst>
          </p:cNvPr>
          <p:cNvSpPr/>
          <p:nvPr/>
        </p:nvSpPr>
        <p:spPr>
          <a:xfrm>
            <a:off x="1885335" y="449826"/>
            <a:ext cx="8981768" cy="2979174"/>
          </a:xfrm>
          <a:prstGeom prst="wedgeEllipseCallout">
            <a:avLst>
              <a:gd name="adj1" fmla="val -6547"/>
              <a:gd name="adj2" fmla="val 59035"/>
            </a:avLst>
          </a:prstGeom>
          <a:solidFill>
            <a:schemeClr val="bg1"/>
          </a:solidFill>
          <a:ln>
            <a:solidFill>
              <a:srgbClr val="66FF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ontent Placeholder 2">
            <a:extLst>
              <a:ext uri="{FF2B5EF4-FFF2-40B4-BE49-F238E27FC236}">
                <a16:creationId xmlns:a16="http://schemas.microsoft.com/office/drawing/2014/main" id="{4BFF9945-93AA-A01D-97E8-1C6168F26253}"/>
              </a:ext>
            </a:extLst>
          </p:cNvPr>
          <p:cNvSpPr txBox="1">
            <a:spLocks/>
          </p:cNvSpPr>
          <p:nvPr/>
        </p:nvSpPr>
        <p:spPr>
          <a:xfrm>
            <a:off x="2311809" y="1151809"/>
            <a:ext cx="8128820" cy="8866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vi-VN" sz="5400">
                <a:solidFill>
                  <a:srgbClr val="FF6600"/>
                </a:solidFill>
                <a:latin typeface="UVN Da Lat" panose="03060902030302020204" pitchFamily="66" charset="0"/>
              </a:rPr>
              <a:t>Chia sẻ về tiết mục em yêu thích trong chương trình</a:t>
            </a:r>
          </a:p>
        </p:txBody>
      </p:sp>
    </p:spTree>
    <p:extLst>
      <p:ext uri="{BB962C8B-B14F-4D97-AF65-F5344CB8AC3E}">
        <p14:creationId xmlns:p14="http://schemas.microsoft.com/office/powerpoint/2010/main" val="107283194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3000" b="-33000"/>
          </a:stretch>
        </a:blipFill>
        <a:effectLst/>
      </p:bgPr>
    </p:bg>
    <p:spTree>
      <p:nvGrpSpPr>
        <p:cNvPr id="1" name=""/>
        <p:cNvGrpSpPr/>
        <p:nvPr/>
      </p:nvGrpSpPr>
      <p:grpSpPr>
        <a:xfrm>
          <a:off x="0" y="0"/>
          <a:ext cx="0" cy="0"/>
          <a:chOff x="0" y="0"/>
          <a:chExt cx="0" cy="0"/>
        </a:xfrm>
      </p:grpSpPr>
      <p:sp>
        <p:nvSpPr>
          <p:cNvPr id="7" name="Cloud 6">
            <a:extLst>
              <a:ext uri="{FF2B5EF4-FFF2-40B4-BE49-F238E27FC236}">
                <a16:creationId xmlns:a16="http://schemas.microsoft.com/office/drawing/2014/main" id="{F4E25DD3-8573-DC27-B6EC-C8EFD4260F4D}"/>
              </a:ext>
            </a:extLst>
          </p:cNvPr>
          <p:cNvSpPr/>
          <p:nvPr/>
        </p:nvSpPr>
        <p:spPr>
          <a:xfrm rot="183859">
            <a:off x="2628943" y="3229767"/>
            <a:ext cx="6934113" cy="1569458"/>
          </a:xfrm>
          <a:prstGeom prst="cloud">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1C0C1EF-22FC-EC99-C350-60EE7F9C64D8}"/>
              </a:ext>
            </a:extLst>
          </p:cNvPr>
          <p:cNvSpPr>
            <a:spLocks noGrp="1"/>
          </p:cNvSpPr>
          <p:nvPr>
            <p:ph type="title"/>
          </p:nvPr>
        </p:nvSpPr>
        <p:spPr>
          <a:xfrm>
            <a:off x="3106548" y="3507818"/>
            <a:ext cx="6153031" cy="967582"/>
          </a:xfrm>
        </p:spPr>
        <p:txBody>
          <a:bodyPr>
            <a:normAutofit/>
          </a:bodyPr>
          <a:lstStyle/>
          <a:p>
            <a:r>
              <a:rPr lang="en-US" sz="6000" b="1" i="1">
                <a:solidFill>
                  <a:srgbClr val="FF3300"/>
                </a:solidFill>
                <a:latin typeface="UVN Banh Mi" pitchFamily="2" charset="0"/>
              </a:rPr>
              <a:t>SINH</a:t>
            </a:r>
            <a:r>
              <a:rPr lang="en-US" sz="6000" b="1" i="1">
                <a:latin typeface="UVN Banh Mi" pitchFamily="2" charset="0"/>
              </a:rPr>
              <a:t> </a:t>
            </a:r>
            <a:r>
              <a:rPr lang="en-US" sz="6000" b="1" i="1">
                <a:solidFill>
                  <a:schemeClr val="accent5">
                    <a:lumMod val="50000"/>
                  </a:schemeClr>
                </a:solidFill>
                <a:latin typeface="UVN Banh Mi" pitchFamily="2" charset="0"/>
              </a:rPr>
              <a:t>HOẠT</a:t>
            </a:r>
            <a:r>
              <a:rPr lang="en-US" sz="6000" b="1" i="1">
                <a:latin typeface="UVN Banh Mi" pitchFamily="2" charset="0"/>
              </a:rPr>
              <a:t> </a:t>
            </a:r>
            <a:r>
              <a:rPr lang="en-US" sz="6000" b="1" i="1">
                <a:solidFill>
                  <a:srgbClr val="FF0000"/>
                </a:solidFill>
                <a:latin typeface="UVN Banh Mi" pitchFamily="2" charset="0"/>
              </a:rPr>
              <a:t>CHỦ </a:t>
            </a:r>
            <a:r>
              <a:rPr lang="en-US" sz="6000" b="1" i="1">
                <a:solidFill>
                  <a:srgbClr val="00B050"/>
                </a:solidFill>
                <a:latin typeface="UVN Banh Mi" pitchFamily="2" charset="0"/>
              </a:rPr>
              <a:t>ĐỀ</a:t>
            </a:r>
          </a:p>
        </p:txBody>
      </p:sp>
      <p:sp>
        <p:nvSpPr>
          <p:cNvPr id="6" name="Star: 5 Points 5">
            <a:extLst>
              <a:ext uri="{FF2B5EF4-FFF2-40B4-BE49-F238E27FC236}">
                <a16:creationId xmlns:a16="http://schemas.microsoft.com/office/drawing/2014/main" id="{23427CF5-3B7F-7A7A-2BD0-EF37E149CBCD}"/>
              </a:ext>
            </a:extLst>
          </p:cNvPr>
          <p:cNvSpPr/>
          <p:nvPr/>
        </p:nvSpPr>
        <p:spPr>
          <a:xfrm>
            <a:off x="6309360" y="609600"/>
            <a:ext cx="274320" cy="289560"/>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703142"/>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1000" b="-2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185E-5C3C-0A6A-55D0-A07406203EB9}"/>
              </a:ext>
            </a:extLst>
          </p:cNvPr>
          <p:cNvSpPr>
            <a:spLocks noGrp="1"/>
          </p:cNvSpPr>
          <p:nvPr>
            <p:ph type="title"/>
          </p:nvPr>
        </p:nvSpPr>
        <p:spPr>
          <a:xfrm>
            <a:off x="4500031" y="2444791"/>
            <a:ext cx="4143531" cy="1649342"/>
          </a:xfrm>
        </p:spPr>
        <p:txBody>
          <a:bodyPr>
            <a:normAutofit/>
          </a:bodyPr>
          <a:lstStyle/>
          <a:p>
            <a:r>
              <a:rPr lang="en-US" sz="5400">
                <a:solidFill>
                  <a:srgbClr val="FF3300"/>
                </a:solidFill>
                <a:latin typeface="UVN Banh Mi" pitchFamily="2" charset="0"/>
              </a:rPr>
              <a:t>HOẠT ĐỘNG 7</a:t>
            </a:r>
          </a:p>
        </p:txBody>
      </p:sp>
      <p:sp>
        <p:nvSpPr>
          <p:cNvPr id="7" name="Content Placeholder 6">
            <a:extLst>
              <a:ext uri="{FF2B5EF4-FFF2-40B4-BE49-F238E27FC236}">
                <a16:creationId xmlns:a16="http://schemas.microsoft.com/office/drawing/2014/main" id="{2E9277EE-57EE-4646-ADBD-FE7162092457}"/>
              </a:ext>
            </a:extLst>
          </p:cNvPr>
          <p:cNvSpPr>
            <a:spLocks noGrp="1"/>
          </p:cNvSpPr>
          <p:nvPr>
            <p:ph idx="1"/>
          </p:nvPr>
        </p:nvSpPr>
        <p:spPr/>
        <p:txBody>
          <a:bodyPr/>
          <a:lstStyle/>
          <a:p>
            <a:endParaRPr lang="en-US"/>
          </a:p>
        </p:txBody>
      </p:sp>
      <p:pic>
        <p:nvPicPr>
          <p:cNvPr id="16" name="Picture 15" descr="A picture containing text, vector graphics, toy&#10;&#10;Description automatically generated">
            <a:extLst>
              <a:ext uri="{FF2B5EF4-FFF2-40B4-BE49-F238E27FC236}">
                <a16:creationId xmlns:a16="http://schemas.microsoft.com/office/drawing/2014/main" id="{E6F1EF7B-71D3-8E0D-03B3-3A26E74EE6DF}"/>
              </a:ext>
            </a:extLst>
          </p:cNvPr>
          <p:cNvPicPr>
            <a:picLocks noChangeAspect="1"/>
          </p:cNvPicPr>
          <p:nvPr/>
        </p:nvPicPr>
        <p:blipFill rotWithShape="1">
          <a:blip r:embed="rId3">
            <a:extLst>
              <a:ext uri="{28A0092B-C50C-407E-A947-70E740481C1C}">
                <a14:useLocalDpi xmlns:a14="http://schemas.microsoft.com/office/drawing/2010/main" val="0"/>
              </a:ext>
            </a:extLst>
          </a:blip>
          <a:srcRect b="8700"/>
          <a:stretch/>
        </p:blipFill>
        <p:spPr>
          <a:xfrm flipH="1">
            <a:off x="187537" y="3429001"/>
            <a:ext cx="2837683" cy="3429000"/>
          </a:xfrm>
          <a:prstGeom prst="rect">
            <a:avLst/>
          </a:prstGeom>
        </p:spPr>
      </p:pic>
    </p:spTree>
    <p:extLst>
      <p:ext uri="{BB962C8B-B14F-4D97-AF65-F5344CB8AC3E}">
        <p14:creationId xmlns:p14="http://schemas.microsoft.com/office/powerpoint/2010/main" val="154562460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44AAC38-3A3E-B065-3922-FD22BE807A38}"/>
              </a:ext>
            </a:extLst>
          </p:cNvPr>
          <p:cNvSpPr/>
          <p:nvPr/>
        </p:nvSpPr>
        <p:spPr>
          <a:xfrm>
            <a:off x="729508" y="1542795"/>
            <a:ext cx="10732984" cy="2959440"/>
          </a:xfrm>
          <a:custGeom>
            <a:avLst/>
            <a:gdLst>
              <a:gd name="connsiteX0" fmla="*/ 0 w 10732984"/>
              <a:gd name="connsiteY0" fmla="*/ 493250 h 2959440"/>
              <a:gd name="connsiteX1" fmla="*/ 493250 w 10732984"/>
              <a:gd name="connsiteY1" fmla="*/ 0 h 2959440"/>
              <a:gd name="connsiteX2" fmla="*/ 1164037 w 10732984"/>
              <a:gd name="connsiteY2" fmla="*/ 0 h 2959440"/>
              <a:gd name="connsiteX3" fmla="*/ 1932290 w 10732984"/>
              <a:gd name="connsiteY3" fmla="*/ 0 h 2959440"/>
              <a:gd name="connsiteX4" fmla="*/ 2700542 w 10732984"/>
              <a:gd name="connsiteY4" fmla="*/ 0 h 2959440"/>
              <a:gd name="connsiteX5" fmla="*/ 3078935 w 10732984"/>
              <a:gd name="connsiteY5" fmla="*/ 0 h 2959440"/>
              <a:gd name="connsiteX6" fmla="*/ 3554793 w 10732984"/>
              <a:gd name="connsiteY6" fmla="*/ 0 h 2959440"/>
              <a:gd name="connsiteX7" fmla="*/ 4030650 w 10732984"/>
              <a:gd name="connsiteY7" fmla="*/ 0 h 2959440"/>
              <a:gd name="connsiteX8" fmla="*/ 4506508 w 10732984"/>
              <a:gd name="connsiteY8" fmla="*/ 0 h 2959440"/>
              <a:gd name="connsiteX9" fmla="*/ 4884901 w 10732984"/>
              <a:gd name="connsiteY9" fmla="*/ 0 h 2959440"/>
              <a:gd name="connsiteX10" fmla="*/ 5165829 w 10732984"/>
              <a:gd name="connsiteY10" fmla="*/ 0 h 2959440"/>
              <a:gd name="connsiteX11" fmla="*/ 5641687 w 10732984"/>
              <a:gd name="connsiteY11" fmla="*/ 0 h 2959440"/>
              <a:gd name="connsiteX12" fmla="*/ 6117545 w 10732984"/>
              <a:gd name="connsiteY12" fmla="*/ 0 h 2959440"/>
              <a:gd name="connsiteX13" fmla="*/ 6398473 w 10732984"/>
              <a:gd name="connsiteY13" fmla="*/ 0 h 2959440"/>
              <a:gd name="connsiteX14" fmla="*/ 6776866 w 10732984"/>
              <a:gd name="connsiteY14" fmla="*/ 0 h 2959440"/>
              <a:gd name="connsiteX15" fmla="*/ 7545118 w 10732984"/>
              <a:gd name="connsiteY15" fmla="*/ 0 h 2959440"/>
              <a:gd name="connsiteX16" fmla="*/ 7826046 w 10732984"/>
              <a:gd name="connsiteY16" fmla="*/ 0 h 2959440"/>
              <a:gd name="connsiteX17" fmla="*/ 8399368 w 10732984"/>
              <a:gd name="connsiteY17" fmla="*/ 0 h 2959440"/>
              <a:gd name="connsiteX18" fmla="*/ 8680297 w 10732984"/>
              <a:gd name="connsiteY18" fmla="*/ 0 h 2959440"/>
              <a:gd name="connsiteX19" fmla="*/ 8961225 w 10732984"/>
              <a:gd name="connsiteY19" fmla="*/ 0 h 2959440"/>
              <a:gd name="connsiteX20" fmla="*/ 9242153 w 10732984"/>
              <a:gd name="connsiteY20" fmla="*/ 0 h 2959440"/>
              <a:gd name="connsiteX21" fmla="*/ 10239734 w 10732984"/>
              <a:gd name="connsiteY21" fmla="*/ 0 h 2959440"/>
              <a:gd name="connsiteX22" fmla="*/ 10732984 w 10732984"/>
              <a:gd name="connsiteY22" fmla="*/ 493250 h 2959440"/>
              <a:gd name="connsiteX23" fmla="*/ 10732984 w 10732984"/>
              <a:gd name="connsiteY23" fmla="*/ 966756 h 2959440"/>
              <a:gd name="connsiteX24" fmla="*/ 10732984 w 10732984"/>
              <a:gd name="connsiteY24" fmla="*/ 1479720 h 2959440"/>
              <a:gd name="connsiteX25" fmla="*/ 10732984 w 10732984"/>
              <a:gd name="connsiteY25" fmla="*/ 1953226 h 2959440"/>
              <a:gd name="connsiteX26" fmla="*/ 10732984 w 10732984"/>
              <a:gd name="connsiteY26" fmla="*/ 2466190 h 2959440"/>
              <a:gd name="connsiteX27" fmla="*/ 10239734 w 10732984"/>
              <a:gd name="connsiteY27" fmla="*/ 2959440 h 2959440"/>
              <a:gd name="connsiteX28" fmla="*/ 9568947 w 10732984"/>
              <a:gd name="connsiteY28" fmla="*/ 2959440 h 2959440"/>
              <a:gd name="connsiteX29" fmla="*/ 8898159 w 10732984"/>
              <a:gd name="connsiteY29" fmla="*/ 2959440 h 2959440"/>
              <a:gd name="connsiteX30" fmla="*/ 8519766 w 10732984"/>
              <a:gd name="connsiteY30" fmla="*/ 2959440 h 2959440"/>
              <a:gd name="connsiteX31" fmla="*/ 7848979 w 10732984"/>
              <a:gd name="connsiteY31" fmla="*/ 2959440 h 2959440"/>
              <a:gd name="connsiteX32" fmla="*/ 7568051 w 10732984"/>
              <a:gd name="connsiteY32" fmla="*/ 2959440 h 2959440"/>
              <a:gd name="connsiteX33" fmla="*/ 6799798 w 10732984"/>
              <a:gd name="connsiteY33" fmla="*/ 2959440 h 2959440"/>
              <a:gd name="connsiteX34" fmla="*/ 6031546 w 10732984"/>
              <a:gd name="connsiteY34" fmla="*/ 2959440 h 2959440"/>
              <a:gd name="connsiteX35" fmla="*/ 5653153 w 10732984"/>
              <a:gd name="connsiteY35" fmla="*/ 2959440 h 2959440"/>
              <a:gd name="connsiteX36" fmla="*/ 4884901 w 10732984"/>
              <a:gd name="connsiteY36" fmla="*/ 2959440 h 2959440"/>
              <a:gd name="connsiteX37" fmla="*/ 4409043 w 10732984"/>
              <a:gd name="connsiteY37" fmla="*/ 2959440 h 2959440"/>
              <a:gd name="connsiteX38" fmla="*/ 3640791 w 10732984"/>
              <a:gd name="connsiteY38" fmla="*/ 2959440 h 2959440"/>
              <a:gd name="connsiteX39" fmla="*/ 3067468 w 10732984"/>
              <a:gd name="connsiteY39" fmla="*/ 2959440 h 2959440"/>
              <a:gd name="connsiteX40" fmla="*/ 2299216 w 10732984"/>
              <a:gd name="connsiteY40" fmla="*/ 2959440 h 2959440"/>
              <a:gd name="connsiteX41" fmla="*/ 2018288 w 10732984"/>
              <a:gd name="connsiteY41" fmla="*/ 2959440 h 2959440"/>
              <a:gd name="connsiteX42" fmla="*/ 1347501 w 10732984"/>
              <a:gd name="connsiteY42" fmla="*/ 2959440 h 2959440"/>
              <a:gd name="connsiteX43" fmla="*/ 493250 w 10732984"/>
              <a:gd name="connsiteY43" fmla="*/ 2959440 h 2959440"/>
              <a:gd name="connsiteX44" fmla="*/ 0 w 10732984"/>
              <a:gd name="connsiteY44" fmla="*/ 2466190 h 2959440"/>
              <a:gd name="connsiteX45" fmla="*/ 0 w 10732984"/>
              <a:gd name="connsiteY45" fmla="*/ 1972955 h 2959440"/>
              <a:gd name="connsiteX46" fmla="*/ 0 w 10732984"/>
              <a:gd name="connsiteY46" fmla="*/ 1440261 h 2959440"/>
              <a:gd name="connsiteX47" fmla="*/ 0 w 10732984"/>
              <a:gd name="connsiteY47" fmla="*/ 986485 h 2959440"/>
              <a:gd name="connsiteX48" fmla="*/ 0 w 10732984"/>
              <a:gd name="connsiteY48" fmla="*/ 493250 h 2959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0732984" h="2959440" fill="none" extrusionOk="0">
                <a:moveTo>
                  <a:pt x="0" y="493250"/>
                </a:moveTo>
                <a:cubicBezTo>
                  <a:pt x="-50815" y="248421"/>
                  <a:pt x="239432" y="44045"/>
                  <a:pt x="493250" y="0"/>
                </a:cubicBezTo>
                <a:cubicBezTo>
                  <a:pt x="671328" y="-46454"/>
                  <a:pt x="893700" y="79957"/>
                  <a:pt x="1164037" y="0"/>
                </a:cubicBezTo>
                <a:cubicBezTo>
                  <a:pt x="1434374" y="-79957"/>
                  <a:pt x="1576301" y="84121"/>
                  <a:pt x="1932290" y="0"/>
                </a:cubicBezTo>
                <a:cubicBezTo>
                  <a:pt x="2288279" y="-84121"/>
                  <a:pt x="2484542" y="4151"/>
                  <a:pt x="2700542" y="0"/>
                </a:cubicBezTo>
                <a:cubicBezTo>
                  <a:pt x="2916542" y="-4151"/>
                  <a:pt x="2957898" y="5668"/>
                  <a:pt x="3078935" y="0"/>
                </a:cubicBezTo>
                <a:cubicBezTo>
                  <a:pt x="3199972" y="-5668"/>
                  <a:pt x="3395438" y="54124"/>
                  <a:pt x="3554793" y="0"/>
                </a:cubicBezTo>
                <a:cubicBezTo>
                  <a:pt x="3714148" y="-54124"/>
                  <a:pt x="3822951" y="45477"/>
                  <a:pt x="4030650" y="0"/>
                </a:cubicBezTo>
                <a:cubicBezTo>
                  <a:pt x="4238349" y="-45477"/>
                  <a:pt x="4360801" y="10109"/>
                  <a:pt x="4506508" y="0"/>
                </a:cubicBezTo>
                <a:cubicBezTo>
                  <a:pt x="4652215" y="-10109"/>
                  <a:pt x="4736298" y="866"/>
                  <a:pt x="4884901" y="0"/>
                </a:cubicBezTo>
                <a:cubicBezTo>
                  <a:pt x="5033504" y="-866"/>
                  <a:pt x="5072038" y="9002"/>
                  <a:pt x="5165829" y="0"/>
                </a:cubicBezTo>
                <a:cubicBezTo>
                  <a:pt x="5259620" y="-9002"/>
                  <a:pt x="5510929" y="36520"/>
                  <a:pt x="5641687" y="0"/>
                </a:cubicBezTo>
                <a:cubicBezTo>
                  <a:pt x="5772445" y="-36520"/>
                  <a:pt x="6005391" y="27910"/>
                  <a:pt x="6117545" y="0"/>
                </a:cubicBezTo>
                <a:cubicBezTo>
                  <a:pt x="6229699" y="-27910"/>
                  <a:pt x="6260612" y="4991"/>
                  <a:pt x="6398473" y="0"/>
                </a:cubicBezTo>
                <a:cubicBezTo>
                  <a:pt x="6536334" y="-4991"/>
                  <a:pt x="6590301" y="44997"/>
                  <a:pt x="6776866" y="0"/>
                </a:cubicBezTo>
                <a:cubicBezTo>
                  <a:pt x="6963431" y="-44997"/>
                  <a:pt x="7372871" y="60758"/>
                  <a:pt x="7545118" y="0"/>
                </a:cubicBezTo>
                <a:cubicBezTo>
                  <a:pt x="7717365" y="-60758"/>
                  <a:pt x="7707908" y="30206"/>
                  <a:pt x="7826046" y="0"/>
                </a:cubicBezTo>
                <a:cubicBezTo>
                  <a:pt x="7944184" y="-30206"/>
                  <a:pt x="8121522" y="15274"/>
                  <a:pt x="8399368" y="0"/>
                </a:cubicBezTo>
                <a:cubicBezTo>
                  <a:pt x="8677214" y="-15274"/>
                  <a:pt x="8564550" y="14300"/>
                  <a:pt x="8680297" y="0"/>
                </a:cubicBezTo>
                <a:cubicBezTo>
                  <a:pt x="8796044" y="-14300"/>
                  <a:pt x="8887328" y="4168"/>
                  <a:pt x="8961225" y="0"/>
                </a:cubicBezTo>
                <a:cubicBezTo>
                  <a:pt x="9035122" y="-4168"/>
                  <a:pt x="9163064" y="29454"/>
                  <a:pt x="9242153" y="0"/>
                </a:cubicBezTo>
                <a:cubicBezTo>
                  <a:pt x="9321242" y="-29454"/>
                  <a:pt x="9799330" y="24220"/>
                  <a:pt x="10239734" y="0"/>
                </a:cubicBezTo>
                <a:cubicBezTo>
                  <a:pt x="10499203" y="-1825"/>
                  <a:pt x="10700253" y="186210"/>
                  <a:pt x="10732984" y="493250"/>
                </a:cubicBezTo>
                <a:cubicBezTo>
                  <a:pt x="10749840" y="649421"/>
                  <a:pt x="10682553" y="845216"/>
                  <a:pt x="10732984" y="966756"/>
                </a:cubicBezTo>
                <a:cubicBezTo>
                  <a:pt x="10783415" y="1088296"/>
                  <a:pt x="10723614" y="1234039"/>
                  <a:pt x="10732984" y="1479720"/>
                </a:cubicBezTo>
                <a:cubicBezTo>
                  <a:pt x="10742354" y="1725401"/>
                  <a:pt x="10681936" y="1829503"/>
                  <a:pt x="10732984" y="1953226"/>
                </a:cubicBezTo>
                <a:cubicBezTo>
                  <a:pt x="10784032" y="2076949"/>
                  <a:pt x="10680221" y="2337274"/>
                  <a:pt x="10732984" y="2466190"/>
                </a:cubicBezTo>
                <a:cubicBezTo>
                  <a:pt x="10668140" y="2757366"/>
                  <a:pt x="10518721" y="2955362"/>
                  <a:pt x="10239734" y="2959440"/>
                </a:cubicBezTo>
                <a:cubicBezTo>
                  <a:pt x="9990544" y="3029459"/>
                  <a:pt x="9823681" y="2908184"/>
                  <a:pt x="9568947" y="2959440"/>
                </a:cubicBezTo>
                <a:cubicBezTo>
                  <a:pt x="9314213" y="3010696"/>
                  <a:pt x="9036244" y="2889013"/>
                  <a:pt x="8898159" y="2959440"/>
                </a:cubicBezTo>
                <a:cubicBezTo>
                  <a:pt x="8760074" y="3029867"/>
                  <a:pt x="8676425" y="2945740"/>
                  <a:pt x="8519766" y="2959440"/>
                </a:cubicBezTo>
                <a:cubicBezTo>
                  <a:pt x="8363107" y="2973140"/>
                  <a:pt x="8173859" y="2897479"/>
                  <a:pt x="7848979" y="2959440"/>
                </a:cubicBezTo>
                <a:cubicBezTo>
                  <a:pt x="7524099" y="3021401"/>
                  <a:pt x="7686880" y="2942752"/>
                  <a:pt x="7568051" y="2959440"/>
                </a:cubicBezTo>
                <a:cubicBezTo>
                  <a:pt x="7449222" y="2976128"/>
                  <a:pt x="7149851" y="2921779"/>
                  <a:pt x="6799798" y="2959440"/>
                </a:cubicBezTo>
                <a:cubicBezTo>
                  <a:pt x="6449745" y="2997101"/>
                  <a:pt x="6387824" y="2954251"/>
                  <a:pt x="6031546" y="2959440"/>
                </a:cubicBezTo>
                <a:cubicBezTo>
                  <a:pt x="5675268" y="2964629"/>
                  <a:pt x="5747529" y="2947373"/>
                  <a:pt x="5653153" y="2959440"/>
                </a:cubicBezTo>
                <a:cubicBezTo>
                  <a:pt x="5558777" y="2971507"/>
                  <a:pt x="5132610" y="2895876"/>
                  <a:pt x="4884901" y="2959440"/>
                </a:cubicBezTo>
                <a:cubicBezTo>
                  <a:pt x="4637192" y="3023004"/>
                  <a:pt x="4511644" y="2954044"/>
                  <a:pt x="4409043" y="2959440"/>
                </a:cubicBezTo>
                <a:cubicBezTo>
                  <a:pt x="4306442" y="2964836"/>
                  <a:pt x="3956951" y="2917926"/>
                  <a:pt x="3640791" y="2959440"/>
                </a:cubicBezTo>
                <a:cubicBezTo>
                  <a:pt x="3324631" y="3000954"/>
                  <a:pt x="3202838" y="2929345"/>
                  <a:pt x="3067468" y="2959440"/>
                </a:cubicBezTo>
                <a:cubicBezTo>
                  <a:pt x="2932098" y="2989535"/>
                  <a:pt x="2585415" y="2900199"/>
                  <a:pt x="2299216" y="2959440"/>
                </a:cubicBezTo>
                <a:cubicBezTo>
                  <a:pt x="2013017" y="3018681"/>
                  <a:pt x="2082689" y="2943242"/>
                  <a:pt x="2018288" y="2959440"/>
                </a:cubicBezTo>
                <a:cubicBezTo>
                  <a:pt x="1953887" y="2975638"/>
                  <a:pt x="1558812" y="2955456"/>
                  <a:pt x="1347501" y="2959440"/>
                </a:cubicBezTo>
                <a:cubicBezTo>
                  <a:pt x="1136190" y="2963424"/>
                  <a:pt x="905118" y="2915600"/>
                  <a:pt x="493250" y="2959440"/>
                </a:cubicBezTo>
                <a:cubicBezTo>
                  <a:pt x="211868" y="3032009"/>
                  <a:pt x="-1592" y="2727645"/>
                  <a:pt x="0" y="2466190"/>
                </a:cubicBezTo>
                <a:cubicBezTo>
                  <a:pt x="-46748" y="2318222"/>
                  <a:pt x="41398" y="2191290"/>
                  <a:pt x="0" y="1972955"/>
                </a:cubicBezTo>
                <a:cubicBezTo>
                  <a:pt x="-41398" y="1754621"/>
                  <a:pt x="47462" y="1606143"/>
                  <a:pt x="0" y="1440261"/>
                </a:cubicBezTo>
                <a:cubicBezTo>
                  <a:pt x="-47462" y="1274379"/>
                  <a:pt x="3534" y="1158048"/>
                  <a:pt x="0" y="986485"/>
                </a:cubicBezTo>
                <a:cubicBezTo>
                  <a:pt x="-3534" y="814922"/>
                  <a:pt x="53839" y="687573"/>
                  <a:pt x="0" y="493250"/>
                </a:cubicBezTo>
                <a:close/>
              </a:path>
              <a:path w="10732984" h="2959440" stroke="0" extrusionOk="0">
                <a:moveTo>
                  <a:pt x="0" y="493250"/>
                </a:moveTo>
                <a:cubicBezTo>
                  <a:pt x="61122" y="171723"/>
                  <a:pt x="234151" y="5657"/>
                  <a:pt x="493250" y="0"/>
                </a:cubicBezTo>
                <a:cubicBezTo>
                  <a:pt x="600637" y="-9444"/>
                  <a:pt x="728059" y="24523"/>
                  <a:pt x="871643" y="0"/>
                </a:cubicBezTo>
                <a:cubicBezTo>
                  <a:pt x="1015227" y="-24523"/>
                  <a:pt x="1292061" y="6187"/>
                  <a:pt x="1444965" y="0"/>
                </a:cubicBezTo>
                <a:cubicBezTo>
                  <a:pt x="1597869" y="-6187"/>
                  <a:pt x="1741044" y="34689"/>
                  <a:pt x="1920823" y="0"/>
                </a:cubicBezTo>
                <a:cubicBezTo>
                  <a:pt x="2100602" y="-34689"/>
                  <a:pt x="2181372" y="54868"/>
                  <a:pt x="2396681" y="0"/>
                </a:cubicBezTo>
                <a:cubicBezTo>
                  <a:pt x="2611990" y="-54868"/>
                  <a:pt x="2599453" y="24429"/>
                  <a:pt x="2677609" y="0"/>
                </a:cubicBezTo>
                <a:cubicBezTo>
                  <a:pt x="2755765" y="-24429"/>
                  <a:pt x="3237197" y="80982"/>
                  <a:pt x="3445861" y="0"/>
                </a:cubicBezTo>
                <a:cubicBezTo>
                  <a:pt x="3654525" y="-80982"/>
                  <a:pt x="3620330" y="24830"/>
                  <a:pt x="3726789" y="0"/>
                </a:cubicBezTo>
                <a:cubicBezTo>
                  <a:pt x="3833248" y="-24830"/>
                  <a:pt x="3976272" y="9538"/>
                  <a:pt x="4105182" y="0"/>
                </a:cubicBezTo>
                <a:cubicBezTo>
                  <a:pt x="4234092" y="-9538"/>
                  <a:pt x="4541379" y="25194"/>
                  <a:pt x="4775970" y="0"/>
                </a:cubicBezTo>
                <a:cubicBezTo>
                  <a:pt x="5010561" y="-25194"/>
                  <a:pt x="5208461" y="58715"/>
                  <a:pt x="5349292" y="0"/>
                </a:cubicBezTo>
                <a:cubicBezTo>
                  <a:pt x="5490123" y="-58715"/>
                  <a:pt x="5963327" y="82467"/>
                  <a:pt x="6117545" y="0"/>
                </a:cubicBezTo>
                <a:cubicBezTo>
                  <a:pt x="6271763" y="-82467"/>
                  <a:pt x="6491378" y="16488"/>
                  <a:pt x="6593402" y="0"/>
                </a:cubicBezTo>
                <a:cubicBezTo>
                  <a:pt x="6695426" y="-16488"/>
                  <a:pt x="6933995" y="7477"/>
                  <a:pt x="7069260" y="0"/>
                </a:cubicBezTo>
                <a:cubicBezTo>
                  <a:pt x="7204525" y="-7477"/>
                  <a:pt x="7441176" y="18503"/>
                  <a:pt x="7740048" y="0"/>
                </a:cubicBezTo>
                <a:cubicBezTo>
                  <a:pt x="8038920" y="-18503"/>
                  <a:pt x="8102694" y="53188"/>
                  <a:pt x="8313370" y="0"/>
                </a:cubicBezTo>
                <a:cubicBezTo>
                  <a:pt x="8524046" y="-53188"/>
                  <a:pt x="8680661" y="19195"/>
                  <a:pt x="8984158" y="0"/>
                </a:cubicBezTo>
                <a:cubicBezTo>
                  <a:pt x="9287655" y="-19195"/>
                  <a:pt x="9318958" y="24995"/>
                  <a:pt x="9557480" y="0"/>
                </a:cubicBezTo>
                <a:cubicBezTo>
                  <a:pt x="9796002" y="-24995"/>
                  <a:pt x="10093873" y="3687"/>
                  <a:pt x="10239734" y="0"/>
                </a:cubicBezTo>
                <a:cubicBezTo>
                  <a:pt x="10481937" y="31023"/>
                  <a:pt x="10710970" y="178683"/>
                  <a:pt x="10732984" y="493250"/>
                </a:cubicBezTo>
                <a:cubicBezTo>
                  <a:pt x="10736373" y="624497"/>
                  <a:pt x="10713439" y="786229"/>
                  <a:pt x="10732984" y="927297"/>
                </a:cubicBezTo>
                <a:cubicBezTo>
                  <a:pt x="10752529" y="1068365"/>
                  <a:pt x="10714095" y="1273083"/>
                  <a:pt x="10732984" y="1361344"/>
                </a:cubicBezTo>
                <a:cubicBezTo>
                  <a:pt x="10751873" y="1449605"/>
                  <a:pt x="10703244" y="1738989"/>
                  <a:pt x="10732984" y="1854579"/>
                </a:cubicBezTo>
                <a:cubicBezTo>
                  <a:pt x="10762724" y="1970169"/>
                  <a:pt x="10680860" y="2276675"/>
                  <a:pt x="10732984" y="2466190"/>
                </a:cubicBezTo>
                <a:cubicBezTo>
                  <a:pt x="10681206" y="2733227"/>
                  <a:pt x="10531896" y="2956782"/>
                  <a:pt x="10239734" y="2959440"/>
                </a:cubicBezTo>
                <a:cubicBezTo>
                  <a:pt x="10105321" y="2975564"/>
                  <a:pt x="10086856" y="2954917"/>
                  <a:pt x="9958806" y="2959440"/>
                </a:cubicBezTo>
                <a:cubicBezTo>
                  <a:pt x="9830756" y="2963963"/>
                  <a:pt x="9767501" y="2949910"/>
                  <a:pt x="9677878" y="2959440"/>
                </a:cubicBezTo>
                <a:cubicBezTo>
                  <a:pt x="9588255" y="2968970"/>
                  <a:pt x="9240918" y="2934870"/>
                  <a:pt x="9104555" y="2959440"/>
                </a:cubicBezTo>
                <a:cubicBezTo>
                  <a:pt x="8968192" y="2984010"/>
                  <a:pt x="8888830" y="2948440"/>
                  <a:pt x="8823627" y="2959440"/>
                </a:cubicBezTo>
                <a:cubicBezTo>
                  <a:pt x="8758424" y="2970440"/>
                  <a:pt x="8469574" y="2905859"/>
                  <a:pt x="8347769" y="2959440"/>
                </a:cubicBezTo>
                <a:cubicBezTo>
                  <a:pt x="8225964" y="3013021"/>
                  <a:pt x="7879702" y="2946487"/>
                  <a:pt x="7676982" y="2959440"/>
                </a:cubicBezTo>
                <a:cubicBezTo>
                  <a:pt x="7474262" y="2972393"/>
                  <a:pt x="7257994" y="2918658"/>
                  <a:pt x="7103659" y="2959440"/>
                </a:cubicBezTo>
                <a:cubicBezTo>
                  <a:pt x="6949324" y="3000222"/>
                  <a:pt x="6768864" y="2951231"/>
                  <a:pt x="6530337" y="2959440"/>
                </a:cubicBezTo>
                <a:cubicBezTo>
                  <a:pt x="6291810" y="2967649"/>
                  <a:pt x="6179872" y="2945213"/>
                  <a:pt x="5957014" y="2959440"/>
                </a:cubicBezTo>
                <a:cubicBezTo>
                  <a:pt x="5734156" y="2973667"/>
                  <a:pt x="5631554" y="2935558"/>
                  <a:pt x="5481157" y="2959440"/>
                </a:cubicBezTo>
                <a:cubicBezTo>
                  <a:pt x="5330760" y="2983322"/>
                  <a:pt x="4952224" y="2936046"/>
                  <a:pt x="4810369" y="2959440"/>
                </a:cubicBezTo>
                <a:cubicBezTo>
                  <a:pt x="4668514" y="2982834"/>
                  <a:pt x="4544071" y="2933134"/>
                  <a:pt x="4431976" y="2959440"/>
                </a:cubicBezTo>
                <a:cubicBezTo>
                  <a:pt x="4319881" y="2985746"/>
                  <a:pt x="4012548" y="2939976"/>
                  <a:pt x="3663724" y="2959440"/>
                </a:cubicBezTo>
                <a:cubicBezTo>
                  <a:pt x="3314900" y="2978904"/>
                  <a:pt x="3368130" y="2956589"/>
                  <a:pt x="3285331" y="2959440"/>
                </a:cubicBezTo>
                <a:cubicBezTo>
                  <a:pt x="3202532" y="2962291"/>
                  <a:pt x="2914888" y="2898266"/>
                  <a:pt x="2712008" y="2959440"/>
                </a:cubicBezTo>
                <a:cubicBezTo>
                  <a:pt x="2509128" y="3020614"/>
                  <a:pt x="2224345" y="2915299"/>
                  <a:pt x="1943756" y="2959440"/>
                </a:cubicBezTo>
                <a:cubicBezTo>
                  <a:pt x="1663167" y="3003581"/>
                  <a:pt x="1597596" y="2956277"/>
                  <a:pt x="1467898" y="2959440"/>
                </a:cubicBezTo>
                <a:cubicBezTo>
                  <a:pt x="1338200" y="2962603"/>
                  <a:pt x="738020" y="2853300"/>
                  <a:pt x="493250" y="2959440"/>
                </a:cubicBezTo>
                <a:cubicBezTo>
                  <a:pt x="199622" y="2969149"/>
                  <a:pt x="-12808" y="2665717"/>
                  <a:pt x="0" y="2466190"/>
                </a:cubicBezTo>
                <a:cubicBezTo>
                  <a:pt x="-36625" y="2258539"/>
                  <a:pt x="1634" y="2225579"/>
                  <a:pt x="0" y="2032143"/>
                </a:cubicBezTo>
                <a:cubicBezTo>
                  <a:pt x="-1634" y="1838707"/>
                  <a:pt x="33960" y="1668916"/>
                  <a:pt x="0" y="1519179"/>
                </a:cubicBezTo>
                <a:cubicBezTo>
                  <a:pt x="-33960" y="1369442"/>
                  <a:pt x="46700" y="1134815"/>
                  <a:pt x="0" y="986485"/>
                </a:cubicBezTo>
                <a:cubicBezTo>
                  <a:pt x="-46700" y="838155"/>
                  <a:pt x="7868" y="605062"/>
                  <a:pt x="0" y="493250"/>
                </a:cubicBezTo>
                <a:close/>
              </a:path>
            </a:pathLst>
          </a:custGeom>
          <a:solidFill>
            <a:schemeClr val="bg1">
              <a:alpha val="85000"/>
            </a:schemeClr>
          </a:solidFill>
          <a:ln w="76200">
            <a:solidFill>
              <a:srgbClr val="FFFF00"/>
            </a:solidFill>
            <a:prstDash val="sysDash"/>
            <a:extLst>
              <a:ext uri="{C807C97D-BFC1-408E-A445-0C87EB9F89A2}">
                <ask:lineSketchStyleProps xmlns:ask="http://schemas.microsoft.com/office/drawing/2018/sketchyshapes" sd="3232994147">
                  <a:prstGeom prst="roundRect">
                    <a:avLst/>
                  </a:prstGeom>
                  <ask:type>
                    <ask:lineSketchScribble/>
                  </ask:type>
                </ask:lineSketchStyleProps>
              </a:ext>
            </a:extLst>
          </a:ln>
          <a:effectLst>
            <a:outerShdw blurRad="50800" dir="5400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lumMod val="20000"/>
                  <a:lumOff val="80000"/>
                </a:schemeClr>
              </a:solidFill>
              <a:effectLst>
                <a:outerShdw blurRad="50800" dir="5400000" algn="ctr" rotWithShape="0">
                  <a:srgbClr val="000000">
                    <a:alpha val="43137"/>
                  </a:srgbClr>
                </a:outerShdw>
                <a:reflection endPos="65000" dist="50800" dir="5400000" sy="-100000" algn="bl" rotWithShape="0"/>
              </a:effectLst>
            </a:endParaRPr>
          </a:p>
        </p:txBody>
      </p:sp>
      <p:sp>
        <p:nvSpPr>
          <p:cNvPr id="2" name="Title 1">
            <a:extLst>
              <a:ext uri="{FF2B5EF4-FFF2-40B4-BE49-F238E27FC236}">
                <a16:creationId xmlns:a16="http://schemas.microsoft.com/office/drawing/2014/main" id="{8A3E8D2C-D473-7CCF-61D3-CFE1AC409E66}"/>
              </a:ext>
            </a:extLst>
          </p:cNvPr>
          <p:cNvSpPr>
            <a:spLocks noGrp="1"/>
          </p:cNvSpPr>
          <p:nvPr>
            <p:ph type="title"/>
          </p:nvPr>
        </p:nvSpPr>
        <p:spPr>
          <a:xfrm>
            <a:off x="903340" y="1616109"/>
            <a:ext cx="10385320" cy="2709339"/>
          </a:xfrm>
        </p:spPr>
        <p:txBody>
          <a:bodyPr>
            <a:noAutofit/>
          </a:bodyPr>
          <a:lstStyle/>
          <a:p>
            <a:pPr algn="just"/>
            <a:r>
              <a:rPr lang="en-US" sz="4800" b="1">
                <a:solidFill>
                  <a:schemeClr val="accent2">
                    <a:lumMod val="75000"/>
                  </a:schemeClr>
                </a:solidFill>
                <a:latin typeface="Calibri" panose="020F0502020204030204" pitchFamily="34" charset="0"/>
                <a:cs typeface="Calibri" panose="020F0502020204030204" pitchFamily="34" charset="0"/>
              </a:rPr>
              <a:t>1.	 Nghe đại diện cha mẹ học sinh chia sẻ về việc điều chỉnh cảm xúc, suy nghĩ trong một số tình huống ở gia đình.</a:t>
            </a:r>
          </a:p>
        </p:txBody>
      </p:sp>
      <p:pic>
        <p:nvPicPr>
          <p:cNvPr id="6" name="Picture 5" descr="A picture containing text, doll, toy, vector graphics&#10;&#10;Description automatically generated">
            <a:extLst>
              <a:ext uri="{FF2B5EF4-FFF2-40B4-BE49-F238E27FC236}">
                <a16:creationId xmlns:a16="http://schemas.microsoft.com/office/drawing/2014/main" id="{59ECDDD4-8CDC-E730-76B6-78D387F40E07}"/>
              </a:ext>
            </a:extLst>
          </p:cNvPr>
          <p:cNvPicPr>
            <a:picLocks noChangeAspect="1"/>
          </p:cNvPicPr>
          <p:nvPr/>
        </p:nvPicPr>
        <p:blipFill rotWithShape="1">
          <a:blip r:embed="rId3">
            <a:extLst>
              <a:ext uri="{28A0092B-C50C-407E-A947-70E740481C1C}">
                <a14:useLocalDpi xmlns:a14="http://schemas.microsoft.com/office/drawing/2010/main" val="0"/>
              </a:ext>
            </a:extLst>
          </a:blip>
          <a:srcRect l="2443" r="2995" b="7527"/>
          <a:stretch/>
        </p:blipFill>
        <p:spPr>
          <a:xfrm flipH="1">
            <a:off x="43708" y="3898561"/>
            <a:ext cx="1961489" cy="2959439"/>
          </a:xfrm>
          <a:prstGeom prst="rect">
            <a:avLst/>
          </a:prstGeom>
        </p:spPr>
      </p:pic>
      <p:pic>
        <p:nvPicPr>
          <p:cNvPr id="8" name="Picture 7" descr="A picture containing toy, doll&#10;&#10;Description automatically generated">
            <a:extLst>
              <a:ext uri="{FF2B5EF4-FFF2-40B4-BE49-F238E27FC236}">
                <a16:creationId xmlns:a16="http://schemas.microsoft.com/office/drawing/2014/main" id="{A883DDC4-C726-9CDF-A5A9-6092424CAC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307917" y="3554443"/>
            <a:ext cx="1961487" cy="3303557"/>
          </a:xfrm>
          <a:prstGeom prst="rect">
            <a:avLst/>
          </a:prstGeom>
        </p:spPr>
      </p:pic>
      <p:pic>
        <p:nvPicPr>
          <p:cNvPr id="9" name="Picture 8" descr="A picture containing vector graphics&#10;&#10;Description automatically generated">
            <a:extLst>
              <a:ext uri="{FF2B5EF4-FFF2-40B4-BE49-F238E27FC236}">
                <a16:creationId xmlns:a16="http://schemas.microsoft.com/office/drawing/2014/main" id="{3034D062-D255-8503-E7C1-E4E1CF20F2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68817">
            <a:off x="1040869" y="1302352"/>
            <a:ext cx="673846" cy="699680"/>
          </a:xfrm>
          <a:prstGeom prst="rect">
            <a:avLst/>
          </a:prstGeom>
        </p:spPr>
      </p:pic>
    </p:spTree>
    <p:extLst>
      <p:ext uri="{BB962C8B-B14F-4D97-AF65-F5344CB8AC3E}">
        <p14:creationId xmlns:p14="http://schemas.microsoft.com/office/powerpoint/2010/main" val="3918427522"/>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1" name="Oval 20">
            <a:extLst>
              <a:ext uri="{FF2B5EF4-FFF2-40B4-BE49-F238E27FC236}">
                <a16:creationId xmlns:a16="http://schemas.microsoft.com/office/drawing/2014/main" id="{81B94CE9-9594-C934-3C37-3F5E2E35EA57}"/>
              </a:ext>
            </a:extLst>
          </p:cNvPr>
          <p:cNvSpPr/>
          <p:nvPr/>
        </p:nvSpPr>
        <p:spPr>
          <a:xfrm>
            <a:off x="4633199" y="3429000"/>
            <a:ext cx="401154" cy="335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allout: Right Arrow 13">
            <a:extLst>
              <a:ext uri="{FF2B5EF4-FFF2-40B4-BE49-F238E27FC236}">
                <a16:creationId xmlns:a16="http://schemas.microsoft.com/office/drawing/2014/main" id="{213D98D8-C857-4620-7EF5-614223C470F6}"/>
              </a:ext>
            </a:extLst>
          </p:cNvPr>
          <p:cNvSpPr/>
          <p:nvPr/>
        </p:nvSpPr>
        <p:spPr>
          <a:xfrm>
            <a:off x="459901" y="1889501"/>
            <a:ext cx="4473343" cy="3371122"/>
          </a:xfrm>
          <a:custGeom>
            <a:avLst/>
            <a:gdLst>
              <a:gd name="connsiteX0" fmla="*/ 0 w 4473343"/>
              <a:gd name="connsiteY0" fmla="*/ 0 h 3371122"/>
              <a:gd name="connsiteX1" fmla="*/ 494129 w 4473343"/>
              <a:gd name="connsiteY1" fmla="*/ 0 h 3371122"/>
              <a:gd name="connsiteX2" fmla="*/ 1133591 w 4473343"/>
              <a:gd name="connsiteY2" fmla="*/ 0 h 3371122"/>
              <a:gd name="connsiteX3" fmla="*/ 1743986 w 4473343"/>
              <a:gd name="connsiteY3" fmla="*/ 0 h 3371122"/>
              <a:gd name="connsiteX4" fmla="*/ 2354382 w 4473343"/>
              <a:gd name="connsiteY4" fmla="*/ 0 h 3371122"/>
              <a:gd name="connsiteX5" fmla="*/ 2906644 w 4473343"/>
              <a:gd name="connsiteY5" fmla="*/ 0 h 3371122"/>
              <a:gd name="connsiteX6" fmla="*/ 2906644 w 4473343"/>
              <a:gd name="connsiteY6" fmla="*/ 426480 h 3371122"/>
              <a:gd name="connsiteX7" fmla="*/ 2906644 w 4473343"/>
              <a:gd name="connsiteY7" fmla="*/ 839349 h 3371122"/>
              <a:gd name="connsiteX8" fmla="*/ 2906644 w 4473343"/>
              <a:gd name="connsiteY8" fmla="*/ 1361107 h 3371122"/>
              <a:gd name="connsiteX9" fmla="*/ 3321326 w 4473343"/>
              <a:gd name="connsiteY9" fmla="*/ 1361107 h 3371122"/>
              <a:gd name="connsiteX10" fmla="*/ 3770565 w 4473343"/>
              <a:gd name="connsiteY10" fmla="*/ 1361107 h 3371122"/>
              <a:gd name="connsiteX11" fmla="*/ 3770565 w 4473343"/>
              <a:gd name="connsiteY11" fmla="*/ 842781 h 3371122"/>
              <a:gd name="connsiteX12" fmla="*/ 4100871 w 4473343"/>
              <a:gd name="connsiteY12" fmla="*/ 1238888 h 3371122"/>
              <a:gd name="connsiteX13" fmla="*/ 4473343 w 4473343"/>
              <a:gd name="connsiteY13" fmla="*/ 1685561 h 3371122"/>
              <a:gd name="connsiteX14" fmla="*/ 4121954 w 4473343"/>
              <a:gd name="connsiteY14" fmla="*/ 2106952 h 3371122"/>
              <a:gd name="connsiteX15" fmla="*/ 3770565 w 4473343"/>
              <a:gd name="connsiteY15" fmla="*/ 2528342 h 3371122"/>
              <a:gd name="connsiteX16" fmla="*/ 3770565 w 4473343"/>
              <a:gd name="connsiteY16" fmla="*/ 2010015 h 3371122"/>
              <a:gd name="connsiteX17" fmla="*/ 3329965 w 4473343"/>
              <a:gd name="connsiteY17" fmla="*/ 2010015 h 3371122"/>
              <a:gd name="connsiteX18" fmla="*/ 2906644 w 4473343"/>
              <a:gd name="connsiteY18" fmla="*/ 2010015 h 3371122"/>
              <a:gd name="connsiteX19" fmla="*/ 2906644 w 4473343"/>
              <a:gd name="connsiteY19" fmla="*/ 2436495 h 3371122"/>
              <a:gd name="connsiteX20" fmla="*/ 2906644 w 4473343"/>
              <a:gd name="connsiteY20" fmla="*/ 2862975 h 3371122"/>
              <a:gd name="connsiteX21" fmla="*/ 2906644 w 4473343"/>
              <a:gd name="connsiteY21" fmla="*/ 3371122 h 3371122"/>
              <a:gd name="connsiteX22" fmla="*/ 2354382 w 4473343"/>
              <a:gd name="connsiteY22" fmla="*/ 3371122 h 3371122"/>
              <a:gd name="connsiteX23" fmla="*/ 1743986 w 4473343"/>
              <a:gd name="connsiteY23" fmla="*/ 3371122 h 3371122"/>
              <a:gd name="connsiteX24" fmla="*/ 1249857 w 4473343"/>
              <a:gd name="connsiteY24" fmla="*/ 3371122 h 3371122"/>
              <a:gd name="connsiteX25" fmla="*/ 726661 w 4473343"/>
              <a:gd name="connsiteY25" fmla="*/ 3371122 h 3371122"/>
              <a:gd name="connsiteX26" fmla="*/ 0 w 4473343"/>
              <a:gd name="connsiteY26" fmla="*/ 3371122 h 3371122"/>
              <a:gd name="connsiteX27" fmla="*/ 0 w 4473343"/>
              <a:gd name="connsiteY27" fmla="*/ 2842980 h 3371122"/>
              <a:gd name="connsiteX28" fmla="*/ 0 w 4473343"/>
              <a:gd name="connsiteY28" fmla="*/ 2247415 h 3371122"/>
              <a:gd name="connsiteX29" fmla="*/ 0 w 4473343"/>
              <a:gd name="connsiteY29" fmla="*/ 1786695 h 3371122"/>
              <a:gd name="connsiteX30" fmla="*/ 0 w 4473343"/>
              <a:gd name="connsiteY30" fmla="*/ 1292263 h 3371122"/>
              <a:gd name="connsiteX31" fmla="*/ 0 w 4473343"/>
              <a:gd name="connsiteY31" fmla="*/ 797832 h 3371122"/>
              <a:gd name="connsiteX32" fmla="*/ 0 w 4473343"/>
              <a:gd name="connsiteY32" fmla="*/ 0 h 3371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473343" h="3371122" fill="none" extrusionOk="0">
                <a:moveTo>
                  <a:pt x="0" y="0"/>
                </a:moveTo>
                <a:cubicBezTo>
                  <a:pt x="197957" y="-6676"/>
                  <a:pt x="309954" y="59264"/>
                  <a:pt x="494129" y="0"/>
                </a:cubicBezTo>
                <a:cubicBezTo>
                  <a:pt x="678304" y="-59264"/>
                  <a:pt x="879346" y="68300"/>
                  <a:pt x="1133591" y="0"/>
                </a:cubicBezTo>
                <a:cubicBezTo>
                  <a:pt x="1387836" y="-68300"/>
                  <a:pt x="1594462" y="7124"/>
                  <a:pt x="1743986" y="0"/>
                </a:cubicBezTo>
                <a:cubicBezTo>
                  <a:pt x="1893511" y="-7124"/>
                  <a:pt x="2173201" y="40198"/>
                  <a:pt x="2354382" y="0"/>
                </a:cubicBezTo>
                <a:cubicBezTo>
                  <a:pt x="2535563" y="-40198"/>
                  <a:pt x="2712876" y="2101"/>
                  <a:pt x="2906644" y="0"/>
                </a:cubicBezTo>
                <a:cubicBezTo>
                  <a:pt x="2949547" y="204720"/>
                  <a:pt x="2894393" y="235402"/>
                  <a:pt x="2906644" y="426480"/>
                </a:cubicBezTo>
                <a:cubicBezTo>
                  <a:pt x="2918895" y="617558"/>
                  <a:pt x="2875017" y="748156"/>
                  <a:pt x="2906644" y="839349"/>
                </a:cubicBezTo>
                <a:cubicBezTo>
                  <a:pt x="2938271" y="930542"/>
                  <a:pt x="2861826" y="1249874"/>
                  <a:pt x="2906644" y="1361107"/>
                </a:cubicBezTo>
                <a:cubicBezTo>
                  <a:pt x="3012072" y="1323120"/>
                  <a:pt x="3191969" y="1385709"/>
                  <a:pt x="3321326" y="1361107"/>
                </a:cubicBezTo>
                <a:cubicBezTo>
                  <a:pt x="3450683" y="1336505"/>
                  <a:pt x="3644651" y="1378045"/>
                  <a:pt x="3770565" y="1361107"/>
                </a:cubicBezTo>
                <a:cubicBezTo>
                  <a:pt x="3752624" y="1158795"/>
                  <a:pt x="3822025" y="1100371"/>
                  <a:pt x="3770565" y="842781"/>
                </a:cubicBezTo>
                <a:cubicBezTo>
                  <a:pt x="3860193" y="908536"/>
                  <a:pt x="3969376" y="1101345"/>
                  <a:pt x="4100871" y="1238888"/>
                </a:cubicBezTo>
                <a:cubicBezTo>
                  <a:pt x="4232366" y="1376431"/>
                  <a:pt x="4312567" y="1546799"/>
                  <a:pt x="4473343" y="1685561"/>
                </a:cubicBezTo>
                <a:cubicBezTo>
                  <a:pt x="4323642" y="1878894"/>
                  <a:pt x="4193864" y="1922559"/>
                  <a:pt x="4121954" y="2106952"/>
                </a:cubicBezTo>
                <a:cubicBezTo>
                  <a:pt x="4050044" y="2291345"/>
                  <a:pt x="3843992" y="2404269"/>
                  <a:pt x="3770565" y="2528342"/>
                </a:cubicBezTo>
                <a:cubicBezTo>
                  <a:pt x="3738690" y="2294589"/>
                  <a:pt x="3791833" y="2210302"/>
                  <a:pt x="3770565" y="2010015"/>
                </a:cubicBezTo>
                <a:cubicBezTo>
                  <a:pt x="3636845" y="2036579"/>
                  <a:pt x="3509333" y="1988665"/>
                  <a:pt x="3329965" y="2010015"/>
                </a:cubicBezTo>
                <a:cubicBezTo>
                  <a:pt x="3150597" y="2031365"/>
                  <a:pt x="3079772" y="2005806"/>
                  <a:pt x="2906644" y="2010015"/>
                </a:cubicBezTo>
                <a:cubicBezTo>
                  <a:pt x="2917498" y="2147964"/>
                  <a:pt x="2884832" y="2287234"/>
                  <a:pt x="2906644" y="2436495"/>
                </a:cubicBezTo>
                <a:cubicBezTo>
                  <a:pt x="2928456" y="2585756"/>
                  <a:pt x="2906297" y="2680487"/>
                  <a:pt x="2906644" y="2862975"/>
                </a:cubicBezTo>
                <a:cubicBezTo>
                  <a:pt x="2906991" y="3045463"/>
                  <a:pt x="2863783" y="3195233"/>
                  <a:pt x="2906644" y="3371122"/>
                </a:cubicBezTo>
                <a:cubicBezTo>
                  <a:pt x="2733121" y="3390466"/>
                  <a:pt x="2583350" y="3339374"/>
                  <a:pt x="2354382" y="3371122"/>
                </a:cubicBezTo>
                <a:cubicBezTo>
                  <a:pt x="2125414" y="3402870"/>
                  <a:pt x="1971393" y="3341943"/>
                  <a:pt x="1743986" y="3371122"/>
                </a:cubicBezTo>
                <a:cubicBezTo>
                  <a:pt x="1516579" y="3400301"/>
                  <a:pt x="1404982" y="3316642"/>
                  <a:pt x="1249857" y="3371122"/>
                </a:cubicBezTo>
                <a:cubicBezTo>
                  <a:pt x="1094732" y="3425602"/>
                  <a:pt x="908910" y="3343245"/>
                  <a:pt x="726661" y="3371122"/>
                </a:cubicBezTo>
                <a:cubicBezTo>
                  <a:pt x="544412" y="3398999"/>
                  <a:pt x="204508" y="3354572"/>
                  <a:pt x="0" y="3371122"/>
                </a:cubicBezTo>
                <a:cubicBezTo>
                  <a:pt x="-59882" y="3171776"/>
                  <a:pt x="46838" y="2952466"/>
                  <a:pt x="0" y="2842980"/>
                </a:cubicBezTo>
                <a:cubicBezTo>
                  <a:pt x="-46838" y="2733494"/>
                  <a:pt x="29447" y="2432179"/>
                  <a:pt x="0" y="2247415"/>
                </a:cubicBezTo>
                <a:cubicBezTo>
                  <a:pt x="-29447" y="2062651"/>
                  <a:pt x="54836" y="1880431"/>
                  <a:pt x="0" y="1786695"/>
                </a:cubicBezTo>
                <a:cubicBezTo>
                  <a:pt x="-54836" y="1692959"/>
                  <a:pt x="41093" y="1429187"/>
                  <a:pt x="0" y="1292263"/>
                </a:cubicBezTo>
                <a:cubicBezTo>
                  <a:pt x="-41093" y="1155339"/>
                  <a:pt x="27473" y="1030971"/>
                  <a:pt x="0" y="797832"/>
                </a:cubicBezTo>
                <a:cubicBezTo>
                  <a:pt x="-27473" y="564693"/>
                  <a:pt x="34870" y="340329"/>
                  <a:pt x="0" y="0"/>
                </a:cubicBezTo>
                <a:close/>
              </a:path>
              <a:path w="4473343" h="3371122" stroke="0" extrusionOk="0">
                <a:moveTo>
                  <a:pt x="0" y="0"/>
                </a:moveTo>
                <a:cubicBezTo>
                  <a:pt x="267539" y="-57232"/>
                  <a:pt x="383510" y="23821"/>
                  <a:pt x="610395" y="0"/>
                </a:cubicBezTo>
                <a:cubicBezTo>
                  <a:pt x="837281" y="-23821"/>
                  <a:pt x="971890" y="45417"/>
                  <a:pt x="1104525" y="0"/>
                </a:cubicBezTo>
                <a:cubicBezTo>
                  <a:pt x="1237160" y="-45417"/>
                  <a:pt x="1389320" y="3467"/>
                  <a:pt x="1627721" y="0"/>
                </a:cubicBezTo>
                <a:cubicBezTo>
                  <a:pt x="1866122" y="-3467"/>
                  <a:pt x="1896667" y="39937"/>
                  <a:pt x="2121850" y="0"/>
                </a:cubicBezTo>
                <a:cubicBezTo>
                  <a:pt x="2347033" y="-39937"/>
                  <a:pt x="2538424" y="3095"/>
                  <a:pt x="2906644" y="0"/>
                </a:cubicBezTo>
                <a:cubicBezTo>
                  <a:pt x="2942529" y="144792"/>
                  <a:pt x="2871696" y="291419"/>
                  <a:pt x="2906644" y="440091"/>
                </a:cubicBezTo>
                <a:cubicBezTo>
                  <a:pt x="2941592" y="588763"/>
                  <a:pt x="2865471" y="754533"/>
                  <a:pt x="2906644" y="852960"/>
                </a:cubicBezTo>
                <a:cubicBezTo>
                  <a:pt x="2947817" y="951387"/>
                  <a:pt x="2875976" y="1153096"/>
                  <a:pt x="2906644" y="1361107"/>
                </a:cubicBezTo>
                <a:cubicBezTo>
                  <a:pt x="3047452" y="1323791"/>
                  <a:pt x="3125254" y="1366803"/>
                  <a:pt x="3338605" y="1361107"/>
                </a:cubicBezTo>
                <a:cubicBezTo>
                  <a:pt x="3551956" y="1355411"/>
                  <a:pt x="3681062" y="1368257"/>
                  <a:pt x="3770565" y="1361107"/>
                </a:cubicBezTo>
                <a:cubicBezTo>
                  <a:pt x="3737167" y="1136684"/>
                  <a:pt x="3801907" y="1005748"/>
                  <a:pt x="3770565" y="842781"/>
                </a:cubicBezTo>
                <a:cubicBezTo>
                  <a:pt x="3977316" y="1003617"/>
                  <a:pt x="4031343" y="1179847"/>
                  <a:pt x="4114926" y="1255743"/>
                </a:cubicBezTo>
                <a:cubicBezTo>
                  <a:pt x="4198509" y="1331639"/>
                  <a:pt x="4339590" y="1601622"/>
                  <a:pt x="4473343" y="1685561"/>
                </a:cubicBezTo>
                <a:cubicBezTo>
                  <a:pt x="4444248" y="1805613"/>
                  <a:pt x="4231764" y="1902150"/>
                  <a:pt x="4121954" y="2106952"/>
                </a:cubicBezTo>
                <a:cubicBezTo>
                  <a:pt x="4012144" y="2311754"/>
                  <a:pt x="3902615" y="2344489"/>
                  <a:pt x="3770565" y="2528342"/>
                </a:cubicBezTo>
                <a:cubicBezTo>
                  <a:pt x="3769292" y="2276463"/>
                  <a:pt x="3780840" y="2221015"/>
                  <a:pt x="3770565" y="2010015"/>
                </a:cubicBezTo>
                <a:cubicBezTo>
                  <a:pt x="3671563" y="2010575"/>
                  <a:pt x="3460427" y="1968843"/>
                  <a:pt x="3364522" y="2010015"/>
                </a:cubicBezTo>
                <a:cubicBezTo>
                  <a:pt x="3268617" y="2051187"/>
                  <a:pt x="3096690" y="1994453"/>
                  <a:pt x="2906644" y="2010015"/>
                </a:cubicBezTo>
                <a:cubicBezTo>
                  <a:pt x="2948200" y="2100658"/>
                  <a:pt x="2879938" y="2275193"/>
                  <a:pt x="2906644" y="2450106"/>
                </a:cubicBezTo>
                <a:cubicBezTo>
                  <a:pt x="2933350" y="2625019"/>
                  <a:pt x="2855858" y="2761606"/>
                  <a:pt x="2906644" y="2931031"/>
                </a:cubicBezTo>
                <a:cubicBezTo>
                  <a:pt x="2957430" y="3100457"/>
                  <a:pt x="2861497" y="3207081"/>
                  <a:pt x="2906644" y="3371122"/>
                </a:cubicBezTo>
                <a:cubicBezTo>
                  <a:pt x="2739703" y="3438204"/>
                  <a:pt x="2419311" y="3366692"/>
                  <a:pt x="2296249" y="3371122"/>
                </a:cubicBezTo>
                <a:cubicBezTo>
                  <a:pt x="2173187" y="3375552"/>
                  <a:pt x="1953427" y="3320421"/>
                  <a:pt x="1773053" y="3371122"/>
                </a:cubicBezTo>
                <a:cubicBezTo>
                  <a:pt x="1592679" y="3421823"/>
                  <a:pt x="1423183" y="3352596"/>
                  <a:pt x="1220790" y="3371122"/>
                </a:cubicBezTo>
                <a:cubicBezTo>
                  <a:pt x="1018397" y="3389648"/>
                  <a:pt x="948986" y="3366705"/>
                  <a:pt x="726661" y="3371122"/>
                </a:cubicBezTo>
                <a:cubicBezTo>
                  <a:pt x="504336" y="3375539"/>
                  <a:pt x="241371" y="3347019"/>
                  <a:pt x="0" y="3371122"/>
                </a:cubicBezTo>
                <a:cubicBezTo>
                  <a:pt x="-66748" y="3243850"/>
                  <a:pt x="17853" y="3016921"/>
                  <a:pt x="0" y="2775557"/>
                </a:cubicBezTo>
                <a:cubicBezTo>
                  <a:pt x="-17853" y="2534193"/>
                  <a:pt x="54640" y="2330047"/>
                  <a:pt x="0" y="2213703"/>
                </a:cubicBezTo>
                <a:cubicBezTo>
                  <a:pt x="-54640" y="2097359"/>
                  <a:pt x="33991" y="1911148"/>
                  <a:pt x="0" y="1651850"/>
                </a:cubicBezTo>
                <a:cubicBezTo>
                  <a:pt x="-33991" y="1392552"/>
                  <a:pt x="10902" y="1225050"/>
                  <a:pt x="0" y="1022574"/>
                </a:cubicBezTo>
                <a:cubicBezTo>
                  <a:pt x="-10902" y="820098"/>
                  <a:pt x="19804" y="307738"/>
                  <a:pt x="0" y="0"/>
                </a:cubicBezTo>
                <a:close/>
              </a:path>
            </a:pathLst>
          </a:custGeom>
          <a:solidFill>
            <a:srgbClr val="FFFF00"/>
          </a:solidFill>
          <a:ln w="57150">
            <a:solidFill>
              <a:schemeClr val="bg1">
                <a:lumMod val="95000"/>
              </a:schemeClr>
            </a:solidFill>
            <a:extLst>
              <a:ext uri="{C807C97D-BFC1-408E-A445-0C87EB9F89A2}">
                <ask:lineSketchStyleProps xmlns:ask="http://schemas.microsoft.com/office/drawing/2018/sketchyshapes" sd="1866853520">
                  <a:prstGeom prst="rightArrowCallout">
                    <a:avLst>
                      <a:gd name="adj1" fmla="val 19249"/>
                      <a:gd name="adj2" fmla="val 25000"/>
                      <a:gd name="adj3" fmla="val 20847"/>
                      <a:gd name="adj4" fmla="val 64977"/>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A2888D2-3836-20EE-E0BE-597476044FF7}"/>
              </a:ext>
            </a:extLst>
          </p:cNvPr>
          <p:cNvSpPr txBox="1"/>
          <p:nvPr/>
        </p:nvSpPr>
        <p:spPr>
          <a:xfrm>
            <a:off x="487676" y="1998811"/>
            <a:ext cx="2867333" cy="3108543"/>
          </a:xfrm>
          <a:prstGeom prst="rect">
            <a:avLst/>
          </a:prstGeom>
          <a:noFill/>
        </p:spPr>
        <p:txBody>
          <a:bodyPr wrap="square">
            <a:spAutoFit/>
          </a:bodyPr>
          <a:lstStyle/>
          <a:p>
            <a:pPr algn="just"/>
            <a:r>
              <a:rPr lang="en-US" sz="2800">
                <a:latin typeface="Calibri" panose="020F0502020204030204" pitchFamily="34" charset="0"/>
                <a:cs typeface="Calibri" panose="020F0502020204030204" pitchFamily="34" charset="0"/>
              </a:rPr>
              <a:t>Đặt câu hỏi với đại diện cha mẹ học sinh về cách điều chỉnh cảm xúc, suy nghĩ trong một số tình huống.</a:t>
            </a:r>
          </a:p>
        </p:txBody>
      </p:sp>
      <p:sp>
        <p:nvSpPr>
          <p:cNvPr id="4" name="Title 3">
            <a:extLst>
              <a:ext uri="{FF2B5EF4-FFF2-40B4-BE49-F238E27FC236}">
                <a16:creationId xmlns:a16="http://schemas.microsoft.com/office/drawing/2014/main" id="{39CAAAA2-DE56-4B37-8A4F-5196AD4E4FC8}"/>
              </a:ext>
            </a:extLst>
          </p:cNvPr>
          <p:cNvSpPr>
            <a:spLocks noGrp="1"/>
          </p:cNvSpPr>
          <p:nvPr>
            <p:ph type="title"/>
          </p:nvPr>
        </p:nvSpPr>
        <p:spPr/>
        <p:txBody>
          <a:bodyPr/>
          <a:lstStyle/>
          <a:p>
            <a:endParaRPr lang="en-US"/>
          </a:p>
        </p:txBody>
      </p:sp>
      <p:pic>
        <p:nvPicPr>
          <p:cNvPr id="8" name="Picture 7" descr="A person standing at a table with a group of children&#10;&#10;Description automatically generated">
            <a:extLst>
              <a:ext uri="{FF2B5EF4-FFF2-40B4-BE49-F238E27FC236}">
                <a16:creationId xmlns:a16="http://schemas.microsoft.com/office/drawing/2014/main" id="{97608302-DC18-4E46-971C-323CC4BED8A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3776" y="2215322"/>
            <a:ext cx="5849166" cy="2762636"/>
          </a:xfrm>
          <a:prstGeom prst="rect">
            <a:avLst/>
          </a:prstGeom>
        </p:spPr>
      </p:pic>
    </p:spTree>
    <p:custDataLst>
      <p:tags r:id="rId1"/>
    </p:custDataLst>
    <p:extLst>
      <p:ext uri="{BB962C8B-B14F-4D97-AF65-F5344CB8AC3E}">
        <p14:creationId xmlns:p14="http://schemas.microsoft.com/office/powerpoint/2010/main" val="490329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9"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9"/>
</p:tagLst>
</file>

<file path=ppt/tags/tag2.xml><?xml version="1.0" encoding="utf-8"?>
<p:tagLst xmlns:a="http://schemas.openxmlformats.org/drawingml/2006/main" xmlns:r="http://schemas.openxmlformats.org/officeDocument/2006/relationships" xmlns:p="http://schemas.openxmlformats.org/presentationml/2006/main">
  <p:tag name="TIMING" val="|0.7|1.2|0.6|0.8"/>
</p:tagLst>
</file>

<file path=ppt/tags/tag3.xml><?xml version="1.0" encoding="utf-8"?>
<p:tagLst xmlns:a="http://schemas.openxmlformats.org/drawingml/2006/main" xmlns:r="http://schemas.openxmlformats.org/officeDocument/2006/relationships" xmlns:p="http://schemas.openxmlformats.org/presentationml/2006/main">
  <p:tag name="TIMING" val="|0.6|1.2|3|0.9|1.3"/>
</p:tagLst>
</file>

<file path=ppt/tags/tag4.xml><?xml version="1.0" encoding="utf-8"?>
<p:tagLst xmlns:a="http://schemas.openxmlformats.org/drawingml/2006/main" xmlns:r="http://schemas.openxmlformats.org/officeDocument/2006/relationships" xmlns:p="http://schemas.openxmlformats.org/presentationml/2006/main">
  <p:tag name="TIMING" val="|0.3|1|0.7|0.5"/>
</p:tagLst>
</file>

<file path=ppt/tags/tag5.xml><?xml version="1.0" encoding="utf-8"?>
<p:tagLst xmlns:a="http://schemas.openxmlformats.org/drawingml/2006/main" xmlns:r="http://schemas.openxmlformats.org/officeDocument/2006/relationships" xmlns:p="http://schemas.openxmlformats.org/presentationml/2006/main">
  <p:tag name="TIMING" val="|0.6|1.2|3|0.9|1.3"/>
</p:tagLst>
</file>

<file path=ppt/tags/tag6.xml><?xml version="1.0" encoding="utf-8"?>
<p:tagLst xmlns:a="http://schemas.openxmlformats.org/drawingml/2006/main" xmlns:r="http://schemas.openxmlformats.org/officeDocument/2006/relationships" xmlns:p="http://schemas.openxmlformats.org/presentationml/2006/main">
  <p:tag name="TIMING" val="|0.6|1.2|3|0.9|1.3"/>
</p:tagLst>
</file>

<file path=ppt/tags/tag7.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1694</TotalTime>
  <Words>574</Words>
  <Application>Microsoft Office PowerPoint</Application>
  <PresentationFormat>Widescreen</PresentationFormat>
  <Paragraphs>72</Paragraphs>
  <Slides>40</Slides>
  <Notes>0</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40</vt:i4>
      </vt:variant>
    </vt:vector>
  </HeadingPairs>
  <TitlesOfParts>
    <vt:vector size="52" baseType="lpstr">
      <vt:lpstr>Arial</vt:lpstr>
      <vt:lpstr>Calibri</vt:lpstr>
      <vt:lpstr>Calibri Light</vt:lpstr>
      <vt:lpstr>SVN-Kitten</vt:lpstr>
      <vt:lpstr>SVN-Poky's</vt:lpstr>
      <vt:lpstr>UTM Cookies</vt:lpstr>
      <vt:lpstr>UTM Duepuntozero</vt:lpstr>
      <vt:lpstr>UVN Banh Mi</vt:lpstr>
      <vt:lpstr>UVN Da Lat</vt:lpstr>
      <vt:lpstr>Wingdings</vt:lpstr>
      <vt:lpstr>1_Custom Design</vt:lpstr>
      <vt:lpstr>Office Theme</vt:lpstr>
      <vt:lpstr>PowerPoint Presentation</vt:lpstr>
      <vt:lpstr>SINH HOẠT DƯỚI CỜ</vt:lpstr>
      <vt:lpstr>PowerPoint Presentation</vt:lpstr>
      <vt:lpstr>PowerPoint Presentation</vt:lpstr>
      <vt:lpstr>PowerPoint Presentation</vt:lpstr>
      <vt:lpstr>SINH HOẠT CHỦ ĐỀ</vt:lpstr>
      <vt:lpstr>HOẠT ĐỘNG 7</vt:lpstr>
      <vt:lpstr>1.  Nghe đại diện cha mẹ học sinh chia sẻ về việc điều chỉnh cảm xúc, suy nghĩ trong một số tình huống ở gia đình.</vt:lpstr>
      <vt:lpstr>PowerPoint Presentation</vt:lpstr>
      <vt:lpstr>HOẠT ĐỘNG 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CHÚC MỪNG SINH NHẬT THÁNG…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69</cp:revision>
  <dcterms:created xsi:type="dcterms:W3CDTF">2022-12-04T12:31:34Z</dcterms:created>
  <dcterms:modified xsi:type="dcterms:W3CDTF">2023-12-18T13:07:02Z</dcterms:modified>
  <cp:category>9Slide.vn</cp:category>
</cp:coreProperties>
</file>