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98" r:id="rId2"/>
  </p:sldMasterIdLst>
  <p:notesMasterIdLst>
    <p:notesMasterId r:id="rId30"/>
  </p:notesMasterIdLst>
  <p:handoutMasterIdLst>
    <p:handoutMasterId r:id="rId31"/>
  </p:handoutMasterIdLst>
  <p:sldIdLst>
    <p:sldId id="256" r:id="rId3"/>
    <p:sldId id="270" r:id="rId4"/>
    <p:sldId id="350" r:id="rId5"/>
    <p:sldId id="257" r:id="rId6"/>
    <p:sldId id="351" r:id="rId7"/>
    <p:sldId id="352" r:id="rId8"/>
    <p:sldId id="353" r:id="rId9"/>
    <p:sldId id="354" r:id="rId10"/>
    <p:sldId id="269" r:id="rId11"/>
    <p:sldId id="324" r:id="rId12"/>
    <p:sldId id="349" r:id="rId13"/>
    <p:sldId id="355" r:id="rId14"/>
    <p:sldId id="356" r:id="rId15"/>
    <p:sldId id="357" r:id="rId16"/>
    <p:sldId id="358" r:id="rId17"/>
    <p:sldId id="359" r:id="rId18"/>
    <p:sldId id="348" r:id="rId19"/>
    <p:sldId id="360" r:id="rId20"/>
    <p:sldId id="361" r:id="rId21"/>
    <p:sldId id="362" r:id="rId22"/>
    <p:sldId id="363" r:id="rId23"/>
    <p:sldId id="364" r:id="rId24"/>
    <p:sldId id="337" r:id="rId25"/>
    <p:sldId id="365" r:id="rId26"/>
    <p:sldId id="347" r:id="rId27"/>
    <p:sldId id="366" r:id="rId28"/>
    <p:sldId id="317" r:id="rId29"/>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BE89"/>
    <a:srgbClr val="FFD185"/>
    <a:srgbClr val="FAB4B9"/>
    <a:srgbClr val="F9A5AB"/>
    <a:srgbClr val="FFC1F3"/>
    <a:srgbClr val="FFD5B3"/>
    <a:srgbClr val="FEDBBE"/>
    <a:srgbClr val="AAFCAE"/>
    <a:srgbClr val="EC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81F42B-89A9-4CCD-9725-70A2C564FEEF}" v="40" dt="2022-08-02T04:46:07.236"/>
    <p1510:client id="{FBF91F79-B2CF-43DD-9C36-1EDC1F8AC877}" v="417" dt="2022-08-01T16:32:06.853"/>
  </p1510:revLst>
</p1510:revInfo>
</file>

<file path=ppt/tableStyles.xml><?xml version="1.0" encoding="utf-8"?>
<a:tblStyleLst xmlns:a="http://schemas.openxmlformats.org/drawingml/2006/main" def="{B04E9855-20D4-487F-BD53-88C4286A4D2A}">
  <a:tblStyle styleId="{B04E9855-20D4-487F-BD53-88C4286A4D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8" autoAdjust="0"/>
    <p:restoredTop sz="94660"/>
  </p:normalViewPr>
  <p:slideViewPr>
    <p:cSldViewPr snapToGrid="0">
      <p:cViewPr>
        <p:scale>
          <a:sx n="25" d="100"/>
          <a:sy n="25" d="100"/>
        </p:scale>
        <p:origin x="2556" y="1026"/>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82BD-3708-E5E8-0BBD-550CFFA303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876657-E672-F163-BD91-17993DA167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FAFE3B-4086-4680-A835-76F3E0D560C1}" type="datetimeFigureOut">
              <a:rPr lang="en-US" smtClean="0"/>
              <a:t>12/18/2023</a:t>
            </a:fld>
            <a:endParaRPr lang="en-US"/>
          </a:p>
        </p:txBody>
      </p:sp>
      <p:sp>
        <p:nvSpPr>
          <p:cNvPr id="4" name="Footer Placeholder 3">
            <a:extLst>
              <a:ext uri="{FF2B5EF4-FFF2-40B4-BE49-F238E27FC236}">
                <a16:creationId xmlns:a16="http://schemas.microsoft.com/office/drawing/2014/main" id="{C8ADEE68-043B-49E5-9852-1FDC03593C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0AD2AB-05D2-5A6F-215A-2A4754A541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CB0C3-22D9-4A53-874E-0A5EDABD92BA}" type="slidenum">
              <a:rPr lang="en-US" smtClean="0"/>
              <a:t>‹#›</a:t>
            </a:fld>
            <a:endParaRPr lang="en-US"/>
          </a:p>
        </p:txBody>
      </p:sp>
    </p:spTree>
    <p:extLst>
      <p:ext uri="{BB962C8B-B14F-4D97-AF65-F5344CB8AC3E}">
        <p14:creationId xmlns:p14="http://schemas.microsoft.com/office/powerpoint/2010/main" val="3494209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174150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e7f82909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e7f82909b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448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254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348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491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322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958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5729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379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5563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7922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393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e91413284e_0_1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e91413284e_0_1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54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5460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072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1613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1660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5961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507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hộp quà tương ứng với câu hỏi. Click vào chuông để kết thúc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03B77-7654-4358-A510-16057F5B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57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472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463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173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614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e7f82909be_0_1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e7f82909be_0_1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63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e91413284e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e91413284e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774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2002650" y="1222013"/>
            <a:ext cx="5138700" cy="16488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000"/>
              </a:spcBef>
              <a:spcAft>
                <a:spcPts val="0"/>
              </a:spcAft>
              <a:buClr>
                <a:srgbClr val="A3376C"/>
              </a:buClr>
              <a:buSzPts val="5200"/>
              <a:buNone/>
              <a:defRPr sz="6600">
                <a:solidFill>
                  <a:schemeClr val="lt2"/>
                </a:solidFill>
              </a:defRPr>
            </a:lvl1pPr>
            <a:lvl2pPr lvl="1" algn="ctr">
              <a:spcBef>
                <a:spcPts val="10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2392500" y="3571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txBox="1">
            <a:spLocks noGrp="1"/>
          </p:cNvSpPr>
          <p:nvPr>
            <p:ph type="subTitle" idx="2"/>
          </p:nvPr>
        </p:nvSpPr>
        <p:spPr>
          <a:xfrm>
            <a:off x="3254800" y="3046950"/>
            <a:ext cx="2745300" cy="457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2400">
                <a:solidFill>
                  <a:schemeClr val="lt2"/>
                </a:solidFill>
                <a:latin typeface="Fredoka One"/>
                <a:ea typeface="Fredoka One"/>
                <a:cs typeface="Fredoka One"/>
                <a:sym typeface="Fredoka One"/>
              </a:defRPr>
            </a:lvl1pPr>
            <a:lvl2pPr lvl="1"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2pPr>
            <a:lvl3pPr lvl="2"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3pPr>
            <a:lvl4pPr lvl="3"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4pPr>
            <a:lvl5pPr lvl="4"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5pPr>
            <a:lvl6pPr lvl="5"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6pPr>
            <a:lvl7pPr lvl="6"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7pPr>
            <a:lvl8pPr lvl="7"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8pPr>
            <a:lvl9pPr lvl="8" algn="ctr">
              <a:spcBef>
                <a:spcPts val="1600"/>
              </a:spcBef>
              <a:spcAft>
                <a:spcPts val="160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33"/>
        <p:cNvGrpSpPr/>
        <p:nvPr/>
      </p:nvGrpSpPr>
      <p:grpSpPr>
        <a:xfrm>
          <a:off x="0" y="0"/>
          <a:ext cx="0" cy="0"/>
          <a:chOff x="0" y="0"/>
          <a:chExt cx="0" cy="0"/>
        </a:xfrm>
      </p:grpSpPr>
      <p:sp>
        <p:nvSpPr>
          <p:cNvPr id="234" name="Google Shape;234;p15"/>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a:off x="188613" y="800753"/>
            <a:ext cx="490228" cy="60881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a:off x="7407728" y="555833"/>
            <a:ext cx="1868496" cy="1468493"/>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15"/>
          <p:cNvSpPr txBox="1">
            <a:spLocks noGrp="1"/>
          </p:cNvSpPr>
          <p:nvPr>
            <p:ph type="title"/>
          </p:nvPr>
        </p:nvSpPr>
        <p:spPr>
          <a:xfrm>
            <a:off x="1566000" y="2486175"/>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4" name="Google Shape;244;p15"/>
          <p:cNvSpPr txBox="1">
            <a:spLocks noGrp="1"/>
          </p:cNvSpPr>
          <p:nvPr>
            <p:ph type="subTitle" idx="1"/>
          </p:nvPr>
        </p:nvSpPr>
        <p:spPr>
          <a:xfrm>
            <a:off x="1534325" y="883300"/>
            <a:ext cx="59382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5" name="Google Shape;245;p15"/>
          <p:cNvGrpSpPr/>
          <p:nvPr/>
        </p:nvGrpSpPr>
        <p:grpSpPr>
          <a:xfrm>
            <a:off x="7920675" y="2226504"/>
            <a:ext cx="670499" cy="438524"/>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3"/>
        <p:cNvGrpSpPr/>
        <p:nvPr/>
      </p:nvGrpSpPr>
      <p:grpSpPr>
        <a:xfrm>
          <a:off x="0" y="0"/>
          <a:ext cx="0" cy="0"/>
          <a:chOff x="0" y="0"/>
          <a:chExt cx="0" cy="0"/>
        </a:xfrm>
      </p:grpSpPr>
      <p:sp>
        <p:nvSpPr>
          <p:cNvPr id="234" name="Google Shape;234;p15"/>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a:off x="188613" y="800753"/>
            <a:ext cx="490228" cy="60881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a:off x="7407728" y="555833"/>
            <a:ext cx="1868496" cy="1468493"/>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15"/>
          <p:cNvSpPr txBox="1">
            <a:spLocks noGrp="1"/>
          </p:cNvSpPr>
          <p:nvPr>
            <p:ph type="title"/>
          </p:nvPr>
        </p:nvSpPr>
        <p:spPr>
          <a:xfrm>
            <a:off x="1566000" y="2486175"/>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4" name="Google Shape;244;p15"/>
          <p:cNvSpPr txBox="1">
            <a:spLocks noGrp="1"/>
          </p:cNvSpPr>
          <p:nvPr>
            <p:ph type="subTitle" idx="1"/>
          </p:nvPr>
        </p:nvSpPr>
        <p:spPr>
          <a:xfrm>
            <a:off x="1534325" y="883300"/>
            <a:ext cx="59382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5" name="Google Shape;245;p15"/>
          <p:cNvGrpSpPr/>
          <p:nvPr/>
        </p:nvGrpSpPr>
        <p:grpSpPr>
          <a:xfrm>
            <a:off x="7920675" y="2226504"/>
            <a:ext cx="670499" cy="438524"/>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687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3"/>
        <p:cNvGrpSpPr/>
        <p:nvPr/>
      </p:nvGrpSpPr>
      <p:grpSpPr>
        <a:xfrm>
          <a:off x="0" y="0"/>
          <a:ext cx="0" cy="0"/>
          <a:chOff x="0" y="0"/>
          <a:chExt cx="0" cy="0"/>
        </a:xfrm>
      </p:grpSpPr>
      <p:sp>
        <p:nvSpPr>
          <p:cNvPr id="234" name="Google Shape;234;p15"/>
          <p:cNvSpPr/>
          <p:nvPr/>
        </p:nvSpPr>
        <p:spPr>
          <a:xfrm>
            <a:off x="-937174" y="24761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5"/>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5"/>
          <p:cNvGrpSpPr/>
          <p:nvPr/>
        </p:nvGrpSpPr>
        <p:grpSpPr>
          <a:xfrm>
            <a:off x="188613" y="800753"/>
            <a:ext cx="490228" cy="60881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5"/>
          <p:cNvGrpSpPr/>
          <p:nvPr/>
        </p:nvGrpSpPr>
        <p:grpSpPr>
          <a:xfrm>
            <a:off x="7407728" y="555833"/>
            <a:ext cx="1868496" cy="1468493"/>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15"/>
          <p:cNvSpPr txBox="1">
            <a:spLocks noGrp="1"/>
          </p:cNvSpPr>
          <p:nvPr>
            <p:ph type="title"/>
          </p:nvPr>
        </p:nvSpPr>
        <p:spPr>
          <a:xfrm>
            <a:off x="1566000" y="2486175"/>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4" name="Google Shape;244;p15"/>
          <p:cNvSpPr txBox="1">
            <a:spLocks noGrp="1"/>
          </p:cNvSpPr>
          <p:nvPr>
            <p:ph type="subTitle" idx="1"/>
          </p:nvPr>
        </p:nvSpPr>
        <p:spPr>
          <a:xfrm>
            <a:off x="1534325" y="883300"/>
            <a:ext cx="59382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45" name="Google Shape;245;p15"/>
          <p:cNvGrpSpPr/>
          <p:nvPr/>
        </p:nvGrpSpPr>
        <p:grpSpPr>
          <a:xfrm>
            <a:off x="7920675" y="2226504"/>
            <a:ext cx="670499" cy="438524"/>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3020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735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0210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691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49"/>
        <p:cNvGrpSpPr/>
        <p:nvPr/>
      </p:nvGrpSpPr>
      <p:grpSpPr>
        <a:xfrm>
          <a:off x="0" y="0"/>
          <a:ext cx="0" cy="0"/>
          <a:chOff x="0" y="0"/>
          <a:chExt cx="0" cy="0"/>
        </a:xfrm>
      </p:grpSpPr>
      <p:sp>
        <p:nvSpPr>
          <p:cNvPr id="250" name="Google Shape;250;p16"/>
          <p:cNvSpPr/>
          <p:nvPr/>
        </p:nvSpPr>
        <p:spPr>
          <a:xfrm>
            <a:off x="-229650" y="2528175"/>
            <a:ext cx="10937774" cy="437129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2672842" y="146841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flipH="1">
            <a:off x="5333507" y="2945049"/>
            <a:ext cx="4766462" cy="2527390"/>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flipH="1">
            <a:off x="5515002" y="3035904"/>
            <a:ext cx="4584974" cy="2345706"/>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16"/>
          <p:cNvGrpSpPr/>
          <p:nvPr/>
        </p:nvGrpSpPr>
        <p:grpSpPr>
          <a:xfrm>
            <a:off x="6782681" y="4897925"/>
            <a:ext cx="504289" cy="380375"/>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6"/>
          <p:cNvGrpSpPr/>
          <p:nvPr/>
        </p:nvGrpSpPr>
        <p:grpSpPr>
          <a:xfrm flipH="1">
            <a:off x="3891667" y="4608500"/>
            <a:ext cx="557842" cy="281651"/>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16"/>
          <p:cNvGrpSpPr/>
          <p:nvPr/>
        </p:nvGrpSpPr>
        <p:grpSpPr>
          <a:xfrm>
            <a:off x="8289002" y="4319849"/>
            <a:ext cx="504289" cy="380375"/>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16"/>
          <p:cNvSpPr txBox="1">
            <a:spLocks noGrp="1"/>
          </p:cNvSpPr>
          <p:nvPr>
            <p:ph type="title"/>
          </p:nvPr>
        </p:nvSpPr>
        <p:spPr>
          <a:xfrm>
            <a:off x="715050" y="2774700"/>
            <a:ext cx="7713900" cy="6018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6" name="Google Shape;266;p16"/>
          <p:cNvSpPr txBox="1">
            <a:spLocks noGrp="1"/>
          </p:cNvSpPr>
          <p:nvPr>
            <p:ph type="title" idx="2" hasCustomPrompt="1"/>
          </p:nvPr>
        </p:nvSpPr>
        <p:spPr>
          <a:xfrm>
            <a:off x="3894900" y="146479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7" name="Google Shape;267;p16"/>
          <p:cNvSpPr txBox="1">
            <a:spLocks noGrp="1"/>
          </p:cNvSpPr>
          <p:nvPr>
            <p:ph type="subTitle" idx="1"/>
          </p:nvPr>
        </p:nvSpPr>
        <p:spPr>
          <a:xfrm>
            <a:off x="3054800" y="3573125"/>
            <a:ext cx="3034500" cy="33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248394" y="3806761"/>
            <a:ext cx="1288989" cy="1705844"/>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16"/>
          <p:cNvSpPr/>
          <p:nvPr/>
        </p:nvSpPr>
        <p:spPr>
          <a:xfrm flipH="1">
            <a:off x="241654" y="47420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16"/>
          <p:cNvGrpSpPr/>
          <p:nvPr/>
        </p:nvGrpSpPr>
        <p:grpSpPr>
          <a:xfrm rot="1189966">
            <a:off x="111238" y="3628694"/>
            <a:ext cx="1728148" cy="1381053"/>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6"/>
          <p:cNvGrpSpPr/>
          <p:nvPr/>
        </p:nvGrpSpPr>
        <p:grpSpPr>
          <a:xfrm>
            <a:off x="8097111" y="680562"/>
            <a:ext cx="490238" cy="355904"/>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718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2">
    <p:spTree>
      <p:nvGrpSpPr>
        <p:cNvPr id="1" name="Shape 286"/>
        <p:cNvGrpSpPr/>
        <p:nvPr/>
      </p:nvGrpSpPr>
      <p:grpSpPr>
        <a:xfrm>
          <a:off x="0" y="0"/>
          <a:ext cx="0" cy="0"/>
          <a:chOff x="0" y="0"/>
          <a:chExt cx="0" cy="0"/>
        </a:xfrm>
      </p:grpSpPr>
      <p:sp>
        <p:nvSpPr>
          <p:cNvPr id="287" name="Google Shape;287;p18"/>
          <p:cNvSpPr/>
          <p:nvPr/>
        </p:nvSpPr>
        <p:spPr>
          <a:xfrm flipH="1">
            <a:off x="-611824" y="4422477"/>
            <a:ext cx="10937774" cy="140096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rot="10800000">
            <a:off x="-685341" y="-763920"/>
            <a:ext cx="11982441" cy="166499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txBox="1">
            <a:spLocks noGrp="1"/>
          </p:cNvSpPr>
          <p:nvPr>
            <p:ph type="subTitle" idx="1"/>
          </p:nvPr>
        </p:nvSpPr>
        <p:spPr>
          <a:xfrm>
            <a:off x="1177200" y="2584125"/>
            <a:ext cx="2928600" cy="12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177200" y="1876575"/>
            <a:ext cx="2968200" cy="644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1_Title and text 2">
    <p:spTree>
      <p:nvGrpSpPr>
        <p:cNvPr id="1" name="Shape 286"/>
        <p:cNvGrpSpPr/>
        <p:nvPr/>
      </p:nvGrpSpPr>
      <p:grpSpPr>
        <a:xfrm>
          <a:off x="0" y="0"/>
          <a:ext cx="0" cy="0"/>
          <a:chOff x="0" y="0"/>
          <a:chExt cx="0" cy="0"/>
        </a:xfrm>
      </p:grpSpPr>
      <p:sp>
        <p:nvSpPr>
          <p:cNvPr id="287" name="Google Shape;287;p18"/>
          <p:cNvSpPr/>
          <p:nvPr/>
        </p:nvSpPr>
        <p:spPr>
          <a:xfrm flipH="1">
            <a:off x="-611824" y="4422477"/>
            <a:ext cx="10937774" cy="140096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rot="10800000">
            <a:off x="-685341" y="-763920"/>
            <a:ext cx="11982441" cy="166499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txBox="1">
            <a:spLocks noGrp="1"/>
          </p:cNvSpPr>
          <p:nvPr>
            <p:ph type="subTitle" idx="1"/>
          </p:nvPr>
        </p:nvSpPr>
        <p:spPr>
          <a:xfrm>
            <a:off x="1177200" y="2584125"/>
            <a:ext cx="2928600" cy="12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177200" y="1876575"/>
            <a:ext cx="2968200" cy="644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832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2002650" y="1222013"/>
            <a:ext cx="5138700" cy="16488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000"/>
              </a:spcBef>
              <a:spcAft>
                <a:spcPts val="0"/>
              </a:spcAft>
              <a:buClr>
                <a:srgbClr val="A3376C"/>
              </a:buClr>
              <a:buSzPts val="5200"/>
              <a:buNone/>
              <a:defRPr sz="6600">
                <a:solidFill>
                  <a:schemeClr val="lt2"/>
                </a:solidFill>
              </a:defRPr>
            </a:lvl1pPr>
            <a:lvl2pPr lvl="1" algn="ctr">
              <a:spcBef>
                <a:spcPts val="10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2392500" y="3571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txBox="1">
            <a:spLocks noGrp="1"/>
          </p:cNvSpPr>
          <p:nvPr>
            <p:ph type="subTitle" idx="2"/>
          </p:nvPr>
        </p:nvSpPr>
        <p:spPr>
          <a:xfrm>
            <a:off x="3254800" y="3046950"/>
            <a:ext cx="2745300" cy="457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2400">
                <a:solidFill>
                  <a:schemeClr val="lt2"/>
                </a:solidFill>
                <a:latin typeface="Fredoka One"/>
                <a:ea typeface="Fredoka One"/>
                <a:cs typeface="Fredoka One"/>
                <a:sym typeface="Fredoka One"/>
              </a:defRPr>
            </a:lvl1pPr>
            <a:lvl2pPr lvl="1"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2pPr>
            <a:lvl3pPr lvl="2"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3pPr>
            <a:lvl4pPr lvl="3"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4pPr>
            <a:lvl5pPr lvl="4"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5pPr>
            <a:lvl6pPr lvl="5"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6pPr>
            <a:lvl7pPr lvl="6"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7pPr>
            <a:lvl8pPr lvl="7" algn="ctr">
              <a:spcBef>
                <a:spcPts val="1600"/>
              </a:spcBef>
              <a:spcAft>
                <a:spcPts val="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8pPr>
            <a:lvl9pPr lvl="8" algn="ctr">
              <a:spcBef>
                <a:spcPts val="1600"/>
              </a:spcBef>
              <a:spcAft>
                <a:spcPts val="1600"/>
              </a:spcAft>
              <a:buClr>
                <a:schemeClr val="lt2"/>
              </a:buClr>
              <a:buSzPts val="2400"/>
              <a:buFont typeface="Hammersmith One"/>
              <a:buNone/>
              <a:defRPr sz="2400">
                <a:solidFill>
                  <a:schemeClr val="lt2"/>
                </a:solidFill>
                <a:latin typeface="Hammersmith One"/>
                <a:ea typeface="Hammersmith One"/>
                <a:cs typeface="Hammersmith One"/>
                <a:sym typeface="Hammersmith One"/>
              </a:defRPr>
            </a:lvl9pPr>
          </a:lstStyle>
          <a:p>
            <a:endParaRPr/>
          </a:p>
        </p:txBody>
      </p:sp>
    </p:spTree>
    <p:extLst>
      <p:ext uri="{BB962C8B-B14F-4D97-AF65-F5344CB8AC3E}">
        <p14:creationId xmlns:p14="http://schemas.microsoft.com/office/powerpoint/2010/main" val="294080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475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296"/>
        <p:cNvGrpSpPr/>
        <p:nvPr/>
      </p:nvGrpSpPr>
      <p:grpSpPr>
        <a:xfrm>
          <a:off x="0" y="0"/>
          <a:ext cx="0" cy="0"/>
          <a:chOff x="0" y="0"/>
          <a:chExt cx="0" cy="0"/>
        </a:xfrm>
      </p:grpSpPr>
      <p:sp>
        <p:nvSpPr>
          <p:cNvPr id="297" name="Google Shape;297;p20"/>
          <p:cNvSpPr/>
          <p:nvPr/>
        </p:nvSpPr>
        <p:spPr>
          <a:xfrm flipH="1">
            <a:off x="-3071692" y="12295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817000" y="29933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subTitle" idx="1"/>
          </p:nvPr>
        </p:nvSpPr>
        <p:spPr>
          <a:xfrm>
            <a:off x="1333825" y="352290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4836300" y="3294350"/>
            <a:ext cx="2907600" cy="4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2400">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1333825" y="39077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4836300" y="3679150"/>
            <a:ext cx="2907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286600" y="2436850"/>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7345175" y="4430538"/>
            <a:ext cx="1184702" cy="355923"/>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0"/>
          <p:cNvGrpSpPr/>
          <p:nvPr/>
        </p:nvGrpSpPr>
        <p:grpSpPr>
          <a:xfrm flipH="1">
            <a:off x="864568" y="4389229"/>
            <a:ext cx="670499" cy="438524"/>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0"/>
          <p:cNvGrpSpPr/>
          <p:nvPr/>
        </p:nvGrpSpPr>
        <p:grpSpPr>
          <a:xfrm>
            <a:off x="8135213" y="2056615"/>
            <a:ext cx="490228" cy="60881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0"/>
          <p:cNvSpPr/>
          <p:nvPr/>
        </p:nvSpPr>
        <p:spPr>
          <a:xfrm>
            <a:off x="6940550" y="588022"/>
            <a:ext cx="1072969" cy="40740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1857776" y="1112199"/>
            <a:ext cx="671587" cy="25500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609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388"/>
        <p:cNvGrpSpPr/>
        <p:nvPr/>
      </p:nvGrpSpPr>
      <p:grpSpPr>
        <a:xfrm>
          <a:off x="0" y="0"/>
          <a:ext cx="0" cy="0"/>
          <a:chOff x="0" y="0"/>
          <a:chExt cx="0" cy="0"/>
        </a:xfrm>
      </p:grpSpPr>
      <p:sp>
        <p:nvSpPr>
          <p:cNvPr id="389" name="Google Shape;389;p24"/>
          <p:cNvSpPr/>
          <p:nvPr/>
        </p:nvSpPr>
        <p:spPr>
          <a:xfrm>
            <a:off x="-3296992" y="127848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flipH="1">
            <a:off x="-1504359" y="3235700"/>
            <a:ext cx="1172553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4"/>
          <p:cNvGrpSpPr/>
          <p:nvPr/>
        </p:nvGrpSpPr>
        <p:grpSpPr>
          <a:xfrm>
            <a:off x="7669511" y="301799"/>
            <a:ext cx="490238" cy="355904"/>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4"/>
          <p:cNvGrpSpPr/>
          <p:nvPr/>
        </p:nvGrpSpPr>
        <p:grpSpPr>
          <a:xfrm>
            <a:off x="8238863" y="1965540"/>
            <a:ext cx="490228" cy="608811"/>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4"/>
          <p:cNvSpPr/>
          <p:nvPr/>
        </p:nvSpPr>
        <p:spPr>
          <a:xfrm>
            <a:off x="537725" y="58071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24"/>
          <p:cNvGrpSpPr/>
          <p:nvPr/>
        </p:nvGrpSpPr>
        <p:grpSpPr>
          <a:xfrm>
            <a:off x="6530838" y="1015203"/>
            <a:ext cx="490228" cy="608811"/>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24"/>
          <p:cNvSpPr txBox="1">
            <a:spLocks noGrp="1"/>
          </p:cNvSpPr>
          <p:nvPr>
            <p:ph type="title"/>
          </p:nvPr>
        </p:nvSpPr>
        <p:spPr>
          <a:xfrm>
            <a:off x="967275" y="1530450"/>
            <a:ext cx="2280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4" name="Google Shape;404;p24"/>
          <p:cNvSpPr txBox="1">
            <a:spLocks noGrp="1"/>
          </p:cNvSpPr>
          <p:nvPr>
            <p:ph type="subTitle" idx="1"/>
          </p:nvPr>
        </p:nvSpPr>
        <p:spPr>
          <a:xfrm>
            <a:off x="967275" y="1964575"/>
            <a:ext cx="2280600" cy="6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5896100" y="1530450"/>
            <a:ext cx="22806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6" name="Google Shape;406;p24"/>
          <p:cNvSpPr txBox="1">
            <a:spLocks noGrp="1"/>
          </p:cNvSpPr>
          <p:nvPr>
            <p:ph type="subTitle" idx="3"/>
          </p:nvPr>
        </p:nvSpPr>
        <p:spPr>
          <a:xfrm>
            <a:off x="5896050" y="1964575"/>
            <a:ext cx="2280600" cy="65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967275" y="2963850"/>
            <a:ext cx="2280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8" name="Google Shape;408;p24"/>
          <p:cNvSpPr txBox="1">
            <a:spLocks noGrp="1"/>
          </p:cNvSpPr>
          <p:nvPr>
            <p:ph type="subTitle" idx="5"/>
          </p:nvPr>
        </p:nvSpPr>
        <p:spPr>
          <a:xfrm>
            <a:off x="967275" y="3397975"/>
            <a:ext cx="2280600" cy="6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5896100" y="2963850"/>
            <a:ext cx="22806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0" name="Google Shape;410;p24"/>
          <p:cNvSpPr txBox="1">
            <a:spLocks noGrp="1"/>
          </p:cNvSpPr>
          <p:nvPr>
            <p:ph type="subTitle" idx="7"/>
          </p:nvPr>
        </p:nvSpPr>
        <p:spPr>
          <a:xfrm>
            <a:off x="5896050" y="3397975"/>
            <a:ext cx="2280600" cy="65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720000" y="53949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276838" y="2754178"/>
            <a:ext cx="490228" cy="608811"/>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8260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17"/>
        <p:cNvGrpSpPr/>
        <p:nvPr/>
      </p:nvGrpSpPr>
      <p:grpSpPr>
        <a:xfrm>
          <a:off x="0" y="0"/>
          <a:ext cx="0" cy="0"/>
          <a:chOff x="0" y="0"/>
          <a:chExt cx="0" cy="0"/>
        </a:xfrm>
      </p:grpSpPr>
      <p:sp>
        <p:nvSpPr>
          <p:cNvPr id="518" name="Google Shape;518;p28"/>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1_Background">
    <p:spTree>
      <p:nvGrpSpPr>
        <p:cNvPr id="1" name="Shape 517"/>
        <p:cNvGrpSpPr/>
        <p:nvPr/>
      </p:nvGrpSpPr>
      <p:grpSpPr>
        <a:xfrm>
          <a:off x="0" y="0"/>
          <a:ext cx="0" cy="0"/>
          <a:chOff x="0" y="0"/>
          <a:chExt cx="0" cy="0"/>
        </a:xfrm>
      </p:grpSpPr>
      <p:sp>
        <p:nvSpPr>
          <p:cNvPr id="518" name="Google Shape;518;p28"/>
          <p:cNvSpPr/>
          <p:nvPr/>
        </p:nvSpPr>
        <p:spPr>
          <a:xfrm flipH="1">
            <a:off x="-2340642" y="167073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8"/>
          <p:cNvSpPr/>
          <p:nvPr/>
        </p:nvSpPr>
        <p:spPr>
          <a:xfrm>
            <a:off x="-183475" y="29176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flipH="1">
            <a:off x="3684242" y="2350515"/>
            <a:ext cx="6961863" cy="3669452"/>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flipH="1">
            <a:off x="3988526" y="2614309"/>
            <a:ext cx="6656885" cy="340566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1313198" y="2531259"/>
            <a:ext cx="6174357" cy="325426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1312582" y="2765188"/>
            <a:ext cx="5903877" cy="3020331"/>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27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24"/>
        <p:cNvGrpSpPr/>
        <p:nvPr/>
      </p:nvGrpSpPr>
      <p:grpSpPr>
        <a:xfrm>
          <a:off x="0" y="0"/>
          <a:ext cx="0" cy="0"/>
          <a:chOff x="0" y="0"/>
          <a:chExt cx="0" cy="0"/>
        </a:xfrm>
      </p:grpSpPr>
      <p:sp>
        <p:nvSpPr>
          <p:cNvPr id="525" name="Google Shape;525;p29"/>
          <p:cNvSpPr/>
          <p:nvPr/>
        </p:nvSpPr>
        <p:spPr>
          <a:xfrm>
            <a:off x="-1990592" y="195566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flipH="1">
            <a:off x="-3669825" y="32757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flipH="1">
            <a:off x="4150618" y="23377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flipH="1">
            <a:off x="4399664" y="24454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29"/>
          <p:cNvGrpSpPr/>
          <p:nvPr/>
        </p:nvGrpSpPr>
        <p:grpSpPr>
          <a:xfrm>
            <a:off x="7366411" y="465649"/>
            <a:ext cx="490238" cy="355904"/>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29"/>
          <p:cNvGrpSpPr/>
          <p:nvPr/>
        </p:nvGrpSpPr>
        <p:grpSpPr>
          <a:xfrm>
            <a:off x="8106263" y="1116390"/>
            <a:ext cx="490228" cy="608811"/>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29"/>
          <p:cNvSpPr/>
          <p:nvPr/>
        </p:nvSpPr>
        <p:spPr>
          <a:xfrm>
            <a:off x="449422" y="357047"/>
            <a:ext cx="718489" cy="35590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537;p29"/>
          <p:cNvGrpSpPr/>
          <p:nvPr/>
        </p:nvGrpSpPr>
        <p:grpSpPr>
          <a:xfrm>
            <a:off x="1319163" y="3275778"/>
            <a:ext cx="490228" cy="608811"/>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29"/>
          <p:cNvSpPr/>
          <p:nvPr/>
        </p:nvSpPr>
        <p:spPr>
          <a:xfrm>
            <a:off x="7598000" y="4483400"/>
            <a:ext cx="1661781" cy="497749"/>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29"/>
          <p:cNvGrpSpPr/>
          <p:nvPr/>
        </p:nvGrpSpPr>
        <p:grpSpPr>
          <a:xfrm>
            <a:off x="1535525" y="582000"/>
            <a:ext cx="981285" cy="534397"/>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SECTION_HEADER_2">
    <p:spTree>
      <p:nvGrpSpPr>
        <p:cNvPr id="1" name="Shape 545"/>
        <p:cNvGrpSpPr/>
        <p:nvPr/>
      </p:nvGrpSpPr>
      <p:grpSpPr>
        <a:xfrm>
          <a:off x="0" y="0"/>
          <a:ext cx="0" cy="0"/>
          <a:chOff x="0" y="0"/>
          <a:chExt cx="0" cy="0"/>
        </a:xfrm>
      </p:grpSpPr>
      <p:sp>
        <p:nvSpPr>
          <p:cNvPr id="546" name="Google Shape;546;p30"/>
          <p:cNvSpPr/>
          <p:nvPr/>
        </p:nvSpPr>
        <p:spPr>
          <a:xfrm flipH="1">
            <a:off x="-896888" y="31471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rot="10800000" flipH="1">
            <a:off x="-1835942" y="-275971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30"/>
          <p:cNvGrpSpPr/>
          <p:nvPr/>
        </p:nvGrpSpPr>
        <p:grpSpPr>
          <a:xfrm rot="10800000">
            <a:off x="6065959" y="3974688"/>
            <a:ext cx="1927771" cy="1267615"/>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0"/>
          <p:cNvSpPr/>
          <p:nvPr/>
        </p:nvSpPr>
        <p:spPr>
          <a:xfrm>
            <a:off x="-937175" y="2476125"/>
            <a:ext cx="5650622"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30"/>
          <p:cNvGrpSpPr/>
          <p:nvPr/>
        </p:nvGrpSpPr>
        <p:grpSpPr>
          <a:xfrm rot="-6026666">
            <a:off x="7979780" y="185754"/>
            <a:ext cx="1109051" cy="1449462"/>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30"/>
          <p:cNvGrpSpPr/>
          <p:nvPr/>
        </p:nvGrpSpPr>
        <p:grpSpPr>
          <a:xfrm>
            <a:off x="2274022" y="4383027"/>
            <a:ext cx="597856" cy="450947"/>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30"/>
          <p:cNvGrpSpPr/>
          <p:nvPr/>
        </p:nvGrpSpPr>
        <p:grpSpPr>
          <a:xfrm>
            <a:off x="4713290" y="4608500"/>
            <a:ext cx="557842" cy="281651"/>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30"/>
          <p:cNvGrpSpPr/>
          <p:nvPr/>
        </p:nvGrpSpPr>
        <p:grpSpPr>
          <a:xfrm>
            <a:off x="7953022" y="4106027"/>
            <a:ext cx="597856" cy="450947"/>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0"/>
          <p:cNvSpPr/>
          <p:nvPr/>
        </p:nvSpPr>
        <p:spPr>
          <a:xfrm>
            <a:off x="6349825" y="26925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0"/>
          <p:cNvGrpSpPr/>
          <p:nvPr/>
        </p:nvGrpSpPr>
        <p:grpSpPr>
          <a:xfrm>
            <a:off x="2892200" y="169504"/>
            <a:ext cx="670499" cy="438524"/>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0"/>
          <p:cNvGrpSpPr/>
          <p:nvPr/>
        </p:nvGrpSpPr>
        <p:grpSpPr>
          <a:xfrm>
            <a:off x="632800" y="267800"/>
            <a:ext cx="981285" cy="534397"/>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574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1132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72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8"/>
        <p:cNvGrpSpPr/>
        <p:nvPr/>
      </p:nvGrpSpPr>
      <p:grpSpPr>
        <a:xfrm>
          <a:off x="0" y="0"/>
          <a:ext cx="0" cy="0"/>
          <a:chOff x="0" y="0"/>
          <a:chExt cx="0" cy="0"/>
        </a:xfrm>
      </p:grpSpPr>
      <p:sp>
        <p:nvSpPr>
          <p:cNvPr id="19" name="Google Shape;19;p3"/>
          <p:cNvSpPr/>
          <p:nvPr/>
        </p:nvSpPr>
        <p:spPr>
          <a:xfrm flipH="1">
            <a:off x="-896888" y="3147100"/>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0800000" flipH="1">
            <a:off x="-1835942" y="-2759715"/>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rot="10800000">
            <a:off x="6065959" y="3974688"/>
            <a:ext cx="1927771" cy="1267615"/>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a:off x="-937175" y="2476125"/>
            <a:ext cx="5650622"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37182" y="25838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3"/>
          <p:cNvGrpSpPr/>
          <p:nvPr/>
        </p:nvGrpSpPr>
        <p:grpSpPr>
          <a:xfrm rot="-6026666">
            <a:off x="7979780" y="185754"/>
            <a:ext cx="1109051" cy="1449462"/>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3"/>
          <p:cNvGrpSpPr/>
          <p:nvPr/>
        </p:nvGrpSpPr>
        <p:grpSpPr>
          <a:xfrm>
            <a:off x="2274022" y="4383027"/>
            <a:ext cx="597856" cy="450947"/>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3"/>
          <p:cNvGrpSpPr/>
          <p:nvPr/>
        </p:nvGrpSpPr>
        <p:grpSpPr>
          <a:xfrm>
            <a:off x="4713290" y="4608500"/>
            <a:ext cx="557842" cy="281651"/>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7953022" y="4106027"/>
            <a:ext cx="597856" cy="450947"/>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p:nvPr/>
        </p:nvSpPr>
        <p:spPr>
          <a:xfrm>
            <a:off x="6349825" y="269250"/>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3"/>
          <p:cNvGrpSpPr/>
          <p:nvPr/>
        </p:nvGrpSpPr>
        <p:grpSpPr>
          <a:xfrm>
            <a:off x="2892200" y="169504"/>
            <a:ext cx="670499" cy="438524"/>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3"/>
          <p:cNvGrpSpPr/>
          <p:nvPr/>
        </p:nvGrpSpPr>
        <p:grpSpPr>
          <a:xfrm>
            <a:off x="632800" y="267800"/>
            <a:ext cx="981285" cy="534397"/>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txBox="1">
            <a:spLocks noGrp="1"/>
          </p:cNvSpPr>
          <p:nvPr>
            <p:ph type="title"/>
          </p:nvPr>
        </p:nvSpPr>
        <p:spPr>
          <a:xfrm>
            <a:off x="3977050" y="1707900"/>
            <a:ext cx="3858900" cy="10473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3"/>
          <p:cNvSpPr txBox="1">
            <a:spLocks noGrp="1"/>
          </p:cNvSpPr>
          <p:nvPr>
            <p:ph type="title" idx="2" hasCustomPrompt="1"/>
          </p:nvPr>
        </p:nvSpPr>
        <p:spPr>
          <a:xfrm>
            <a:off x="2205100" y="1810644"/>
            <a:ext cx="1354200" cy="8418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6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 name="Google Shape;50;p3"/>
          <p:cNvSpPr txBox="1">
            <a:spLocks noGrp="1"/>
          </p:cNvSpPr>
          <p:nvPr>
            <p:ph type="subTitle" idx="1"/>
          </p:nvPr>
        </p:nvSpPr>
        <p:spPr>
          <a:xfrm>
            <a:off x="3977050" y="2907600"/>
            <a:ext cx="3079800" cy="63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0976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258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70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31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12/18/2023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2899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18"/>
        <p:cNvGrpSpPr/>
        <p:nvPr/>
      </p:nvGrpSpPr>
      <p:grpSpPr>
        <a:xfrm>
          <a:off x="0" y="0"/>
          <a:ext cx="0" cy="0"/>
          <a:chOff x="0" y="0"/>
          <a:chExt cx="0" cy="0"/>
        </a:xfrm>
      </p:grpSpPr>
      <p:sp>
        <p:nvSpPr>
          <p:cNvPr id="119" name="Google Shape;119;p7"/>
          <p:cNvSpPr/>
          <p:nvPr/>
        </p:nvSpPr>
        <p:spPr>
          <a:xfrm>
            <a:off x="-1990592" y="1955660"/>
            <a:ext cx="13825282" cy="466793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flipH="1">
            <a:off x="-3669825" y="3275775"/>
            <a:ext cx="10937774" cy="351723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flipH="1">
            <a:off x="4150618" y="2337726"/>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flipH="1">
            <a:off x="4399664" y="2445437"/>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7"/>
          <p:cNvGrpSpPr/>
          <p:nvPr/>
        </p:nvGrpSpPr>
        <p:grpSpPr>
          <a:xfrm>
            <a:off x="6481886" y="357049"/>
            <a:ext cx="490238" cy="355904"/>
            <a:chOff x="8787625" y="134475"/>
            <a:chExt cx="838586" cy="608799"/>
          </a:xfrm>
        </p:grpSpPr>
        <p:sp>
          <p:nvSpPr>
            <p:cNvPr id="124" name="Google Shape;124;p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7"/>
          <p:cNvGrpSpPr/>
          <p:nvPr/>
        </p:nvGrpSpPr>
        <p:grpSpPr>
          <a:xfrm>
            <a:off x="5942788" y="1427165"/>
            <a:ext cx="490228" cy="608811"/>
            <a:chOff x="7376250" y="1989890"/>
            <a:chExt cx="490228" cy="608811"/>
          </a:xfrm>
        </p:grpSpPr>
        <p:sp>
          <p:nvSpPr>
            <p:cNvPr id="127" name="Google Shape;127;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7"/>
          <p:cNvSpPr/>
          <p:nvPr/>
        </p:nvSpPr>
        <p:spPr>
          <a:xfrm>
            <a:off x="-357862" y="465638"/>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7"/>
          <p:cNvGrpSpPr/>
          <p:nvPr/>
        </p:nvGrpSpPr>
        <p:grpSpPr>
          <a:xfrm>
            <a:off x="829088" y="-294072"/>
            <a:ext cx="490228" cy="608811"/>
            <a:chOff x="7376250" y="1989890"/>
            <a:chExt cx="490228" cy="608811"/>
          </a:xfrm>
        </p:grpSpPr>
        <p:sp>
          <p:nvSpPr>
            <p:cNvPr id="132" name="Google Shape;132;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7"/>
          <p:cNvSpPr/>
          <p:nvPr/>
        </p:nvSpPr>
        <p:spPr>
          <a:xfrm>
            <a:off x="7598000" y="4483400"/>
            <a:ext cx="1661781" cy="497749"/>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txBox="1">
            <a:spLocks noGrp="1"/>
          </p:cNvSpPr>
          <p:nvPr>
            <p:ph type="title"/>
          </p:nvPr>
        </p:nvSpPr>
        <p:spPr>
          <a:xfrm>
            <a:off x="720000" y="539496"/>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7"/>
          <p:cNvSpPr txBox="1">
            <a:spLocks noGrp="1"/>
          </p:cNvSpPr>
          <p:nvPr>
            <p:ph type="body" idx="1"/>
          </p:nvPr>
        </p:nvSpPr>
        <p:spPr>
          <a:xfrm>
            <a:off x="720000" y="1529000"/>
            <a:ext cx="4677300" cy="27840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rgbClr val="595959"/>
              </a:buClr>
              <a:buSzPts val="1000"/>
              <a:buFont typeface="Anaheim"/>
              <a:buChar char="●"/>
              <a:defRPr sz="1600">
                <a:solidFill>
                  <a:schemeClr val="dk1"/>
                </a:solidFill>
              </a:defRPr>
            </a:lvl1pPr>
            <a:lvl2pPr marL="914400" lvl="1" indent="-317500" rtl="0">
              <a:lnSpc>
                <a:spcPct val="115000"/>
              </a:lnSpc>
              <a:spcBef>
                <a:spcPts val="0"/>
              </a:spcBef>
              <a:spcAft>
                <a:spcPts val="0"/>
              </a:spcAft>
              <a:buClr>
                <a:srgbClr val="595959"/>
              </a:buClr>
              <a:buSzPts val="1400"/>
              <a:buFont typeface="Anaheim"/>
              <a:buChar char="○"/>
              <a:defRPr>
                <a:solidFill>
                  <a:schemeClr val="dk1"/>
                </a:solidFill>
              </a:defRPr>
            </a:lvl2pPr>
            <a:lvl3pPr marL="1371600" lvl="2" indent="-317500" rtl="0">
              <a:lnSpc>
                <a:spcPct val="115000"/>
              </a:lnSpc>
              <a:spcBef>
                <a:spcPts val="0"/>
              </a:spcBef>
              <a:spcAft>
                <a:spcPts val="0"/>
              </a:spcAft>
              <a:buClr>
                <a:srgbClr val="595959"/>
              </a:buClr>
              <a:buSzPts val="1400"/>
              <a:buFont typeface="Anaheim"/>
              <a:buChar char="■"/>
              <a:defRPr>
                <a:solidFill>
                  <a:schemeClr val="dk1"/>
                </a:solidFill>
              </a:defRPr>
            </a:lvl3pPr>
            <a:lvl4pPr marL="1828800" lvl="3" indent="-317500" rtl="0">
              <a:lnSpc>
                <a:spcPct val="115000"/>
              </a:lnSpc>
              <a:spcBef>
                <a:spcPts val="0"/>
              </a:spcBef>
              <a:spcAft>
                <a:spcPts val="0"/>
              </a:spcAft>
              <a:buClr>
                <a:srgbClr val="595959"/>
              </a:buClr>
              <a:buSzPts val="1400"/>
              <a:buFont typeface="Anaheim"/>
              <a:buChar char="●"/>
              <a:defRPr>
                <a:solidFill>
                  <a:schemeClr val="dk1"/>
                </a:solidFill>
              </a:defRPr>
            </a:lvl4pPr>
            <a:lvl5pPr marL="2286000" lvl="4" indent="-317500" rtl="0">
              <a:lnSpc>
                <a:spcPct val="115000"/>
              </a:lnSpc>
              <a:spcBef>
                <a:spcPts val="0"/>
              </a:spcBef>
              <a:spcAft>
                <a:spcPts val="0"/>
              </a:spcAft>
              <a:buClr>
                <a:srgbClr val="595959"/>
              </a:buClr>
              <a:buSzPts val="1400"/>
              <a:buFont typeface="Anaheim"/>
              <a:buChar char="○"/>
              <a:defRPr>
                <a:solidFill>
                  <a:schemeClr val="dk1"/>
                </a:solidFill>
              </a:defRPr>
            </a:lvl5pPr>
            <a:lvl6pPr marL="2743200" lvl="5" indent="-317500" rtl="0">
              <a:lnSpc>
                <a:spcPct val="115000"/>
              </a:lnSpc>
              <a:spcBef>
                <a:spcPts val="0"/>
              </a:spcBef>
              <a:spcAft>
                <a:spcPts val="0"/>
              </a:spcAft>
              <a:buClr>
                <a:srgbClr val="595959"/>
              </a:buClr>
              <a:buSzPts val="1400"/>
              <a:buFont typeface="Anaheim"/>
              <a:buChar char="■"/>
              <a:defRPr>
                <a:solidFill>
                  <a:schemeClr val="dk1"/>
                </a:solidFill>
              </a:defRPr>
            </a:lvl6pPr>
            <a:lvl7pPr marL="3200400" lvl="6" indent="-317500" rtl="0">
              <a:lnSpc>
                <a:spcPct val="115000"/>
              </a:lnSpc>
              <a:spcBef>
                <a:spcPts val="0"/>
              </a:spcBef>
              <a:spcAft>
                <a:spcPts val="0"/>
              </a:spcAft>
              <a:buClr>
                <a:srgbClr val="595959"/>
              </a:buClr>
              <a:buSzPts val="1400"/>
              <a:buFont typeface="Anaheim"/>
              <a:buChar char="●"/>
              <a:defRPr>
                <a:solidFill>
                  <a:schemeClr val="dk1"/>
                </a:solidFill>
              </a:defRPr>
            </a:lvl7pPr>
            <a:lvl8pPr marL="3657600" lvl="7" indent="-317500" rtl="0">
              <a:lnSpc>
                <a:spcPct val="115000"/>
              </a:lnSpc>
              <a:spcBef>
                <a:spcPts val="0"/>
              </a:spcBef>
              <a:spcAft>
                <a:spcPts val="0"/>
              </a:spcAft>
              <a:buClr>
                <a:srgbClr val="595959"/>
              </a:buClr>
              <a:buSzPts val="1400"/>
              <a:buFont typeface="Anaheim"/>
              <a:buChar char="○"/>
              <a:defRPr>
                <a:solidFill>
                  <a:schemeClr val="dk1"/>
                </a:solidFill>
              </a:defRPr>
            </a:lvl8pPr>
            <a:lvl9pPr marL="4114800" lvl="8" indent="-317500" rtl="0">
              <a:lnSpc>
                <a:spcPct val="115000"/>
              </a:lnSpc>
              <a:spcBef>
                <a:spcPts val="0"/>
              </a:spcBef>
              <a:spcAft>
                <a:spcPts val="0"/>
              </a:spcAft>
              <a:buClr>
                <a:srgbClr val="595959"/>
              </a:buClr>
              <a:buSzPts val="1400"/>
              <a:buFont typeface="Anaheim"/>
              <a:buChar char="■"/>
              <a:defRPr>
                <a:solidFill>
                  <a:schemeClr val="dk1"/>
                </a:solidFill>
              </a:defRPr>
            </a:lvl9pPr>
          </a:lstStyle>
          <a:p>
            <a:endParaRPr/>
          </a:p>
        </p:txBody>
      </p:sp>
    </p:spTree>
    <p:extLst>
      <p:ext uri="{BB962C8B-B14F-4D97-AF65-F5344CB8AC3E}">
        <p14:creationId xmlns:p14="http://schemas.microsoft.com/office/powerpoint/2010/main" val="420728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38"/>
        <p:cNvGrpSpPr/>
        <p:nvPr/>
      </p:nvGrpSpPr>
      <p:grpSpPr>
        <a:xfrm>
          <a:off x="0" y="0"/>
          <a:ext cx="0" cy="0"/>
          <a:chOff x="0" y="0"/>
          <a:chExt cx="0" cy="0"/>
        </a:xfrm>
      </p:grpSpPr>
      <p:grpSp>
        <p:nvGrpSpPr>
          <p:cNvPr id="139" name="Google Shape;139;p8"/>
          <p:cNvGrpSpPr/>
          <p:nvPr/>
        </p:nvGrpSpPr>
        <p:grpSpPr>
          <a:xfrm flipH="1">
            <a:off x="227443" y="1997216"/>
            <a:ext cx="670499" cy="438524"/>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8"/>
          <p:cNvGrpSpPr/>
          <p:nvPr/>
        </p:nvGrpSpPr>
        <p:grpSpPr>
          <a:xfrm>
            <a:off x="4293950" y="4117240"/>
            <a:ext cx="490228" cy="608811"/>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rot="-784911">
            <a:off x="7983044" y="1391935"/>
            <a:ext cx="1115949" cy="1738267"/>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8"/>
          <p:cNvSpPr/>
          <p:nvPr/>
        </p:nvSpPr>
        <p:spPr>
          <a:xfrm flipH="1">
            <a:off x="4144289" y="2628551"/>
            <a:ext cx="5684903" cy="299639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flipH="1">
            <a:off x="4393335" y="2736262"/>
            <a:ext cx="5435864" cy="27809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flipH="1">
            <a:off x="8339852" y="469678"/>
            <a:ext cx="490228" cy="608811"/>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8"/>
          <p:cNvSpPr txBox="1">
            <a:spLocks noGrp="1"/>
          </p:cNvSpPr>
          <p:nvPr>
            <p:ph type="title"/>
          </p:nvPr>
        </p:nvSpPr>
        <p:spPr>
          <a:xfrm>
            <a:off x="1882875" y="1078500"/>
            <a:ext cx="5169900" cy="25293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r">
              <a:spcBef>
                <a:spcPts val="0"/>
              </a:spcBef>
              <a:spcAft>
                <a:spcPts val="0"/>
              </a:spcAft>
              <a:buSzPts val="6000"/>
              <a:buNone/>
              <a:defRPr sz="72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3176378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4319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077495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59466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63"/>
        <p:cNvGrpSpPr/>
        <p:nvPr/>
      </p:nvGrpSpPr>
      <p:grpSpPr>
        <a:xfrm>
          <a:off x="0" y="0"/>
          <a:ext cx="0" cy="0"/>
          <a:chOff x="0" y="0"/>
          <a:chExt cx="0" cy="0"/>
        </a:xfrm>
      </p:grpSpPr>
      <p:sp>
        <p:nvSpPr>
          <p:cNvPr id="164" name="Google Shape;164;p9"/>
          <p:cNvSpPr/>
          <p:nvPr/>
        </p:nvSpPr>
        <p:spPr>
          <a:xfrm>
            <a:off x="-230675" y="3696475"/>
            <a:ext cx="10937774" cy="249223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2277765" y="-2426799"/>
            <a:ext cx="12663615" cy="407554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9"/>
          <p:cNvGrpSpPr/>
          <p:nvPr/>
        </p:nvGrpSpPr>
        <p:grpSpPr>
          <a:xfrm flipH="1">
            <a:off x="5777742" y="4658725"/>
            <a:ext cx="557842" cy="281651"/>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9"/>
          <p:cNvGrpSpPr/>
          <p:nvPr/>
        </p:nvGrpSpPr>
        <p:grpSpPr>
          <a:xfrm flipH="1">
            <a:off x="2053121" y="4489427"/>
            <a:ext cx="597856" cy="450947"/>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9"/>
          <p:cNvGrpSpPr/>
          <p:nvPr/>
        </p:nvGrpSpPr>
        <p:grpSpPr>
          <a:xfrm rot="7492537" flipH="1">
            <a:off x="4120216" y="716141"/>
            <a:ext cx="670503" cy="438527"/>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9"/>
          <p:cNvSpPr/>
          <p:nvPr/>
        </p:nvSpPr>
        <p:spPr>
          <a:xfrm>
            <a:off x="6625601" y="145447"/>
            <a:ext cx="907592" cy="450957"/>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txBox="1">
            <a:spLocks noGrp="1"/>
          </p:cNvSpPr>
          <p:nvPr>
            <p:ph type="title"/>
          </p:nvPr>
        </p:nvSpPr>
        <p:spPr>
          <a:xfrm>
            <a:off x="1799350" y="1453900"/>
            <a:ext cx="5545200" cy="8418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9" name="Google Shape;179;p9"/>
          <p:cNvSpPr txBox="1">
            <a:spLocks noGrp="1"/>
          </p:cNvSpPr>
          <p:nvPr>
            <p:ph type="subTitle" idx="1"/>
          </p:nvPr>
        </p:nvSpPr>
        <p:spPr>
          <a:xfrm>
            <a:off x="1799750" y="2282825"/>
            <a:ext cx="5544900" cy="13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7153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0.xml"/><Relationship Id="rId7"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15" name="9Slide.vn - 2019">
            <a:extLst>
              <a:ext uri="{FF2B5EF4-FFF2-40B4-BE49-F238E27FC236}">
                <a16:creationId xmlns:a16="http://schemas.microsoft.com/office/drawing/2014/main" id="{CAA03324-CCB1-6DBE-EA9D-F1264D342E9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redoka One"/>
              <a:buNone/>
              <a:defRPr sz="2800">
                <a:solidFill>
                  <a:schemeClr val="lt2"/>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79" r:id="rId2"/>
    <p:sldLayoutId id="2147483687" r:id="rId3"/>
    <p:sldLayoutId id="2147483692" r:id="rId4"/>
    <p:sldLayoutId id="2147483684" r:id="rId5"/>
    <p:sldLayoutId id="2147483697" r:id="rId6"/>
    <p:sldLayoutId id="2147483696" r:id="rId7"/>
    <p:sldLayoutId id="2147483686" r:id="rId8"/>
    <p:sldLayoutId id="2147483685" r:id="rId9"/>
    <p:sldLayoutId id="2147483661" r:id="rId10"/>
    <p:sldLayoutId id="2147483694" r:id="rId11"/>
    <p:sldLayoutId id="2147483680" r:id="rId12"/>
    <p:sldLayoutId id="2147483691" r:id="rId13"/>
    <p:sldLayoutId id="2147483690" r:id="rId14"/>
    <p:sldLayoutId id="2147483689" r:id="rId15"/>
    <p:sldLayoutId id="2147483688" r:id="rId16"/>
    <p:sldLayoutId id="2147483664" r:id="rId17"/>
    <p:sldLayoutId id="2147483683" r:id="rId18"/>
    <p:sldLayoutId id="2147483666" r:id="rId19"/>
    <p:sldLayoutId id="2147483682" r:id="rId20"/>
    <p:sldLayoutId id="2147483681" r:id="rId21"/>
    <p:sldLayoutId id="2147483693" r:id="rId22"/>
    <p:sldLayoutId id="2147483674" r:id="rId23"/>
    <p:sldLayoutId id="2147483695" r:id="rId24"/>
    <p:sldLayoutId id="2147483675" r:id="rId25"/>
    <p:sldLayoutId id="2147483676" r:id="rId26"/>
    <p:sldLayoutId id="2147483705" r:id="rId2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5617F900-CCBF-195F-A3C6-E641A08E6597}"/>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12/18/2023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17373600"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a:extLst>
              <a:ext uri="{FF2B5EF4-FFF2-40B4-BE49-F238E27FC236}">
                <a16:creationId xmlns:a16="http://schemas.microsoft.com/office/drawing/2014/main" id="{C1B1CA3B-4E43-438A-9AA3-C4D817313CF4}"/>
              </a:ext>
            </a:extLst>
          </p:cNvPr>
          <p:cNvSpPr/>
          <p:nvPr userDrawn="1"/>
        </p:nvSpPr>
        <p:spPr>
          <a:xfrm>
            <a:off x="26221335"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a:extLst>
              <a:ext uri="{FF2B5EF4-FFF2-40B4-BE49-F238E27FC236}">
                <a16:creationId xmlns:a16="http://schemas.microsoft.com/office/drawing/2014/main" id="{23004496-AE44-4F53-BEA8-30179F68F210}"/>
              </a:ext>
            </a:extLst>
          </p:cNvPr>
          <p:cNvSpPr/>
          <p:nvPr userDrawn="1"/>
        </p:nvSpPr>
        <p:spPr>
          <a:xfrm>
            <a:off x="26221335"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id="{B4C10C7B-BAE9-4433-8761-500EAC3C28A0}"/>
              </a:ext>
            </a:extLst>
          </p:cNvPr>
          <p:cNvSpPr/>
          <p:nvPr userDrawn="1"/>
        </p:nvSpPr>
        <p:spPr>
          <a:xfrm>
            <a:off x="-17373600"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40000294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image" Target="../media/image5.jpg"/><Relationship Id="rId21" Type="http://schemas.openxmlformats.org/officeDocument/2006/relationships/slide" Target="slide9.xml"/><Relationship Id="rId7" Type="http://schemas.microsoft.com/office/2007/relationships/hdphoto" Target="../media/hdphoto1.wdp"/><Relationship Id="rId12" Type="http://schemas.openxmlformats.org/officeDocument/2006/relationships/slide" Target="slide7.xml"/><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7.gif"/><Relationship Id="rId1" Type="http://schemas.openxmlformats.org/officeDocument/2006/relationships/slideLayout" Target="../slideLayouts/slideLayout28.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gif"/><Relationship Id="rId15" Type="http://schemas.openxmlformats.org/officeDocument/2006/relationships/image" Target="../media/image12.png"/><Relationship Id="rId10" Type="http://schemas.openxmlformats.org/officeDocument/2006/relationships/slide" Target="slide6.xml"/><Relationship Id="rId19" Type="http://schemas.openxmlformats.org/officeDocument/2006/relationships/image" Target="../media/image16.png"/><Relationship Id="rId4" Type="http://schemas.openxmlformats.org/officeDocument/2006/relationships/image" Target="../media/image6.gif"/><Relationship Id="rId9" Type="http://schemas.openxmlformats.org/officeDocument/2006/relationships/image" Target="../media/image9.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B5"/>
        </a:solidFill>
        <a:effectLst/>
      </p:bgPr>
    </p:bg>
    <p:spTree>
      <p:nvGrpSpPr>
        <p:cNvPr id="1" name="Shape 582"/>
        <p:cNvGrpSpPr/>
        <p:nvPr/>
      </p:nvGrpSpPr>
      <p:grpSpPr>
        <a:xfrm>
          <a:off x="0" y="0"/>
          <a:ext cx="0" cy="0"/>
          <a:chOff x="0" y="0"/>
          <a:chExt cx="0" cy="0"/>
        </a:xfrm>
      </p:grpSpPr>
      <p:sp>
        <p:nvSpPr>
          <p:cNvPr id="584" name="Google Shape;584;p33"/>
          <p:cNvSpPr/>
          <p:nvPr/>
        </p:nvSpPr>
        <p:spPr>
          <a:xfrm>
            <a:off x="8620263" y="187488"/>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7450859" y="4019327"/>
            <a:ext cx="45" cy="893"/>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 name="Google Shape;588;p33"/>
          <p:cNvGrpSpPr/>
          <p:nvPr/>
        </p:nvGrpSpPr>
        <p:grpSpPr>
          <a:xfrm rot="-9467757" flipH="1">
            <a:off x="8506419" y="1314353"/>
            <a:ext cx="1125416" cy="1321546"/>
            <a:chOff x="6705262" y="3258288"/>
            <a:chExt cx="981314" cy="1152238"/>
          </a:xfrm>
        </p:grpSpPr>
        <p:sp>
          <p:nvSpPr>
            <p:cNvPr id="589" name="Google Shape;589;p33"/>
            <p:cNvSpPr/>
            <p:nvPr/>
          </p:nvSpPr>
          <p:spPr>
            <a:xfrm>
              <a:off x="6705262" y="3258288"/>
              <a:ext cx="981314" cy="1054191"/>
            </a:xfrm>
            <a:custGeom>
              <a:avLst/>
              <a:gdLst/>
              <a:ahLst/>
              <a:cxnLst/>
              <a:rect l="l" t="t" r="r" b="b"/>
              <a:pathLst>
                <a:path w="21989" h="23622" extrusionOk="0">
                  <a:moveTo>
                    <a:pt x="3515" y="1"/>
                  </a:moveTo>
                  <a:cubicBezTo>
                    <a:pt x="3592" y="58"/>
                    <a:pt x="3553" y="58"/>
                    <a:pt x="3515" y="58"/>
                  </a:cubicBezTo>
                  <a:lnTo>
                    <a:pt x="3400" y="58"/>
                  </a:lnTo>
                  <a:cubicBezTo>
                    <a:pt x="3227" y="78"/>
                    <a:pt x="3073" y="155"/>
                    <a:pt x="2977" y="270"/>
                  </a:cubicBezTo>
                  <a:cubicBezTo>
                    <a:pt x="2920" y="347"/>
                    <a:pt x="2881" y="443"/>
                    <a:pt x="2862" y="519"/>
                  </a:cubicBezTo>
                  <a:cubicBezTo>
                    <a:pt x="2843" y="596"/>
                    <a:pt x="2843" y="654"/>
                    <a:pt x="2843" y="750"/>
                  </a:cubicBezTo>
                  <a:cubicBezTo>
                    <a:pt x="2843" y="884"/>
                    <a:pt x="2843" y="999"/>
                    <a:pt x="2881" y="1134"/>
                  </a:cubicBezTo>
                  <a:cubicBezTo>
                    <a:pt x="2747" y="1019"/>
                    <a:pt x="2574" y="903"/>
                    <a:pt x="2344" y="750"/>
                  </a:cubicBezTo>
                  <a:cubicBezTo>
                    <a:pt x="2094" y="615"/>
                    <a:pt x="1825" y="500"/>
                    <a:pt x="1537" y="423"/>
                  </a:cubicBezTo>
                  <a:cubicBezTo>
                    <a:pt x="1345" y="366"/>
                    <a:pt x="1191" y="327"/>
                    <a:pt x="1018" y="327"/>
                  </a:cubicBezTo>
                  <a:cubicBezTo>
                    <a:pt x="942" y="327"/>
                    <a:pt x="865" y="327"/>
                    <a:pt x="807" y="347"/>
                  </a:cubicBezTo>
                  <a:cubicBezTo>
                    <a:pt x="673" y="366"/>
                    <a:pt x="558" y="404"/>
                    <a:pt x="462" y="443"/>
                  </a:cubicBezTo>
                  <a:cubicBezTo>
                    <a:pt x="366" y="500"/>
                    <a:pt x="270" y="558"/>
                    <a:pt x="193" y="635"/>
                  </a:cubicBezTo>
                  <a:cubicBezTo>
                    <a:pt x="58" y="788"/>
                    <a:pt x="1" y="999"/>
                    <a:pt x="1" y="1134"/>
                  </a:cubicBezTo>
                  <a:cubicBezTo>
                    <a:pt x="1" y="1307"/>
                    <a:pt x="20" y="1480"/>
                    <a:pt x="116" y="1710"/>
                  </a:cubicBezTo>
                  <a:cubicBezTo>
                    <a:pt x="193" y="1902"/>
                    <a:pt x="289" y="2094"/>
                    <a:pt x="442" y="2344"/>
                  </a:cubicBezTo>
                  <a:cubicBezTo>
                    <a:pt x="577" y="2574"/>
                    <a:pt x="769" y="2824"/>
                    <a:pt x="1018" y="3112"/>
                  </a:cubicBezTo>
                  <a:lnTo>
                    <a:pt x="1134" y="3227"/>
                  </a:lnTo>
                  <a:lnTo>
                    <a:pt x="1114" y="3227"/>
                  </a:lnTo>
                  <a:cubicBezTo>
                    <a:pt x="1038" y="3227"/>
                    <a:pt x="999" y="3246"/>
                    <a:pt x="942" y="3304"/>
                  </a:cubicBezTo>
                  <a:cubicBezTo>
                    <a:pt x="846" y="3400"/>
                    <a:pt x="846" y="3515"/>
                    <a:pt x="865" y="3592"/>
                  </a:cubicBezTo>
                  <a:cubicBezTo>
                    <a:pt x="903" y="3707"/>
                    <a:pt x="942" y="3822"/>
                    <a:pt x="999" y="3957"/>
                  </a:cubicBezTo>
                  <a:cubicBezTo>
                    <a:pt x="1134" y="4264"/>
                    <a:pt x="1326" y="4552"/>
                    <a:pt x="1518" y="4821"/>
                  </a:cubicBezTo>
                  <a:cubicBezTo>
                    <a:pt x="1687" y="5066"/>
                    <a:pt x="1875" y="5310"/>
                    <a:pt x="2063" y="5573"/>
                  </a:cubicBezTo>
                  <a:lnTo>
                    <a:pt x="2063" y="5573"/>
                  </a:lnTo>
                  <a:cubicBezTo>
                    <a:pt x="2053" y="5562"/>
                    <a:pt x="2038" y="5551"/>
                    <a:pt x="2017" y="5551"/>
                  </a:cubicBezTo>
                  <a:cubicBezTo>
                    <a:pt x="1959" y="5532"/>
                    <a:pt x="1902" y="5532"/>
                    <a:pt x="1863" y="5532"/>
                  </a:cubicBezTo>
                  <a:cubicBezTo>
                    <a:pt x="1787" y="5532"/>
                    <a:pt x="1729" y="5551"/>
                    <a:pt x="1671" y="5589"/>
                  </a:cubicBezTo>
                  <a:cubicBezTo>
                    <a:pt x="1575" y="5628"/>
                    <a:pt x="1499" y="5704"/>
                    <a:pt x="1479" y="5820"/>
                  </a:cubicBezTo>
                  <a:cubicBezTo>
                    <a:pt x="1441" y="5935"/>
                    <a:pt x="1479" y="6069"/>
                    <a:pt x="1499" y="6165"/>
                  </a:cubicBezTo>
                  <a:cubicBezTo>
                    <a:pt x="1537" y="6300"/>
                    <a:pt x="1595" y="6415"/>
                    <a:pt x="1633" y="6549"/>
                  </a:cubicBezTo>
                  <a:cubicBezTo>
                    <a:pt x="1710" y="6684"/>
                    <a:pt x="1787" y="6837"/>
                    <a:pt x="1883" y="6991"/>
                  </a:cubicBezTo>
                  <a:cubicBezTo>
                    <a:pt x="2075" y="7317"/>
                    <a:pt x="2286" y="7606"/>
                    <a:pt x="2478" y="7894"/>
                  </a:cubicBezTo>
                  <a:cubicBezTo>
                    <a:pt x="2550" y="7984"/>
                    <a:pt x="2588" y="8040"/>
                    <a:pt x="2656" y="8126"/>
                  </a:cubicBezTo>
                  <a:lnTo>
                    <a:pt x="2656" y="8126"/>
                  </a:lnTo>
                  <a:cubicBezTo>
                    <a:pt x="2631" y="8104"/>
                    <a:pt x="2586" y="8101"/>
                    <a:pt x="2555" y="8086"/>
                  </a:cubicBezTo>
                  <a:cubicBezTo>
                    <a:pt x="2401" y="8028"/>
                    <a:pt x="2286" y="8009"/>
                    <a:pt x="2171" y="8009"/>
                  </a:cubicBezTo>
                  <a:lnTo>
                    <a:pt x="2113" y="8009"/>
                  </a:lnTo>
                  <a:cubicBezTo>
                    <a:pt x="1998" y="8009"/>
                    <a:pt x="1902" y="8047"/>
                    <a:pt x="1806" y="8143"/>
                  </a:cubicBezTo>
                  <a:cubicBezTo>
                    <a:pt x="1729" y="8220"/>
                    <a:pt x="1710" y="8316"/>
                    <a:pt x="1691" y="8431"/>
                  </a:cubicBezTo>
                  <a:cubicBezTo>
                    <a:pt x="1671" y="8527"/>
                    <a:pt x="1691" y="8662"/>
                    <a:pt x="1710" y="8796"/>
                  </a:cubicBezTo>
                  <a:cubicBezTo>
                    <a:pt x="1729" y="8911"/>
                    <a:pt x="1787" y="9065"/>
                    <a:pt x="1825" y="9238"/>
                  </a:cubicBezTo>
                  <a:cubicBezTo>
                    <a:pt x="1959" y="9564"/>
                    <a:pt x="2113" y="9872"/>
                    <a:pt x="2267" y="10160"/>
                  </a:cubicBezTo>
                  <a:cubicBezTo>
                    <a:pt x="2363" y="10352"/>
                    <a:pt x="2478" y="10544"/>
                    <a:pt x="2593" y="10717"/>
                  </a:cubicBezTo>
                  <a:cubicBezTo>
                    <a:pt x="2478" y="10640"/>
                    <a:pt x="2344" y="10601"/>
                    <a:pt x="2190" y="10582"/>
                  </a:cubicBezTo>
                  <a:lnTo>
                    <a:pt x="2113" y="10582"/>
                  </a:lnTo>
                  <a:cubicBezTo>
                    <a:pt x="1998" y="10582"/>
                    <a:pt x="1883" y="10601"/>
                    <a:pt x="1787" y="10659"/>
                  </a:cubicBezTo>
                  <a:cubicBezTo>
                    <a:pt x="1671" y="10755"/>
                    <a:pt x="1614" y="10909"/>
                    <a:pt x="1595" y="11005"/>
                  </a:cubicBezTo>
                  <a:cubicBezTo>
                    <a:pt x="1575" y="11101"/>
                    <a:pt x="1595" y="11216"/>
                    <a:pt x="1614" y="11369"/>
                  </a:cubicBezTo>
                  <a:cubicBezTo>
                    <a:pt x="1633" y="11504"/>
                    <a:pt x="1691" y="11657"/>
                    <a:pt x="1767" y="11811"/>
                  </a:cubicBezTo>
                  <a:cubicBezTo>
                    <a:pt x="1902" y="12176"/>
                    <a:pt x="2113" y="12522"/>
                    <a:pt x="2286" y="12771"/>
                  </a:cubicBezTo>
                  <a:cubicBezTo>
                    <a:pt x="2356" y="12859"/>
                    <a:pt x="2394" y="12947"/>
                    <a:pt x="2460" y="13065"/>
                  </a:cubicBezTo>
                  <a:lnTo>
                    <a:pt x="2460" y="13065"/>
                  </a:lnTo>
                  <a:cubicBezTo>
                    <a:pt x="2454" y="13059"/>
                    <a:pt x="2450" y="13059"/>
                    <a:pt x="2440" y="13059"/>
                  </a:cubicBezTo>
                  <a:lnTo>
                    <a:pt x="2344" y="13059"/>
                  </a:lnTo>
                  <a:cubicBezTo>
                    <a:pt x="2286" y="13059"/>
                    <a:pt x="2248" y="13059"/>
                    <a:pt x="2190" y="13098"/>
                  </a:cubicBezTo>
                  <a:cubicBezTo>
                    <a:pt x="2094" y="13117"/>
                    <a:pt x="2055" y="13136"/>
                    <a:pt x="1979" y="13194"/>
                  </a:cubicBezTo>
                  <a:cubicBezTo>
                    <a:pt x="1902" y="13232"/>
                    <a:pt x="1863" y="13309"/>
                    <a:pt x="1825" y="13347"/>
                  </a:cubicBezTo>
                  <a:cubicBezTo>
                    <a:pt x="1806" y="13405"/>
                    <a:pt x="1787" y="13482"/>
                    <a:pt x="1787" y="13520"/>
                  </a:cubicBezTo>
                  <a:lnTo>
                    <a:pt x="1787" y="13712"/>
                  </a:lnTo>
                  <a:cubicBezTo>
                    <a:pt x="1806" y="13866"/>
                    <a:pt x="1863" y="13981"/>
                    <a:pt x="1921" y="14116"/>
                  </a:cubicBezTo>
                  <a:cubicBezTo>
                    <a:pt x="1998" y="14269"/>
                    <a:pt x="2094" y="14423"/>
                    <a:pt x="2190" y="14576"/>
                  </a:cubicBezTo>
                  <a:cubicBezTo>
                    <a:pt x="2401" y="14884"/>
                    <a:pt x="2651" y="15210"/>
                    <a:pt x="2939" y="15460"/>
                  </a:cubicBezTo>
                  <a:lnTo>
                    <a:pt x="3054" y="15594"/>
                  </a:lnTo>
                  <a:lnTo>
                    <a:pt x="3112" y="15633"/>
                  </a:lnTo>
                  <a:lnTo>
                    <a:pt x="2939" y="15633"/>
                  </a:lnTo>
                  <a:cubicBezTo>
                    <a:pt x="2881" y="15633"/>
                    <a:pt x="2804" y="15671"/>
                    <a:pt x="2747" y="15709"/>
                  </a:cubicBezTo>
                  <a:cubicBezTo>
                    <a:pt x="2670" y="15729"/>
                    <a:pt x="2612" y="15786"/>
                    <a:pt x="2593" y="15825"/>
                  </a:cubicBezTo>
                  <a:cubicBezTo>
                    <a:pt x="2555" y="15882"/>
                    <a:pt x="2516" y="15940"/>
                    <a:pt x="2516" y="15998"/>
                  </a:cubicBezTo>
                  <a:cubicBezTo>
                    <a:pt x="2497" y="16055"/>
                    <a:pt x="2497" y="16094"/>
                    <a:pt x="2516" y="16151"/>
                  </a:cubicBezTo>
                  <a:cubicBezTo>
                    <a:pt x="2516" y="16190"/>
                    <a:pt x="2555" y="16266"/>
                    <a:pt x="2574" y="16305"/>
                  </a:cubicBezTo>
                  <a:cubicBezTo>
                    <a:pt x="2612" y="16439"/>
                    <a:pt x="2689" y="16554"/>
                    <a:pt x="2766" y="16670"/>
                  </a:cubicBezTo>
                  <a:cubicBezTo>
                    <a:pt x="2843" y="16785"/>
                    <a:pt x="2939" y="16881"/>
                    <a:pt x="3073" y="17034"/>
                  </a:cubicBezTo>
                  <a:cubicBezTo>
                    <a:pt x="3323" y="17265"/>
                    <a:pt x="3573" y="17534"/>
                    <a:pt x="3918" y="17803"/>
                  </a:cubicBezTo>
                  <a:cubicBezTo>
                    <a:pt x="4033" y="17899"/>
                    <a:pt x="4149" y="17995"/>
                    <a:pt x="4283" y="18071"/>
                  </a:cubicBezTo>
                  <a:cubicBezTo>
                    <a:pt x="4321" y="18091"/>
                    <a:pt x="4379" y="18129"/>
                    <a:pt x="4398" y="18168"/>
                  </a:cubicBezTo>
                  <a:lnTo>
                    <a:pt x="4437" y="18187"/>
                  </a:lnTo>
                  <a:lnTo>
                    <a:pt x="4571" y="18264"/>
                  </a:lnTo>
                  <a:lnTo>
                    <a:pt x="4533" y="18264"/>
                  </a:lnTo>
                  <a:cubicBezTo>
                    <a:pt x="4494" y="18264"/>
                    <a:pt x="4475" y="18264"/>
                    <a:pt x="4437" y="18283"/>
                  </a:cubicBezTo>
                  <a:cubicBezTo>
                    <a:pt x="4398" y="18302"/>
                    <a:pt x="4341" y="18321"/>
                    <a:pt x="4321" y="18360"/>
                  </a:cubicBezTo>
                  <a:cubicBezTo>
                    <a:pt x="4245" y="18398"/>
                    <a:pt x="4225" y="18456"/>
                    <a:pt x="4206" y="18494"/>
                  </a:cubicBezTo>
                  <a:cubicBezTo>
                    <a:pt x="4149" y="18590"/>
                    <a:pt x="4187" y="18744"/>
                    <a:pt x="4206" y="18801"/>
                  </a:cubicBezTo>
                  <a:cubicBezTo>
                    <a:pt x="4225" y="18897"/>
                    <a:pt x="4302" y="18993"/>
                    <a:pt x="4341" y="19051"/>
                  </a:cubicBezTo>
                  <a:lnTo>
                    <a:pt x="4610" y="19320"/>
                  </a:lnTo>
                  <a:cubicBezTo>
                    <a:pt x="4859" y="19531"/>
                    <a:pt x="5109" y="19723"/>
                    <a:pt x="5339" y="19857"/>
                  </a:cubicBezTo>
                  <a:cubicBezTo>
                    <a:pt x="5839" y="20203"/>
                    <a:pt x="6395" y="20530"/>
                    <a:pt x="7087" y="20894"/>
                  </a:cubicBezTo>
                  <a:cubicBezTo>
                    <a:pt x="7298" y="21010"/>
                    <a:pt x="7509" y="21106"/>
                    <a:pt x="7740" y="21221"/>
                  </a:cubicBezTo>
                  <a:cubicBezTo>
                    <a:pt x="7701" y="21221"/>
                    <a:pt x="7682" y="21259"/>
                    <a:pt x="7644" y="21279"/>
                  </a:cubicBezTo>
                  <a:cubicBezTo>
                    <a:pt x="7567" y="21336"/>
                    <a:pt x="7548" y="21375"/>
                    <a:pt x="7490" y="21471"/>
                  </a:cubicBezTo>
                  <a:cubicBezTo>
                    <a:pt x="7452" y="21567"/>
                    <a:pt x="7452" y="21701"/>
                    <a:pt x="7490" y="21835"/>
                  </a:cubicBezTo>
                  <a:cubicBezTo>
                    <a:pt x="7548" y="21951"/>
                    <a:pt x="7644" y="22066"/>
                    <a:pt x="7740" y="22143"/>
                  </a:cubicBezTo>
                  <a:cubicBezTo>
                    <a:pt x="7855" y="22239"/>
                    <a:pt x="7989" y="22335"/>
                    <a:pt x="8124" y="22412"/>
                  </a:cubicBezTo>
                  <a:cubicBezTo>
                    <a:pt x="8258" y="22469"/>
                    <a:pt x="8412" y="22584"/>
                    <a:pt x="8565" y="22642"/>
                  </a:cubicBezTo>
                  <a:cubicBezTo>
                    <a:pt x="8854" y="22796"/>
                    <a:pt x="9180" y="22911"/>
                    <a:pt x="9583" y="23064"/>
                  </a:cubicBezTo>
                  <a:cubicBezTo>
                    <a:pt x="9852" y="23141"/>
                    <a:pt x="10083" y="23218"/>
                    <a:pt x="10294" y="23295"/>
                  </a:cubicBezTo>
                  <a:cubicBezTo>
                    <a:pt x="10447" y="23352"/>
                    <a:pt x="10563" y="23372"/>
                    <a:pt x="10716" y="23391"/>
                  </a:cubicBezTo>
                  <a:cubicBezTo>
                    <a:pt x="11043" y="23468"/>
                    <a:pt x="11408" y="23545"/>
                    <a:pt x="11772" y="23564"/>
                  </a:cubicBezTo>
                  <a:cubicBezTo>
                    <a:pt x="12214" y="23602"/>
                    <a:pt x="12675" y="23621"/>
                    <a:pt x="13136" y="23621"/>
                  </a:cubicBezTo>
                  <a:cubicBezTo>
                    <a:pt x="13347" y="23621"/>
                    <a:pt x="13558" y="23621"/>
                    <a:pt x="13750" y="23602"/>
                  </a:cubicBezTo>
                  <a:cubicBezTo>
                    <a:pt x="13981" y="23602"/>
                    <a:pt x="14173" y="23583"/>
                    <a:pt x="14384" y="23564"/>
                  </a:cubicBezTo>
                  <a:lnTo>
                    <a:pt x="15056" y="23564"/>
                  </a:lnTo>
                  <a:cubicBezTo>
                    <a:pt x="15325" y="23564"/>
                    <a:pt x="15556" y="23525"/>
                    <a:pt x="15824" y="23506"/>
                  </a:cubicBezTo>
                  <a:cubicBezTo>
                    <a:pt x="15844" y="23506"/>
                    <a:pt x="15901" y="23525"/>
                    <a:pt x="15920" y="23525"/>
                  </a:cubicBezTo>
                  <a:cubicBezTo>
                    <a:pt x="15959" y="23525"/>
                    <a:pt x="15997" y="23525"/>
                    <a:pt x="16036" y="23506"/>
                  </a:cubicBezTo>
                  <a:cubicBezTo>
                    <a:pt x="16535" y="23333"/>
                    <a:pt x="17053" y="23045"/>
                    <a:pt x="17572" y="22623"/>
                  </a:cubicBezTo>
                  <a:cubicBezTo>
                    <a:pt x="17975" y="22315"/>
                    <a:pt x="18359" y="21931"/>
                    <a:pt x="18724" y="21490"/>
                  </a:cubicBezTo>
                  <a:cubicBezTo>
                    <a:pt x="19396" y="20702"/>
                    <a:pt x="19972" y="19761"/>
                    <a:pt x="20472" y="18667"/>
                  </a:cubicBezTo>
                  <a:cubicBezTo>
                    <a:pt x="20933" y="17668"/>
                    <a:pt x="21297" y="16593"/>
                    <a:pt x="21566" y="15460"/>
                  </a:cubicBezTo>
                  <a:cubicBezTo>
                    <a:pt x="21682" y="14961"/>
                    <a:pt x="21778" y="14442"/>
                    <a:pt x="21854" y="13904"/>
                  </a:cubicBezTo>
                  <a:cubicBezTo>
                    <a:pt x="21893" y="13482"/>
                    <a:pt x="21950" y="12963"/>
                    <a:pt x="21970" y="12387"/>
                  </a:cubicBezTo>
                  <a:cubicBezTo>
                    <a:pt x="21989" y="11888"/>
                    <a:pt x="21989" y="11312"/>
                    <a:pt x="21950" y="10717"/>
                  </a:cubicBezTo>
                  <a:cubicBezTo>
                    <a:pt x="21874" y="10044"/>
                    <a:pt x="21758" y="9487"/>
                    <a:pt x="21528" y="9007"/>
                  </a:cubicBezTo>
                  <a:cubicBezTo>
                    <a:pt x="21489" y="8892"/>
                    <a:pt x="21413" y="8777"/>
                    <a:pt x="21336" y="8623"/>
                  </a:cubicBezTo>
                  <a:cubicBezTo>
                    <a:pt x="21297" y="8527"/>
                    <a:pt x="21221" y="8431"/>
                    <a:pt x="21182" y="8354"/>
                  </a:cubicBezTo>
                  <a:lnTo>
                    <a:pt x="21125" y="8297"/>
                  </a:lnTo>
                  <a:cubicBezTo>
                    <a:pt x="21029" y="8143"/>
                    <a:pt x="20894" y="7951"/>
                    <a:pt x="20741" y="7817"/>
                  </a:cubicBezTo>
                  <a:cubicBezTo>
                    <a:pt x="20625" y="7721"/>
                    <a:pt x="20510" y="7644"/>
                    <a:pt x="20376" y="7644"/>
                  </a:cubicBezTo>
                  <a:cubicBezTo>
                    <a:pt x="20337" y="7644"/>
                    <a:pt x="20280" y="7644"/>
                    <a:pt x="20241" y="7663"/>
                  </a:cubicBezTo>
                  <a:cubicBezTo>
                    <a:pt x="20203" y="7682"/>
                    <a:pt x="20164" y="7682"/>
                    <a:pt x="20145" y="7721"/>
                  </a:cubicBezTo>
                  <a:cubicBezTo>
                    <a:pt x="20145" y="7644"/>
                    <a:pt x="20126" y="7548"/>
                    <a:pt x="20088" y="7471"/>
                  </a:cubicBezTo>
                  <a:cubicBezTo>
                    <a:pt x="20030" y="7145"/>
                    <a:pt x="19896" y="6876"/>
                    <a:pt x="19780" y="6626"/>
                  </a:cubicBezTo>
                  <a:cubicBezTo>
                    <a:pt x="19704" y="6511"/>
                    <a:pt x="19550" y="6280"/>
                    <a:pt x="19300" y="6280"/>
                  </a:cubicBezTo>
                  <a:lnTo>
                    <a:pt x="19223" y="6280"/>
                  </a:lnTo>
                  <a:cubicBezTo>
                    <a:pt x="19108" y="6300"/>
                    <a:pt x="19012" y="6376"/>
                    <a:pt x="18916" y="6492"/>
                  </a:cubicBezTo>
                  <a:cubicBezTo>
                    <a:pt x="18897" y="6376"/>
                    <a:pt x="18839" y="6242"/>
                    <a:pt x="18820" y="6146"/>
                  </a:cubicBezTo>
                  <a:cubicBezTo>
                    <a:pt x="18686" y="5743"/>
                    <a:pt x="18513" y="5416"/>
                    <a:pt x="18340" y="5090"/>
                  </a:cubicBezTo>
                  <a:cubicBezTo>
                    <a:pt x="18244" y="4936"/>
                    <a:pt x="18167" y="4840"/>
                    <a:pt x="18110" y="4744"/>
                  </a:cubicBezTo>
                  <a:cubicBezTo>
                    <a:pt x="18033" y="4648"/>
                    <a:pt x="17937" y="4552"/>
                    <a:pt x="17783" y="4495"/>
                  </a:cubicBezTo>
                  <a:cubicBezTo>
                    <a:pt x="17764" y="4495"/>
                    <a:pt x="17745" y="4475"/>
                    <a:pt x="17726" y="4475"/>
                  </a:cubicBezTo>
                  <a:cubicBezTo>
                    <a:pt x="17630" y="4475"/>
                    <a:pt x="17534" y="4514"/>
                    <a:pt x="17457" y="4591"/>
                  </a:cubicBezTo>
                  <a:cubicBezTo>
                    <a:pt x="17399" y="4648"/>
                    <a:pt x="17380" y="4706"/>
                    <a:pt x="17361" y="4802"/>
                  </a:cubicBezTo>
                  <a:cubicBezTo>
                    <a:pt x="17303" y="4667"/>
                    <a:pt x="17265" y="4495"/>
                    <a:pt x="17188" y="4379"/>
                  </a:cubicBezTo>
                  <a:cubicBezTo>
                    <a:pt x="17092" y="4130"/>
                    <a:pt x="16996" y="3918"/>
                    <a:pt x="16900" y="3746"/>
                  </a:cubicBezTo>
                  <a:cubicBezTo>
                    <a:pt x="16785" y="3534"/>
                    <a:pt x="16689" y="3362"/>
                    <a:pt x="16535" y="3227"/>
                  </a:cubicBezTo>
                  <a:lnTo>
                    <a:pt x="16343" y="3035"/>
                  </a:lnTo>
                  <a:cubicBezTo>
                    <a:pt x="16285" y="2977"/>
                    <a:pt x="16189" y="2939"/>
                    <a:pt x="16055" y="2881"/>
                  </a:cubicBezTo>
                  <a:cubicBezTo>
                    <a:pt x="15997" y="2862"/>
                    <a:pt x="15920" y="2843"/>
                    <a:pt x="15844" y="2843"/>
                  </a:cubicBezTo>
                  <a:lnTo>
                    <a:pt x="15767" y="2843"/>
                  </a:lnTo>
                  <a:cubicBezTo>
                    <a:pt x="15671" y="2862"/>
                    <a:pt x="15575" y="2920"/>
                    <a:pt x="15536" y="2977"/>
                  </a:cubicBezTo>
                  <a:cubicBezTo>
                    <a:pt x="15460" y="3054"/>
                    <a:pt x="15440" y="3169"/>
                    <a:pt x="15440" y="3304"/>
                  </a:cubicBezTo>
                  <a:cubicBezTo>
                    <a:pt x="15421" y="3227"/>
                    <a:pt x="15344" y="3169"/>
                    <a:pt x="15287" y="3112"/>
                  </a:cubicBezTo>
                  <a:lnTo>
                    <a:pt x="15268" y="3073"/>
                  </a:lnTo>
                  <a:cubicBezTo>
                    <a:pt x="15075" y="2862"/>
                    <a:pt x="14864" y="2651"/>
                    <a:pt x="14653" y="2440"/>
                  </a:cubicBezTo>
                  <a:cubicBezTo>
                    <a:pt x="14519" y="2344"/>
                    <a:pt x="14423" y="2267"/>
                    <a:pt x="14327" y="2190"/>
                  </a:cubicBezTo>
                  <a:cubicBezTo>
                    <a:pt x="14231" y="2113"/>
                    <a:pt x="14135" y="2075"/>
                    <a:pt x="14038" y="2017"/>
                  </a:cubicBezTo>
                  <a:cubicBezTo>
                    <a:pt x="13981" y="1998"/>
                    <a:pt x="13904" y="1979"/>
                    <a:pt x="13846" y="1979"/>
                  </a:cubicBezTo>
                  <a:cubicBezTo>
                    <a:pt x="13808" y="1979"/>
                    <a:pt x="13750" y="1979"/>
                    <a:pt x="13712" y="1998"/>
                  </a:cubicBezTo>
                  <a:cubicBezTo>
                    <a:pt x="13654" y="2017"/>
                    <a:pt x="13616" y="2056"/>
                    <a:pt x="13558" y="2113"/>
                  </a:cubicBezTo>
                  <a:cubicBezTo>
                    <a:pt x="13520" y="2171"/>
                    <a:pt x="13501" y="2248"/>
                    <a:pt x="13501" y="2305"/>
                  </a:cubicBezTo>
                  <a:cubicBezTo>
                    <a:pt x="13501" y="2363"/>
                    <a:pt x="13462" y="2401"/>
                    <a:pt x="13462" y="2459"/>
                  </a:cubicBezTo>
                  <a:lnTo>
                    <a:pt x="13424" y="2363"/>
                  </a:lnTo>
                  <a:cubicBezTo>
                    <a:pt x="13117" y="1998"/>
                    <a:pt x="12771" y="1614"/>
                    <a:pt x="12406" y="1288"/>
                  </a:cubicBezTo>
                  <a:cubicBezTo>
                    <a:pt x="12291" y="1153"/>
                    <a:pt x="12157" y="1057"/>
                    <a:pt x="12003" y="961"/>
                  </a:cubicBezTo>
                  <a:lnTo>
                    <a:pt x="11868" y="903"/>
                  </a:lnTo>
                  <a:cubicBezTo>
                    <a:pt x="11772" y="865"/>
                    <a:pt x="11696" y="846"/>
                    <a:pt x="11619" y="846"/>
                  </a:cubicBezTo>
                  <a:cubicBezTo>
                    <a:pt x="11484" y="846"/>
                    <a:pt x="11350" y="923"/>
                    <a:pt x="11254" y="1038"/>
                  </a:cubicBezTo>
                  <a:cubicBezTo>
                    <a:pt x="11196" y="1153"/>
                    <a:pt x="11139" y="1307"/>
                    <a:pt x="11120" y="1499"/>
                  </a:cubicBezTo>
                  <a:lnTo>
                    <a:pt x="11120" y="1787"/>
                  </a:lnTo>
                  <a:cubicBezTo>
                    <a:pt x="10716" y="1384"/>
                    <a:pt x="10332" y="1057"/>
                    <a:pt x="9948" y="807"/>
                  </a:cubicBezTo>
                  <a:cubicBezTo>
                    <a:pt x="9698" y="635"/>
                    <a:pt x="9410" y="443"/>
                    <a:pt x="9084" y="366"/>
                  </a:cubicBezTo>
                  <a:cubicBezTo>
                    <a:pt x="9007" y="347"/>
                    <a:pt x="8950" y="347"/>
                    <a:pt x="8892" y="347"/>
                  </a:cubicBezTo>
                  <a:cubicBezTo>
                    <a:pt x="8834" y="347"/>
                    <a:pt x="8758" y="347"/>
                    <a:pt x="8719" y="366"/>
                  </a:cubicBezTo>
                  <a:cubicBezTo>
                    <a:pt x="8623" y="385"/>
                    <a:pt x="8527" y="481"/>
                    <a:pt x="8450" y="577"/>
                  </a:cubicBezTo>
                  <a:cubicBezTo>
                    <a:pt x="8373" y="731"/>
                    <a:pt x="8373" y="923"/>
                    <a:pt x="8373" y="1095"/>
                  </a:cubicBezTo>
                  <a:cubicBezTo>
                    <a:pt x="8373" y="1230"/>
                    <a:pt x="8412" y="1384"/>
                    <a:pt x="8431" y="1576"/>
                  </a:cubicBezTo>
                  <a:cubicBezTo>
                    <a:pt x="7970" y="1211"/>
                    <a:pt x="7548" y="903"/>
                    <a:pt x="7087" y="635"/>
                  </a:cubicBezTo>
                  <a:cubicBezTo>
                    <a:pt x="6933" y="539"/>
                    <a:pt x="6799" y="462"/>
                    <a:pt x="6645" y="385"/>
                  </a:cubicBezTo>
                  <a:cubicBezTo>
                    <a:pt x="6511" y="327"/>
                    <a:pt x="6357" y="270"/>
                    <a:pt x="6242" y="251"/>
                  </a:cubicBezTo>
                  <a:cubicBezTo>
                    <a:pt x="6165" y="231"/>
                    <a:pt x="6127" y="231"/>
                    <a:pt x="6050" y="231"/>
                  </a:cubicBezTo>
                  <a:cubicBezTo>
                    <a:pt x="5973" y="231"/>
                    <a:pt x="5935" y="231"/>
                    <a:pt x="5858" y="251"/>
                  </a:cubicBezTo>
                  <a:cubicBezTo>
                    <a:pt x="5743" y="270"/>
                    <a:pt x="5647" y="366"/>
                    <a:pt x="5589" y="481"/>
                  </a:cubicBezTo>
                  <a:cubicBezTo>
                    <a:pt x="5551" y="615"/>
                    <a:pt x="5531" y="769"/>
                    <a:pt x="5551" y="999"/>
                  </a:cubicBezTo>
                  <a:lnTo>
                    <a:pt x="5551" y="1038"/>
                  </a:lnTo>
                  <a:cubicBezTo>
                    <a:pt x="5455" y="942"/>
                    <a:pt x="5339" y="865"/>
                    <a:pt x="5205" y="807"/>
                  </a:cubicBezTo>
                  <a:cubicBezTo>
                    <a:pt x="4955" y="615"/>
                    <a:pt x="4571" y="385"/>
                    <a:pt x="4187" y="193"/>
                  </a:cubicBezTo>
                  <a:cubicBezTo>
                    <a:pt x="4014" y="135"/>
                    <a:pt x="3841" y="58"/>
                    <a:pt x="3707" y="39"/>
                  </a:cubicBezTo>
                  <a:cubicBezTo>
                    <a:pt x="3649" y="1"/>
                    <a:pt x="3573" y="1"/>
                    <a:pt x="3515"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6759261" y="3312288"/>
              <a:ext cx="856179" cy="1098238"/>
            </a:xfrm>
            <a:custGeom>
              <a:avLst/>
              <a:gdLst/>
              <a:ahLst/>
              <a:cxnLst/>
              <a:rect l="l" t="t" r="r" b="b"/>
              <a:pathLst>
                <a:path w="19185" h="24609" extrusionOk="0">
                  <a:moveTo>
                    <a:pt x="18993" y="9122"/>
                  </a:moveTo>
                  <a:cubicBezTo>
                    <a:pt x="18954" y="9122"/>
                    <a:pt x="18935" y="9180"/>
                    <a:pt x="18935" y="9199"/>
                  </a:cubicBezTo>
                  <a:cubicBezTo>
                    <a:pt x="18954" y="9449"/>
                    <a:pt x="18993" y="9699"/>
                    <a:pt x="19012" y="9967"/>
                  </a:cubicBezTo>
                  <a:cubicBezTo>
                    <a:pt x="19033" y="10681"/>
                    <a:pt x="19003" y="11390"/>
                    <a:pt x="18927" y="12095"/>
                  </a:cubicBezTo>
                  <a:lnTo>
                    <a:pt x="18927" y="12095"/>
                  </a:lnTo>
                  <a:cubicBezTo>
                    <a:pt x="19185" y="11032"/>
                    <a:pt x="19180" y="10106"/>
                    <a:pt x="19050" y="9180"/>
                  </a:cubicBezTo>
                  <a:cubicBezTo>
                    <a:pt x="19050" y="9142"/>
                    <a:pt x="19031" y="9122"/>
                    <a:pt x="18993" y="9122"/>
                  </a:cubicBezTo>
                  <a:close/>
                  <a:moveTo>
                    <a:pt x="18927" y="12095"/>
                  </a:moveTo>
                  <a:lnTo>
                    <a:pt x="18927" y="12095"/>
                  </a:lnTo>
                  <a:cubicBezTo>
                    <a:pt x="18917" y="12135"/>
                    <a:pt x="18907" y="12174"/>
                    <a:pt x="18897" y="12214"/>
                  </a:cubicBezTo>
                  <a:cubicBezTo>
                    <a:pt x="18842" y="12729"/>
                    <a:pt x="18751" y="13244"/>
                    <a:pt x="18659" y="13758"/>
                  </a:cubicBezTo>
                  <a:lnTo>
                    <a:pt x="18659" y="13758"/>
                  </a:lnTo>
                  <a:cubicBezTo>
                    <a:pt x="18777" y="13205"/>
                    <a:pt x="18866" y="12651"/>
                    <a:pt x="18927" y="12095"/>
                  </a:cubicBezTo>
                  <a:close/>
                  <a:moveTo>
                    <a:pt x="2823" y="1"/>
                  </a:moveTo>
                  <a:cubicBezTo>
                    <a:pt x="2804" y="1"/>
                    <a:pt x="2804" y="1"/>
                    <a:pt x="2785" y="20"/>
                  </a:cubicBezTo>
                  <a:cubicBezTo>
                    <a:pt x="2766" y="39"/>
                    <a:pt x="2766" y="97"/>
                    <a:pt x="2785" y="116"/>
                  </a:cubicBezTo>
                  <a:cubicBezTo>
                    <a:pt x="2996" y="308"/>
                    <a:pt x="3188" y="519"/>
                    <a:pt x="3361" y="769"/>
                  </a:cubicBezTo>
                  <a:lnTo>
                    <a:pt x="3361" y="750"/>
                  </a:lnTo>
                  <a:cubicBezTo>
                    <a:pt x="3496" y="942"/>
                    <a:pt x="3649" y="1134"/>
                    <a:pt x="3764" y="1345"/>
                  </a:cubicBezTo>
                  <a:cubicBezTo>
                    <a:pt x="3880" y="1537"/>
                    <a:pt x="3976" y="1748"/>
                    <a:pt x="4072" y="1959"/>
                  </a:cubicBezTo>
                  <a:cubicBezTo>
                    <a:pt x="4225" y="2324"/>
                    <a:pt x="4341" y="2728"/>
                    <a:pt x="4417" y="3112"/>
                  </a:cubicBezTo>
                  <a:cubicBezTo>
                    <a:pt x="3092" y="1959"/>
                    <a:pt x="1671" y="903"/>
                    <a:pt x="116" y="116"/>
                  </a:cubicBezTo>
                  <a:lnTo>
                    <a:pt x="77" y="116"/>
                  </a:lnTo>
                  <a:cubicBezTo>
                    <a:pt x="39" y="116"/>
                    <a:pt x="20" y="116"/>
                    <a:pt x="20" y="135"/>
                  </a:cubicBezTo>
                  <a:cubicBezTo>
                    <a:pt x="1" y="174"/>
                    <a:pt x="1" y="212"/>
                    <a:pt x="39" y="231"/>
                  </a:cubicBezTo>
                  <a:cubicBezTo>
                    <a:pt x="1364" y="903"/>
                    <a:pt x="2593" y="1806"/>
                    <a:pt x="3726" y="2766"/>
                  </a:cubicBezTo>
                  <a:lnTo>
                    <a:pt x="4302" y="3265"/>
                  </a:lnTo>
                  <a:cubicBezTo>
                    <a:pt x="4148" y="3246"/>
                    <a:pt x="3976" y="3246"/>
                    <a:pt x="3841" y="3208"/>
                  </a:cubicBezTo>
                  <a:cubicBezTo>
                    <a:pt x="3630" y="3189"/>
                    <a:pt x="3438" y="3150"/>
                    <a:pt x="3208" y="3092"/>
                  </a:cubicBezTo>
                  <a:cubicBezTo>
                    <a:pt x="2631" y="2958"/>
                    <a:pt x="2094" y="2708"/>
                    <a:pt x="1556" y="2420"/>
                  </a:cubicBezTo>
                  <a:cubicBezTo>
                    <a:pt x="1422" y="2324"/>
                    <a:pt x="1268" y="2248"/>
                    <a:pt x="1134" y="2152"/>
                  </a:cubicBezTo>
                  <a:lnTo>
                    <a:pt x="1076" y="2152"/>
                  </a:lnTo>
                  <a:cubicBezTo>
                    <a:pt x="1057" y="2152"/>
                    <a:pt x="1057" y="2152"/>
                    <a:pt x="1038" y="2190"/>
                  </a:cubicBezTo>
                  <a:cubicBezTo>
                    <a:pt x="999" y="2209"/>
                    <a:pt x="999" y="2248"/>
                    <a:pt x="1038" y="2286"/>
                  </a:cubicBezTo>
                  <a:cubicBezTo>
                    <a:pt x="1268" y="2440"/>
                    <a:pt x="1518" y="2593"/>
                    <a:pt x="1767" y="2708"/>
                  </a:cubicBezTo>
                  <a:cubicBezTo>
                    <a:pt x="2055" y="2862"/>
                    <a:pt x="2343" y="2996"/>
                    <a:pt x="2631" y="3092"/>
                  </a:cubicBezTo>
                  <a:cubicBezTo>
                    <a:pt x="2919" y="3208"/>
                    <a:pt x="3208" y="3304"/>
                    <a:pt x="3534" y="3381"/>
                  </a:cubicBezTo>
                  <a:cubicBezTo>
                    <a:pt x="3822" y="3457"/>
                    <a:pt x="4129" y="3496"/>
                    <a:pt x="4437" y="3534"/>
                  </a:cubicBezTo>
                  <a:cubicBezTo>
                    <a:pt x="4456" y="3534"/>
                    <a:pt x="4494" y="3534"/>
                    <a:pt x="4513" y="3496"/>
                  </a:cubicBezTo>
                  <a:cubicBezTo>
                    <a:pt x="5185" y="4149"/>
                    <a:pt x="5838" y="4821"/>
                    <a:pt x="6453" y="5512"/>
                  </a:cubicBezTo>
                  <a:cubicBezTo>
                    <a:pt x="6856" y="5973"/>
                    <a:pt x="7240" y="6434"/>
                    <a:pt x="7624" y="6914"/>
                  </a:cubicBezTo>
                  <a:lnTo>
                    <a:pt x="7528" y="6914"/>
                  </a:lnTo>
                  <a:cubicBezTo>
                    <a:pt x="7432" y="6914"/>
                    <a:pt x="7317" y="6895"/>
                    <a:pt x="7221" y="6895"/>
                  </a:cubicBezTo>
                  <a:cubicBezTo>
                    <a:pt x="7010" y="6856"/>
                    <a:pt x="6818" y="6837"/>
                    <a:pt x="6607" y="6818"/>
                  </a:cubicBezTo>
                  <a:cubicBezTo>
                    <a:pt x="6165" y="6760"/>
                    <a:pt x="5762" y="6664"/>
                    <a:pt x="5358" y="6568"/>
                  </a:cubicBezTo>
                  <a:cubicBezTo>
                    <a:pt x="4917" y="6453"/>
                    <a:pt x="4494" y="6319"/>
                    <a:pt x="4052" y="6146"/>
                  </a:cubicBezTo>
                  <a:cubicBezTo>
                    <a:pt x="3841" y="6050"/>
                    <a:pt x="3630" y="5954"/>
                    <a:pt x="3438" y="5858"/>
                  </a:cubicBezTo>
                  <a:cubicBezTo>
                    <a:pt x="3208" y="5762"/>
                    <a:pt x="3015" y="5647"/>
                    <a:pt x="2804" y="5512"/>
                  </a:cubicBezTo>
                  <a:cubicBezTo>
                    <a:pt x="2516" y="5359"/>
                    <a:pt x="2228" y="5166"/>
                    <a:pt x="1940" y="4974"/>
                  </a:cubicBezTo>
                  <a:lnTo>
                    <a:pt x="1902" y="4974"/>
                  </a:lnTo>
                  <a:cubicBezTo>
                    <a:pt x="1863" y="4974"/>
                    <a:pt x="1863" y="4974"/>
                    <a:pt x="1844" y="4994"/>
                  </a:cubicBezTo>
                  <a:cubicBezTo>
                    <a:pt x="1825" y="5013"/>
                    <a:pt x="1825" y="5070"/>
                    <a:pt x="1844" y="5090"/>
                  </a:cubicBezTo>
                  <a:cubicBezTo>
                    <a:pt x="2247" y="5378"/>
                    <a:pt x="2689" y="5647"/>
                    <a:pt x="3150" y="5896"/>
                  </a:cubicBezTo>
                  <a:lnTo>
                    <a:pt x="3860" y="6261"/>
                  </a:lnTo>
                  <a:cubicBezTo>
                    <a:pt x="3976" y="6319"/>
                    <a:pt x="4110" y="6376"/>
                    <a:pt x="4225" y="6434"/>
                  </a:cubicBezTo>
                  <a:cubicBezTo>
                    <a:pt x="4360" y="6472"/>
                    <a:pt x="4494" y="6549"/>
                    <a:pt x="4629" y="6607"/>
                  </a:cubicBezTo>
                  <a:cubicBezTo>
                    <a:pt x="4878" y="6703"/>
                    <a:pt x="5128" y="6799"/>
                    <a:pt x="5397" y="6895"/>
                  </a:cubicBezTo>
                  <a:cubicBezTo>
                    <a:pt x="5666" y="6991"/>
                    <a:pt x="5934" y="7048"/>
                    <a:pt x="6222" y="7106"/>
                  </a:cubicBezTo>
                  <a:cubicBezTo>
                    <a:pt x="6472" y="7144"/>
                    <a:pt x="6722" y="7221"/>
                    <a:pt x="6991" y="7240"/>
                  </a:cubicBezTo>
                  <a:cubicBezTo>
                    <a:pt x="7106" y="7279"/>
                    <a:pt x="7240" y="7279"/>
                    <a:pt x="7375" y="7279"/>
                  </a:cubicBezTo>
                  <a:lnTo>
                    <a:pt x="7567" y="7279"/>
                  </a:lnTo>
                  <a:cubicBezTo>
                    <a:pt x="7624" y="7279"/>
                    <a:pt x="7701" y="7240"/>
                    <a:pt x="7778" y="7240"/>
                  </a:cubicBezTo>
                  <a:lnTo>
                    <a:pt x="7797" y="7240"/>
                  </a:lnTo>
                  <a:cubicBezTo>
                    <a:pt x="8162" y="7701"/>
                    <a:pt x="8488" y="8162"/>
                    <a:pt x="8853" y="8642"/>
                  </a:cubicBezTo>
                  <a:cubicBezTo>
                    <a:pt x="9161" y="9065"/>
                    <a:pt x="9487" y="9526"/>
                    <a:pt x="9794" y="9987"/>
                  </a:cubicBezTo>
                  <a:lnTo>
                    <a:pt x="10370" y="10851"/>
                  </a:lnTo>
                  <a:lnTo>
                    <a:pt x="9641" y="10851"/>
                  </a:lnTo>
                  <a:cubicBezTo>
                    <a:pt x="9314" y="10851"/>
                    <a:pt x="8969" y="10832"/>
                    <a:pt x="8661" y="10793"/>
                  </a:cubicBezTo>
                  <a:cubicBezTo>
                    <a:pt x="8008" y="10736"/>
                    <a:pt x="7394" y="10601"/>
                    <a:pt x="6741" y="10467"/>
                  </a:cubicBezTo>
                  <a:cubicBezTo>
                    <a:pt x="6261" y="10351"/>
                    <a:pt x="5781" y="10179"/>
                    <a:pt x="5301" y="9987"/>
                  </a:cubicBezTo>
                  <a:cubicBezTo>
                    <a:pt x="4821" y="9795"/>
                    <a:pt x="4360" y="9583"/>
                    <a:pt x="3918" y="9314"/>
                  </a:cubicBezTo>
                  <a:cubicBezTo>
                    <a:pt x="3342" y="8969"/>
                    <a:pt x="2804" y="8623"/>
                    <a:pt x="2305" y="8181"/>
                  </a:cubicBezTo>
                  <a:lnTo>
                    <a:pt x="2286" y="8162"/>
                  </a:lnTo>
                  <a:cubicBezTo>
                    <a:pt x="2247" y="8162"/>
                    <a:pt x="2228" y="8162"/>
                    <a:pt x="2228" y="8181"/>
                  </a:cubicBezTo>
                  <a:cubicBezTo>
                    <a:pt x="2209" y="8201"/>
                    <a:pt x="2209" y="8258"/>
                    <a:pt x="2228" y="8277"/>
                  </a:cubicBezTo>
                  <a:cubicBezTo>
                    <a:pt x="2708" y="8681"/>
                    <a:pt x="3246" y="9065"/>
                    <a:pt x="3764" y="9391"/>
                  </a:cubicBezTo>
                  <a:cubicBezTo>
                    <a:pt x="4033" y="9545"/>
                    <a:pt x="4321" y="9699"/>
                    <a:pt x="4609" y="9833"/>
                  </a:cubicBezTo>
                  <a:cubicBezTo>
                    <a:pt x="4897" y="9987"/>
                    <a:pt x="5185" y="10121"/>
                    <a:pt x="5493" y="10255"/>
                  </a:cubicBezTo>
                  <a:cubicBezTo>
                    <a:pt x="6703" y="10736"/>
                    <a:pt x="7951" y="11043"/>
                    <a:pt x="9237" y="11158"/>
                  </a:cubicBezTo>
                  <a:cubicBezTo>
                    <a:pt x="9449" y="11177"/>
                    <a:pt x="9698" y="11216"/>
                    <a:pt x="9910" y="11216"/>
                  </a:cubicBezTo>
                  <a:cubicBezTo>
                    <a:pt x="10121" y="11216"/>
                    <a:pt x="10370" y="11216"/>
                    <a:pt x="10582" y="11177"/>
                  </a:cubicBezTo>
                  <a:cubicBezTo>
                    <a:pt x="10966" y="11811"/>
                    <a:pt x="11350" y="12425"/>
                    <a:pt x="11695" y="13059"/>
                  </a:cubicBezTo>
                  <a:cubicBezTo>
                    <a:pt x="11926" y="13462"/>
                    <a:pt x="12137" y="13904"/>
                    <a:pt x="12368" y="14327"/>
                  </a:cubicBezTo>
                  <a:lnTo>
                    <a:pt x="12272" y="14327"/>
                  </a:lnTo>
                  <a:cubicBezTo>
                    <a:pt x="12137" y="14327"/>
                    <a:pt x="12041" y="14346"/>
                    <a:pt x="11926" y="14346"/>
                  </a:cubicBezTo>
                  <a:cubicBezTo>
                    <a:pt x="11715" y="14384"/>
                    <a:pt x="11503" y="14384"/>
                    <a:pt x="11273" y="14384"/>
                  </a:cubicBezTo>
                  <a:cubicBezTo>
                    <a:pt x="10774" y="14384"/>
                    <a:pt x="10255" y="14327"/>
                    <a:pt x="9737" y="14288"/>
                  </a:cubicBezTo>
                  <a:cubicBezTo>
                    <a:pt x="9218" y="14211"/>
                    <a:pt x="8661" y="14115"/>
                    <a:pt x="8143" y="13962"/>
                  </a:cubicBezTo>
                  <a:cubicBezTo>
                    <a:pt x="6933" y="13654"/>
                    <a:pt x="5762" y="13194"/>
                    <a:pt x="4686" y="12579"/>
                  </a:cubicBezTo>
                  <a:cubicBezTo>
                    <a:pt x="4052" y="12214"/>
                    <a:pt x="3438" y="11792"/>
                    <a:pt x="2900" y="11312"/>
                  </a:cubicBezTo>
                  <a:lnTo>
                    <a:pt x="2881" y="11273"/>
                  </a:lnTo>
                  <a:cubicBezTo>
                    <a:pt x="2862" y="11273"/>
                    <a:pt x="2823" y="11273"/>
                    <a:pt x="2823" y="11312"/>
                  </a:cubicBezTo>
                  <a:cubicBezTo>
                    <a:pt x="2804" y="11331"/>
                    <a:pt x="2804" y="11369"/>
                    <a:pt x="2823" y="11408"/>
                  </a:cubicBezTo>
                  <a:cubicBezTo>
                    <a:pt x="3688" y="12176"/>
                    <a:pt x="4705" y="12790"/>
                    <a:pt x="5762" y="13290"/>
                  </a:cubicBezTo>
                  <a:cubicBezTo>
                    <a:pt x="6318" y="13558"/>
                    <a:pt x="6914" y="13808"/>
                    <a:pt x="7490" y="14000"/>
                  </a:cubicBezTo>
                  <a:cubicBezTo>
                    <a:pt x="7778" y="14096"/>
                    <a:pt x="8085" y="14192"/>
                    <a:pt x="8373" y="14250"/>
                  </a:cubicBezTo>
                  <a:cubicBezTo>
                    <a:pt x="8661" y="14327"/>
                    <a:pt x="8969" y="14403"/>
                    <a:pt x="9257" y="14480"/>
                  </a:cubicBezTo>
                  <a:cubicBezTo>
                    <a:pt x="9814" y="14595"/>
                    <a:pt x="10390" y="14672"/>
                    <a:pt x="10947" y="14711"/>
                  </a:cubicBezTo>
                  <a:cubicBezTo>
                    <a:pt x="11235" y="14730"/>
                    <a:pt x="11503" y="14730"/>
                    <a:pt x="11792" y="14730"/>
                  </a:cubicBezTo>
                  <a:cubicBezTo>
                    <a:pt x="11926" y="14730"/>
                    <a:pt x="12080" y="14730"/>
                    <a:pt x="12214" y="14711"/>
                  </a:cubicBezTo>
                  <a:cubicBezTo>
                    <a:pt x="12291" y="14711"/>
                    <a:pt x="12368" y="14711"/>
                    <a:pt x="12406" y="14691"/>
                  </a:cubicBezTo>
                  <a:cubicBezTo>
                    <a:pt x="12464" y="14691"/>
                    <a:pt x="12483" y="14691"/>
                    <a:pt x="12521" y="14672"/>
                  </a:cubicBezTo>
                  <a:cubicBezTo>
                    <a:pt x="12886" y="15402"/>
                    <a:pt x="13193" y="16151"/>
                    <a:pt x="13481" y="16919"/>
                  </a:cubicBezTo>
                  <a:cubicBezTo>
                    <a:pt x="13558" y="17130"/>
                    <a:pt x="13654" y="17380"/>
                    <a:pt x="13731" y="17610"/>
                  </a:cubicBezTo>
                  <a:cubicBezTo>
                    <a:pt x="13769" y="17745"/>
                    <a:pt x="13808" y="17860"/>
                    <a:pt x="13846" y="17956"/>
                  </a:cubicBezTo>
                  <a:lnTo>
                    <a:pt x="13654" y="17956"/>
                  </a:lnTo>
                  <a:cubicBezTo>
                    <a:pt x="13558" y="17956"/>
                    <a:pt x="13462" y="17975"/>
                    <a:pt x="13366" y="17975"/>
                  </a:cubicBezTo>
                  <a:cubicBezTo>
                    <a:pt x="13174" y="17995"/>
                    <a:pt x="12963" y="17995"/>
                    <a:pt x="12771" y="17995"/>
                  </a:cubicBezTo>
                  <a:cubicBezTo>
                    <a:pt x="11926" y="17995"/>
                    <a:pt x="11062" y="17879"/>
                    <a:pt x="10255" y="17668"/>
                  </a:cubicBezTo>
                  <a:cubicBezTo>
                    <a:pt x="8834" y="17303"/>
                    <a:pt x="7490" y="16708"/>
                    <a:pt x="6222" y="15978"/>
                  </a:cubicBezTo>
                  <a:cubicBezTo>
                    <a:pt x="5378" y="15498"/>
                    <a:pt x="4590" y="14980"/>
                    <a:pt x="3841" y="14403"/>
                  </a:cubicBezTo>
                  <a:lnTo>
                    <a:pt x="3784" y="14403"/>
                  </a:lnTo>
                  <a:cubicBezTo>
                    <a:pt x="3764" y="14403"/>
                    <a:pt x="3745" y="14403"/>
                    <a:pt x="3745" y="14423"/>
                  </a:cubicBezTo>
                  <a:cubicBezTo>
                    <a:pt x="3726" y="14442"/>
                    <a:pt x="3726" y="14499"/>
                    <a:pt x="3745" y="14519"/>
                  </a:cubicBezTo>
                  <a:cubicBezTo>
                    <a:pt x="4725" y="15287"/>
                    <a:pt x="5762" y="15978"/>
                    <a:pt x="6856" y="16554"/>
                  </a:cubicBezTo>
                  <a:cubicBezTo>
                    <a:pt x="7432" y="16881"/>
                    <a:pt x="8047" y="17169"/>
                    <a:pt x="8661" y="17418"/>
                  </a:cubicBezTo>
                  <a:lnTo>
                    <a:pt x="9602" y="17783"/>
                  </a:lnTo>
                  <a:lnTo>
                    <a:pt x="10543" y="18071"/>
                  </a:lnTo>
                  <a:cubicBezTo>
                    <a:pt x="11119" y="18225"/>
                    <a:pt x="11695" y="18340"/>
                    <a:pt x="12272" y="18379"/>
                  </a:cubicBezTo>
                  <a:cubicBezTo>
                    <a:pt x="12560" y="18417"/>
                    <a:pt x="12848" y="18417"/>
                    <a:pt x="13136" y="18417"/>
                  </a:cubicBezTo>
                  <a:cubicBezTo>
                    <a:pt x="13270" y="18417"/>
                    <a:pt x="13424" y="18417"/>
                    <a:pt x="13558" y="18379"/>
                  </a:cubicBezTo>
                  <a:cubicBezTo>
                    <a:pt x="13635" y="18379"/>
                    <a:pt x="13712" y="18359"/>
                    <a:pt x="13769" y="18359"/>
                  </a:cubicBezTo>
                  <a:cubicBezTo>
                    <a:pt x="13827" y="18359"/>
                    <a:pt x="13904" y="18340"/>
                    <a:pt x="13942" y="18340"/>
                  </a:cubicBezTo>
                  <a:cubicBezTo>
                    <a:pt x="14038" y="18628"/>
                    <a:pt x="14115" y="18916"/>
                    <a:pt x="14192" y="19204"/>
                  </a:cubicBezTo>
                  <a:cubicBezTo>
                    <a:pt x="14326" y="19761"/>
                    <a:pt x="14480" y="20299"/>
                    <a:pt x="14595" y="20856"/>
                  </a:cubicBezTo>
                  <a:lnTo>
                    <a:pt x="14576" y="20856"/>
                  </a:lnTo>
                  <a:cubicBezTo>
                    <a:pt x="14422" y="20913"/>
                    <a:pt x="14288" y="20933"/>
                    <a:pt x="14154" y="20952"/>
                  </a:cubicBezTo>
                  <a:lnTo>
                    <a:pt x="13731" y="21029"/>
                  </a:lnTo>
                  <a:cubicBezTo>
                    <a:pt x="13424" y="21067"/>
                    <a:pt x="13136" y="21105"/>
                    <a:pt x="12809" y="21105"/>
                  </a:cubicBezTo>
                  <a:cubicBezTo>
                    <a:pt x="12406" y="21105"/>
                    <a:pt x="11984" y="21067"/>
                    <a:pt x="11561" y="21009"/>
                  </a:cubicBezTo>
                  <a:cubicBezTo>
                    <a:pt x="11139" y="20933"/>
                    <a:pt x="10697" y="20856"/>
                    <a:pt x="10294" y="20741"/>
                  </a:cubicBezTo>
                  <a:cubicBezTo>
                    <a:pt x="9679" y="20568"/>
                    <a:pt x="9045" y="20376"/>
                    <a:pt x="8469" y="20145"/>
                  </a:cubicBezTo>
                  <a:lnTo>
                    <a:pt x="8450" y="20145"/>
                  </a:lnTo>
                  <a:cubicBezTo>
                    <a:pt x="8431" y="20145"/>
                    <a:pt x="8392" y="20165"/>
                    <a:pt x="8392" y="20184"/>
                  </a:cubicBezTo>
                  <a:cubicBezTo>
                    <a:pt x="8373" y="20203"/>
                    <a:pt x="8392" y="20261"/>
                    <a:pt x="8431" y="20261"/>
                  </a:cubicBezTo>
                  <a:cubicBezTo>
                    <a:pt x="8911" y="20453"/>
                    <a:pt x="9410" y="20645"/>
                    <a:pt x="9890" y="20817"/>
                  </a:cubicBezTo>
                  <a:cubicBezTo>
                    <a:pt x="10409" y="20971"/>
                    <a:pt x="10966" y="21125"/>
                    <a:pt x="11503" y="21240"/>
                  </a:cubicBezTo>
                  <a:cubicBezTo>
                    <a:pt x="12041" y="21336"/>
                    <a:pt x="12598" y="21413"/>
                    <a:pt x="13155" y="21413"/>
                  </a:cubicBezTo>
                  <a:cubicBezTo>
                    <a:pt x="13654" y="21413"/>
                    <a:pt x="14154" y="21394"/>
                    <a:pt x="14672" y="21240"/>
                  </a:cubicBezTo>
                  <a:cubicBezTo>
                    <a:pt x="14768" y="21682"/>
                    <a:pt x="14864" y="22123"/>
                    <a:pt x="14922" y="22584"/>
                  </a:cubicBezTo>
                  <a:lnTo>
                    <a:pt x="15075" y="23448"/>
                  </a:lnTo>
                  <a:cubicBezTo>
                    <a:pt x="15114" y="23736"/>
                    <a:pt x="15171" y="24024"/>
                    <a:pt x="15191" y="24313"/>
                  </a:cubicBezTo>
                  <a:cubicBezTo>
                    <a:pt x="15191" y="24409"/>
                    <a:pt x="15267" y="24505"/>
                    <a:pt x="15344" y="24562"/>
                  </a:cubicBezTo>
                  <a:cubicBezTo>
                    <a:pt x="15386" y="24590"/>
                    <a:pt x="15449" y="24608"/>
                    <a:pt x="15517" y="24608"/>
                  </a:cubicBezTo>
                  <a:cubicBezTo>
                    <a:pt x="15542" y="24608"/>
                    <a:pt x="15568" y="24606"/>
                    <a:pt x="15594" y="24601"/>
                  </a:cubicBezTo>
                  <a:cubicBezTo>
                    <a:pt x="15690" y="24581"/>
                    <a:pt x="15767" y="24524"/>
                    <a:pt x="15843" y="24466"/>
                  </a:cubicBezTo>
                  <a:cubicBezTo>
                    <a:pt x="15882" y="24389"/>
                    <a:pt x="15920" y="24293"/>
                    <a:pt x="15882" y="24197"/>
                  </a:cubicBezTo>
                  <a:lnTo>
                    <a:pt x="15824" y="23698"/>
                  </a:lnTo>
                  <a:cubicBezTo>
                    <a:pt x="15786" y="23506"/>
                    <a:pt x="15767" y="23333"/>
                    <a:pt x="15747" y="23141"/>
                  </a:cubicBezTo>
                  <a:cubicBezTo>
                    <a:pt x="15690" y="22776"/>
                    <a:pt x="15632" y="22411"/>
                    <a:pt x="15555" y="22085"/>
                  </a:cubicBezTo>
                  <a:cubicBezTo>
                    <a:pt x="15479" y="21720"/>
                    <a:pt x="15402" y="21355"/>
                    <a:pt x="15306" y="21029"/>
                  </a:cubicBezTo>
                  <a:lnTo>
                    <a:pt x="15498" y="20837"/>
                  </a:lnTo>
                  <a:cubicBezTo>
                    <a:pt x="15594" y="20741"/>
                    <a:pt x="15690" y="20645"/>
                    <a:pt x="15767" y="20529"/>
                  </a:cubicBezTo>
                  <a:cubicBezTo>
                    <a:pt x="15939" y="20337"/>
                    <a:pt x="16074" y="20145"/>
                    <a:pt x="16228" y="19915"/>
                  </a:cubicBezTo>
                  <a:cubicBezTo>
                    <a:pt x="16535" y="19492"/>
                    <a:pt x="16804" y="19032"/>
                    <a:pt x="17034" y="18551"/>
                  </a:cubicBezTo>
                  <a:cubicBezTo>
                    <a:pt x="17303" y="18052"/>
                    <a:pt x="17514" y="17553"/>
                    <a:pt x="17745" y="17034"/>
                  </a:cubicBezTo>
                  <a:cubicBezTo>
                    <a:pt x="17841" y="16785"/>
                    <a:pt x="17937" y="16516"/>
                    <a:pt x="18033" y="16228"/>
                  </a:cubicBezTo>
                  <a:cubicBezTo>
                    <a:pt x="18129" y="15959"/>
                    <a:pt x="18186" y="15671"/>
                    <a:pt x="18263" y="15402"/>
                  </a:cubicBezTo>
                  <a:cubicBezTo>
                    <a:pt x="18417" y="14884"/>
                    <a:pt x="18532" y="14346"/>
                    <a:pt x="18647" y="13827"/>
                  </a:cubicBezTo>
                  <a:cubicBezTo>
                    <a:pt x="18651" y="13804"/>
                    <a:pt x="18655" y="13781"/>
                    <a:pt x="18659" y="13758"/>
                  </a:cubicBezTo>
                  <a:lnTo>
                    <a:pt x="18659" y="13758"/>
                  </a:lnTo>
                  <a:cubicBezTo>
                    <a:pt x="18649" y="13807"/>
                    <a:pt x="18639" y="13856"/>
                    <a:pt x="18628" y="13904"/>
                  </a:cubicBezTo>
                  <a:lnTo>
                    <a:pt x="18628" y="13866"/>
                  </a:lnTo>
                  <a:cubicBezTo>
                    <a:pt x="18551" y="14211"/>
                    <a:pt x="18455" y="14576"/>
                    <a:pt x="18359" y="14903"/>
                  </a:cubicBezTo>
                  <a:cubicBezTo>
                    <a:pt x="18263" y="15248"/>
                    <a:pt x="18148" y="15575"/>
                    <a:pt x="18033" y="15921"/>
                  </a:cubicBezTo>
                  <a:cubicBezTo>
                    <a:pt x="17783" y="16573"/>
                    <a:pt x="17495" y="17207"/>
                    <a:pt x="17188" y="17841"/>
                  </a:cubicBezTo>
                  <a:cubicBezTo>
                    <a:pt x="16746" y="18628"/>
                    <a:pt x="16266" y="19377"/>
                    <a:pt x="15651" y="20049"/>
                  </a:cubicBezTo>
                  <a:cubicBezTo>
                    <a:pt x="15575" y="20107"/>
                    <a:pt x="15498" y="20222"/>
                    <a:pt x="15402" y="20280"/>
                  </a:cubicBezTo>
                  <a:lnTo>
                    <a:pt x="15344" y="20357"/>
                  </a:lnTo>
                  <a:cubicBezTo>
                    <a:pt x="15287" y="20184"/>
                    <a:pt x="15248" y="20011"/>
                    <a:pt x="15191" y="19819"/>
                  </a:cubicBezTo>
                  <a:cubicBezTo>
                    <a:pt x="15056" y="19243"/>
                    <a:pt x="14864" y="18705"/>
                    <a:pt x="14672" y="18148"/>
                  </a:cubicBezTo>
                  <a:cubicBezTo>
                    <a:pt x="14691" y="18148"/>
                    <a:pt x="14730" y="18129"/>
                    <a:pt x="14768" y="18091"/>
                  </a:cubicBezTo>
                  <a:cubicBezTo>
                    <a:pt x="14864" y="17975"/>
                    <a:pt x="14960" y="17879"/>
                    <a:pt x="15018" y="17764"/>
                  </a:cubicBezTo>
                  <a:cubicBezTo>
                    <a:pt x="15114" y="17649"/>
                    <a:pt x="15191" y="17514"/>
                    <a:pt x="15267" y="17380"/>
                  </a:cubicBezTo>
                  <a:cubicBezTo>
                    <a:pt x="15402" y="17130"/>
                    <a:pt x="15555" y="16881"/>
                    <a:pt x="15671" y="16612"/>
                  </a:cubicBezTo>
                  <a:cubicBezTo>
                    <a:pt x="15920" y="16074"/>
                    <a:pt x="16112" y="15498"/>
                    <a:pt x="16247" y="14960"/>
                  </a:cubicBezTo>
                  <a:cubicBezTo>
                    <a:pt x="16324" y="14672"/>
                    <a:pt x="16362" y="14384"/>
                    <a:pt x="16420" y="14096"/>
                  </a:cubicBezTo>
                  <a:cubicBezTo>
                    <a:pt x="16458" y="13808"/>
                    <a:pt x="16516" y="13482"/>
                    <a:pt x="16535" y="13194"/>
                  </a:cubicBezTo>
                  <a:cubicBezTo>
                    <a:pt x="16612" y="12598"/>
                    <a:pt x="16631" y="12003"/>
                    <a:pt x="16631" y="11408"/>
                  </a:cubicBezTo>
                  <a:cubicBezTo>
                    <a:pt x="16631" y="10351"/>
                    <a:pt x="16535" y="9314"/>
                    <a:pt x="16400" y="8277"/>
                  </a:cubicBezTo>
                  <a:cubicBezTo>
                    <a:pt x="16247" y="7298"/>
                    <a:pt x="16035" y="6319"/>
                    <a:pt x="15786" y="5359"/>
                  </a:cubicBezTo>
                  <a:cubicBezTo>
                    <a:pt x="15786" y="5320"/>
                    <a:pt x="15767" y="5301"/>
                    <a:pt x="15747" y="5301"/>
                  </a:cubicBezTo>
                  <a:lnTo>
                    <a:pt x="15728" y="5301"/>
                  </a:lnTo>
                  <a:cubicBezTo>
                    <a:pt x="15690" y="5301"/>
                    <a:pt x="15671" y="5359"/>
                    <a:pt x="15671" y="5378"/>
                  </a:cubicBezTo>
                  <a:cubicBezTo>
                    <a:pt x="15920" y="6261"/>
                    <a:pt x="16074" y="7202"/>
                    <a:pt x="16208" y="8105"/>
                  </a:cubicBezTo>
                  <a:cubicBezTo>
                    <a:pt x="16247" y="8527"/>
                    <a:pt x="16304" y="8911"/>
                    <a:pt x="16324" y="9314"/>
                  </a:cubicBezTo>
                  <a:cubicBezTo>
                    <a:pt x="16343" y="9718"/>
                    <a:pt x="16362" y="10121"/>
                    <a:pt x="16362" y="10544"/>
                  </a:cubicBezTo>
                  <a:cubicBezTo>
                    <a:pt x="16362" y="10947"/>
                    <a:pt x="16362" y="11350"/>
                    <a:pt x="16343" y="11753"/>
                  </a:cubicBezTo>
                  <a:cubicBezTo>
                    <a:pt x="16324" y="12195"/>
                    <a:pt x="16266" y="12598"/>
                    <a:pt x="16228" y="13002"/>
                  </a:cubicBezTo>
                  <a:lnTo>
                    <a:pt x="16228" y="12963"/>
                  </a:lnTo>
                  <a:cubicBezTo>
                    <a:pt x="16151" y="13462"/>
                    <a:pt x="16055" y="13962"/>
                    <a:pt x="15939" y="14442"/>
                  </a:cubicBezTo>
                  <a:cubicBezTo>
                    <a:pt x="15863" y="14691"/>
                    <a:pt x="15824" y="14922"/>
                    <a:pt x="15728" y="15152"/>
                  </a:cubicBezTo>
                  <a:cubicBezTo>
                    <a:pt x="15651" y="15383"/>
                    <a:pt x="15555" y="15594"/>
                    <a:pt x="15459" y="15824"/>
                  </a:cubicBezTo>
                  <a:lnTo>
                    <a:pt x="15459" y="15786"/>
                  </a:lnTo>
                  <a:cubicBezTo>
                    <a:pt x="15459" y="15786"/>
                    <a:pt x="15459" y="15824"/>
                    <a:pt x="15440" y="15824"/>
                  </a:cubicBezTo>
                  <a:cubicBezTo>
                    <a:pt x="15287" y="16151"/>
                    <a:pt x="15114" y="16458"/>
                    <a:pt x="14960" y="16804"/>
                  </a:cubicBezTo>
                  <a:cubicBezTo>
                    <a:pt x="14864" y="16977"/>
                    <a:pt x="14768" y="17111"/>
                    <a:pt x="14672" y="17284"/>
                  </a:cubicBezTo>
                  <a:cubicBezTo>
                    <a:pt x="14595" y="17399"/>
                    <a:pt x="14518" y="17495"/>
                    <a:pt x="14442" y="17610"/>
                  </a:cubicBezTo>
                  <a:cubicBezTo>
                    <a:pt x="14211" y="16977"/>
                    <a:pt x="13942" y="16324"/>
                    <a:pt x="13673" y="15671"/>
                  </a:cubicBezTo>
                  <a:cubicBezTo>
                    <a:pt x="13481" y="15210"/>
                    <a:pt x="13270" y="14788"/>
                    <a:pt x="13059" y="14346"/>
                  </a:cubicBezTo>
                  <a:cubicBezTo>
                    <a:pt x="13059" y="14327"/>
                    <a:pt x="13078" y="14307"/>
                    <a:pt x="13078" y="14307"/>
                  </a:cubicBezTo>
                  <a:cubicBezTo>
                    <a:pt x="13328" y="13654"/>
                    <a:pt x="13443" y="12963"/>
                    <a:pt x="13520" y="12272"/>
                  </a:cubicBezTo>
                  <a:cubicBezTo>
                    <a:pt x="13539" y="12099"/>
                    <a:pt x="13539" y="11926"/>
                    <a:pt x="13558" y="11753"/>
                  </a:cubicBezTo>
                  <a:cubicBezTo>
                    <a:pt x="13577" y="11600"/>
                    <a:pt x="13577" y="11408"/>
                    <a:pt x="13577" y="11235"/>
                  </a:cubicBezTo>
                  <a:cubicBezTo>
                    <a:pt x="13616" y="10870"/>
                    <a:pt x="13616" y="10544"/>
                    <a:pt x="13616" y="10179"/>
                  </a:cubicBezTo>
                  <a:cubicBezTo>
                    <a:pt x="13577" y="8777"/>
                    <a:pt x="13366" y="7375"/>
                    <a:pt x="13040" y="6031"/>
                  </a:cubicBezTo>
                  <a:cubicBezTo>
                    <a:pt x="12713" y="4725"/>
                    <a:pt x="12310" y="3457"/>
                    <a:pt x="11811" y="2209"/>
                  </a:cubicBezTo>
                  <a:cubicBezTo>
                    <a:pt x="11811" y="2190"/>
                    <a:pt x="11792" y="2152"/>
                    <a:pt x="11753" y="2152"/>
                  </a:cubicBezTo>
                  <a:lnTo>
                    <a:pt x="11734" y="2152"/>
                  </a:lnTo>
                  <a:cubicBezTo>
                    <a:pt x="11715" y="2152"/>
                    <a:pt x="11695" y="2209"/>
                    <a:pt x="11695" y="2228"/>
                  </a:cubicBezTo>
                  <a:cubicBezTo>
                    <a:pt x="12368" y="3976"/>
                    <a:pt x="12886" y="5800"/>
                    <a:pt x="13155" y="7682"/>
                  </a:cubicBezTo>
                  <a:cubicBezTo>
                    <a:pt x="13251" y="8393"/>
                    <a:pt x="13289" y="9103"/>
                    <a:pt x="13328" y="9814"/>
                  </a:cubicBezTo>
                  <a:cubicBezTo>
                    <a:pt x="13328" y="10179"/>
                    <a:pt x="13328" y="10505"/>
                    <a:pt x="13289" y="10870"/>
                  </a:cubicBezTo>
                  <a:cubicBezTo>
                    <a:pt x="13270" y="11216"/>
                    <a:pt x="13251" y="11561"/>
                    <a:pt x="13193" y="11907"/>
                  </a:cubicBezTo>
                  <a:cubicBezTo>
                    <a:pt x="13155" y="12291"/>
                    <a:pt x="13078" y="12675"/>
                    <a:pt x="12982" y="13040"/>
                  </a:cubicBezTo>
                  <a:lnTo>
                    <a:pt x="12771" y="13827"/>
                  </a:lnTo>
                  <a:cubicBezTo>
                    <a:pt x="12752" y="13808"/>
                    <a:pt x="12752" y="13751"/>
                    <a:pt x="12713" y="13731"/>
                  </a:cubicBezTo>
                  <a:cubicBezTo>
                    <a:pt x="12406" y="13174"/>
                    <a:pt x="12099" y="12617"/>
                    <a:pt x="11753" y="12080"/>
                  </a:cubicBezTo>
                  <a:cubicBezTo>
                    <a:pt x="11465" y="11600"/>
                    <a:pt x="11158" y="11120"/>
                    <a:pt x="10851" y="10659"/>
                  </a:cubicBezTo>
                  <a:cubicBezTo>
                    <a:pt x="10851" y="10640"/>
                    <a:pt x="10870" y="10640"/>
                    <a:pt x="10870" y="10601"/>
                  </a:cubicBezTo>
                  <a:cubicBezTo>
                    <a:pt x="10927" y="10294"/>
                    <a:pt x="10947" y="9967"/>
                    <a:pt x="10947" y="9641"/>
                  </a:cubicBezTo>
                  <a:cubicBezTo>
                    <a:pt x="10947" y="9314"/>
                    <a:pt x="10947" y="9007"/>
                    <a:pt x="10927" y="8662"/>
                  </a:cubicBezTo>
                  <a:cubicBezTo>
                    <a:pt x="10889" y="8335"/>
                    <a:pt x="10870" y="7989"/>
                    <a:pt x="10831" y="7682"/>
                  </a:cubicBezTo>
                  <a:cubicBezTo>
                    <a:pt x="10793" y="7509"/>
                    <a:pt x="10774" y="7375"/>
                    <a:pt x="10755" y="7202"/>
                  </a:cubicBezTo>
                  <a:cubicBezTo>
                    <a:pt x="10735" y="7029"/>
                    <a:pt x="10678" y="6856"/>
                    <a:pt x="10658" y="6664"/>
                  </a:cubicBezTo>
                  <a:cubicBezTo>
                    <a:pt x="10582" y="6338"/>
                    <a:pt x="10505" y="5992"/>
                    <a:pt x="10409" y="5666"/>
                  </a:cubicBezTo>
                  <a:cubicBezTo>
                    <a:pt x="10313" y="5320"/>
                    <a:pt x="10217" y="4994"/>
                    <a:pt x="10121" y="4686"/>
                  </a:cubicBezTo>
                  <a:cubicBezTo>
                    <a:pt x="9929" y="4033"/>
                    <a:pt x="9698" y="3400"/>
                    <a:pt x="9449" y="2766"/>
                  </a:cubicBezTo>
                  <a:cubicBezTo>
                    <a:pt x="9218" y="2152"/>
                    <a:pt x="8949" y="1556"/>
                    <a:pt x="8661" y="961"/>
                  </a:cubicBezTo>
                  <a:cubicBezTo>
                    <a:pt x="8661" y="942"/>
                    <a:pt x="8642" y="942"/>
                    <a:pt x="8623" y="942"/>
                  </a:cubicBezTo>
                  <a:lnTo>
                    <a:pt x="8585" y="942"/>
                  </a:lnTo>
                  <a:cubicBezTo>
                    <a:pt x="8565" y="961"/>
                    <a:pt x="8565" y="980"/>
                    <a:pt x="8565" y="999"/>
                  </a:cubicBezTo>
                  <a:cubicBezTo>
                    <a:pt x="8738" y="1364"/>
                    <a:pt x="8911" y="1748"/>
                    <a:pt x="9065" y="2132"/>
                  </a:cubicBezTo>
                  <a:cubicBezTo>
                    <a:pt x="9410" y="2920"/>
                    <a:pt x="9698" y="3726"/>
                    <a:pt x="9929" y="4533"/>
                  </a:cubicBezTo>
                  <a:cubicBezTo>
                    <a:pt x="10063" y="4974"/>
                    <a:pt x="10178" y="5378"/>
                    <a:pt x="10274" y="5800"/>
                  </a:cubicBezTo>
                  <a:cubicBezTo>
                    <a:pt x="10370" y="6242"/>
                    <a:pt x="10447" y="6664"/>
                    <a:pt x="10505" y="7106"/>
                  </a:cubicBezTo>
                  <a:cubicBezTo>
                    <a:pt x="10543" y="7375"/>
                    <a:pt x="10582" y="7663"/>
                    <a:pt x="10582" y="7913"/>
                  </a:cubicBezTo>
                  <a:cubicBezTo>
                    <a:pt x="10601" y="8201"/>
                    <a:pt x="10639" y="8489"/>
                    <a:pt x="10639" y="8777"/>
                  </a:cubicBezTo>
                  <a:cubicBezTo>
                    <a:pt x="10639" y="9257"/>
                    <a:pt x="10601" y="9718"/>
                    <a:pt x="10562" y="10179"/>
                  </a:cubicBezTo>
                  <a:lnTo>
                    <a:pt x="9698" y="8950"/>
                  </a:lnTo>
                  <a:cubicBezTo>
                    <a:pt x="9141" y="8201"/>
                    <a:pt x="8585" y="7471"/>
                    <a:pt x="7989" y="6760"/>
                  </a:cubicBezTo>
                  <a:cubicBezTo>
                    <a:pt x="7970" y="6511"/>
                    <a:pt x="7970" y="6242"/>
                    <a:pt x="7912" y="5992"/>
                  </a:cubicBezTo>
                  <a:cubicBezTo>
                    <a:pt x="7893" y="5704"/>
                    <a:pt x="7855" y="5455"/>
                    <a:pt x="7778" y="5166"/>
                  </a:cubicBezTo>
                  <a:cubicBezTo>
                    <a:pt x="7759" y="5032"/>
                    <a:pt x="7720" y="4898"/>
                    <a:pt x="7682" y="4782"/>
                  </a:cubicBezTo>
                  <a:cubicBezTo>
                    <a:pt x="7663" y="4629"/>
                    <a:pt x="7605" y="4494"/>
                    <a:pt x="7567" y="4341"/>
                  </a:cubicBezTo>
                  <a:cubicBezTo>
                    <a:pt x="7490" y="4072"/>
                    <a:pt x="7394" y="3822"/>
                    <a:pt x="7298" y="3553"/>
                  </a:cubicBezTo>
                  <a:cubicBezTo>
                    <a:pt x="7202" y="3285"/>
                    <a:pt x="7106" y="3054"/>
                    <a:pt x="6991" y="2785"/>
                  </a:cubicBezTo>
                  <a:cubicBezTo>
                    <a:pt x="6856" y="2516"/>
                    <a:pt x="6741" y="2286"/>
                    <a:pt x="6626" y="2036"/>
                  </a:cubicBezTo>
                  <a:cubicBezTo>
                    <a:pt x="6357" y="1537"/>
                    <a:pt x="6050" y="1057"/>
                    <a:pt x="5704" y="577"/>
                  </a:cubicBezTo>
                  <a:cubicBezTo>
                    <a:pt x="5685" y="558"/>
                    <a:pt x="5685" y="558"/>
                    <a:pt x="5666" y="558"/>
                  </a:cubicBezTo>
                  <a:lnTo>
                    <a:pt x="5646" y="558"/>
                  </a:lnTo>
                  <a:cubicBezTo>
                    <a:pt x="5608" y="577"/>
                    <a:pt x="5589" y="596"/>
                    <a:pt x="5608" y="615"/>
                  </a:cubicBezTo>
                  <a:cubicBezTo>
                    <a:pt x="6069" y="1268"/>
                    <a:pt x="6472" y="1959"/>
                    <a:pt x="6799" y="2708"/>
                  </a:cubicBezTo>
                  <a:lnTo>
                    <a:pt x="6799" y="2689"/>
                  </a:lnTo>
                  <a:cubicBezTo>
                    <a:pt x="6991" y="3112"/>
                    <a:pt x="7125" y="3553"/>
                    <a:pt x="7240" y="4014"/>
                  </a:cubicBezTo>
                  <a:cubicBezTo>
                    <a:pt x="7375" y="4456"/>
                    <a:pt x="7471" y="4936"/>
                    <a:pt x="7509" y="5416"/>
                  </a:cubicBezTo>
                  <a:lnTo>
                    <a:pt x="7509" y="5397"/>
                  </a:lnTo>
                  <a:cubicBezTo>
                    <a:pt x="7567" y="5704"/>
                    <a:pt x="7586" y="5992"/>
                    <a:pt x="7605" y="6319"/>
                  </a:cubicBezTo>
                  <a:cubicBezTo>
                    <a:pt x="7490" y="6165"/>
                    <a:pt x="7375" y="6031"/>
                    <a:pt x="7240" y="5896"/>
                  </a:cubicBezTo>
                  <a:cubicBezTo>
                    <a:pt x="6434" y="4994"/>
                    <a:pt x="5589" y="4129"/>
                    <a:pt x="4686" y="3304"/>
                  </a:cubicBezTo>
                  <a:lnTo>
                    <a:pt x="4705" y="3285"/>
                  </a:lnTo>
                  <a:lnTo>
                    <a:pt x="4705" y="3208"/>
                  </a:lnTo>
                  <a:cubicBezTo>
                    <a:pt x="4648" y="2900"/>
                    <a:pt x="4590" y="2612"/>
                    <a:pt x="4456" y="2324"/>
                  </a:cubicBezTo>
                  <a:cubicBezTo>
                    <a:pt x="4341" y="2036"/>
                    <a:pt x="4225" y="1748"/>
                    <a:pt x="4052" y="1479"/>
                  </a:cubicBezTo>
                  <a:cubicBezTo>
                    <a:pt x="3976" y="1345"/>
                    <a:pt x="3880" y="1230"/>
                    <a:pt x="3784" y="1076"/>
                  </a:cubicBezTo>
                  <a:cubicBezTo>
                    <a:pt x="3726" y="961"/>
                    <a:pt x="3630" y="846"/>
                    <a:pt x="3534" y="711"/>
                  </a:cubicBezTo>
                  <a:cubicBezTo>
                    <a:pt x="3342" y="481"/>
                    <a:pt x="3111" y="231"/>
                    <a:pt x="2881" y="20"/>
                  </a:cubicBezTo>
                  <a:cubicBezTo>
                    <a:pt x="2862" y="20"/>
                    <a:pt x="2862" y="1"/>
                    <a:pt x="2823"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7470585" y="3871921"/>
              <a:ext cx="35166" cy="42887"/>
            </a:xfrm>
            <a:custGeom>
              <a:avLst/>
              <a:gdLst/>
              <a:ahLst/>
              <a:cxnLst/>
              <a:rect l="l" t="t" r="r" b="b"/>
              <a:pathLst>
                <a:path w="788" h="961" extrusionOk="0">
                  <a:moveTo>
                    <a:pt x="557" y="1"/>
                  </a:moveTo>
                  <a:cubicBezTo>
                    <a:pt x="519" y="1"/>
                    <a:pt x="481" y="20"/>
                    <a:pt x="461" y="20"/>
                  </a:cubicBezTo>
                  <a:cubicBezTo>
                    <a:pt x="385" y="39"/>
                    <a:pt x="327" y="97"/>
                    <a:pt x="289" y="135"/>
                  </a:cubicBezTo>
                  <a:cubicBezTo>
                    <a:pt x="231" y="193"/>
                    <a:pt x="193" y="231"/>
                    <a:pt x="173" y="308"/>
                  </a:cubicBezTo>
                  <a:cubicBezTo>
                    <a:pt x="96" y="423"/>
                    <a:pt x="39" y="538"/>
                    <a:pt x="20" y="692"/>
                  </a:cubicBezTo>
                  <a:cubicBezTo>
                    <a:pt x="0" y="807"/>
                    <a:pt x="77" y="922"/>
                    <a:pt x="193" y="961"/>
                  </a:cubicBezTo>
                  <a:cubicBezTo>
                    <a:pt x="231" y="961"/>
                    <a:pt x="308" y="961"/>
                    <a:pt x="365" y="922"/>
                  </a:cubicBezTo>
                  <a:lnTo>
                    <a:pt x="404" y="884"/>
                  </a:lnTo>
                  <a:cubicBezTo>
                    <a:pt x="500" y="865"/>
                    <a:pt x="596" y="788"/>
                    <a:pt x="673" y="692"/>
                  </a:cubicBezTo>
                  <a:cubicBezTo>
                    <a:pt x="711" y="615"/>
                    <a:pt x="749" y="538"/>
                    <a:pt x="769" y="442"/>
                  </a:cubicBezTo>
                  <a:cubicBezTo>
                    <a:pt x="788" y="346"/>
                    <a:pt x="769" y="250"/>
                    <a:pt x="749" y="154"/>
                  </a:cubicBezTo>
                  <a:cubicBezTo>
                    <a:pt x="711" y="116"/>
                    <a:pt x="692" y="58"/>
                    <a:pt x="653" y="39"/>
                  </a:cubicBezTo>
                  <a:cubicBezTo>
                    <a:pt x="615" y="20"/>
                    <a:pt x="596" y="1"/>
                    <a:pt x="557"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3"/>
          <p:cNvGrpSpPr/>
          <p:nvPr/>
        </p:nvGrpSpPr>
        <p:grpSpPr>
          <a:xfrm>
            <a:off x="7450838" y="1670715"/>
            <a:ext cx="490228" cy="608811"/>
            <a:chOff x="7376250" y="1989890"/>
            <a:chExt cx="490228" cy="608811"/>
          </a:xfrm>
        </p:grpSpPr>
        <p:sp>
          <p:nvSpPr>
            <p:cNvPr id="593" name="Google Shape;593;p33"/>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33"/>
          <p:cNvSpPr/>
          <p:nvPr/>
        </p:nvSpPr>
        <p:spPr>
          <a:xfrm>
            <a:off x="12081457" y="3640258"/>
            <a:ext cx="70" cy="1401"/>
          </a:xfrm>
          <a:custGeom>
            <a:avLst/>
            <a:gdLst/>
            <a:ahLst/>
            <a:cxnLst/>
            <a:rect l="l" t="t" r="r" b="b"/>
            <a:pathLst>
              <a:path w="1" h="20" extrusionOk="0">
                <a:moveTo>
                  <a:pt x="1" y="1"/>
                </a:moveTo>
                <a:lnTo>
                  <a:pt x="1" y="20"/>
                </a:lnTo>
                <a:lnTo>
                  <a:pt x="1" y="1"/>
                </a:ln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3611506" y="3601228"/>
            <a:ext cx="28309" cy="28379"/>
          </a:xfrm>
          <a:custGeom>
            <a:avLst/>
            <a:gdLst/>
            <a:ahLst/>
            <a:cxnLst/>
            <a:rect l="l" t="t" r="r" b="b"/>
            <a:pathLst>
              <a:path w="404" h="405" extrusionOk="0">
                <a:moveTo>
                  <a:pt x="211" y="1"/>
                </a:moveTo>
                <a:cubicBezTo>
                  <a:pt x="77" y="1"/>
                  <a:pt x="0" y="97"/>
                  <a:pt x="0" y="193"/>
                </a:cubicBezTo>
                <a:cubicBezTo>
                  <a:pt x="0" y="289"/>
                  <a:pt x="58" y="404"/>
                  <a:pt x="192" y="404"/>
                </a:cubicBezTo>
                <a:cubicBezTo>
                  <a:pt x="307" y="404"/>
                  <a:pt x="404" y="346"/>
                  <a:pt x="404" y="231"/>
                </a:cubicBezTo>
                <a:cubicBezTo>
                  <a:pt x="404" y="135"/>
                  <a:pt x="327" y="1"/>
                  <a:pt x="2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13487687" y="3653712"/>
            <a:ext cx="26978" cy="26978"/>
          </a:xfrm>
          <a:custGeom>
            <a:avLst/>
            <a:gdLst/>
            <a:ahLst/>
            <a:cxnLst/>
            <a:rect l="l" t="t" r="r" b="b"/>
            <a:pathLst>
              <a:path w="385" h="385" extrusionOk="0">
                <a:moveTo>
                  <a:pt x="193" y="1"/>
                </a:moveTo>
                <a:cubicBezTo>
                  <a:pt x="97" y="20"/>
                  <a:pt x="1" y="97"/>
                  <a:pt x="1" y="193"/>
                </a:cubicBezTo>
                <a:cubicBezTo>
                  <a:pt x="1" y="289"/>
                  <a:pt x="77" y="385"/>
                  <a:pt x="193" y="385"/>
                </a:cubicBezTo>
                <a:cubicBezTo>
                  <a:pt x="289" y="385"/>
                  <a:pt x="385" y="308"/>
                  <a:pt x="385" y="193"/>
                </a:cubicBezTo>
                <a:cubicBezTo>
                  <a:pt x="385" y="97"/>
                  <a:pt x="327" y="1"/>
                  <a:pt x="19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33"/>
          <p:cNvGrpSpPr/>
          <p:nvPr/>
        </p:nvGrpSpPr>
        <p:grpSpPr>
          <a:xfrm>
            <a:off x="2392500" y="294504"/>
            <a:ext cx="670499" cy="438524"/>
            <a:chOff x="7555450" y="377766"/>
            <a:chExt cx="670499" cy="438524"/>
          </a:xfrm>
        </p:grpSpPr>
        <p:sp>
          <p:nvSpPr>
            <p:cNvPr id="600" name="Google Shape;600;p3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3"/>
          <p:cNvGrpSpPr/>
          <p:nvPr/>
        </p:nvGrpSpPr>
        <p:grpSpPr>
          <a:xfrm rot="1385271">
            <a:off x="-589674" y="833920"/>
            <a:ext cx="1453010" cy="210977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3"/>
          <p:cNvGrpSpPr/>
          <p:nvPr/>
        </p:nvGrpSpPr>
        <p:grpSpPr>
          <a:xfrm>
            <a:off x="6656661" y="-664776"/>
            <a:ext cx="1320625" cy="1230423"/>
            <a:chOff x="7195051" y="-202918"/>
            <a:chExt cx="880241" cy="820118"/>
          </a:xfrm>
        </p:grpSpPr>
        <p:sp>
          <p:nvSpPr>
            <p:cNvPr id="635" name="Google Shape;635;p33"/>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3"/>
          <p:cNvGrpSpPr/>
          <p:nvPr/>
        </p:nvGrpSpPr>
        <p:grpSpPr>
          <a:xfrm>
            <a:off x="-321656" y="2586734"/>
            <a:ext cx="2163936" cy="2209757"/>
            <a:chOff x="1064350" y="2043650"/>
            <a:chExt cx="1357125" cy="1385775"/>
          </a:xfrm>
        </p:grpSpPr>
        <p:sp>
          <p:nvSpPr>
            <p:cNvPr id="643" name="Google Shape;643;p33"/>
            <p:cNvSpPr/>
            <p:nvPr/>
          </p:nvSpPr>
          <p:spPr>
            <a:xfrm>
              <a:off x="1529675" y="2095175"/>
              <a:ext cx="144450" cy="75575"/>
            </a:xfrm>
            <a:custGeom>
              <a:avLst/>
              <a:gdLst/>
              <a:ahLst/>
              <a:cxnLst/>
              <a:rect l="l" t="t" r="r" b="b"/>
              <a:pathLst>
                <a:path w="5778" h="3023" extrusionOk="0">
                  <a:moveTo>
                    <a:pt x="1946" y="1"/>
                  </a:moveTo>
                  <a:cubicBezTo>
                    <a:pt x="1693" y="20"/>
                    <a:pt x="1460" y="20"/>
                    <a:pt x="1226" y="40"/>
                  </a:cubicBezTo>
                  <a:cubicBezTo>
                    <a:pt x="837" y="98"/>
                    <a:pt x="429" y="176"/>
                    <a:pt x="1" y="312"/>
                  </a:cubicBezTo>
                  <a:lnTo>
                    <a:pt x="1" y="604"/>
                  </a:lnTo>
                  <a:cubicBezTo>
                    <a:pt x="1" y="857"/>
                    <a:pt x="59" y="1071"/>
                    <a:pt x="137" y="1285"/>
                  </a:cubicBezTo>
                  <a:lnTo>
                    <a:pt x="137" y="1265"/>
                  </a:lnTo>
                  <a:cubicBezTo>
                    <a:pt x="176" y="1460"/>
                    <a:pt x="273" y="1654"/>
                    <a:pt x="370" y="1810"/>
                  </a:cubicBezTo>
                  <a:cubicBezTo>
                    <a:pt x="468" y="1985"/>
                    <a:pt x="623" y="2140"/>
                    <a:pt x="759" y="2276"/>
                  </a:cubicBezTo>
                  <a:cubicBezTo>
                    <a:pt x="934" y="2432"/>
                    <a:pt x="1110" y="2549"/>
                    <a:pt x="1304" y="2665"/>
                  </a:cubicBezTo>
                  <a:cubicBezTo>
                    <a:pt x="1537" y="2782"/>
                    <a:pt x="1790" y="2879"/>
                    <a:pt x="2063" y="2938"/>
                  </a:cubicBezTo>
                  <a:lnTo>
                    <a:pt x="2024" y="2938"/>
                  </a:lnTo>
                  <a:cubicBezTo>
                    <a:pt x="2246" y="2997"/>
                    <a:pt x="2469" y="3023"/>
                    <a:pt x="2692" y="3023"/>
                  </a:cubicBezTo>
                  <a:cubicBezTo>
                    <a:pt x="2761" y="3023"/>
                    <a:pt x="2830" y="3020"/>
                    <a:pt x="2899" y="3016"/>
                  </a:cubicBezTo>
                  <a:cubicBezTo>
                    <a:pt x="3191" y="2977"/>
                    <a:pt x="3521" y="2938"/>
                    <a:pt x="3813" y="2860"/>
                  </a:cubicBezTo>
                  <a:cubicBezTo>
                    <a:pt x="4066" y="2763"/>
                    <a:pt x="4319" y="2665"/>
                    <a:pt x="4552" y="2529"/>
                  </a:cubicBezTo>
                  <a:cubicBezTo>
                    <a:pt x="4785" y="2374"/>
                    <a:pt x="4980" y="2238"/>
                    <a:pt x="5136" y="2043"/>
                  </a:cubicBezTo>
                  <a:lnTo>
                    <a:pt x="5136" y="2043"/>
                  </a:lnTo>
                  <a:lnTo>
                    <a:pt x="5116" y="2063"/>
                  </a:lnTo>
                  <a:cubicBezTo>
                    <a:pt x="5311" y="1868"/>
                    <a:pt x="5447" y="1654"/>
                    <a:pt x="5602" y="1401"/>
                  </a:cubicBezTo>
                  <a:cubicBezTo>
                    <a:pt x="5680" y="1285"/>
                    <a:pt x="5719" y="1168"/>
                    <a:pt x="5777" y="1012"/>
                  </a:cubicBezTo>
                  <a:cubicBezTo>
                    <a:pt x="4824" y="545"/>
                    <a:pt x="3930" y="234"/>
                    <a:pt x="3054" y="98"/>
                  </a:cubicBezTo>
                  <a:cubicBezTo>
                    <a:pt x="2685" y="20"/>
                    <a:pt x="2315" y="1"/>
                    <a:pt x="1946" y="1"/>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2242025" y="2496325"/>
              <a:ext cx="78775" cy="73450"/>
            </a:xfrm>
            <a:custGeom>
              <a:avLst/>
              <a:gdLst/>
              <a:ahLst/>
              <a:cxnLst/>
              <a:rect l="l" t="t" r="r" b="b"/>
              <a:pathLst>
                <a:path w="3151" h="2938" extrusionOk="0">
                  <a:moveTo>
                    <a:pt x="1187" y="1"/>
                  </a:moveTo>
                  <a:cubicBezTo>
                    <a:pt x="1148" y="1"/>
                    <a:pt x="1128" y="1"/>
                    <a:pt x="1089" y="20"/>
                  </a:cubicBezTo>
                  <a:cubicBezTo>
                    <a:pt x="1031" y="20"/>
                    <a:pt x="992" y="39"/>
                    <a:pt x="934" y="39"/>
                  </a:cubicBezTo>
                  <a:cubicBezTo>
                    <a:pt x="895" y="59"/>
                    <a:pt x="837" y="59"/>
                    <a:pt x="778" y="98"/>
                  </a:cubicBezTo>
                  <a:cubicBezTo>
                    <a:pt x="778" y="98"/>
                    <a:pt x="759" y="98"/>
                    <a:pt x="759" y="117"/>
                  </a:cubicBezTo>
                  <a:lnTo>
                    <a:pt x="739" y="117"/>
                  </a:lnTo>
                  <a:cubicBezTo>
                    <a:pt x="720" y="137"/>
                    <a:pt x="681" y="137"/>
                    <a:pt x="661" y="156"/>
                  </a:cubicBezTo>
                  <a:cubicBezTo>
                    <a:pt x="642" y="156"/>
                    <a:pt x="623" y="195"/>
                    <a:pt x="623" y="195"/>
                  </a:cubicBezTo>
                  <a:lnTo>
                    <a:pt x="584" y="215"/>
                  </a:lnTo>
                  <a:cubicBezTo>
                    <a:pt x="564" y="234"/>
                    <a:pt x="545" y="253"/>
                    <a:pt x="525" y="253"/>
                  </a:cubicBezTo>
                  <a:lnTo>
                    <a:pt x="486" y="253"/>
                  </a:lnTo>
                  <a:cubicBezTo>
                    <a:pt x="467" y="292"/>
                    <a:pt x="428" y="312"/>
                    <a:pt x="389" y="331"/>
                  </a:cubicBezTo>
                  <a:lnTo>
                    <a:pt x="370" y="351"/>
                  </a:lnTo>
                  <a:cubicBezTo>
                    <a:pt x="350" y="409"/>
                    <a:pt x="292" y="428"/>
                    <a:pt x="272" y="487"/>
                  </a:cubicBezTo>
                  <a:cubicBezTo>
                    <a:pt x="253" y="506"/>
                    <a:pt x="234" y="526"/>
                    <a:pt x="195" y="584"/>
                  </a:cubicBezTo>
                  <a:cubicBezTo>
                    <a:pt x="195" y="604"/>
                    <a:pt x="175" y="604"/>
                    <a:pt x="175" y="623"/>
                  </a:cubicBezTo>
                  <a:lnTo>
                    <a:pt x="97" y="779"/>
                  </a:lnTo>
                  <a:lnTo>
                    <a:pt x="39" y="993"/>
                  </a:lnTo>
                  <a:lnTo>
                    <a:pt x="39" y="1012"/>
                  </a:lnTo>
                  <a:lnTo>
                    <a:pt x="0" y="1090"/>
                  </a:lnTo>
                  <a:lnTo>
                    <a:pt x="0" y="1129"/>
                  </a:lnTo>
                  <a:lnTo>
                    <a:pt x="0" y="1206"/>
                  </a:lnTo>
                  <a:lnTo>
                    <a:pt x="0" y="1284"/>
                  </a:lnTo>
                  <a:lnTo>
                    <a:pt x="0" y="1304"/>
                  </a:lnTo>
                  <a:lnTo>
                    <a:pt x="0" y="1459"/>
                  </a:lnTo>
                  <a:lnTo>
                    <a:pt x="0" y="1479"/>
                  </a:lnTo>
                  <a:cubicBezTo>
                    <a:pt x="0" y="1498"/>
                    <a:pt x="0" y="1557"/>
                    <a:pt x="39" y="1576"/>
                  </a:cubicBezTo>
                  <a:cubicBezTo>
                    <a:pt x="39" y="1615"/>
                    <a:pt x="59" y="1654"/>
                    <a:pt x="59" y="1693"/>
                  </a:cubicBezTo>
                  <a:lnTo>
                    <a:pt x="78" y="1751"/>
                  </a:lnTo>
                  <a:cubicBezTo>
                    <a:pt x="97" y="1790"/>
                    <a:pt x="97" y="1809"/>
                    <a:pt x="136" y="1868"/>
                  </a:cubicBezTo>
                  <a:cubicBezTo>
                    <a:pt x="156" y="1946"/>
                    <a:pt x="175" y="1984"/>
                    <a:pt x="234" y="2062"/>
                  </a:cubicBezTo>
                  <a:cubicBezTo>
                    <a:pt x="272" y="2140"/>
                    <a:pt x="292" y="2179"/>
                    <a:pt x="350" y="2237"/>
                  </a:cubicBezTo>
                  <a:cubicBezTo>
                    <a:pt x="389" y="2276"/>
                    <a:pt x="448" y="2354"/>
                    <a:pt x="486" y="2393"/>
                  </a:cubicBezTo>
                  <a:cubicBezTo>
                    <a:pt x="545" y="2451"/>
                    <a:pt x="584" y="2490"/>
                    <a:pt x="642" y="2529"/>
                  </a:cubicBezTo>
                  <a:lnTo>
                    <a:pt x="856" y="2665"/>
                  </a:lnTo>
                  <a:cubicBezTo>
                    <a:pt x="914" y="2685"/>
                    <a:pt x="973" y="2724"/>
                    <a:pt x="1031" y="2762"/>
                  </a:cubicBezTo>
                  <a:lnTo>
                    <a:pt x="1012" y="2762"/>
                  </a:lnTo>
                  <a:cubicBezTo>
                    <a:pt x="1109" y="2782"/>
                    <a:pt x="1167" y="2840"/>
                    <a:pt x="1264" y="2860"/>
                  </a:cubicBezTo>
                  <a:cubicBezTo>
                    <a:pt x="1342" y="2879"/>
                    <a:pt x="1420" y="2879"/>
                    <a:pt x="1498" y="2918"/>
                  </a:cubicBezTo>
                  <a:lnTo>
                    <a:pt x="1459" y="2918"/>
                  </a:lnTo>
                  <a:cubicBezTo>
                    <a:pt x="1537" y="2918"/>
                    <a:pt x="1615" y="2937"/>
                    <a:pt x="1692" y="2937"/>
                  </a:cubicBezTo>
                  <a:cubicBezTo>
                    <a:pt x="1751" y="2937"/>
                    <a:pt x="1828" y="2937"/>
                    <a:pt x="1906" y="2918"/>
                  </a:cubicBezTo>
                  <a:cubicBezTo>
                    <a:pt x="1984" y="2918"/>
                    <a:pt x="2042" y="2879"/>
                    <a:pt x="2120" y="2860"/>
                  </a:cubicBezTo>
                  <a:cubicBezTo>
                    <a:pt x="2198" y="2840"/>
                    <a:pt x="2237" y="2821"/>
                    <a:pt x="2315" y="2782"/>
                  </a:cubicBezTo>
                  <a:lnTo>
                    <a:pt x="2334" y="2782"/>
                  </a:lnTo>
                  <a:cubicBezTo>
                    <a:pt x="2392" y="2762"/>
                    <a:pt x="2470" y="2743"/>
                    <a:pt x="2509" y="2685"/>
                  </a:cubicBezTo>
                  <a:cubicBezTo>
                    <a:pt x="2568" y="2665"/>
                    <a:pt x="2587" y="2646"/>
                    <a:pt x="2626" y="2626"/>
                  </a:cubicBezTo>
                  <a:cubicBezTo>
                    <a:pt x="2684" y="2568"/>
                    <a:pt x="2723" y="2548"/>
                    <a:pt x="2781" y="2490"/>
                  </a:cubicBezTo>
                  <a:cubicBezTo>
                    <a:pt x="2801" y="2471"/>
                    <a:pt x="2820" y="2432"/>
                    <a:pt x="2879" y="2393"/>
                  </a:cubicBezTo>
                  <a:cubicBezTo>
                    <a:pt x="2898" y="2354"/>
                    <a:pt x="2918" y="2335"/>
                    <a:pt x="2957" y="2276"/>
                  </a:cubicBezTo>
                  <a:lnTo>
                    <a:pt x="3015" y="2140"/>
                  </a:lnTo>
                  <a:lnTo>
                    <a:pt x="3015" y="2159"/>
                  </a:lnTo>
                  <a:cubicBezTo>
                    <a:pt x="3054" y="2082"/>
                    <a:pt x="3073" y="2043"/>
                    <a:pt x="3093" y="1965"/>
                  </a:cubicBezTo>
                  <a:cubicBezTo>
                    <a:pt x="3093" y="1907"/>
                    <a:pt x="3112" y="1868"/>
                    <a:pt x="3112" y="1809"/>
                  </a:cubicBezTo>
                  <a:cubicBezTo>
                    <a:pt x="3112" y="1751"/>
                    <a:pt x="3151" y="1673"/>
                    <a:pt x="3151" y="1595"/>
                  </a:cubicBezTo>
                  <a:lnTo>
                    <a:pt x="3151" y="1459"/>
                  </a:lnTo>
                  <a:cubicBezTo>
                    <a:pt x="3151" y="1382"/>
                    <a:pt x="3112" y="1304"/>
                    <a:pt x="3093" y="1265"/>
                  </a:cubicBezTo>
                  <a:cubicBezTo>
                    <a:pt x="3073" y="1206"/>
                    <a:pt x="3054" y="1129"/>
                    <a:pt x="3054" y="1090"/>
                  </a:cubicBezTo>
                  <a:lnTo>
                    <a:pt x="3054" y="1109"/>
                  </a:lnTo>
                  <a:cubicBezTo>
                    <a:pt x="3015" y="1031"/>
                    <a:pt x="2995" y="993"/>
                    <a:pt x="2957" y="915"/>
                  </a:cubicBezTo>
                  <a:cubicBezTo>
                    <a:pt x="2918" y="876"/>
                    <a:pt x="2879" y="798"/>
                    <a:pt x="2820" y="740"/>
                  </a:cubicBezTo>
                  <a:cubicBezTo>
                    <a:pt x="2781" y="701"/>
                    <a:pt x="2723" y="642"/>
                    <a:pt x="2684" y="584"/>
                  </a:cubicBezTo>
                  <a:lnTo>
                    <a:pt x="2529" y="428"/>
                  </a:lnTo>
                  <a:cubicBezTo>
                    <a:pt x="2470" y="390"/>
                    <a:pt x="2412" y="331"/>
                    <a:pt x="2334" y="312"/>
                  </a:cubicBezTo>
                  <a:cubicBezTo>
                    <a:pt x="2276" y="253"/>
                    <a:pt x="2217" y="234"/>
                    <a:pt x="2140" y="215"/>
                  </a:cubicBezTo>
                  <a:cubicBezTo>
                    <a:pt x="2081" y="195"/>
                    <a:pt x="1984" y="156"/>
                    <a:pt x="1906" y="137"/>
                  </a:cubicBezTo>
                  <a:cubicBezTo>
                    <a:pt x="1848" y="117"/>
                    <a:pt x="1809" y="117"/>
                    <a:pt x="1751" y="117"/>
                  </a:cubicBezTo>
                  <a:lnTo>
                    <a:pt x="1731" y="117"/>
                  </a:lnTo>
                  <a:cubicBezTo>
                    <a:pt x="1537" y="20"/>
                    <a:pt x="1498" y="1"/>
                    <a:pt x="1439" y="1"/>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2281900" y="24968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2281900" y="2496825"/>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2281900" y="24968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2271675" y="24968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2271675" y="24968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2261950" y="249925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2303275" y="2505575"/>
              <a:ext cx="25" cy="25"/>
            </a:xfrm>
            <a:custGeom>
              <a:avLst/>
              <a:gdLst/>
              <a:ahLst/>
              <a:cxnLst/>
              <a:rect l="l" t="t" r="r" b="b"/>
              <a:pathLst>
                <a:path w="1" h="1" extrusionOk="0">
                  <a:moveTo>
                    <a:pt x="1" y="0"/>
                  </a:move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2247850" y="2509450"/>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a:off x="2247850" y="2509450"/>
              <a:ext cx="25" cy="1000"/>
            </a:xfrm>
            <a:custGeom>
              <a:avLst/>
              <a:gdLst/>
              <a:ahLst/>
              <a:cxnLst/>
              <a:rect l="l" t="t" r="r" b="b"/>
              <a:pathLst>
                <a:path w="1" h="40" extrusionOk="0">
                  <a:moveTo>
                    <a:pt x="1" y="40"/>
                  </a:moveTo>
                  <a:lnTo>
                    <a:pt x="1" y="40"/>
                  </a:lnTo>
                  <a:cubicBezTo>
                    <a:pt x="1" y="40"/>
                    <a:pt x="1" y="1"/>
                    <a:pt x="1" y="4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a:off x="2311075" y="2513350"/>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2311075" y="2513350"/>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2311075" y="2513350"/>
              <a:ext cx="25" cy="25"/>
            </a:xfrm>
            <a:custGeom>
              <a:avLst/>
              <a:gdLst/>
              <a:ahLst/>
              <a:cxnLst/>
              <a:rect l="l" t="t" r="r" b="b"/>
              <a:pathLst>
                <a:path w="1" h="1" extrusionOk="0">
                  <a:moveTo>
                    <a:pt x="0" y="0"/>
                  </a:move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2241050" y="253377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2298900" y="2566350"/>
              <a:ext cx="25" cy="25"/>
            </a:xfrm>
            <a:custGeom>
              <a:avLst/>
              <a:gdLst/>
              <a:ahLst/>
              <a:cxnLst/>
              <a:rect l="l" t="t" r="r" b="b"/>
              <a:pathLst>
                <a:path w="1" h="1" extrusionOk="0">
                  <a:moveTo>
                    <a:pt x="1"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1691600" y="22420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1673600" y="225272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2170050" y="2773000"/>
              <a:ext cx="128400" cy="102125"/>
            </a:xfrm>
            <a:custGeom>
              <a:avLst/>
              <a:gdLst/>
              <a:ahLst/>
              <a:cxnLst/>
              <a:rect l="l" t="t" r="r" b="b"/>
              <a:pathLst>
                <a:path w="5136" h="4085" extrusionOk="0">
                  <a:moveTo>
                    <a:pt x="3891" y="0"/>
                  </a:moveTo>
                  <a:cubicBezTo>
                    <a:pt x="3696" y="20"/>
                    <a:pt x="3521" y="20"/>
                    <a:pt x="3385" y="39"/>
                  </a:cubicBezTo>
                  <a:cubicBezTo>
                    <a:pt x="3015" y="78"/>
                    <a:pt x="2646" y="195"/>
                    <a:pt x="2315" y="331"/>
                  </a:cubicBezTo>
                  <a:lnTo>
                    <a:pt x="2335" y="331"/>
                  </a:lnTo>
                  <a:cubicBezTo>
                    <a:pt x="1965" y="467"/>
                    <a:pt x="1634" y="700"/>
                    <a:pt x="1304" y="914"/>
                  </a:cubicBezTo>
                  <a:cubicBezTo>
                    <a:pt x="1051" y="1128"/>
                    <a:pt x="798" y="1362"/>
                    <a:pt x="604" y="1615"/>
                  </a:cubicBezTo>
                  <a:cubicBezTo>
                    <a:pt x="429" y="1848"/>
                    <a:pt x="292" y="2081"/>
                    <a:pt x="195" y="2334"/>
                  </a:cubicBezTo>
                  <a:lnTo>
                    <a:pt x="195" y="2295"/>
                  </a:lnTo>
                  <a:cubicBezTo>
                    <a:pt x="98" y="2529"/>
                    <a:pt x="40" y="2743"/>
                    <a:pt x="20" y="2957"/>
                  </a:cubicBezTo>
                  <a:lnTo>
                    <a:pt x="20" y="2937"/>
                  </a:lnTo>
                  <a:cubicBezTo>
                    <a:pt x="1" y="3132"/>
                    <a:pt x="1" y="3346"/>
                    <a:pt x="20" y="3540"/>
                  </a:cubicBezTo>
                  <a:cubicBezTo>
                    <a:pt x="40" y="3735"/>
                    <a:pt x="98" y="3910"/>
                    <a:pt x="176" y="4085"/>
                  </a:cubicBezTo>
                  <a:cubicBezTo>
                    <a:pt x="390" y="3948"/>
                    <a:pt x="604" y="3832"/>
                    <a:pt x="798" y="3715"/>
                  </a:cubicBezTo>
                  <a:cubicBezTo>
                    <a:pt x="1829" y="3112"/>
                    <a:pt x="2763" y="2451"/>
                    <a:pt x="3599" y="1751"/>
                  </a:cubicBezTo>
                  <a:cubicBezTo>
                    <a:pt x="4163" y="1284"/>
                    <a:pt x="4669" y="778"/>
                    <a:pt x="5135" y="253"/>
                  </a:cubicBezTo>
                  <a:cubicBezTo>
                    <a:pt x="5077" y="234"/>
                    <a:pt x="5058" y="214"/>
                    <a:pt x="4999" y="214"/>
                  </a:cubicBezTo>
                  <a:lnTo>
                    <a:pt x="5038" y="214"/>
                  </a:lnTo>
                  <a:cubicBezTo>
                    <a:pt x="4785" y="117"/>
                    <a:pt x="4571" y="39"/>
                    <a:pt x="4299" y="20"/>
                  </a:cubicBezTo>
                  <a:lnTo>
                    <a:pt x="4318" y="20"/>
                  </a:lnTo>
                  <a:cubicBezTo>
                    <a:pt x="4182" y="0"/>
                    <a:pt x="4027" y="0"/>
                    <a:pt x="3891" y="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2254650" y="2773975"/>
              <a:ext cx="25" cy="25"/>
            </a:xfrm>
            <a:custGeom>
              <a:avLst/>
              <a:gdLst/>
              <a:ahLst/>
              <a:cxnLst/>
              <a:rect l="l" t="t" r="r" b="b"/>
              <a:pathLst>
                <a:path w="1" h="1" extrusionOk="0">
                  <a:moveTo>
                    <a:pt x="1" y="0"/>
                  </a:move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2202625" y="27963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2225975" y="2448200"/>
              <a:ext cx="25" cy="25"/>
            </a:xfrm>
            <a:custGeom>
              <a:avLst/>
              <a:gdLst/>
              <a:ahLst/>
              <a:cxnLst/>
              <a:rect l="l" t="t" r="r" b="b"/>
              <a:pathLst>
                <a:path w="1" h="1" extrusionOk="0">
                  <a:moveTo>
                    <a:pt x="0"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a:off x="1795650" y="2237175"/>
              <a:ext cx="51575" cy="48525"/>
            </a:xfrm>
            <a:custGeom>
              <a:avLst/>
              <a:gdLst/>
              <a:ahLst/>
              <a:cxnLst/>
              <a:rect l="l" t="t" r="r" b="b"/>
              <a:pathLst>
                <a:path w="2063" h="1941" extrusionOk="0">
                  <a:moveTo>
                    <a:pt x="429" y="0"/>
                  </a:moveTo>
                  <a:cubicBezTo>
                    <a:pt x="312" y="39"/>
                    <a:pt x="195" y="97"/>
                    <a:pt x="137" y="175"/>
                  </a:cubicBezTo>
                  <a:cubicBezTo>
                    <a:pt x="40" y="292"/>
                    <a:pt x="1" y="467"/>
                    <a:pt x="40" y="622"/>
                  </a:cubicBezTo>
                  <a:cubicBezTo>
                    <a:pt x="40" y="642"/>
                    <a:pt x="78" y="661"/>
                    <a:pt x="78" y="681"/>
                  </a:cubicBezTo>
                  <a:cubicBezTo>
                    <a:pt x="78" y="875"/>
                    <a:pt x="176" y="1070"/>
                    <a:pt x="292" y="1225"/>
                  </a:cubicBezTo>
                  <a:cubicBezTo>
                    <a:pt x="487" y="1459"/>
                    <a:pt x="701" y="1653"/>
                    <a:pt x="973" y="1809"/>
                  </a:cubicBezTo>
                  <a:cubicBezTo>
                    <a:pt x="1109" y="1888"/>
                    <a:pt x="1277" y="1941"/>
                    <a:pt x="1440" y="1941"/>
                  </a:cubicBezTo>
                  <a:cubicBezTo>
                    <a:pt x="1558" y="1941"/>
                    <a:pt x="1673" y="1913"/>
                    <a:pt x="1771" y="1848"/>
                  </a:cubicBezTo>
                  <a:cubicBezTo>
                    <a:pt x="1926" y="1789"/>
                    <a:pt x="2023" y="1614"/>
                    <a:pt x="2043" y="1459"/>
                  </a:cubicBezTo>
                  <a:cubicBezTo>
                    <a:pt x="2062" y="1400"/>
                    <a:pt x="2062" y="1323"/>
                    <a:pt x="2062" y="1225"/>
                  </a:cubicBezTo>
                  <a:cubicBezTo>
                    <a:pt x="2043" y="1109"/>
                    <a:pt x="2023" y="1011"/>
                    <a:pt x="1965" y="914"/>
                  </a:cubicBezTo>
                  <a:cubicBezTo>
                    <a:pt x="1887" y="778"/>
                    <a:pt x="1790" y="661"/>
                    <a:pt x="1693" y="564"/>
                  </a:cubicBezTo>
                  <a:cubicBezTo>
                    <a:pt x="1576" y="447"/>
                    <a:pt x="1440" y="350"/>
                    <a:pt x="1284" y="272"/>
                  </a:cubicBezTo>
                  <a:cubicBezTo>
                    <a:pt x="1168" y="195"/>
                    <a:pt x="1051" y="156"/>
                    <a:pt x="915" y="97"/>
                  </a:cubicBezTo>
                  <a:cubicBezTo>
                    <a:pt x="856" y="78"/>
                    <a:pt x="759" y="58"/>
                    <a:pt x="681" y="39"/>
                  </a:cubicBezTo>
                  <a:cubicBezTo>
                    <a:pt x="604" y="0"/>
                    <a:pt x="526" y="0"/>
                    <a:pt x="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1064350" y="2043650"/>
              <a:ext cx="1357125" cy="1385775"/>
            </a:xfrm>
            <a:custGeom>
              <a:avLst/>
              <a:gdLst/>
              <a:ahLst/>
              <a:cxnLst/>
              <a:rect l="l" t="t" r="r" b="b"/>
              <a:pathLst>
                <a:path w="54285" h="55431" extrusionOk="0">
                  <a:moveTo>
                    <a:pt x="20539" y="0"/>
                  </a:moveTo>
                  <a:cubicBezTo>
                    <a:pt x="20248" y="0"/>
                    <a:pt x="19956" y="20"/>
                    <a:pt x="19664" y="39"/>
                  </a:cubicBezTo>
                  <a:cubicBezTo>
                    <a:pt x="19509" y="59"/>
                    <a:pt x="19334" y="98"/>
                    <a:pt x="19120" y="117"/>
                  </a:cubicBezTo>
                  <a:lnTo>
                    <a:pt x="18983" y="136"/>
                  </a:lnTo>
                  <a:cubicBezTo>
                    <a:pt x="18828" y="156"/>
                    <a:pt x="18672" y="214"/>
                    <a:pt x="18536" y="234"/>
                  </a:cubicBezTo>
                  <a:cubicBezTo>
                    <a:pt x="18497" y="234"/>
                    <a:pt x="18478" y="253"/>
                    <a:pt x="18458" y="253"/>
                  </a:cubicBezTo>
                  <a:cubicBezTo>
                    <a:pt x="18303" y="311"/>
                    <a:pt x="18167" y="331"/>
                    <a:pt x="18050" y="389"/>
                  </a:cubicBezTo>
                  <a:cubicBezTo>
                    <a:pt x="17992" y="409"/>
                    <a:pt x="17953" y="409"/>
                    <a:pt x="17914" y="428"/>
                  </a:cubicBezTo>
                  <a:cubicBezTo>
                    <a:pt x="17700" y="506"/>
                    <a:pt x="17505" y="584"/>
                    <a:pt x="17311" y="681"/>
                  </a:cubicBezTo>
                  <a:cubicBezTo>
                    <a:pt x="16591" y="992"/>
                    <a:pt x="15910" y="1401"/>
                    <a:pt x="15288" y="1945"/>
                  </a:cubicBezTo>
                  <a:cubicBezTo>
                    <a:pt x="14782" y="2373"/>
                    <a:pt x="14316" y="2918"/>
                    <a:pt x="13888" y="3521"/>
                  </a:cubicBezTo>
                  <a:cubicBezTo>
                    <a:pt x="13518" y="4026"/>
                    <a:pt x="13168" y="4610"/>
                    <a:pt x="12857" y="5291"/>
                  </a:cubicBezTo>
                  <a:cubicBezTo>
                    <a:pt x="12604" y="5835"/>
                    <a:pt x="12351" y="6419"/>
                    <a:pt x="12118" y="7138"/>
                  </a:cubicBezTo>
                  <a:cubicBezTo>
                    <a:pt x="11768" y="8091"/>
                    <a:pt x="11476" y="9044"/>
                    <a:pt x="11262" y="9822"/>
                  </a:cubicBezTo>
                  <a:lnTo>
                    <a:pt x="11009" y="10620"/>
                  </a:lnTo>
                  <a:cubicBezTo>
                    <a:pt x="10990" y="10697"/>
                    <a:pt x="10970" y="10795"/>
                    <a:pt x="10951" y="10872"/>
                  </a:cubicBezTo>
                  <a:cubicBezTo>
                    <a:pt x="10951" y="10911"/>
                    <a:pt x="10912" y="10950"/>
                    <a:pt x="10912" y="10989"/>
                  </a:cubicBezTo>
                  <a:cubicBezTo>
                    <a:pt x="10873" y="11125"/>
                    <a:pt x="10815" y="11281"/>
                    <a:pt x="10776" y="11436"/>
                  </a:cubicBezTo>
                  <a:lnTo>
                    <a:pt x="10679" y="11728"/>
                  </a:lnTo>
                  <a:lnTo>
                    <a:pt x="10581" y="12020"/>
                  </a:lnTo>
                  <a:cubicBezTo>
                    <a:pt x="10426" y="12409"/>
                    <a:pt x="10251" y="12856"/>
                    <a:pt x="10076" y="13343"/>
                  </a:cubicBezTo>
                  <a:cubicBezTo>
                    <a:pt x="9998" y="13518"/>
                    <a:pt x="9901" y="13712"/>
                    <a:pt x="9823" y="13907"/>
                  </a:cubicBezTo>
                  <a:cubicBezTo>
                    <a:pt x="9745" y="14101"/>
                    <a:pt x="9648" y="14257"/>
                    <a:pt x="9550" y="14451"/>
                  </a:cubicBezTo>
                  <a:cubicBezTo>
                    <a:pt x="9220" y="15190"/>
                    <a:pt x="8831" y="15910"/>
                    <a:pt x="8442" y="16571"/>
                  </a:cubicBezTo>
                  <a:lnTo>
                    <a:pt x="8364" y="16688"/>
                  </a:lnTo>
                  <a:cubicBezTo>
                    <a:pt x="7742" y="17738"/>
                    <a:pt x="7003" y="18769"/>
                    <a:pt x="6205" y="19780"/>
                  </a:cubicBezTo>
                  <a:cubicBezTo>
                    <a:pt x="5797" y="20286"/>
                    <a:pt x="5349" y="20811"/>
                    <a:pt x="4844" y="21414"/>
                  </a:cubicBezTo>
                  <a:cubicBezTo>
                    <a:pt x="4358" y="21939"/>
                    <a:pt x="3949" y="22464"/>
                    <a:pt x="3541" y="22989"/>
                  </a:cubicBezTo>
                  <a:cubicBezTo>
                    <a:pt x="2646" y="24176"/>
                    <a:pt x="1868" y="25421"/>
                    <a:pt x="1285" y="26685"/>
                  </a:cubicBezTo>
                  <a:cubicBezTo>
                    <a:pt x="604" y="28143"/>
                    <a:pt x="195" y="29602"/>
                    <a:pt x="79" y="30983"/>
                  </a:cubicBezTo>
                  <a:cubicBezTo>
                    <a:pt x="1" y="31761"/>
                    <a:pt x="20" y="32539"/>
                    <a:pt x="137" y="33298"/>
                  </a:cubicBezTo>
                  <a:cubicBezTo>
                    <a:pt x="195" y="33550"/>
                    <a:pt x="254" y="33803"/>
                    <a:pt x="312" y="34075"/>
                  </a:cubicBezTo>
                  <a:cubicBezTo>
                    <a:pt x="312" y="34134"/>
                    <a:pt x="331" y="34173"/>
                    <a:pt x="331" y="34231"/>
                  </a:cubicBezTo>
                  <a:cubicBezTo>
                    <a:pt x="370" y="34270"/>
                    <a:pt x="370" y="34328"/>
                    <a:pt x="390" y="34367"/>
                  </a:cubicBezTo>
                  <a:lnTo>
                    <a:pt x="526" y="34815"/>
                  </a:lnTo>
                  <a:lnTo>
                    <a:pt x="526" y="34834"/>
                  </a:lnTo>
                  <a:cubicBezTo>
                    <a:pt x="565" y="34873"/>
                    <a:pt x="565" y="34931"/>
                    <a:pt x="584" y="34970"/>
                  </a:cubicBezTo>
                  <a:cubicBezTo>
                    <a:pt x="682" y="35223"/>
                    <a:pt x="759" y="35417"/>
                    <a:pt x="857" y="35612"/>
                  </a:cubicBezTo>
                  <a:cubicBezTo>
                    <a:pt x="1362" y="36682"/>
                    <a:pt x="2160" y="37674"/>
                    <a:pt x="3229" y="38646"/>
                  </a:cubicBezTo>
                  <a:cubicBezTo>
                    <a:pt x="3482" y="38860"/>
                    <a:pt x="3716" y="39093"/>
                    <a:pt x="3969" y="39249"/>
                  </a:cubicBezTo>
                  <a:lnTo>
                    <a:pt x="4066" y="39327"/>
                  </a:lnTo>
                  <a:cubicBezTo>
                    <a:pt x="4085" y="39346"/>
                    <a:pt x="4105" y="39385"/>
                    <a:pt x="4124" y="39385"/>
                  </a:cubicBezTo>
                  <a:cubicBezTo>
                    <a:pt x="5174" y="40144"/>
                    <a:pt x="6341" y="40785"/>
                    <a:pt x="7606" y="41272"/>
                  </a:cubicBezTo>
                  <a:cubicBezTo>
                    <a:pt x="7975" y="41427"/>
                    <a:pt x="8345" y="41544"/>
                    <a:pt x="8695" y="41641"/>
                  </a:cubicBezTo>
                  <a:cubicBezTo>
                    <a:pt x="9842" y="42030"/>
                    <a:pt x="11087" y="42303"/>
                    <a:pt x="12429" y="42439"/>
                  </a:cubicBezTo>
                  <a:cubicBezTo>
                    <a:pt x="13207" y="42536"/>
                    <a:pt x="13985" y="42555"/>
                    <a:pt x="14763" y="42555"/>
                  </a:cubicBezTo>
                  <a:cubicBezTo>
                    <a:pt x="15074" y="42555"/>
                    <a:pt x="15444" y="42555"/>
                    <a:pt x="15852" y="42536"/>
                  </a:cubicBezTo>
                  <a:cubicBezTo>
                    <a:pt x="15969" y="42536"/>
                    <a:pt x="16066" y="42536"/>
                    <a:pt x="16183" y="42516"/>
                  </a:cubicBezTo>
                  <a:cubicBezTo>
                    <a:pt x="16825" y="42497"/>
                    <a:pt x="17486" y="42458"/>
                    <a:pt x="18244" y="42400"/>
                  </a:cubicBezTo>
                  <a:cubicBezTo>
                    <a:pt x="18847" y="42341"/>
                    <a:pt x="19431" y="42244"/>
                    <a:pt x="20014" y="42166"/>
                  </a:cubicBezTo>
                  <a:lnTo>
                    <a:pt x="20014" y="42166"/>
                  </a:lnTo>
                  <a:cubicBezTo>
                    <a:pt x="20014" y="42244"/>
                    <a:pt x="19975" y="42322"/>
                    <a:pt x="19975" y="42419"/>
                  </a:cubicBezTo>
                  <a:cubicBezTo>
                    <a:pt x="19684" y="42516"/>
                    <a:pt x="19431" y="42633"/>
                    <a:pt x="19158" y="42789"/>
                  </a:cubicBezTo>
                  <a:cubicBezTo>
                    <a:pt x="18886" y="42944"/>
                    <a:pt x="18614" y="43178"/>
                    <a:pt x="18381" y="43431"/>
                  </a:cubicBezTo>
                  <a:cubicBezTo>
                    <a:pt x="18167" y="43683"/>
                    <a:pt x="17972" y="43975"/>
                    <a:pt x="17816" y="44267"/>
                  </a:cubicBezTo>
                  <a:cubicBezTo>
                    <a:pt x="17583" y="44753"/>
                    <a:pt x="17447" y="45278"/>
                    <a:pt x="17408" y="45920"/>
                  </a:cubicBezTo>
                  <a:cubicBezTo>
                    <a:pt x="17389" y="46406"/>
                    <a:pt x="17427" y="46931"/>
                    <a:pt x="17544" y="47457"/>
                  </a:cubicBezTo>
                  <a:cubicBezTo>
                    <a:pt x="17603" y="47671"/>
                    <a:pt x="17680" y="47904"/>
                    <a:pt x="17797" y="48176"/>
                  </a:cubicBezTo>
                  <a:cubicBezTo>
                    <a:pt x="17894" y="48429"/>
                    <a:pt x="18011" y="48682"/>
                    <a:pt x="18167" y="48974"/>
                  </a:cubicBezTo>
                  <a:cubicBezTo>
                    <a:pt x="18322" y="49324"/>
                    <a:pt x="18556" y="49635"/>
                    <a:pt x="18808" y="50004"/>
                  </a:cubicBezTo>
                  <a:cubicBezTo>
                    <a:pt x="18614" y="50277"/>
                    <a:pt x="18497" y="50568"/>
                    <a:pt x="18400" y="50899"/>
                  </a:cubicBezTo>
                  <a:lnTo>
                    <a:pt x="18400" y="50919"/>
                  </a:lnTo>
                  <a:cubicBezTo>
                    <a:pt x="18303" y="51269"/>
                    <a:pt x="18283" y="51599"/>
                    <a:pt x="18283" y="52027"/>
                  </a:cubicBezTo>
                  <a:cubicBezTo>
                    <a:pt x="18303" y="52416"/>
                    <a:pt x="18400" y="52766"/>
                    <a:pt x="18575" y="53194"/>
                  </a:cubicBezTo>
                  <a:cubicBezTo>
                    <a:pt x="18672" y="53428"/>
                    <a:pt x="18847" y="53680"/>
                    <a:pt x="19003" y="53836"/>
                  </a:cubicBezTo>
                  <a:cubicBezTo>
                    <a:pt x="19081" y="53933"/>
                    <a:pt x="19158" y="54069"/>
                    <a:pt x="19236" y="54167"/>
                  </a:cubicBezTo>
                  <a:cubicBezTo>
                    <a:pt x="19392" y="54381"/>
                    <a:pt x="19586" y="54575"/>
                    <a:pt x="19839" y="54711"/>
                  </a:cubicBezTo>
                  <a:cubicBezTo>
                    <a:pt x="20287" y="55139"/>
                    <a:pt x="20851" y="55372"/>
                    <a:pt x="21492" y="55372"/>
                  </a:cubicBezTo>
                  <a:cubicBezTo>
                    <a:pt x="21687" y="55372"/>
                    <a:pt x="21881" y="55353"/>
                    <a:pt x="22076" y="55295"/>
                  </a:cubicBezTo>
                  <a:cubicBezTo>
                    <a:pt x="22407" y="55197"/>
                    <a:pt x="22776" y="55159"/>
                    <a:pt x="23204" y="55081"/>
                  </a:cubicBezTo>
                  <a:cubicBezTo>
                    <a:pt x="23943" y="54983"/>
                    <a:pt x="24721" y="54945"/>
                    <a:pt x="25635" y="54945"/>
                  </a:cubicBezTo>
                  <a:cubicBezTo>
                    <a:pt x="26646" y="54945"/>
                    <a:pt x="27697" y="55003"/>
                    <a:pt x="28494" y="55061"/>
                  </a:cubicBezTo>
                  <a:cubicBezTo>
                    <a:pt x="29000" y="55100"/>
                    <a:pt x="29525" y="55139"/>
                    <a:pt x="30050" y="55178"/>
                  </a:cubicBezTo>
                  <a:cubicBezTo>
                    <a:pt x="31431" y="55295"/>
                    <a:pt x="32890" y="55392"/>
                    <a:pt x="34348" y="55431"/>
                  </a:cubicBezTo>
                  <a:lnTo>
                    <a:pt x="34718" y="55431"/>
                  </a:lnTo>
                  <a:cubicBezTo>
                    <a:pt x="36254" y="55431"/>
                    <a:pt x="37616" y="55334"/>
                    <a:pt x="38880" y="55081"/>
                  </a:cubicBezTo>
                  <a:cubicBezTo>
                    <a:pt x="40631" y="54770"/>
                    <a:pt x="42070" y="54225"/>
                    <a:pt x="43256" y="53428"/>
                  </a:cubicBezTo>
                  <a:cubicBezTo>
                    <a:pt x="43976" y="52941"/>
                    <a:pt x="44618" y="52338"/>
                    <a:pt x="45143" y="51658"/>
                  </a:cubicBezTo>
                  <a:cubicBezTo>
                    <a:pt x="45687" y="50957"/>
                    <a:pt x="46115" y="50141"/>
                    <a:pt x="46407" y="49246"/>
                  </a:cubicBezTo>
                  <a:cubicBezTo>
                    <a:pt x="46563" y="48818"/>
                    <a:pt x="46679" y="48351"/>
                    <a:pt x="46757" y="47846"/>
                  </a:cubicBezTo>
                  <a:cubicBezTo>
                    <a:pt x="46854" y="47320"/>
                    <a:pt x="46893" y="46815"/>
                    <a:pt x="46893" y="46348"/>
                  </a:cubicBezTo>
                  <a:lnTo>
                    <a:pt x="46893" y="46329"/>
                  </a:lnTo>
                  <a:cubicBezTo>
                    <a:pt x="46971" y="46095"/>
                    <a:pt x="46991" y="45842"/>
                    <a:pt x="46971" y="45609"/>
                  </a:cubicBezTo>
                  <a:cubicBezTo>
                    <a:pt x="46893" y="44675"/>
                    <a:pt x="46602" y="43781"/>
                    <a:pt x="46096" y="43003"/>
                  </a:cubicBezTo>
                  <a:cubicBezTo>
                    <a:pt x="45804" y="42536"/>
                    <a:pt x="45435" y="42147"/>
                    <a:pt x="45026" y="41816"/>
                  </a:cubicBezTo>
                  <a:cubicBezTo>
                    <a:pt x="44559" y="41447"/>
                    <a:pt x="44015" y="41174"/>
                    <a:pt x="43451" y="41058"/>
                  </a:cubicBezTo>
                  <a:cubicBezTo>
                    <a:pt x="43392" y="40883"/>
                    <a:pt x="43353" y="40688"/>
                    <a:pt x="43295" y="40513"/>
                  </a:cubicBezTo>
                  <a:cubicBezTo>
                    <a:pt x="43081" y="39774"/>
                    <a:pt x="42770" y="39035"/>
                    <a:pt x="42362" y="38160"/>
                  </a:cubicBezTo>
                  <a:cubicBezTo>
                    <a:pt x="42167" y="37751"/>
                    <a:pt x="41914" y="37343"/>
                    <a:pt x="41642" y="36857"/>
                  </a:cubicBezTo>
                  <a:cubicBezTo>
                    <a:pt x="42011" y="36701"/>
                    <a:pt x="42381" y="36565"/>
                    <a:pt x="42751" y="36390"/>
                  </a:cubicBezTo>
                  <a:cubicBezTo>
                    <a:pt x="43645" y="36001"/>
                    <a:pt x="44520" y="35554"/>
                    <a:pt x="45376" y="35106"/>
                  </a:cubicBezTo>
                  <a:cubicBezTo>
                    <a:pt x="45396" y="35106"/>
                    <a:pt x="45415" y="35067"/>
                    <a:pt x="45435" y="35067"/>
                  </a:cubicBezTo>
                  <a:cubicBezTo>
                    <a:pt x="45629" y="34951"/>
                    <a:pt x="45862" y="34853"/>
                    <a:pt x="46057" y="34737"/>
                  </a:cubicBezTo>
                  <a:cubicBezTo>
                    <a:pt x="46076" y="34717"/>
                    <a:pt x="46096" y="34717"/>
                    <a:pt x="46154" y="34678"/>
                  </a:cubicBezTo>
                  <a:lnTo>
                    <a:pt x="46738" y="34328"/>
                  </a:lnTo>
                  <a:cubicBezTo>
                    <a:pt x="46777" y="34289"/>
                    <a:pt x="46796" y="34270"/>
                    <a:pt x="46854" y="34251"/>
                  </a:cubicBezTo>
                  <a:cubicBezTo>
                    <a:pt x="47730" y="33686"/>
                    <a:pt x="48527" y="33103"/>
                    <a:pt x="49227" y="32520"/>
                  </a:cubicBezTo>
                  <a:cubicBezTo>
                    <a:pt x="49869" y="31994"/>
                    <a:pt x="50452" y="31430"/>
                    <a:pt x="50958" y="30847"/>
                  </a:cubicBezTo>
                  <a:cubicBezTo>
                    <a:pt x="51017" y="30789"/>
                    <a:pt x="51055" y="30730"/>
                    <a:pt x="51114" y="30672"/>
                  </a:cubicBezTo>
                  <a:cubicBezTo>
                    <a:pt x="51367" y="30380"/>
                    <a:pt x="51600" y="30108"/>
                    <a:pt x="51795" y="29855"/>
                  </a:cubicBezTo>
                  <a:cubicBezTo>
                    <a:pt x="52670" y="28688"/>
                    <a:pt x="53312" y="27463"/>
                    <a:pt x="53739" y="26179"/>
                  </a:cubicBezTo>
                  <a:cubicBezTo>
                    <a:pt x="54128" y="24720"/>
                    <a:pt x="54284" y="23184"/>
                    <a:pt x="54148" y="21608"/>
                  </a:cubicBezTo>
                  <a:cubicBezTo>
                    <a:pt x="53992" y="20169"/>
                    <a:pt x="53584" y="18730"/>
                    <a:pt x="52884" y="17349"/>
                  </a:cubicBezTo>
                  <a:cubicBezTo>
                    <a:pt x="52242" y="16065"/>
                    <a:pt x="51367" y="14840"/>
                    <a:pt x="50297" y="13770"/>
                  </a:cubicBezTo>
                  <a:cubicBezTo>
                    <a:pt x="50064" y="13518"/>
                    <a:pt x="49772" y="13265"/>
                    <a:pt x="49480" y="12992"/>
                  </a:cubicBezTo>
                  <a:lnTo>
                    <a:pt x="49324" y="12856"/>
                  </a:lnTo>
                  <a:cubicBezTo>
                    <a:pt x="48546" y="12195"/>
                    <a:pt x="47710" y="11592"/>
                    <a:pt x="46796" y="11106"/>
                  </a:cubicBezTo>
                  <a:cubicBezTo>
                    <a:pt x="46115" y="10736"/>
                    <a:pt x="45415" y="10386"/>
                    <a:pt x="44540" y="10056"/>
                  </a:cubicBezTo>
                  <a:cubicBezTo>
                    <a:pt x="43859" y="9764"/>
                    <a:pt x="43081" y="9492"/>
                    <a:pt x="42167" y="9200"/>
                  </a:cubicBezTo>
                  <a:cubicBezTo>
                    <a:pt x="41720" y="9064"/>
                    <a:pt x="41253" y="8947"/>
                    <a:pt x="40708" y="8772"/>
                  </a:cubicBezTo>
                  <a:cubicBezTo>
                    <a:pt x="40650" y="8752"/>
                    <a:pt x="40611" y="8752"/>
                    <a:pt x="40553" y="8714"/>
                  </a:cubicBezTo>
                  <a:lnTo>
                    <a:pt x="39250" y="8363"/>
                  </a:lnTo>
                  <a:cubicBezTo>
                    <a:pt x="38686" y="8208"/>
                    <a:pt x="38141" y="8072"/>
                    <a:pt x="37596" y="7897"/>
                  </a:cubicBezTo>
                  <a:lnTo>
                    <a:pt x="37558" y="7897"/>
                  </a:lnTo>
                  <a:cubicBezTo>
                    <a:pt x="35904" y="7410"/>
                    <a:pt x="34018" y="6808"/>
                    <a:pt x="32365" y="5835"/>
                  </a:cubicBezTo>
                  <a:cubicBezTo>
                    <a:pt x="31587" y="5368"/>
                    <a:pt x="30809" y="4804"/>
                    <a:pt x="30031" y="4240"/>
                  </a:cubicBezTo>
                  <a:lnTo>
                    <a:pt x="29564" y="3910"/>
                  </a:lnTo>
                  <a:cubicBezTo>
                    <a:pt x="28319" y="3034"/>
                    <a:pt x="27249" y="2295"/>
                    <a:pt x="26121" y="1673"/>
                  </a:cubicBezTo>
                  <a:cubicBezTo>
                    <a:pt x="25888" y="1556"/>
                    <a:pt x="25674" y="1420"/>
                    <a:pt x="25460" y="1323"/>
                  </a:cubicBezTo>
                  <a:cubicBezTo>
                    <a:pt x="25402" y="1303"/>
                    <a:pt x="25363" y="1264"/>
                    <a:pt x="25285" y="1226"/>
                  </a:cubicBezTo>
                  <a:cubicBezTo>
                    <a:pt x="24138" y="681"/>
                    <a:pt x="23068" y="331"/>
                    <a:pt x="21979" y="136"/>
                  </a:cubicBezTo>
                  <a:cubicBezTo>
                    <a:pt x="21804" y="117"/>
                    <a:pt x="21648" y="98"/>
                    <a:pt x="21492" y="59"/>
                  </a:cubicBezTo>
                  <a:cubicBezTo>
                    <a:pt x="21473" y="59"/>
                    <a:pt x="21415" y="59"/>
                    <a:pt x="21395" y="39"/>
                  </a:cubicBezTo>
                  <a:cubicBezTo>
                    <a:pt x="21376" y="39"/>
                    <a:pt x="21162" y="20"/>
                    <a:pt x="21162" y="20"/>
                  </a:cubicBezTo>
                  <a:cubicBezTo>
                    <a:pt x="20987" y="20"/>
                    <a:pt x="20831" y="0"/>
                    <a:pt x="20676" y="0"/>
                  </a:cubicBezTo>
                  <a:close/>
                </a:path>
              </a:pathLst>
            </a:custGeom>
            <a:solidFill>
              <a:schemeClr val="lt1"/>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1113950" y="2095675"/>
              <a:ext cx="1256950" cy="960325"/>
            </a:xfrm>
            <a:custGeom>
              <a:avLst/>
              <a:gdLst/>
              <a:ahLst/>
              <a:cxnLst/>
              <a:rect l="l" t="t" r="r" b="b"/>
              <a:pathLst>
                <a:path w="50278" h="38413" extrusionOk="0">
                  <a:moveTo>
                    <a:pt x="18536" y="0"/>
                  </a:moveTo>
                  <a:cubicBezTo>
                    <a:pt x="18322" y="0"/>
                    <a:pt x="18069" y="0"/>
                    <a:pt x="17855" y="20"/>
                  </a:cubicBezTo>
                  <a:cubicBezTo>
                    <a:pt x="17272" y="78"/>
                    <a:pt x="16669" y="253"/>
                    <a:pt x="16085" y="506"/>
                  </a:cubicBezTo>
                  <a:cubicBezTo>
                    <a:pt x="15541" y="759"/>
                    <a:pt x="15035" y="1070"/>
                    <a:pt x="14588" y="1440"/>
                  </a:cubicBezTo>
                  <a:cubicBezTo>
                    <a:pt x="14199" y="1770"/>
                    <a:pt x="13868" y="2159"/>
                    <a:pt x="13499" y="2645"/>
                  </a:cubicBezTo>
                  <a:cubicBezTo>
                    <a:pt x="13207" y="3073"/>
                    <a:pt x="12935" y="3521"/>
                    <a:pt x="12643" y="4143"/>
                  </a:cubicBezTo>
                  <a:cubicBezTo>
                    <a:pt x="12429" y="4590"/>
                    <a:pt x="12215" y="5135"/>
                    <a:pt x="11962" y="5796"/>
                  </a:cubicBezTo>
                  <a:cubicBezTo>
                    <a:pt x="11651" y="6633"/>
                    <a:pt x="11417" y="7508"/>
                    <a:pt x="11165" y="8344"/>
                  </a:cubicBezTo>
                  <a:cubicBezTo>
                    <a:pt x="11087" y="8616"/>
                    <a:pt x="10990" y="8869"/>
                    <a:pt x="10931" y="9161"/>
                  </a:cubicBezTo>
                  <a:cubicBezTo>
                    <a:pt x="10776" y="9628"/>
                    <a:pt x="10601" y="10172"/>
                    <a:pt x="10406" y="10678"/>
                  </a:cubicBezTo>
                  <a:cubicBezTo>
                    <a:pt x="10192" y="11281"/>
                    <a:pt x="9920" y="11923"/>
                    <a:pt x="9589" y="12662"/>
                  </a:cubicBezTo>
                  <a:cubicBezTo>
                    <a:pt x="9142" y="13673"/>
                    <a:pt x="8636" y="14646"/>
                    <a:pt x="8111" y="15560"/>
                  </a:cubicBezTo>
                  <a:lnTo>
                    <a:pt x="8072" y="15618"/>
                  </a:lnTo>
                  <a:cubicBezTo>
                    <a:pt x="7391" y="16727"/>
                    <a:pt x="6613" y="17874"/>
                    <a:pt x="5719" y="19022"/>
                  </a:cubicBezTo>
                  <a:cubicBezTo>
                    <a:pt x="5310" y="19527"/>
                    <a:pt x="4844" y="20092"/>
                    <a:pt x="4280" y="20714"/>
                  </a:cubicBezTo>
                  <a:cubicBezTo>
                    <a:pt x="3852" y="21220"/>
                    <a:pt x="3443" y="21686"/>
                    <a:pt x="3093" y="22173"/>
                  </a:cubicBezTo>
                  <a:cubicBezTo>
                    <a:pt x="2276" y="23242"/>
                    <a:pt x="1596" y="24370"/>
                    <a:pt x="1070" y="25479"/>
                  </a:cubicBezTo>
                  <a:cubicBezTo>
                    <a:pt x="487" y="26724"/>
                    <a:pt x="156" y="27930"/>
                    <a:pt x="59" y="29077"/>
                  </a:cubicBezTo>
                  <a:cubicBezTo>
                    <a:pt x="1" y="29680"/>
                    <a:pt x="40" y="30302"/>
                    <a:pt x="137" y="30886"/>
                  </a:cubicBezTo>
                  <a:cubicBezTo>
                    <a:pt x="234" y="31469"/>
                    <a:pt x="429" y="32053"/>
                    <a:pt x="701" y="32597"/>
                  </a:cubicBezTo>
                  <a:cubicBezTo>
                    <a:pt x="1187" y="33628"/>
                    <a:pt x="2004" y="34581"/>
                    <a:pt x="3229" y="35515"/>
                  </a:cubicBezTo>
                  <a:cubicBezTo>
                    <a:pt x="4143" y="36234"/>
                    <a:pt x="5194" y="36818"/>
                    <a:pt x="6361" y="37246"/>
                  </a:cubicBezTo>
                  <a:cubicBezTo>
                    <a:pt x="6672" y="37362"/>
                    <a:pt x="7022" y="37499"/>
                    <a:pt x="7333" y="37557"/>
                  </a:cubicBezTo>
                  <a:cubicBezTo>
                    <a:pt x="8344" y="37907"/>
                    <a:pt x="9473" y="38140"/>
                    <a:pt x="10659" y="38296"/>
                  </a:cubicBezTo>
                  <a:cubicBezTo>
                    <a:pt x="11340" y="38374"/>
                    <a:pt x="12040" y="38413"/>
                    <a:pt x="12779" y="38413"/>
                  </a:cubicBezTo>
                  <a:cubicBezTo>
                    <a:pt x="13090" y="38413"/>
                    <a:pt x="13421" y="38413"/>
                    <a:pt x="13771" y="38393"/>
                  </a:cubicBezTo>
                  <a:cubicBezTo>
                    <a:pt x="13888" y="38393"/>
                    <a:pt x="13985" y="38393"/>
                    <a:pt x="14101" y="38374"/>
                  </a:cubicBezTo>
                  <a:cubicBezTo>
                    <a:pt x="14724" y="38374"/>
                    <a:pt x="15346" y="38316"/>
                    <a:pt x="16046" y="38238"/>
                  </a:cubicBezTo>
                  <a:cubicBezTo>
                    <a:pt x="17777" y="38082"/>
                    <a:pt x="19528" y="37751"/>
                    <a:pt x="21220" y="37440"/>
                  </a:cubicBezTo>
                  <a:lnTo>
                    <a:pt x="21628" y="37362"/>
                  </a:lnTo>
                  <a:lnTo>
                    <a:pt x="21765" y="37343"/>
                  </a:lnTo>
                  <a:cubicBezTo>
                    <a:pt x="22718" y="37168"/>
                    <a:pt x="23671" y="36974"/>
                    <a:pt x="24643" y="36779"/>
                  </a:cubicBezTo>
                  <a:cubicBezTo>
                    <a:pt x="25693" y="36565"/>
                    <a:pt x="26724" y="36351"/>
                    <a:pt x="27755" y="36098"/>
                  </a:cubicBezTo>
                  <a:cubicBezTo>
                    <a:pt x="29583" y="35690"/>
                    <a:pt x="31528" y="35184"/>
                    <a:pt x="33881" y="34503"/>
                  </a:cubicBezTo>
                  <a:cubicBezTo>
                    <a:pt x="34270" y="34406"/>
                    <a:pt x="34640" y="34290"/>
                    <a:pt x="35029" y="34153"/>
                  </a:cubicBezTo>
                  <a:cubicBezTo>
                    <a:pt x="36779" y="33648"/>
                    <a:pt x="38433" y="33064"/>
                    <a:pt x="39930" y="32403"/>
                  </a:cubicBezTo>
                  <a:cubicBezTo>
                    <a:pt x="41019" y="31917"/>
                    <a:pt x="42089" y="31392"/>
                    <a:pt x="43100" y="30808"/>
                  </a:cubicBezTo>
                  <a:cubicBezTo>
                    <a:pt x="44112" y="30205"/>
                    <a:pt x="45045" y="29544"/>
                    <a:pt x="45882" y="28844"/>
                  </a:cubicBezTo>
                  <a:cubicBezTo>
                    <a:pt x="46738" y="28105"/>
                    <a:pt x="47496" y="27327"/>
                    <a:pt x="48118" y="26471"/>
                  </a:cubicBezTo>
                  <a:cubicBezTo>
                    <a:pt x="48857" y="25498"/>
                    <a:pt x="49422" y="24468"/>
                    <a:pt x="49752" y="23417"/>
                  </a:cubicBezTo>
                  <a:cubicBezTo>
                    <a:pt x="50141" y="22231"/>
                    <a:pt x="50277" y="20986"/>
                    <a:pt x="50161" y="19703"/>
                  </a:cubicBezTo>
                  <a:cubicBezTo>
                    <a:pt x="50044" y="18536"/>
                    <a:pt x="49713" y="17330"/>
                    <a:pt x="49110" y="16163"/>
                  </a:cubicBezTo>
                  <a:cubicBezTo>
                    <a:pt x="48585" y="15074"/>
                    <a:pt x="47827" y="14062"/>
                    <a:pt x="46932" y="13109"/>
                  </a:cubicBezTo>
                  <a:cubicBezTo>
                    <a:pt x="46057" y="12215"/>
                    <a:pt x="45026" y="11437"/>
                    <a:pt x="43898" y="10795"/>
                  </a:cubicBezTo>
                  <a:cubicBezTo>
                    <a:pt x="43314" y="10484"/>
                    <a:pt x="42653" y="10172"/>
                    <a:pt x="41875" y="9842"/>
                  </a:cubicBezTo>
                  <a:cubicBezTo>
                    <a:pt x="41233" y="9589"/>
                    <a:pt x="40514" y="9336"/>
                    <a:pt x="39638" y="9064"/>
                  </a:cubicBezTo>
                  <a:cubicBezTo>
                    <a:pt x="38685" y="8772"/>
                    <a:pt x="37713" y="8519"/>
                    <a:pt x="36760" y="8247"/>
                  </a:cubicBezTo>
                  <a:cubicBezTo>
                    <a:pt x="36215" y="8091"/>
                    <a:pt x="35651" y="7936"/>
                    <a:pt x="35087" y="7780"/>
                  </a:cubicBezTo>
                  <a:cubicBezTo>
                    <a:pt x="33298" y="7274"/>
                    <a:pt x="31217" y="6594"/>
                    <a:pt x="29369" y="5505"/>
                  </a:cubicBezTo>
                  <a:cubicBezTo>
                    <a:pt x="28533" y="4979"/>
                    <a:pt x="27697" y="4376"/>
                    <a:pt x="26899" y="3812"/>
                  </a:cubicBezTo>
                  <a:lnTo>
                    <a:pt x="26432" y="3482"/>
                  </a:lnTo>
                  <a:cubicBezTo>
                    <a:pt x="25246" y="2626"/>
                    <a:pt x="24254" y="1945"/>
                    <a:pt x="23184" y="1362"/>
                  </a:cubicBezTo>
                  <a:cubicBezTo>
                    <a:pt x="21940" y="681"/>
                    <a:pt x="20831" y="253"/>
                    <a:pt x="19722" y="78"/>
                  </a:cubicBezTo>
                  <a:cubicBezTo>
                    <a:pt x="19275" y="20"/>
                    <a:pt x="18905" y="0"/>
                    <a:pt x="18536" y="0"/>
                  </a:cubicBezTo>
                  <a:close/>
                </a:path>
              </a:pathLst>
            </a:custGeom>
            <a:solidFill>
              <a:srgbClr val="C25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1113950" y="2095675"/>
              <a:ext cx="1091150" cy="960825"/>
            </a:xfrm>
            <a:custGeom>
              <a:avLst/>
              <a:gdLst/>
              <a:ahLst/>
              <a:cxnLst/>
              <a:rect l="l" t="t" r="r" b="b"/>
              <a:pathLst>
                <a:path w="43646" h="38433" extrusionOk="0">
                  <a:moveTo>
                    <a:pt x="18575" y="0"/>
                  </a:moveTo>
                  <a:cubicBezTo>
                    <a:pt x="18322" y="0"/>
                    <a:pt x="18089" y="0"/>
                    <a:pt x="17855" y="20"/>
                  </a:cubicBezTo>
                  <a:cubicBezTo>
                    <a:pt x="17272" y="78"/>
                    <a:pt x="16669" y="253"/>
                    <a:pt x="16085" y="506"/>
                  </a:cubicBezTo>
                  <a:cubicBezTo>
                    <a:pt x="15541" y="759"/>
                    <a:pt x="15035" y="1051"/>
                    <a:pt x="14588" y="1440"/>
                  </a:cubicBezTo>
                  <a:cubicBezTo>
                    <a:pt x="14199" y="1770"/>
                    <a:pt x="13849" y="2159"/>
                    <a:pt x="13499" y="2645"/>
                  </a:cubicBezTo>
                  <a:cubicBezTo>
                    <a:pt x="13207" y="3073"/>
                    <a:pt x="12935" y="3521"/>
                    <a:pt x="12643" y="4143"/>
                  </a:cubicBezTo>
                  <a:cubicBezTo>
                    <a:pt x="12429" y="4590"/>
                    <a:pt x="12215" y="5135"/>
                    <a:pt x="11962" y="5796"/>
                  </a:cubicBezTo>
                  <a:cubicBezTo>
                    <a:pt x="11651" y="6671"/>
                    <a:pt x="11379" y="7605"/>
                    <a:pt x="11165" y="8344"/>
                  </a:cubicBezTo>
                  <a:lnTo>
                    <a:pt x="11087" y="8616"/>
                  </a:lnTo>
                  <a:lnTo>
                    <a:pt x="10931" y="9142"/>
                  </a:lnTo>
                  <a:cubicBezTo>
                    <a:pt x="10795" y="9550"/>
                    <a:pt x="10639" y="10114"/>
                    <a:pt x="10406" y="10659"/>
                  </a:cubicBezTo>
                  <a:cubicBezTo>
                    <a:pt x="10192" y="11262"/>
                    <a:pt x="9920" y="11884"/>
                    <a:pt x="9589" y="12642"/>
                  </a:cubicBezTo>
                  <a:cubicBezTo>
                    <a:pt x="9142" y="13634"/>
                    <a:pt x="8636" y="14607"/>
                    <a:pt x="8111" y="15540"/>
                  </a:cubicBezTo>
                  <a:lnTo>
                    <a:pt x="8072" y="15579"/>
                  </a:lnTo>
                  <a:cubicBezTo>
                    <a:pt x="7391" y="16707"/>
                    <a:pt x="6613" y="17855"/>
                    <a:pt x="5719" y="18983"/>
                  </a:cubicBezTo>
                  <a:cubicBezTo>
                    <a:pt x="5291" y="19527"/>
                    <a:pt x="4824" y="20092"/>
                    <a:pt x="4280" y="20694"/>
                  </a:cubicBezTo>
                  <a:cubicBezTo>
                    <a:pt x="3852" y="21181"/>
                    <a:pt x="3463" y="21667"/>
                    <a:pt x="3093" y="22153"/>
                  </a:cubicBezTo>
                  <a:cubicBezTo>
                    <a:pt x="2276" y="23223"/>
                    <a:pt x="1596" y="24331"/>
                    <a:pt x="1070" y="25460"/>
                  </a:cubicBezTo>
                  <a:cubicBezTo>
                    <a:pt x="487" y="26685"/>
                    <a:pt x="156" y="27910"/>
                    <a:pt x="59" y="29058"/>
                  </a:cubicBezTo>
                  <a:cubicBezTo>
                    <a:pt x="1" y="29661"/>
                    <a:pt x="40" y="30263"/>
                    <a:pt x="137" y="30847"/>
                  </a:cubicBezTo>
                  <a:cubicBezTo>
                    <a:pt x="234" y="31430"/>
                    <a:pt x="390" y="32014"/>
                    <a:pt x="701" y="32597"/>
                  </a:cubicBezTo>
                  <a:cubicBezTo>
                    <a:pt x="1187" y="33628"/>
                    <a:pt x="2004" y="34581"/>
                    <a:pt x="3229" y="35515"/>
                  </a:cubicBezTo>
                  <a:cubicBezTo>
                    <a:pt x="4143" y="36234"/>
                    <a:pt x="5194" y="36818"/>
                    <a:pt x="6361" y="37246"/>
                  </a:cubicBezTo>
                  <a:cubicBezTo>
                    <a:pt x="6691" y="37362"/>
                    <a:pt x="7022" y="37499"/>
                    <a:pt x="7353" y="37596"/>
                  </a:cubicBezTo>
                  <a:cubicBezTo>
                    <a:pt x="8364" y="37927"/>
                    <a:pt x="9492" y="38179"/>
                    <a:pt x="10678" y="38316"/>
                  </a:cubicBezTo>
                  <a:cubicBezTo>
                    <a:pt x="11359" y="38393"/>
                    <a:pt x="12098" y="38432"/>
                    <a:pt x="12798" y="38432"/>
                  </a:cubicBezTo>
                  <a:cubicBezTo>
                    <a:pt x="13110" y="38432"/>
                    <a:pt x="13421" y="38432"/>
                    <a:pt x="13790" y="38413"/>
                  </a:cubicBezTo>
                  <a:cubicBezTo>
                    <a:pt x="13907" y="38413"/>
                    <a:pt x="14004" y="38413"/>
                    <a:pt x="14140" y="38393"/>
                  </a:cubicBezTo>
                  <a:cubicBezTo>
                    <a:pt x="14724" y="38393"/>
                    <a:pt x="15346" y="38335"/>
                    <a:pt x="16085" y="38277"/>
                  </a:cubicBezTo>
                  <a:cubicBezTo>
                    <a:pt x="17816" y="38102"/>
                    <a:pt x="19547" y="37790"/>
                    <a:pt x="21220" y="37460"/>
                  </a:cubicBezTo>
                  <a:lnTo>
                    <a:pt x="21648" y="37401"/>
                  </a:lnTo>
                  <a:lnTo>
                    <a:pt x="21803" y="37362"/>
                  </a:lnTo>
                  <a:cubicBezTo>
                    <a:pt x="22718" y="37207"/>
                    <a:pt x="23690" y="37012"/>
                    <a:pt x="24662" y="36818"/>
                  </a:cubicBezTo>
                  <a:cubicBezTo>
                    <a:pt x="25752" y="36585"/>
                    <a:pt x="26821" y="36351"/>
                    <a:pt x="27774" y="36118"/>
                  </a:cubicBezTo>
                  <a:cubicBezTo>
                    <a:pt x="29603" y="35709"/>
                    <a:pt x="31548" y="35204"/>
                    <a:pt x="33901" y="34523"/>
                  </a:cubicBezTo>
                  <a:cubicBezTo>
                    <a:pt x="34290" y="34426"/>
                    <a:pt x="34659" y="34309"/>
                    <a:pt x="35048" y="34173"/>
                  </a:cubicBezTo>
                  <a:cubicBezTo>
                    <a:pt x="36799" y="33667"/>
                    <a:pt x="38452" y="33084"/>
                    <a:pt x="39950" y="32442"/>
                  </a:cubicBezTo>
                  <a:cubicBezTo>
                    <a:pt x="41078" y="31956"/>
                    <a:pt x="42128" y="31411"/>
                    <a:pt x="43120" y="30828"/>
                  </a:cubicBezTo>
                  <a:cubicBezTo>
                    <a:pt x="43295" y="30730"/>
                    <a:pt x="43489" y="30614"/>
                    <a:pt x="43645" y="30516"/>
                  </a:cubicBezTo>
                  <a:lnTo>
                    <a:pt x="43645" y="30516"/>
                  </a:lnTo>
                  <a:cubicBezTo>
                    <a:pt x="42264" y="31119"/>
                    <a:pt x="40864" y="31625"/>
                    <a:pt x="39425" y="32111"/>
                  </a:cubicBezTo>
                  <a:lnTo>
                    <a:pt x="36585" y="33064"/>
                  </a:lnTo>
                  <a:cubicBezTo>
                    <a:pt x="36040" y="33239"/>
                    <a:pt x="35515" y="33434"/>
                    <a:pt x="34990" y="33589"/>
                  </a:cubicBezTo>
                  <a:cubicBezTo>
                    <a:pt x="34270" y="33842"/>
                    <a:pt x="33570" y="34056"/>
                    <a:pt x="32812" y="34251"/>
                  </a:cubicBezTo>
                  <a:cubicBezTo>
                    <a:pt x="29894" y="35029"/>
                    <a:pt x="26919" y="35515"/>
                    <a:pt x="23943" y="35884"/>
                  </a:cubicBezTo>
                  <a:cubicBezTo>
                    <a:pt x="23184" y="35982"/>
                    <a:pt x="22426" y="36059"/>
                    <a:pt x="21667" y="36157"/>
                  </a:cubicBezTo>
                  <a:cubicBezTo>
                    <a:pt x="20987" y="36215"/>
                    <a:pt x="20345" y="36293"/>
                    <a:pt x="19664" y="36371"/>
                  </a:cubicBezTo>
                  <a:cubicBezTo>
                    <a:pt x="18322" y="36507"/>
                    <a:pt x="16980" y="36662"/>
                    <a:pt x="15638" y="36740"/>
                  </a:cubicBezTo>
                  <a:cubicBezTo>
                    <a:pt x="15157" y="36754"/>
                    <a:pt x="14695" y="36768"/>
                    <a:pt x="14225" y="36768"/>
                  </a:cubicBezTo>
                  <a:cubicBezTo>
                    <a:pt x="14030" y="36768"/>
                    <a:pt x="13834" y="36765"/>
                    <a:pt x="13635" y="36760"/>
                  </a:cubicBezTo>
                  <a:cubicBezTo>
                    <a:pt x="12973" y="36740"/>
                    <a:pt x="12293" y="36682"/>
                    <a:pt x="11631" y="36604"/>
                  </a:cubicBezTo>
                  <a:cubicBezTo>
                    <a:pt x="11009" y="36507"/>
                    <a:pt x="10367" y="36409"/>
                    <a:pt x="9745" y="36254"/>
                  </a:cubicBezTo>
                  <a:cubicBezTo>
                    <a:pt x="9122" y="36079"/>
                    <a:pt x="8520" y="35865"/>
                    <a:pt x="7917" y="35593"/>
                  </a:cubicBezTo>
                  <a:cubicBezTo>
                    <a:pt x="7333" y="35320"/>
                    <a:pt x="6769" y="35009"/>
                    <a:pt x="6244" y="34640"/>
                  </a:cubicBezTo>
                  <a:cubicBezTo>
                    <a:pt x="5797" y="34328"/>
                    <a:pt x="5369" y="33939"/>
                    <a:pt x="4999" y="33531"/>
                  </a:cubicBezTo>
                  <a:cubicBezTo>
                    <a:pt x="4649" y="33142"/>
                    <a:pt x="4338" y="32695"/>
                    <a:pt x="4105" y="32228"/>
                  </a:cubicBezTo>
                  <a:cubicBezTo>
                    <a:pt x="3852" y="31781"/>
                    <a:pt x="3657" y="31294"/>
                    <a:pt x="3540" y="30769"/>
                  </a:cubicBezTo>
                  <a:cubicBezTo>
                    <a:pt x="3424" y="30263"/>
                    <a:pt x="3327" y="29738"/>
                    <a:pt x="3327" y="29194"/>
                  </a:cubicBezTo>
                  <a:cubicBezTo>
                    <a:pt x="3288" y="28630"/>
                    <a:pt x="3346" y="28085"/>
                    <a:pt x="3443" y="27521"/>
                  </a:cubicBezTo>
                  <a:cubicBezTo>
                    <a:pt x="3482" y="27210"/>
                    <a:pt x="3560" y="26918"/>
                    <a:pt x="3638" y="26588"/>
                  </a:cubicBezTo>
                  <a:cubicBezTo>
                    <a:pt x="3716" y="26335"/>
                    <a:pt x="3813" y="26043"/>
                    <a:pt x="3910" y="25771"/>
                  </a:cubicBezTo>
                  <a:cubicBezTo>
                    <a:pt x="4124" y="25226"/>
                    <a:pt x="4357" y="24720"/>
                    <a:pt x="4649" y="24234"/>
                  </a:cubicBezTo>
                  <a:cubicBezTo>
                    <a:pt x="5291" y="23223"/>
                    <a:pt x="6049" y="22289"/>
                    <a:pt x="6827" y="21395"/>
                  </a:cubicBezTo>
                  <a:cubicBezTo>
                    <a:pt x="7625" y="20461"/>
                    <a:pt x="8442" y="19586"/>
                    <a:pt x="9200" y="18613"/>
                  </a:cubicBezTo>
                  <a:cubicBezTo>
                    <a:pt x="9609" y="18088"/>
                    <a:pt x="9998" y="17524"/>
                    <a:pt x="10348" y="16941"/>
                  </a:cubicBezTo>
                  <a:cubicBezTo>
                    <a:pt x="10620" y="16474"/>
                    <a:pt x="10834" y="15988"/>
                    <a:pt x="11048" y="15501"/>
                  </a:cubicBezTo>
                  <a:lnTo>
                    <a:pt x="11048" y="15540"/>
                  </a:lnTo>
                  <a:cubicBezTo>
                    <a:pt x="11631" y="14121"/>
                    <a:pt x="12040" y="12662"/>
                    <a:pt x="12409" y="11184"/>
                  </a:cubicBezTo>
                  <a:lnTo>
                    <a:pt x="12993" y="8928"/>
                  </a:lnTo>
                  <a:cubicBezTo>
                    <a:pt x="13187" y="8189"/>
                    <a:pt x="13382" y="7488"/>
                    <a:pt x="13635" y="6788"/>
                  </a:cubicBezTo>
                  <a:cubicBezTo>
                    <a:pt x="13888" y="5952"/>
                    <a:pt x="14218" y="5154"/>
                    <a:pt x="14607" y="4376"/>
                  </a:cubicBezTo>
                  <a:cubicBezTo>
                    <a:pt x="14957" y="3637"/>
                    <a:pt x="15424" y="2918"/>
                    <a:pt x="15969" y="2276"/>
                  </a:cubicBezTo>
                  <a:cubicBezTo>
                    <a:pt x="16221" y="1965"/>
                    <a:pt x="16552" y="1673"/>
                    <a:pt x="16863" y="1401"/>
                  </a:cubicBezTo>
                  <a:cubicBezTo>
                    <a:pt x="17174" y="1148"/>
                    <a:pt x="17544" y="876"/>
                    <a:pt x="17894" y="681"/>
                  </a:cubicBezTo>
                  <a:cubicBezTo>
                    <a:pt x="18303" y="428"/>
                    <a:pt x="18711" y="234"/>
                    <a:pt x="19119" y="78"/>
                  </a:cubicBezTo>
                  <a:cubicBezTo>
                    <a:pt x="19158" y="39"/>
                    <a:pt x="19197" y="39"/>
                    <a:pt x="19236" y="20"/>
                  </a:cubicBezTo>
                  <a:cubicBezTo>
                    <a:pt x="19022" y="0"/>
                    <a:pt x="18808" y="0"/>
                    <a:pt x="18575" y="0"/>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1236000" y="2661650"/>
              <a:ext cx="190150" cy="200225"/>
            </a:xfrm>
            <a:custGeom>
              <a:avLst/>
              <a:gdLst/>
              <a:ahLst/>
              <a:cxnLst/>
              <a:rect l="l" t="t" r="r" b="b"/>
              <a:pathLst>
                <a:path w="7606" h="8009" extrusionOk="0">
                  <a:moveTo>
                    <a:pt x="0" y="4979"/>
                  </a:moveTo>
                  <a:lnTo>
                    <a:pt x="0" y="4999"/>
                  </a:lnTo>
                  <a:cubicBezTo>
                    <a:pt x="0" y="4993"/>
                    <a:pt x="0" y="4986"/>
                    <a:pt x="1" y="4980"/>
                  </a:cubicBezTo>
                  <a:lnTo>
                    <a:pt x="1" y="4980"/>
                  </a:lnTo>
                  <a:cubicBezTo>
                    <a:pt x="0" y="4980"/>
                    <a:pt x="0" y="4980"/>
                    <a:pt x="0" y="4979"/>
                  </a:cubicBezTo>
                  <a:close/>
                  <a:moveTo>
                    <a:pt x="3968" y="0"/>
                  </a:moveTo>
                  <a:cubicBezTo>
                    <a:pt x="3793" y="0"/>
                    <a:pt x="3501" y="39"/>
                    <a:pt x="3229" y="117"/>
                  </a:cubicBezTo>
                  <a:cubicBezTo>
                    <a:pt x="2937" y="214"/>
                    <a:pt x="2646" y="331"/>
                    <a:pt x="2373" y="506"/>
                  </a:cubicBezTo>
                  <a:cubicBezTo>
                    <a:pt x="2062" y="720"/>
                    <a:pt x="1751" y="973"/>
                    <a:pt x="1479" y="1245"/>
                  </a:cubicBezTo>
                  <a:cubicBezTo>
                    <a:pt x="1167" y="1576"/>
                    <a:pt x="895" y="1945"/>
                    <a:pt x="681" y="2354"/>
                  </a:cubicBezTo>
                  <a:cubicBezTo>
                    <a:pt x="428" y="2801"/>
                    <a:pt x="253" y="3248"/>
                    <a:pt x="137" y="3715"/>
                  </a:cubicBezTo>
                  <a:cubicBezTo>
                    <a:pt x="41" y="4118"/>
                    <a:pt x="2" y="4558"/>
                    <a:pt x="1" y="4980"/>
                  </a:cubicBezTo>
                  <a:lnTo>
                    <a:pt x="1" y="4980"/>
                  </a:lnTo>
                  <a:cubicBezTo>
                    <a:pt x="20" y="5349"/>
                    <a:pt x="59" y="5719"/>
                    <a:pt x="156" y="6049"/>
                  </a:cubicBezTo>
                  <a:cubicBezTo>
                    <a:pt x="253" y="6341"/>
                    <a:pt x="389" y="6633"/>
                    <a:pt x="545" y="6905"/>
                  </a:cubicBezTo>
                  <a:cubicBezTo>
                    <a:pt x="623" y="7002"/>
                    <a:pt x="701" y="7119"/>
                    <a:pt x="778" y="7216"/>
                  </a:cubicBezTo>
                  <a:cubicBezTo>
                    <a:pt x="788" y="7206"/>
                    <a:pt x="803" y="7201"/>
                    <a:pt x="822" y="7201"/>
                  </a:cubicBezTo>
                  <a:cubicBezTo>
                    <a:pt x="842" y="7201"/>
                    <a:pt x="866" y="7206"/>
                    <a:pt x="895" y="7216"/>
                  </a:cubicBezTo>
                  <a:cubicBezTo>
                    <a:pt x="934" y="7274"/>
                    <a:pt x="992" y="7333"/>
                    <a:pt x="1070" y="7391"/>
                  </a:cubicBezTo>
                  <a:lnTo>
                    <a:pt x="1070" y="7372"/>
                  </a:lnTo>
                  <a:cubicBezTo>
                    <a:pt x="1090" y="7333"/>
                    <a:pt x="1109" y="7333"/>
                    <a:pt x="1109" y="7333"/>
                  </a:cubicBezTo>
                  <a:cubicBezTo>
                    <a:pt x="1129" y="7333"/>
                    <a:pt x="1167" y="7372"/>
                    <a:pt x="1167" y="7372"/>
                  </a:cubicBezTo>
                  <a:lnTo>
                    <a:pt x="1187" y="7391"/>
                  </a:lnTo>
                  <a:lnTo>
                    <a:pt x="1206" y="7411"/>
                  </a:lnTo>
                  <a:cubicBezTo>
                    <a:pt x="1401" y="7586"/>
                    <a:pt x="1595" y="7722"/>
                    <a:pt x="1809" y="7877"/>
                  </a:cubicBezTo>
                  <a:cubicBezTo>
                    <a:pt x="1984" y="7916"/>
                    <a:pt x="2159" y="7975"/>
                    <a:pt x="2315" y="7994"/>
                  </a:cubicBezTo>
                  <a:lnTo>
                    <a:pt x="2296" y="7994"/>
                  </a:lnTo>
                  <a:cubicBezTo>
                    <a:pt x="2422" y="8004"/>
                    <a:pt x="2548" y="8009"/>
                    <a:pt x="2677" y="8009"/>
                  </a:cubicBezTo>
                  <a:cubicBezTo>
                    <a:pt x="2806" y="8009"/>
                    <a:pt x="2937" y="8004"/>
                    <a:pt x="3073" y="7994"/>
                  </a:cubicBezTo>
                  <a:lnTo>
                    <a:pt x="3054" y="7994"/>
                  </a:lnTo>
                  <a:cubicBezTo>
                    <a:pt x="3424" y="7955"/>
                    <a:pt x="3754" y="7858"/>
                    <a:pt x="4104" y="7702"/>
                  </a:cubicBezTo>
                  <a:cubicBezTo>
                    <a:pt x="4571" y="7508"/>
                    <a:pt x="4980" y="7236"/>
                    <a:pt x="5369" y="6944"/>
                  </a:cubicBezTo>
                  <a:cubicBezTo>
                    <a:pt x="5796" y="6613"/>
                    <a:pt x="6205" y="6205"/>
                    <a:pt x="6555" y="5757"/>
                  </a:cubicBezTo>
                  <a:cubicBezTo>
                    <a:pt x="6847" y="5368"/>
                    <a:pt x="7080" y="4979"/>
                    <a:pt x="7275" y="4552"/>
                  </a:cubicBezTo>
                  <a:cubicBezTo>
                    <a:pt x="7411" y="4221"/>
                    <a:pt x="7508" y="3890"/>
                    <a:pt x="7566" y="3540"/>
                  </a:cubicBezTo>
                  <a:cubicBezTo>
                    <a:pt x="7605" y="3404"/>
                    <a:pt x="7605" y="3287"/>
                    <a:pt x="7605" y="3132"/>
                  </a:cubicBezTo>
                  <a:cubicBezTo>
                    <a:pt x="7566" y="2957"/>
                    <a:pt x="7527" y="2801"/>
                    <a:pt x="7469" y="2645"/>
                  </a:cubicBezTo>
                  <a:cubicBezTo>
                    <a:pt x="7430" y="2509"/>
                    <a:pt x="7372" y="2354"/>
                    <a:pt x="7313" y="2237"/>
                  </a:cubicBezTo>
                  <a:cubicBezTo>
                    <a:pt x="7236" y="2120"/>
                    <a:pt x="7177" y="1984"/>
                    <a:pt x="7119" y="1867"/>
                  </a:cubicBezTo>
                  <a:cubicBezTo>
                    <a:pt x="7022" y="1731"/>
                    <a:pt x="6924" y="1576"/>
                    <a:pt x="6788" y="1440"/>
                  </a:cubicBezTo>
                  <a:cubicBezTo>
                    <a:pt x="6672" y="1284"/>
                    <a:pt x="6555" y="1167"/>
                    <a:pt x="6438" y="1051"/>
                  </a:cubicBezTo>
                  <a:cubicBezTo>
                    <a:pt x="6166" y="778"/>
                    <a:pt x="5855" y="564"/>
                    <a:pt x="5524" y="389"/>
                  </a:cubicBezTo>
                  <a:cubicBezTo>
                    <a:pt x="5291" y="234"/>
                    <a:pt x="5018" y="137"/>
                    <a:pt x="4727" y="78"/>
                  </a:cubicBezTo>
                  <a:cubicBezTo>
                    <a:pt x="4493" y="20"/>
                    <a:pt x="4221" y="0"/>
                    <a:pt x="3968"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1302625" y="2764250"/>
              <a:ext cx="125450" cy="104075"/>
            </a:xfrm>
            <a:custGeom>
              <a:avLst/>
              <a:gdLst/>
              <a:ahLst/>
              <a:cxnLst/>
              <a:rect l="l" t="t" r="r" b="b"/>
              <a:pathLst>
                <a:path w="5018" h="4163" extrusionOk="0">
                  <a:moveTo>
                    <a:pt x="3695" y="2723"/>
                  </a:moveTo>
                  <a:cubicBezTo>
                    <a:pt x="3682" y="2723"/>
                    <a:pt x="3678" y="2732"/>
                    <a:pt x="3682" y="2732"/>
                  </a:cubicBezTo>
                  <a:cubicBezTo>
                    <a:pt x="3685" y="2732"/>
                    <a:pt x="3689" y="2730"/>
                    <a:pt x="3695" y="2723"/>
                  </a:cubicBezTo>
                  <a:close/>
                  <a:moveTo>
                    <a:pt x="5018" y="0"/>
                  </a:moveTo>
                  <a:cubicBezTo>
                    <a:pt x="4979" y="97"/>
                    <a:pt x="4979" y="175"/>
                    <a:pt x="4960" y="214"/>
                  </a:cubicBezTo>
                  <a:cubicBezTo>
                    <a:pt x="4843" y="584"/>
                    <a:pt x="4668" y="953"/>
                    <a:pt x="4454" y="1264"/>
                  </a:cubicBezTo>
                  <a:cubicBezTo>
                    <a:pt x="4240" y="1614"/>
                    <a:pt x="3987" y="1926"/>
                    <a:pt x="3695" y="2237"/>
                  </a:cubicBezTo>
                  <a:cubicBezTo>
                    <a:pt x="3306" y="2645"/>
                    <a:pt x="2840" y="3034"/>
                    <a:pt x="2353" y="3365"/>
                  </a:cubicBezTo>
                  <a:cubicBezTo>
                    <a:pt x="2120" y="3501"/>
                    <a:pt x="1867" y="3657"/>
                    <a:pt x="1614" y="3754"/>
                  </a:cubicBezTo>
                  <a:cubicBezTo>
                    <a:pt x="1361" y="3851"/>
                    <a:pt x="1128" y="3948"/>
                    <a:pt x="856" y="3987"/>
                  </a:cubicBezTo>
                  <a:cubicBezTo>
                    <a:pt x="603" y="4046"/>
                    <a:pt x="370" y="4085"/>
                    <a:pt x="97" y="4085"/>
                  </a:cubicBezTo>
                  <a:lnTo>
                    <a:pt x="0" y="4085"/>
                  </a:lnTo>
                  <a:cubicBezTo>
                    <a:pt x="266" y="4141"/>
                    <a:pt x="531" y="4161"/>
                    <a:pt x="779" y="4162"/>
                  </a:cubicBezTo>
                  <a:lnTo>
                    <a:pt x="779" y="4162"/>
                  </a:lnTo>
                  <a:cubicBezTo>
                    <a:pt x="1070" y="4143"/>
                    <a:pt x="1362" y="4084"/>
                    <a:pt x="1653" y="4007"/>
                  </a:cubicBezTo>
                  <a:cubicBezTo>
                    <a:pt x="2003" y="3890"/>
                    <a:pt x="2334" y="3754"/>
                    <a:pt x="2645" y="3559"/>
                  </a:cubicBezTo>
                  <a:cubicBezTo>
                    <a:pt x="3015" y="3307"/>
                    <a:pt x="3384" y="3015"/>
                    <a:pt x="3676" y="2704"/>
                  </a:cubicBezTo>
                  <a:cubicBezTo>
                    <a:pt x="3987" y="2354"/>
                    <a:pt x="4259" y="2003"/>
                    <a:pt x="4473" y="1614"/>
                  </a:cubicBezTo>
                  <a:cubicBezTo>
                    <a:pt x="4668" y="1245"/>
                    <a:pt x="4843" y="856"/>
                    <a:pt x="4940" y="448"/>
                  </a:cubicBezTo>
                  <a:lnTo>
                    <a:pt x="5018" y="0"/>
                  </a:lnTo>
                  <a:close/>
                  <a:moveTo>
                    <a:pt x="779" y="4162"/>
                  </a:moveTo>
                  <a:cubicBezTo>
                    <a:pt x="778" y="4162"/>
                    <a:pt x="778" y="4162"/>
                    <a:pt x="778" y="4162"/>
                  </a:cubicBezTo>
                  <a:lnTo>
                    <a:pt x="797" y="4162"/>
                  </a:lnTo>
                  <a:cubicBezTo>
                    <a:pt x="791" y="4162"/>
                    <a:pt x="785" y="4162"/>
                    <a:pt x="779" y="4162"/>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1401800" y="2806050"/>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1602125" y="2439450"/>
              <a:ext cx="76850" cy="73925"/>
            </a:xfrm>
            <a:custGeom>
              <a:avLst/>
              <a:gdLst/>
              <a:ahLst/>
              <a:cxnLst/>
              <a:rect l="l" t="t" r="r" b="b"/>
              <a:pathLst>
                <a:path w="3074" h="2957" extrusionOk="0">
                  <a:moveTo>
                    <a:pt x="1557" y="0"/>
                  </a:moveTo>
                  <a:lnTo>
                    <a:pt x="1421" y="19"/>
                  </a:lnTo>
                  <a:cubicBezTo>
                    <a:pt x="1343" y="19"/>
                    <a:pt x="1304" y="19"/>
                    <a:pt x="1226" y="39"/>
                  </a:cubicBezTo>
                  <a:cubicBezTo>
                    <a:pt x="1148" y="39"/>
                    <a:pt x="1071" y="58"/>
                    <a:pt x="1012" y="78"/>
                  </a:cubicBezTo>
                  <a:cubicBezTo>
                    <a:pt x="973" y="78"/>
                    <a:pt x="954" y="117"/>
                    <a:pt x="934" y="117"/>
                  </a:cubicBezTo>
                  <a:lnTo>
                    <a:pt x="915" y="117"/>
                  </a:lnTo>
                  <a:cubicBezTo>
                    <a:pt x="857" y="136"/>
                    <a:pt x="837" y="136"/>
                    <a:pt x="779" y="156"/>
                  </a:cubicBezTo>
                  <a:lnTo>
                    <a:pt x="759" y="156"/>
                  </a:lnTo>
                  <a:cubicBezTo>
                    <a:pt x="682" y="175"/>
                    <a:pt x="604" y="233"/>
                    <a:pt x="565" y="253"/>
                  </a:cubicBezTo>
                  <a:cubicBezTo>
                    <a:pt x="545" y="272"/>
                    <a:pt x="507" y="272"/>
                    <a:pt x="507" y="311"/>
                  </a:cubicBezTo>
                  <a:lnTo>
                    <a:pt x="468" y="350"/>
                  </a:lnTo>
                  <a:lnTo>
                    <a:pt x="448" y="370"/>
                  </a:lnTo>
                  <a:cubicBezTo>
                    <a:pt x="409" y="408"/>
                    <a:pt x="390" y="428"/>
                    <a:pt x="370" y="428"/>
                  </a:cubicBezTo>
                  <a:cubicBezTo>
                    <a:pt x="351" y="447"/>
                    <a:pt x="312" y="506"/>
                    <a:pt x="293" y="525"/>
                  </a:cubicBezTo>
                  <a:cubicBezTo>
                    <a:pt x="293" y="525"/>
                    <a:pt x="293" y="545"/>
                    <a:pt x="273" y="545"/>
                  </a:cubicBezTo>
                  <a:lnTo>
                    <a:pt x="254" y="564"/>
                  </a:lnTo>
                  <a:cubicBezTo>
                    <a:pt x="215" y="622"/>
                    <a:pt x="195" y="642"/>
                    <a:pt x="176" y="700"/>
                  </a:cubicBezTo>
                  <a:cubicBezTo>
                    <a:pt x="156" y="720"/>
                    <a:pt x="156" y="759"/>
                    <a:pt x="118" y="797"/>
                  </a:cubicBezTo>
                  <a:lnTo>
                    <a:pt x="118" y="817"/>
                  </a:lnTo>
                  <a:lnTo>
                    <a:pt x="118" y="836"/>
                  </a:lnTo>
                  <a:cubicBezTo>
                    <a:pt x="118" y="856"/>
                    <a:pt x="118" y="856"/>
                    <a:pt x="98" y="895"/>
                  </a:cubicBezTo>
                  <a:cubicBezTo>
                    <a:pt x="79" y="934"/>
                    <a:pt x="79" y="953"/>
                    <a:pt x="59" y="1011"/>
                  </a:cubicBezTo>
                  <a:lnTo>
                    <a:pt x="59" y="1031"/>
                  </a:lnTo>
                  <a:cubicBezTo>
                    <a:pt x="59" y="1089"/>
                    <a:pt x="20" y="1128"/>
                    <a:pt x="20" y="1167"/>
                  </a:cubicBezTo>
                  <a:cubicBezTo>
                    <a:pt x="20" y="1245"/>
                    <a:pt x="1" y="1303"/>
                    <a:pt x="1" y="1361"/>
                  </a:cubicBezTo>
                  <a:lnTo>
                    <a:pt x="1" y="1400"/>
                  </a:lnTo>
                  <a:lnTo>
                    <a:pt x="1" y="1517"/>
                  </a:lnTo>
                  <a:lnTo>
                    <a:pt x="1" y="1556"/>
                  </a:lnTo>
                  <a:cubicBezTo>
                    <a:pt x="1" y="1614"/>
                    <a:pt x="20" y="1653"/>
                    <a:pt x="20" y="1712"/>
                  </a:cubicBezTo>
                  <a:lnTo>
                    <a:pt x="20" y="1731"/>
                  </a:lnTo>
                  <a:cubicBezTo>
                    <a:pt x="59" y="1789"/>
                    <a:pt x="59" y="1828"/>
                    <a:pt x="79" y="1887"/>
                  </a:cubicBezTo>
                  <a:lnTo>
                    <a:pt x="79" y="1906"/>
                  </a:lnTo>
                  <a:cubicBezTo>
                    <a:pt x="98" y="1984"/>
                    <a:pt x="118" y="2023"/>
                    <a:pt x="176" y="2101"/>
                  </a:cubicBezTo>
                  <a:lnTo>
                    <a:pt x="176" y="2120"/>
                  </a:lnTo>
                  <a:cubicBezTo>
                    <a:pt x="195" y="2178"/>
                    <a:pt x="254" y="2217"/>
                    <a:pt x="273" y="2276"/>
                  </a:cubicBezTo>
                  <a:lnTo>
                    <a:pt x="293" y="2295"/>
                  </a:lnTo>
                  <a:cubicBezTo>
                    <a:pt x="351" y="2334"/>
                    <a:pt x="390" y="2412"/>
                    <a:pt x="448" y="2470"/>
                  </a:cubicBezTo>
                  <a:lnTo>
                    <a:pt x="487" y="2490"/>
                  </a:lnTo>
                  <a:cubicBezTo>
                    <a:pt x="507" y="2509"/>
                    <a:pt x="565" y="2528"/>
                    <a:pt x="584" y="2587"/>
                  </a:cubicBezTo>
                  <a:lnTo>
                    <a:pt x="798" y="2723"/>
                  </a:lnTo>
                  <a:cubicBezTo>
                    <a:pt x="857" y="2762"/>
                    <a:pt x="934" y="2781"/>
                    <a:pt x="973" y="2801"/>
                  </a:cubicBezTo>
                  <a:lnTo>
                    <a:pt x="954" y="2801"/>
                  </a:lnTo>
                  <a:lnTo>
                    <a:pt x="1168" y="2879"/>
                  </a:lnTo>
                  <a:cubicBezTo>
                    <a:pt x="1246" y="2898"/>
                    <a:pt x="1343" y="2898"/>
                    <a:pt x="1421" y="2917"/>
                  </a:cubicBezTo>
                  <a:lnTo>
                    <a:pt x="1382" y="2917"/>
                  </a:lnTo>
                  <a:cubicBezTo>
                    <a:pt x="1460" y="2917"/>
                    <a:pt x="1537" y="2956"/>
                    <a:pt x="1635" y="2956"/>
                  </a:cubicBezTo>
                  <a:cubicBezTo>
                    <a:pt x="1712" y="2956"/>
                    <a:pt x="1771" y="2956"/>
                    <a:pt x="1829" y="2917"/>
                  </a:cubicBezTo>
                  <a:lnTo>
                    <a:pt x="1849" y="2917"/>
                  </a:lnTo>
                  <a:cubicBezTo>
                    <a:pt x="1926" y="2917"/>
                    <a:pt x="2004" y="2898"/>
                    <a:pt x="2062" y="2879"/>
                  </a:cubicBezTo>
                  <a:cubicBezTo>
                    <a:pt x="2121" y="2859"/>
                    <a:pt x="2199" y="2820"/>
                    <a:pt x="2238" y="2801"/>
                  </a:cubicBezTo>
                  <a:cubicBezTo>
                    <a:pt x="2315" y="2781"/>
                    <a:pt x="2354" y="2762"/>
                    <a:pt x="2432" y="2703"/>
                  </a:cubicBezTo>
                  <a:cubicBezTo>
                    <a:pt x="2490" y="2684"/>
                    <a:pt x="2529" y="2665"/>
                    <a:pt x="2549" y="2606"/>
                  </a:cubicBezTo>
                  <a:cubicBezTo>
                    <a:pt x="2607" y="2587"/>
                    <a:pt x="2627" y="2528"/>
                    <a:pt x="2685" y="2509"/>
                  </a:cubicBezTo>
                  <a:cubicBezTo>
                    <a:pt x="2704" y="2470"/>
                    <a:pt x="2743" y="2431"/>
                    <a:pt x="2782" y="2392"/>
                  </a:cubicBezTo>
                  <a:cubicBezTo>
                    <a:pt x="2802" y="2334"/>
                    <a:pt x="2840" y="2295"/>
                    <a:pt x="2879" y="2276"/>
                  </a:cubicBezTo>
                  <a:lnTo>
                    <a:pt x="2938" y="2120"/>
                  </a:lnTo>
                  <a:lnTo>
                    <a:pt x="3015" y="1906"/>
                  </a:lnTo>
                  <a:cubicBezTo>
                    <a:pt x="3015" y="1848"/>
                    <a:pt x="3035" y="1809"/>
                    <a:pt x="3035" y="1731"/>
                  </a:cubicBezTo>
                  <a:lnTo>
                    <a:pt x="3035" y="1750"/>
                  </a:lnTo>
                  <a:cubicBezTo>
                    <a:pt x="3035" y="1692"/>
                    <a:pt x="3074" y="1634"/>
                    <a:pt x="3035" y="1556"/>
                  </a:cubicBezTo>
                  <a:cubicBezTo>
                    <a:pt x="3035" y="1517"/>
                    <a:pt x="3035" y="1439"/>
                    <a:pt x="3015" y="1400"/>
                  </a:cubicBezTo>
                  <a:lnTo>
                    <a:pt x="3015" y="1420"/>
                  </a:lnTo>
                  <a:cubicBezTo>
                    <a:pt x="3015" y="1342"/>
                    <a:pt x="2996" y="1264"/>
                    <a:pt x="2977" y="1206"/>
                  </a:cubicBezTo>
                  <a:cubicBezTo>
                    <a:pt x="2938" y="1128"/>
                    <a:pt x="2918" y="1050"/>
                    <a:pt x="2899" y="1011"/>
                  </a:cubicBezTo>
                  <a:lnTo>
                    <a:pt x="2899" y="1031"/>
                  </a:lnTo>
                  <a:cubicBezTo>
                    <a:pt x="2879" y="953"/>
                    <a:pt x="2840" y="914"/>
                    <a:pt x="2802" y="836"/>
                  </a:cubicBezTo>
                  <a:cubicBezTo>
                    <a:pt x="2782" y="778"/>
                    <a:pt x="2724" y="720"/>
                    <a:pt x="2685" y="661"/>
                  </a:cubicBezTo>
                  <a:cubicBezTo>
                    <a:pt x="2627" y="622"/>
                    <a:pt x="2588" y="564"/>
                    <a:pt x="2549" y="525"/>
                  </a:cubicBezTo>
                  <a:lnTo>
                    <a:pt x="2413" y="370"/>
                  </a:lnTo>
                  <a:lnTo>
                    <a:pt x="2199" y="233"/>
                  </a:lnTo>
                  <a:cubicBezTo>
                    <a:pt x="2121" y="195"/>
                    <a:pt x="2062" y="156"/>
                    <a:pt x="2004" y="136"/>
                  </a:cubicBezTo>
                  <a:lnTo>
                    <a:pt x="2024" y="136"/>
                  </a:lnTo>
                  <a:cubicBezTo>
                    <a:pt x="1946" y="97"/>
                    <a:pt x="1849" y="58"/>
                    <a:pt x="1771" y="58"/>
                  </a:cubicBezTo>
                  <a:cubicBezTo>
                    <a:pt x="1712" y="39"/>
                    <a:pt x="1635" y="39"/>
                    <a:pt x="1557"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1664375" y="2448675"/>
              <a:ext cx="500" cy="1000"/>
            </a:xfrm>
            <a:custGeom>
              <a:avLst/>
              <a:gdLst/>
              <a:ahLst/>
              <a:cxnLst/>
              <a:rect l="l" t="t" r="r" b="b"/>
              <a:pathLst>
                <a:path w="20" h="40" extrusionOk="0">
                  <a:moveTo>
                    <a:pt x="20" y="1"/>
                  </a:moveTo>
                  <a:cubicBezTo>
                    <a:pt x="20" y="39"/>
                    <a:pt x="20" y="39"/>
                    <a:pt x="20" y="1"/>
                  </a:cubicBezTo>
                  <a:lnTo>
                    <a:pt x="20" y="1"/>
                  </a:lnTo>
                  <a:cubicBezTo>
                    <a:pt x="0" y="1"/>
                    <a:pt x="20" y="1"/>
                    <a:pt x="20" y="1"/>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1608450" y="245355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602125" y="246812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1672650" y="2499250"/>
              <a:ext cx="975" cy="25"/>
            </a:xfrm>
            <a:custGeom>
              <a:avLst/>
              <a:gdLst/>
              <a:ahLst/>
              <a:cxnLst/>
              <a:rect l="l" t="t" r="r" b="b"/>
              <a:pathLst>
                <a:path w="39" h="1" extrusionOk="0">
                  <a:moveTo>
                    <a:pt x="0" y="0"/>
                  </a:moveTo>
                  <a:lnTo>
                    <a:pt x="0" y="0"/>
                  </a:lnTo>
                  <a:cubicBezTo>
                    <a:pt x="0" y="0"/>
                    <a:pt x="39" y="0"/>
                    <a:pt x="0" y="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1672650" y="2499250"/>
              <a:ext cx="0" cy="25"/>
            </a:xfrm>
            <a:custGeom>
              <a:avLst/>
              <a:gdLst/>
              <a:ahLst/>
              <a:cxnLst/>
              <a:rect l="l" t="t" r="r" b="b"/>
              <a:pathLst>
                <a:path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1667300" y="2504600"/>
              <a:ext cx="500" cy="25"/>
            </a:xfrm>
            <a:custGeom>
              <a:avLst/>
              <a:gdLst/>
              <a:ahLst/>
              <a:cxnLst/>
              <a:rect l="l" t="t" r="r" b="b"/>
              <a:pathLst>
                <a:path w="20" h="1" extrusionOk="0">
                  <a:moveTo>
                    <a:pt x="0" y="0"/>
                  </a:moveTo>
                  <a:lnTo>
                    <a:pt x="0" y="0"/>
                  </a:lnTo>
                  <a:cubicBezTo>
                    <a:pt x="0" y="0"/>
                    <a:pt x="20" y="0"/>
                    <a:pt x="0" y="0"/>
                  </a:cubicBezTo>
                  <a:cubicBezTo>
                    <a:pt x="20" y="0"/>
                    <a:pt x="0" y="0"/>
                    <a:pt x="0" y="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1667300" y="2504600"/>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1667300" y="2504600"/>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1667300" y="2504600"/>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1851075" y="2407350"/>
              <a:ext cx="117700" cy="110875"/>
            </a:xfrm>
            <a:custGeom>
              <a:avLst/>
              <a:gdLst/>
              <a:ahLst/>
              <a:cxnLst/>
              <a:rect l="l" t="t" r="r" b="b"/>
              <a:pathLst>
                <a:path w="4708" h="4435" extrusionOk="0">
                  <a:moveTo>
                    <a:pt x="2179" y="0"/>
                  </a:moveTo>
                  <a:cubicBezTo>
                    <a:pt x="2140" y="137"/>
                    <a:pt x="2140" y="137"/>
                    <a:pt x="2101" y="137"/>
                  </a:cubicBezTo>
                  <a:lnTo>
                    <a:pt x="1849" y="137"/>
                  </a:lnTo>
                  <a:cubicBezTo>
                    <a:pt x="1751" y="156"/>
                    <a:pt x="1654" y="156"/>
                    <a:pt x="1557" y="175"/>
                  </a:cubicBezTo>
                  <a:cubicBezTo>
                    <a:pt x="1499" y="175"/>
                    <a:pt x="1479" y="195"/>
                    <a:pt x="1421" y="195"/>
                  </a:cubicBezTo>
                  <a:cubicBezTo>
                    <a:pt x="1382" y="234"/>
                    <a:pt x="1304" y="253"/>
                    <a:pt x="1265" y="253"/>
                  </a:cubicBezTo>
                  <a:lnTo>
                    <a:pt x="1226" y="253"/>
                  </a:lnTo>
                  <a:cubicBezTo>
                    <a:pt x="1187" y="273"/>
                    <a:pt x="1110" y="292"/>
                    <a:pt x="1071" y="331"/>
                  </a:cubicBezTo>
                  <a:cubicBezTo>
                    <a:pt x="1032" y="350"/>
                    <a:pt x="1012" y="350"/>
                    <a:pt x="993" y="370"/>
                  </a:cubicBezTo>
                  <a:cubicBezTo>
                    <a:pt x="973" y="389"/>
                    <a:pt x="934" y="389"/>
                    <a:pt x="915" y="428"/>
                  </a:cubicBezTo>
                  <a:cubicBezTo>
                    <a:pt x="876" y="448"/>
                    <a:pt x="818" y="487"/>
                    <a:pt x="759" y="526"/>
                  </a:cubicBezTo>
                  <a:lnTo>
                    <a:pt x="740" y="545"/>
                  </a:lnTo>
                  <a:cubicBezTo>
                    <a:pt x="701" y="584"/>
                    <a:pt x="643" y="623"/>
                    <a:pt x="623" y="662"/>
                  </a:cubicBezTo>
                  <a:cubicBezTo>
                    <a:pt x="604" y="662"/>
                    <a:pt x="604" y="681"/>
                    <a:pt x="565" y="720"/>
                  </a:cubicBezTo>
                  <a:cubicBezTo>
                    <a:pt x="526" y="759"/>
                    <a:pt x="487" y="817"/>
                    <a:pt x="448" y="856"/>
                  </a:cubicBezTo>
                  <a:cubicBezTo>
                    <a:pt x="429" y="876"/>
                    <a:pt x="429" y="914"/>
                    <a:pt x="409" y="914"/>
                  </a:cubicBezTo>
                  <a:cubicBezTo>
                    <a:pt x="351" y="973"/>
                    <a:pt x="312" y="1051"/>
                    <a:pt x="254" y="1148"/>
                  </a:cubicBezTo>
                  <a:cubicBezTo>
                    <a:pt x="234" y="1226"/>
                    <a:pt x="176" y="1265"/>
                    <a:pt x="157" y="1342"/>
                  </a:cubicBezTo>
                  <a:cubicBezTo>
                    <a:pt x="137" y="1420"/>
                    <a:pt x="79" y="1517"/>
                    <a:pt x="59" y="1595"/>
                  </a:cubicBezTo>
                  <a:cubicBezTo>
                    <a:pt x="40" y="1654"/>
                    <a:pt x="40" y="1731"/>
                    <a:pt x="20" y="1809"/>
                  </a:cubicBezTo>
                  <a:lnTo>
                    <a:pt x="20" y="1790"/>
                  </a:lnTo>
                  <a:cubicBezTo>
                    <a:pt x="1" y="1887"/>
                    <a:pt x="1" y="1984"/>
                    <a:pt x="1" y="2081"/>
                  </a:cubicBezTo>
                  <a:cubicBezTo>
                    <a:pt x="1" y="2179"/>
                    <a:pt x="1" y="2276"/>
                    <a:pt x="20" y="2334"/>
                  </a:cubicBezTo>
                  <a:cubicBezTo>
                    <a:pt x="40" y="2432"/>
                    <a:pt x="40" y="2529"/>
                    <a:pt x="98" y="2626"/>
                  </a:cubicBezTo>
                  <a:cubicBezTo>
                    <a:pt x="118" y="2723"/>
                    <a:pt x="157" y="2821"/>
                    <a:pt x="195" y="2918"/>
                  </a:cubicBezTo>
                  <a:lnTo>
                    <a:pt x="332" y="3210"/>
                  </a:lnTo>
                  <a:lnTo>
                    <a:pt x="487" y="3443"/>
                  </a:lnTo>
                  <a:cubicBezTo>
                    <a:pt x="546" y="3501"/>
                    <a:pt x="623" y="3598"/>
                    <a:pt x="701" y="3676"/>
                  </a:cubicBezTo>
                  <a:cubicBezTo>
                    <a:pt x="779" y="3754"/>
                    <a:pt x="837" y="3832"/>
                    <a:pt x="934" y="3890"/>
                  </a:cubicBezTo>
                  <a:cubicBezTo>
                    <a:pt x="1032" y="3968"/>
                    <a:pt x="1129" y="4046"/>
                    <a:pt x="1226" y="4085"/>
                  </a:cubicBezTo>
                  <a:cubicBezTo>
                    <a:pt x="1323" y="4143"/>
                    <a:pt x="1401" y="4182"/>
                    <a:pt x="1499" y="4221"/>
                  </a:cubicBezTo>
                  <a:cubicBezTo>
                    <a:pt x="1615" y="4260"/>
                    <a:pt x="1712" y="4318"/>
                    <a:pt x="1849" y="4338"/>
                  </a:cubicBezTo>
                  <a:cubicBezTo>
                    <a:pt x="1946" y="4357"/>
                    <a:pt x="2063" y="4376"/>
                    <a:pt x="2160" y="4415"/>
                  </a:cubicBezTo>
                  <a:cubicBezTo>
                    <a:pt x="2276" y="4435"/>
                    <a:pt x="2393" y="4435"/>
                    <a:pt x="2490" y="4435"/>
                  </a:cubicBezTo>
                  <a:lnTo>
                    <a:pt x="2685" y="4435"/>
                  </a:lnTo>
                  <a:cubicBezTo>
                    <a:pt x="2743" y="4435"/>
                    <a:pt x="2782" y="4435"/>
                    <a:pt x="2860" y="4415"/>
                  </a:cubicBezTo>
                  <a:cubicBezTo>
                    <a:pt x="2977" y="4376"/>
                    <a:pt x="3074" y="4357"/>
                    <a:pt x="3191" y="4338"/>
                  </a:cubicBezTo>
                  <a:cubicBezTo>
                    <a:pt x="3288" y="4318"/>
                    <a:pt x="3366" y="4279"/>
                    <a:pt x="3463" y="4240"/>
                  </a:cubicBezTo>
                  <a:cubicBezTo>
                    <a:pt x="3541" y="4221"/>
                    <a:pt x="3638" y="4163"/>
                    <a:pt x="3716" y="4124"/>
                  </a:cubicBezTo>
                  <a:lnTo>
                    <a:pt x="3930" y="3968"/>
                  </a:lnTo>
                  <a:cubicBezTo>
                    <a:pt x="4007" y="3929"/>
                    <a:pt x="4085" y="3851"/>
                    <a:pt x="4124" y="3793"/>
                  </a:cubicBezTo>
                  <a:lnTo>
                    <a:pt x="4280" y="3657"/>
                  </a:lnTo>
                  <a:lnTo>
                    <a:pt x="4280" y="3637"/>
                  </a:lnTo>
                  <a:lnTo>
                    <a:pt x="4416" y="3404"/>
                  </a:lnTo>
                  <a:cubicBezTo>
                    <a:pt x="4474" y="3346"/>
                    <a:pt x="4513" y="3248"/>
                    <a:pt x="4533" y="3151"/>
                  </a:cubicBezTo>
                  <a:lnTo>
                    <a:pt x="4533" y="3171"/>
                  </a:lnTo>
                  <a:cubicBezTo>
                    <a:pt x="4591" y="3073"/>
                    <a:pt x="4610" y="2976"/>
                    <a:pt x="4630" y="2879"/>
                  </a:cubicBezTo>
                  <a:cubicBezTo>
                    <a:pt x="4669" y="2801"/>
                    <a:pt x="4669" y="2723"/>
                    <a:pt x="4688" y="2626"/>
                  </a:cubicBezTo>
                  <a:lnTo>
                    <a:pt x="4688" y="2665"/>
                  </a:lnTo>
                  <a:cubicBezTo>
                    <a:pt x="4688" y="2568"/>
                    <a:pt x="4708" y="2470"/>
                    <a:pt x="4708" y="2334"/>
                  </a:cubicBezTo>
                  <a:cubicBezTo>
                    <a:pt x="4708" y="2276"/>
                    <a:pt x="4708" y="2198"/>
                    <a:pt x="4688" y="2120"/>
                  </a:cubicBezTo>
                  <a:cubicBezTo>
                    <a:pt x="4649" y="2023"/>
                    <a:pt x="4649" y="1926"/>
                    <a:pt x="4630" y="1848"/>
                  </a:cubicBezTo>
                  <a:cubicBezTo>
                    <a:pt x="4610" y="1751"/>
                    <a:pt x="4591" y="1692"/>
                    <a:pt x="4533" y="1595"/>
                  </a:cubicBezTo>
                  <a:lnTo>
                    <a:pt x="4533" y="1615"/>
                  </a:lnTo>
                  <a:lnTo>
                    <a:pt x="4396" y="1323"/>
                  </a:lnTo>
                  <a:cubicBezTo>
                    <a:pt x="4338" y="1226"/>
                    <a:pt x="4299" y="1148"/>
                    <a:pt x="4221" y="1051"/>
                  </a:cubicBezTo>
                  <a:cubicBezTo>
                    <a:pt x="4144" y="953"/>
                    <a:pt x="4085" y="876"/>
                    <a:pt x="3988" y="778"/>
                  </a:cubicBezTo>
                  <a:cubicBezTo>
                    <a:pt x="3910" y="720"/>
                    <a:pt x="3813" y="642"/>
                    <a:pt x="3735" y="564"/>
                  </a:cubicBezTo>
                  <a:cubicBezTo>
                    <a:pt x="3638" y="487"/>
                    <a:pt x="3541" y="428"/>
                    <a:pt x="3424" y="370"/>
                  </a:cubicBezTo>
                  <a:lnTo>
                    <a:pt x="3132" y="234"/>
                  </a:lnTo>
                  <a:lnTo>
                    <a:pt x="3152" y="234"/>
                  </a:lnTo>
                  <a:cubicBezTo>
                    <a:pt x="3035" y="175"/>
                    <a:pt x="2918" y="137"/>
                    <a:pt x="2782" y="98"/>
                  </a:cubicBezTo>
                  <a:cubicBezTo>
                    <a:pt x="2685" y="78"/>
                    <a:pt x="2568" y="59"/>
                    <a:pt x="2471" y="39"/>
                  </a:cubicBezTo>
                  <a:lnTo>
                    <a:pt x="2490" y="39"/>
                  </a:lnTo>
                  <a:cubicBezTo>
                    <a:pt x="2393" y="0"/>
                    <a:pt x="2276" y="0"/>
                    <a:pt x="2179"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1897275" y="241122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81725" y="2414650"/>
              <a:ext cx="25" cy="1000"/>
            </a:xfrm>
            <a:custGeom>
              <a:avLst/>
              <a:gdLst/>
              <a:ahLst/>
              <a:cxnLst/>
              <a:rect l="l" t="t" r="r" b="b"/>
              <a:pathLst>
                <a:path w="1" h="40" extrusionOk="0">
                  <a:moveTo>
                    <a:pt x="0" y="39"/>
                  </a:moveTo>
                  <a:lnTo>
                    <a:pt x="0" y="39"/>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1854975" y="2441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854975" y="244137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1967300" y="24627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1967300" y="2462775"/>
              <a:ext cx="25" cy="525"/>
            </a:xfrm>
            <a:custGeom>
              <a:avLst/>
              <a:gdLst/>
              <a:ahLst/>
              <a:cxnLst/>
              <a:rect l="l" t="t" r="r" b="b"/>
              <a:pathLst>
                <a:path w="1" h="21" extrusionOk="0">
                  <a:moveTo>
                    <a:pt x="0" y="20"/>
                  </a:moveTo>
                  <a:cubicBezTo>
                    <a:pt x="0" y="1"/>
                    <a:pt x="0" y="1"/>
                    <a:pt x="0" y="20"/>
                  </a:cubicBezTo>
                  <a:cubicBezTo>
                    <a:pt x="0" y="1"/>
                    <a:pt x="0" y="1"/>
                    <a:pt x="0" y="2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1923050" y="2519175"/>
              <a:ext cx="25" cy="25"/>
            </a:xfrm>
            <a:custGeom>
              <a:avLst/>
              <a:gdLst/>
              <a:ahLst/>
              <a:cxnLst/>
              <a:rect l="l" t="t" r="r" b="b"/>
              <a:pathLst>
                <a:path w="1" h="1" extrusionOk="0">
                  <a:moveTo>
                    <a:pt x="0" y="1"/>
                  </a:move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1922550" y="2519175"/>
              <a:ext cx="25" cy="25"/>
            </a:xfrm>
            <a:custGeom>
              <a:avLst/>
              <a:gdLst/>
              <a:ahLst/>
              <a:cxnLst/>
              <a:rect l="l" t="t" r="r" b="b"/>
              <a:pathLst>
                <a:path w="1" h="1" extrusionOk="0">
                  <a:moveTo>
                    <a:pt x="1" y="1"/>
                  </a:move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1636175" y="2232800"/>
              <a:ext cx="145400" cy="164350"/>
            </a:xfrm>
            <a:custGeom>
              <a:avLst/>
              <a:gdLst/>
              <a:ahLst/>
              <a:cxnLst/>
              <a:rect l="l" t="t" r="r" b="b"/>
              <a:pathLst>
                <a:path w="5816" h="6574" extrusionOk="0">
                  <a:moveTo>
                    <a:pt x="3268" y="0"/>
                  </a:moveTo>
                  <a:cubicBezTo>
                    <a:pt x="3346" y="136"/>
                    <a:pt x="3307" y="136"/>
                    <a:pt x="3307" y="136"/>
                  </a:cubicBezTo>
                  <a:cubicBezTo>
                    <a:pt x="3190" y="136"/>
                    <a:pt x="3093" y="136"/>
                    <a:pt x="2976" y="156"/>
                  </a:cubicBezTo>
                  <a:cubicBezTo>
                    <a:pt x="2859" y="175"/>
                    <a:pt x="2704" y="214"/>
                    <a:pt x="2587" y="233"/>
                  </a:cubicBezTo>
                  <a:cubicBezTo>
                    <a:pt x="2470" y="272"/>
                    <a:pt x="2334" y="292"/>
                    <a:pt x="2218" y="350"/>
                  </a:cubicBezTo>
                  <a:cubicBezTo>
                    <a:pt x="2218" y="350"/>
                    <a:pt x="2198" y="350"/>
                    <a:pt x="2198" y="370"/>
                  </a:cubicBezTo>
                  <a:cubicBezTo>
                    <a:pt x="2062" y="428"/>
                    <a:pt x="1945" y="486"/>
                    <a:pt x="1848" y="545"/>
                  </a:cubicBezTo>
                  <a:cubicBezTo>
                    <a:pt x="1848" y="545"/>
                    <a:pt x="1829" y="545"/>
                    <a:pt x="1829" y="564"/>
                  </a:cubicBezTo>
                  <a:lnTo>
                    <a:pt x="1770" y="564"/>
                  </a:lnTo>
                  <a:cubicBezTo>
                    <a:pt x="1712" y="622"/>
                    <a:pt x="1653" y="642"/>
                    <a:pt x="1576" y="681"/>
                  </a:cubicBezTo>
                  <a:cubicBezTo>
                    <a:pt x="1576" y="681"/>
                    <a:pt x="1556" y="681"/>
                    <a:pt x="1556" y="720"/>
                  </a:cubicBezTo>
                  <a:cubicBezTo>
                    <a:pt x="1537" y="739"/>
                    <a:pt x="1517" y="739"/>
                    <a:pt x="1478" y="759"/>
                  </a:cubicBezTo>
                  <a:cubicBezTo>
                    <a:pt x="1420" y="817"/>
                    <a:pt x="1342" y="875"/>
                    <a:pt x="1265" y="934"/>
                  </a:cubicBezTo>
                  <a:lnTo>
                    <a:pt x="1226" y="953"/>
                  </a:lnTo>
                  <a:lnTo>
                    <a:pt x="1187" y="973"/>
                  </a:lnTo>
                  <a:lnTo>
                    <a:pt x="1167" y="973"/>
                  </a:lnTo>
                  <a:lnTo>
                    <a:pt x="1128" y="1031"/>
                  </a:lnTo>
                  <a:cubicBezTo>
                    <a:pt x="1031" y="1128"/>
                    <a:pt x="934" y="1245"/>
                    <a:pt x="837" y="1362"/>
                  </a:cubicBezTo>
                  <a:cubicBezTo>
                    <a:pt x="798" y="1400"/>
                    <a:pt x="778" y="1420"/>
                    <a:pt x="759" y="1459"/>
                  </a:cubicBezTo>
                  <a:lnTo>
                    <a:pt x="759" y="1498"/>
                  </a:lnTo>
                  <a:cubicBezTo>
                    <a:pt x="681" y="1595"/>
                    <a:pt x="603" y="1692"/>
                    <a:pt x="564" y="1809"/>
                  </a:cubicBezTo>
                  <a:cubicBezTo>
                    <a:pt x="506" y="1887"/>
                    <a:pt x="487" y="1945"/>
                    <a:pt x="448" y="2023"/>
                  </a:cubicBezTo>
                  <a:lnTo>
                    <a:pt x="448" y="2042"/>
                  </a:lnTo>
                  <a:cubicBezTo>
                    <a:pt x="448" y="2042"/>
                    <a:pt x="448" y="2081"/>
                    <a:pt x="409" y="2081"/>
                  </a:cubicBezTo>
                  <a:cubicBezTo>
                    <a:pt x="389" y="2139"/>
                    <a:pt x="350" y="2217"/>
                    <a:pt x="311" y="2295"/>
                  </a:cubicBezTo>
                  <a:lnTo>
                    <a:pt x="311" y="2315"/>
                  </a:lnTo>
                  <a:cubicBezTo>
                    <a:pt x="292" y="2392"/>
                    <a:pt x="273" y="2470"/>
                    <a:pt x="214" y="2528"/>
                  </a:cubicBezTo>
                  <a:lnTo>
                    <a:pt x="156" y="2762"/>
                  </a:lnTo>
                  <a:cubicBezTo>
                    <a:pt x="98" y="2898"/>
                    <a:pt x="78" y="3073"/>
                    <a:pt x="59" y="3209"/>
                  </a:cubicBezTo>
                  <a:cubicBezTo>
                    <a:pt x="59" y="3268"/>
                    <a:pt x="20" y="3345"/>
                    <a:pt x="20" y="3384"/>
                  </a:cubicBezTo>
                  <a:cubicBezTo>
                    <a:pt x="20" y="3482"/>
                    <a:pt x="0" y="3618"/>
                    <a:pt x="0" y="3695"/>
                  </a:cubicBezTo>
                  <a:lnTo>
                    <a:pt x="0" y="3870"/>
                  </a:lnTo>
                  <a:lnTo>
                    <a:pt x="0" y="3890"/>
                  </a:lnTo>
                  <a:lnTo>
                    <a:pt x="0" y="3929"/>
                  </a:lnTo>
                  <a:cubicBezTo>
                    <a:pt x="0" y="4026"/>
                    <a:pt x="0" y="4084"/>
                    <a:pt x="20" y="4182"/>
                  </a:cubicBezTo>
                  <a:cubicBezTo>
                    <a:pt x="59" y="4318"/>
                    <a:pt x="59" y="4415"/>
                    <a:pt x="78" y="4532"/>
                  </a:cubicBezTo>
                  <a:cubicBezTo>
                    <a:pt x="78" y="4571"/>
                    <a:pt x="98" y="4610"/>
                    <a:pt x="98" y="4648"/>
                  </a:cubicBezTo>
                  <a:cubicBezTo>
                    <a:pt x="98" y="4668"/>
                    <a:pt x="98" y="4668"/>
                    <a:pt x="117" y="4707"/>
                  </a:cubicBezTo>
                  <a:lnTo>
                    <a:pt x="195" y="4921"/>
                  </a:lnTo>
                  <a:cubicBezTo>
                    <a:pt x="195" y="4940"/>
                    <a:pt x="214" y="4999"/>
                    <a:pt x="214" y="5018"/>
                  </a:cubicBezTo>
                  <a:cubicBezTo>
                    <a:pt x="214" y="5018"/>
                    <a:pt x="214" y="5037"/>
                    <a:pt x="253" y="5037"/>
                  </a:cubicBezTo>
                  <a:cubicBezTo>
                    <a:pt x="292" y="5135"/>
                    <a:pt x="350" y="5232"/>
                    <a:pt x="389" y="5310"/>
                  </a:cubicBezTo>
                  <a:cubicBezTo>
                    <a:pt x="448" y="5407"/>
                    <a:pt x="525" y="5504"/>
                    <a:pt x="584" y="5601"/>
                  </a:cubicBezTo>
                  <a:cubicBezTo>
                    <a:pt x="662" y="5699"/>
                    <a:pt x="739" y="5777"/>
                    <a:pt x="817" y="5835"/>
                  </a:cubicBezTo>
                  <a:cubicBezTo>
                    <a:pt x="876" y="5913"/>
                    <a:pt x="973" y="5990"/>
                    <a:pt x="1051" y="6068"/>
                  </a:cubicBezTo>
                  <a:cubicBezTo>
                    <a:pt x="1148" y="6127"/>
                    <a:pt x="1226" y="6185"/>
                    <a:pt x="1323" y="6263"/>
                  </a:cubicBezTo>
                  <a:cubicBezTo>
                    <a:pt x="1420" y="6302"/>
                    <a:pt x="1498" y="6360"/>
                    <a:pt x="1595" y="6379"/>
                  </a:cubicBezTo>
                  <a:lnTo>
                    <a:pt x="1556" y="6379"/>
                  </a:lnTo>
                  <a:cubicBezTo>
                    <a:pt x="1692" y="6438"/>
                    <a:pt x="1790" y="6477"/>
                    <a:pt x="1906" y="6496"/>
                  </a:cubicBezTo>
                  <a:cubicBezTo>
                    <a:pt x="2004" y="6516"/>
                    <a:pt x="2101" y="6554"/>
                    <a:pt x="2198" y="6554"/>
                  </a:cubicBezTo>
                  <a:cubicBezTo>
                    <a:pt x="2315" y="6574"/>
                    <a:pt x="2431" y="6574"/>
                    <a:pt x="2529" y="6574"/>
                  </a:cubicBezTo>
                  <a:cubicBezTo>
                    <a:pt x="2626" y="6574"/>
                    <a:pt x="2743" y="6574"/>
                    <a:pt x="2840" y="6554"/>
                  </a:cubicBezTo>
                  <a:cubicBezTo>
                    <a:pt x="2996" y="6535"/>
                    <a:pt x="3112" y="6496"/>
                    <a:pt x="3248" y="6477"/>
                  </a:cubicBezTo>
                  <a:cubicBezTo>
                    <a:pt x="3384" y="6438"/>
                    <a:pt x="3501" y="6399"/>
                    <a:pt x="3637" y="6341"/>
                  </a:cubicBezTo>
                  <a:lnTo>
                    <a:pt x="3598" y="6341"/>
                  </a:lnTo>
                  <a:cubicBezTo>
                    <a:pt x="3754" y="6263"/>
                    <a:pt x="3890" y="6204"/>
                    <a:pt x="4007" y="6107"/>
                  </a:cubicBezTo>
                  <a:cubicBezTo>
                    <a:pt x="4143" y="6049"/>
                    <a:pt x="4240" y="5971"/>
                    <a:pt x="4338" y="5893"/>
                  </a:cubicBezTo>
                  <a:cubicBezTo>
                    <a:pt x="4454" y="5796"/>
                    <a:pt x="4571" y="5679"/>
                    <a:pt x="4707" y="5582"/>
                  </a:cubicBezTo>
                  <a:cubicBezTo>
                    <a:pt x="4785" y="5485"/>
                    <a:pt x="4902" y="5349"/>
                    <a:pt x="4979" y="5232"/>
                  </a:cubicBezTo>
                  <a:cubicBezTo>
                    <a:pt x="5115" y="5096"/>
                    <a:pt x="5213" y="4940"/>
                    <a:pt x="5310" y="4765"/>
                  </a:cubicBezTo>
                  <a:lnTo>
                    <a:pt x="5524" y="4337"/>
                  </a:lnTo>
                  <a:lnTo>
                    <a:pt x="5524" y="4357"/>
                  </a:lnTo>
                  <a:cubicBezTo>
                    <a:pt x="5602" y="4182"/>
                    <a:pt x="5641" y="4046"/>
                    <a:pt x="5699" y="3870"/>
                  </a:cubicBezTo>
                  <a:cubicBezTo>
                    <a:pt x="5738" y="3695"/>
                    <a:pt x="5757" y="3540"/>
                    <a:pt x="5796" y="3365"/>
                  </a:cubicBezTo>
                  <a:lnTo>
                    <a:pt x="5796" y="3384"/>
                  </a:lnTo>
                  <a:cubicBezTo>
                    <a:pt x="5816" y="3248"/>
                    <a:pt x="5816" y="3073"/>
                    <a:pt x="5816" y="2917"/>
                  </a:cubicBezTo>
                  <a:lnTo>
                    <a:pt x="5816" y="2665"/>
                  </a:lnTo>
                  <a:cubicBezTo>
                    <a:pt x="5816" y="2587"/>
                    <a:pt x="5796" y="2509"/>
                    <a:pt x="5796" y="2412"/>
                  </a:cubicBezTo>
                  <a:cubicBezTo>
                    <a:pt x="5757" y="2276"/>
                    <a:pt x="5738" y="2120"/>
                    <a:pt x="5718" y="2003"/>
                  </a:cubicBezTo>
                  <a:cubicBezTo>
                    <a:pt x="5660" y="1848"/>
                    <a:pt x="5641" y="1731"/>
                    <a:pt x="5563" y="1595"/>
                  </a:cubicBezTo>
                  <a:lnTo>
                    <a:pt x="5563" y="1614"/>
                  </a:lnTo>
                  <a:cubicBezTo>
                    <a:pt x="5524" y="1498"/>
                    <a:pt x="5446" y="1362"/>
                    <a:pt x="5407" y="1245"/>
                  </a:cubicBezTo>
                  <a:cubicBezTo>
                    <a:pt x="5349" y="1148"/>
                    <a:pt x="5271" y="1070"/>
                    <a:pt x="5232" y="973"/>
                  </a:cubicBezTo>
                  <a:cubicBezTo>
                    <a:pt x="5154" y="914"/>
                    <a:pt x="5077" y="817"/>
                    <a:pt x="5018" y="739"/>
                  </a:cubicBezTo>
                  <a:cubicBezTo>
                    <a:pt x="4940" y="661"/>
                    <a:pt x="4843" y="584"/>
                    <a:pt x="4765" y="525"/>
                  </a:cubicBezTo>
                  <a:lnTo>
                    <a:pt x="4765" y="525"/>
                  </a:lnTo>
                  <a:lnTo>
                    <a:pt x="4785" y="545"/>
                  </a:lnTo>
                  <a:cubicBezTo>
                    <a:pt x="4707" y="467"/>
                    <a:pt x="4590" y="389"/>
                    <a:pt x="4493" y="350"/>
                  </a:cubicBezTo>
                  <a:cubicBezTo>
                    <a:pt x="4435" y="292"/>
                    <a:pt x="4338" y="253"/>
                    <a:pt x="4260" y="233"/>
                  </a:cubicBezTo>
                  <a:cubicBezTo>
                    <a:pt x="4143" y="175"/>
                    <a:pt x="4007" y="136"/>
                    <a:pt x="3890" y="97"/>
                  </a:cubicBezTo>
                  <a:cubicBezTo>
                    <a:pt x="3793" y="78"/>
                    <a:pt x="3676" y="58"/>
                    <a:pt x="3560" y="39"/>
                  </a:cubicBezTo>
                  <a:cubicBezTo>
                    <a:pt x="3462" y="39"/>
                    <a:pt x="3365" y="0"/>
                    <a:pt x="3268"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1637150" y="2316425"/>
              <a:ext cx="25" cy="25"/>
            </a:xfrm>
            <a:custGeom>
              <a:avLst/>
              <a:gdLst/>
              <a:ahLst/>
              <a:cxnLst/>
              <a:rect l="l" t="t" r="r" b="b"/>
              <a:pathLst>
                <a:path w="1" h="1" extrusionOk="0">
                  <a:moveTo>
                    <a:pt x="0" y="0"/>
                  </a:moveTo>
                  <a:lnTo>
                    <a:pt x="0" y="0"/>
                  </a:ln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1642500" y="23601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1642500" y="23601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1519000" y="2575100"/>
              <a:ext cx="124000" cy="123900"/>
            </a:xfrm>
            <a:custGeom>
              <a:avLst/>
              <a:gdLst/>
              <a:ahLst/>
              <a:cxnLst/>
              <a:rect l="l" t="t" r="r" b="b"/>
              <a:pathLst>
                <a:path w="4960" h="4956" extrusionOk="0">
                  <a:moveTo>
                    <a:pt x="2703" y="0"/>
                  </a:moveTo>
                  <a:cubicBezTo>
                    <a:pt x="2692" y="35"/>
                    <a:pt x="2638" y="42"/>
                    <a:pt x="2572" y="42"/>
                  </a:cubicBezTo>
                  <a:cubicBezTo>
                    <a:pt x="2528" y="42"/>
                    <a:pt x="2478" y="39"/>
                    <a:pt x="2431" y="39"/>
                  </a:cubicBezTo>
                  <a:cubicBezTo>
                    <a:pt x="2334" y="39"/>
                    <a:pt x="2217" y="39"/>
                    <a:pt x="2120" y="59"/>
                  </a:cubicBezTo>
                  <a:cubicBezTo>
                    <a:pt x="2023" y="78"/>
                    <a:pt x="1906" y="78"/>
                    <a:pt x="1809" y="137"/>
                  </a:cubicBezTo>
                  <a:cubicBezTo>
                    <a:pt x="1712" y="156"/>
                    <a:pt x="1614" y="195"/>
                    <a:pt x="1517" y="234"/>
                  </a:cubicBezTo>
                  <a:lnTo>
                    <a:pt x="1537" y="234"/>
                  </a:lnTo>
                  <a:cubicBezTo>
                    <a:pt x="1323" y="331"/>
                    <a:pt x="1128" y="448"/>
                    <a:pt x="934" y="564"/>
                  </a:cubicBezTo>
                  <a:cubicBezTo>
                    <a:pt x="856" y="642"/>
                    <a:pt x="778" y="681"/>
                    <a:pt x="700" y="759"/>
                  </a:cubicBezTo>
                  <a:cubicBezTo>
                    <a:pt x="642" y="837"/>
                    <a:pt x="583" y="915"/>
                    <a:pt x="506" y="973"/>
                  </a:cubicBezTo>
                  <a:cubicBezTo>
                    <a:pt x="389" y="1128"/>
                    <a:pt x="292" y="1303"/>
                    <a:pt x="214" y="1459"/>
                  </a:cubicBezTo>
                  <a:lnTo>
                    <a:pt x="214" y="1440"/>
                  </a:lnTo>
                  <a:cubicBezTo>
                    <a:pt x="175" y="1556"/>
                    <a:pt x="156" y="1654"/>
                    <a:pt x="97" y="1790"/>
                  </a:cubicBezTo>
                  <a:cubicBezTo>
                    <a:pt x="78" y="1887"/>
                    <a:pt x="58" y="2004"/>
                    <a:pt x="19" y="2101"/>
                  </a:cubicBezTo>
                  <a:lnTo>
                    <a:pt x="19" y="2081"/>
                  </a:lnTo>
                  <a:cubicBezTo>
                    <a:pt x="0" y="2315"/>
                    <a:pt x="0" y="2568"/>
                    <a:pt x="19" y="2821"/>
                  </a:cubicBezTo>
                  <a:cubicBezTo>
                    <a:pt x="78" y="3112"/>
                    <a:pt x="156" y="3443"/>
                    <a:pt x="272" y="3696"/>
                  </a:cubicBezTo>
                  <a:cubicBezTo>
                    <a:pt x="389" y="3987"/>
                    <a:pt x="545" y="4240"/>
                    <a:pt x="739" y="4474"/>
                  </a:cubicBezTo>
                  <a:cubicBezTo>
                    <a:pt x="759" y="4513"/>
                    <a:pt x="759" y="4532"/>
                    <a:pt x="778" y="4552"/>
                  </a:cubicBezTo>
                  <a:cubicBezTo>
                    <a:pt x="895" y="4649"/>
                    <a:pt x="1031" y="4727"/>
                    <a:pt x="1167" y="4765"/>
                  </a:cubicBezTo>
                  <a:lnTo>
                    <a:pt x="1148" y="4765"/>
                  </a:lnTo>
                  <a:cubicBezTo>
                    <a:pt x="1342" y="4843"/>
                    <a:pt x="1537" y="4921"/>
                    <a:pt x="1750" y="4941"/>
                  </a:cubicBezTo>
                  <a:lnTo>
                    <a:pt x="1731" y="4941"/>
                  </a:lnTo>
                  <a:cubicBezTo>
                    <a:pt x="1848" y="4950"/>
                    <a:pt x="1974" y="4955"/>
                    <a:pt x="2101" y="4955"/>
                  </a:cubicBezTo>
                  <a:cubicBezTo>
                    <a:pt x="2227" y="4955"/>
                    <a:pt x="2353" y="4950"/>
                    <a:pt x="2470" y="4941"/>
                  </a:cubicBezTo>
                  <a:cubicBezTo>
                    <a:pt x="2801" y="4902"/>
                    <a:pt x="3092" y="4824"/>
                    <a:pt x="3384" y="4707"/>
                  </a:cubicBezTo>
                  <a:lnTo>
                    <a:pt x="3345" y="4707"/>
                  </a:lnTo>
                  <a:cubicBezTo>
                    <a:pt x="3598" y="4610"/>
                    <a:pt x="3832" y="4454"/>
                    <a:pt x="4065" y="4279"/>
                  </a:cubicBezTo>
                  <a:cubicBezTo>
                    <a:pt x="4221" y="4143"/>
                    <a:pt x="4396" y="3987"/>
                    <a:pt x="4512" y="3832"/>
                  </a:cubicBezTo>
                  <a:cubicBezTo>
                    <a:pt x="4610" y="3676"/>
                    <a:pt x="4707" y="3540"/>
                    <a:pt x="4785" y="3365"/>
                  </a:cubicBezTo>
                  <a:lnTo>
                    <a:pt x="4785" y="3385"/>
                  </a:lnTo>
                  <a:cubicBezTo>
                    <a:pt x="4804" y="3307"/>
                    <a:pt x="4843" y="3248"/>
                    <a:pt x="4862" y="3151"/>
                  </a:cubicBezTo>
                  <a:cubicBezTo>
                    <a:pt x="4882" y="3054"/>
                    <a:pt x="4901" y="2918"/>
                    <a:pt x="4940" y="2801"/>
                  </a:cubicBezTo>
                  <a:lnTo>
                    <a:pt x="4940" y="2821"/>
                  </a:lnTo>
                  <a:cubicBezTo>
                    <a:pt x="4960" y="2704"/>
                    <a:pt x="4960" y="2607"/>
                    <a:pt x="4960" y="2490"/>
                  </a:cubicBezTo>
                  <a:cubicBezTo>
                    <a:pt x="4960" y="2393"/>
                    <a:pt x="4960" y="2315"/>
                    <a:pt x="4940" y="2218"/>
                  </a:cubicBezTo>
                  <a:cubicBezTo>
                    <a:pt x="4901" y="2120"/>
                    <a:pt x="4901" y="2004"/>
                    <a:pt x="4862" y="1906"/>
                  </a:cubicBezTo>
                  <a:cubicBezTo>
                    <a:pt x="4843" y="1809"/>
                    <a:pt x="4785" y="1712"/>
                    <a:pt x="4765" y="1615"/>
                  </a:cubicBezTo>
                  <a:lnTo>
                    <a:pt x="4765" y="1634"/>
                  </a:lnTo>
                  <a:cubicBezTo>
                    <a:pt x="4707" y="1537"/>
                    <a:pt x="4668" y="1420"/>
                    <a:pt x="4590" y="1323"/>
                  </a:cubicBezTo>
                  <a:cubicBezTo>
                    <a:pt x="4551" y="1245"/>
                    <a:pt x="4493" y="1148"/>
                    <a:pt x="4415" y="1070"/>
                  </a:cubicBezTo>
                  <a:lnTo>
                    <a:pt x="4415" y="1051"/>
                  </a:lnTo>
                  <a:cubicBezTo>
                    <a:pt x="4279" y="876"/>
                    <a:pt x="4104" y="701"/>
                    <a:pt x="3929" y="564"/>
                  </a:cubicBezTo>
                  <a:cubicBezTo>
                    <a:pt x="3832" y="487"/>
                    <a:pt x="3734" y="428"/>
                    <a:pt x="3637" y="370"/>
                  </a:cubicBezTo>
                  <a:cubicBezTo>
                    <a:pt x="3559" y="331"/>
                    <a:pt x="3423" y="253"/>
                    <a:pt x="3326" y="195"/>
                  </a:cubicBezTo>
                  <a:lnTo>
                    <a:pt x="3345" y="195"/>
                  </a:lnTo>
                  <a:cubicBezTo>
                    <a:pt x="3229" y="156"/>
                    <a:pt x="3131" y="98"/>
                    <a:pt x="3015" y="78"/>
                  </a:cubicBezTo>
                  <a:cubicBezTo>
                    <a:pt x="2917" y="59"/>
                    <a:pt x="2801" y="39"/>
                    <a:pt x="2703"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a:off x="1538925" y="2688875"/>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a:off x="1449450" y="2912550"/>
              <a:ext cx="99225" cy="93250"/>
            </a:xfrm>
            <a:custGeom>
              <a:avLst/>
              <a:gdLst/>
              <a:ahLst/>
              <a:cxnLst/>
              <a:rect l="l" t="t" r="r" b="b"/>
              <a:pathLst>
                <a:path w="3969" h="3730" extrusionOk="0">
                  <a:moveTo>
                    <a:pt x="2199" y="0"/>
                  </a:moveTo>
                  <a:cubicBezTo>
                    <a:pt x="2101" y="0"/>
                    <a:pt x="2004" y="0"/>
                    <a:pt x="1887" y="20"/>
                  </a:cubicBezTo>
                  <a:cubicBezTo>
                    <a:pt x="1751" y="59"/>
                    <a:pt x="1654" y="59"/>
                    <a:pt x="1537" y="97"/>
                  </a:cubicBezTo>
                  <a:cubicBezTo>
                    <a:pt x="1440" y="117"/>
                    <a:pt x="1323" y="175"/>
                    <a:pt x="1226" y="195"/>
                  </a:cubicBezTo>
                  <a:cubicBezTo>
                    <a:pt x="1012" y="292"/>
                    <a:pt x="818" y="409"/>
                    <a:pt x="623" y="545"/>
                  </a:cubicBezTo>
                  <a:cubicBezTo>
                    <a:pt x="545" y="584"/>
                    <a:pt x="468" y="661"/>
                    <a:pt x="429" y="700"/>
                  </a:cubicBezTo>
                  <a:cubicBezTo>
                    <a:pt x="370" y="759"/>
                    <a:pt x="331" y="798"/>
                    <a:pt x="273" y="875"/>
                  </a:cubicBezTo>
                  <a:cubicBezTo>
                    <a:pt x="234" y="934"/>
                    <a:pt x="195" y="973"/>
                    <a:pt x="156" y="1050"/>
                  </a:cubicBezTo>
                  <a:lnTo>
                    <a:pt x="79" y="1187"/>
                  </a:lnTo>
                  <a:lnTo>
                    <a:pt x="79" y="1226"/>
                  </a:lnTo>
                  <a:cubicBezTo>
                    <a:pt x="59" y="1264"/>
                    <a:pt x="40" y="1323"/>
                    <a:pt x="40" y="1362"/>
                  </a:cubicBezTo>
                  <a:cubicBezTo>
                    <a:pt x="1" y="1401"/>
                    <a:pt x="1" y="1459"/>
                    <a:pt x="1" y="1537"/>
                  </a:cubicBezTo>
                  <a:lnTo>
                    <a:pt x="1" y="1692"/>
                  </a:lnTo>
                  <a:cubicBezTo>
                    <a:pt x="1" y="1770"/>
                    <a:pt x="1" y="1828"/>
                    <a:pt x="40" y="1887"/>
                  </a:cubicBezTo>
                  <a:lnTo>
                    <a:pt x="40" y="1945"/>
                  </a:lnTo>
                  <a:lnTo>
                    <a:pt x="40" y="2023"/>
                  </a:lnTo>
                  <a:cubicBezTo>
                    <a:pt x="40" y="2023"/>
                    <a:pt x="40" y="2042"/>
                    <a:pt x="1" y="2042"/>
                  </a:cubicBezTo>
                  <a:lnTo>
                    <a:pt x="1" y="2140"/>
                  </a:lnTo>
                  <a:lnTo>
                    <a:pt x="1" y="2159"/>
                  </a:lnTo>
                  <a:cubicBezTo>
                    <a:pt x="40" y="2334"/>
                    <a:pt x="79" y="2509"/>
                    <a:pt x="156" y="2645"/>
                  </a:cubicBezTo>
                  <a:cubicBezTo>
                    <a:pt x="195" y="2762"/>
                    <a:pt x="273" y="2898"/>
                    <a:pt x="370" y="3015"/>
                  </a:cubicBezTo>
                  <a:cubicBezTo>
                    <a:pt x="468" y="3132"/>
                    <a:pt x="565" y="3229"/>
                    <a:pt x="681" y="3326"/>
                  </a:cubicBezTo>
                  <a:cubicBezTo>
                    <a:pt x="837" y="3423"/>
                    <a:pt x="973" y="3521"/>
                    <a:pt x="1129" y="3579"/>
                  </a:cubicBezTo>
                  <a:lnTo>
                    <a:pt x="1109" y="3579"/>
                  </a:lnTo>
                  <a:cubicBezTo>
                    <a:pt x="1265" y="3657"/>
                    <a:pt x="1479" y="3696"/>
                    <a:pt x="1673" y="3715"/>
                  </a:cubicBezTo>
                  <a:lnTo>
                    <a:pt x="1634" y="3715"/>
                  </a:lnTo>
                  <a:cubicBezTo>
                    <a:pt x="1722" y="3725"/>
                    <a:pt x="1814" y="3730"/>
                    <a:pt x="1907" y="3730"/>
                  </a:cubicBezTo>
                  <a:cubicBezTo>
                    <a:pt x="1999" y="3730"/>
                    <a:pt x="2092" y="3725"/>
                    <a:pt x="2179" y="3715"/>
                  </a:cubicBezTo>
                  <a:lnTo>
                    <a:pt x="2199" y="3715"/>
                  </a:lnTo>
                  <a:cubicBezTo>
                    <a:pt x="2393" y="3696"/>
                    <a:pt x="2568" y="3637"/>
                    <a:pt x="2724" y="3579"/>
                  </a:cubicBezTo>
                  <a:lnTo>
                    <a:pt x="2704" y="3579"/>
                  </a:lnTo>
                  <a:cubicBezTo>
                    <a:pt x="2860" y="3501"/>
                    <a:pt x="2996" y="3423"/>
                    <a:pt x="3152" y="3326"/>
                  </a:cubicBezTo>
                  <a:cubicBezTo>
                    <a:pt x="3268" y="3229"/>
                    <a:pt x="3385" y="3112"/>
                    <a:pt x="3521" y="2957"/>
                  </a:cubicBezTo>
                  <a:cubicBezTo>
                    <a:pt x="3618" y="2820"/>
                    <a:pt x="3716" y="2684"/>
                    <a:pt x="3774" y="2509"/>
                  </a:cubicBezTo>
                  <a:lnTo>
                    <a:pt x="3774" y="2529"/>
                  </a:lnTo>
                  <a:cubicBezTo>
                    <a:pt x="3871" y="2315"/>
                    <a:pt x="3930" y="2120"/>
                    <a:pt x="3949" y="1867"/>
                  </a:cubicBezTo>
                  <a:cubicBezTo>
                    <a:pt x="3949" y="1790"/>
                    <a:pt x="3968" y="1712"/>
                    <a:pt x="3968" y="1634"/>
                  </a:cubicBezTo>
                  <a:cubicBezTo>
                    <a:pt x="3968" y="1556"/>
                    <a:pt x="3968" y="1478"/>
                    <a:pt x="3949" y="1381"/>
                  </a:cubicBezTo>
                  <a:cubicBezTo>
                    <a:pt x="3930" y="1245"/>
                    <a:pt x="3910" y="1109"/>
                    <a:pt x="3852" y="992"/>
                  </a:cubicBezTo>
                  <a:lnTo>
                    <a:pt x="3852" y="1012"/>
                  </a:lnTo>
                  <a:cubicBezTo>
                    <a:pt x="3813" y="895"/>
                    <a:pt x="3735" y="798"/>
                    <a:pt x="3657" y="700"/>
                  </a:cubicBezTo>
                  <a:cubicBezTo>
                    <a:pt x="3579" y="603"/>
                    <a:pt x="3482" y="525"/>
                    <a:pt x="3404" y="467"/>
                  </a:cubicBezTo>
                  <a:lnTo>
                    <a:pt x="3385" y="467"/>
                  </a:lnTo>
                  <a:cubicBezTo>
                    <a:pt x="3268" y="370"/>
                    <a:pt x="3152" y="292"/>
                    <a:pt x="2996" y="234"/>
                  </a:cubicBezTo>
                  <a:cubicBezTo>
                    <a:pt x="2840" y="175"/>
                    <a:pt x="2665" y="117"/>
                    <a:pt x="2471" y="97"/>
                  </a:cubicBezTo>
                  <a:lnTo>
                    <a:pt x="2490" y="97"/>
                  </a:lnTo>
                  <a:cubicBezTo>
                    <a:pt x="2412" y="0"/>
                    <a:pt x="2315" y="0"/>
                    <a:pt x="2199"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a:off x="1534050" y="2922275"/>
              <a:ext cx="25" cy="25"/>
            </a:xfrm>
            <a:custGeom>
              <a:avLst/>
              <a:gdLst/>
              <a:ahLst/>
              <a:cxnLst/>
              <a:rect l="l" t="t" r="r" b="b"/>
              <a:pathLst>
                <a:path w="1" h="1" extrusionOk="0">
                  <a:moveTo>
                    <a:pt x="1" y="0"/>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1452375" y="2942200"/>
              <a:ext cx="25" cy="25"/>
            </a:xfrm>
            <a:custGeom>
              <a:avLst/>
              <a:gdLst/>
              <a:ahLst/>
              <a:cxnLst/>
              <a:rect l="l" t="t" r="r" b="b"/>
              <a:pathLst>
                <a:path w="1" h="1" extrusionOk="0">
                  <a:moveTo>
                    <a:pt x="0" y="1"/>
                  </a:move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1548150" y="2945600"/>
              <a:ext cx="25" cy="525"/>
            </a:xfrm>
            <a:custGeom>
              <a:avLst/>
              <a:gdLst/>
              <a:ahLst/>
              <a:cxnLst/>
              <a:rect l="l" t="t" r="r" b="b"/>
              <a:pathLst>
                <a:path w="1" h="21" extrusionOk="0">
                  <a:moveTo>
                    <a:pt x="1" y="20"/>
                  </a:moveTo>
                  <a:cubicBezTo>
                    <a:pt x="1" y="20"/>
                    <a:pt x="1" y="1"/>
                    <a:pt x="1" y="20"/>
                  </a:cubicBezTo>
                  <a:cubicBezTo>
                    <a:pt x="1" y="1"/>
                    <a:pt x="1" y="20"/>
                    <a:pt x="1" y="2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1527750" y="2994725"/>
              <a:ext cx="25" cy="25"/>
            </a:xfrm>
            <a:custGeom>
              <a:avLst/>
              <a:gdLst/>
              <a:ahLst/>
              <a:cxnLst/>
              <a:rect l="l" t="t" r="r" b="b"/>
              <a:pathLst>
                <a:path w="1" h="1" extrusionOk="0">
                  <a:moveTo>
                    <a:pt x="0" y="0"/>
                  </a:moveTo>
                  <a:lnTo>
                    <a:pt x="0" y="0"/>
                  </a:lnTo>
                  <a:lnTo>
                    <a:pt x="0"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1305050" y="2331975"/>
              <a:ext cx="154650" cy="193075"/>
            </a:xfrm>
            <a:custGeom>
              <a:avLst/>
              <a:gdLst/>
              <a:ahLst/>
              <a:cxnLst/>
              <a:rect l="l" t="t" r="r" b="b"/>
              <a:pathLst>
                <a:path w="6186" h="7723" extrusionOk="0">
                  <a:moveTo>
                    <a:pt x="3287" y="1"/>
                  </a:moveTo>
                  <a:cubicBezTo>
                    <a:pt x="3209" y="40"/>
                    <a:pt x="3209" y="40"/>
                    <a:pt x="3190" y="40"/>
                  </a:cubicBezTo>
                  <a:cubicBezTo>
                    <a:pt x="3073" y="390"/>
                    <a:pt x="2937" y="779"/>
                    <a:pt x="2801" y="1207"/>
                  </a:cubicBezTo>
                  <a:cubicBezTo>
                    <a:pt x="2587" y="1810"/>
                    <a:pt x="2315" y="2432"/>
                    <a:pt x="1965" y="3190"/>
                  </a:cubicBezTo>
                  <a:cubicBezTo>
                    <a:pt x="1517" y="4182"/>
                    <a:pt x="1031" y="5155"/>
                    <a:pt x="487" y="6069"/>
                  </a:cubicBezTo>
                  <a:lnTo>
                    <a:pt x="467" y="6108"/>
                  </a:lnTo>
                  <a:cubicBezTo>
                    <a:pt x="311" y="6361"/>
                    <a:pt x="156" y="6613"/>
                    <a:pt x="0" y="6866"/>
                  </a:cubicBezTo>
                  <a:cubicBezTo>
                    <a:pt x="20" y="6866"/>
                    <a:pt x="59" y="6866"/>
                    <a:pt x="78" y="6886"/>
                  </a:cubicBezTo>
                  <a:cubicBezTo>
                    <a:pt x="117" y="6964"/>
                    <a:pt x="195" y="7022"/>
                    <a:pt x="253" y="7100"/>
                  </a:cubicBezTo>
                  <a:cubicBezTo>
                    <a:pt x="311" y="7178"/>
                    <a:pt x="389" y="7236"/>
                    <a:pt x="467" y="7275"/>
                  </a:cubicBezTo>
                  <a:cubicBezTo>
                    <a:pt x="545" y="7333"/>
                    <a:pt x="603" y="7372"/>
                    <a:pt x="662" y="7391"/>
                  </a:cubicBezTo>
                  <a:cubicBezTo>
                    <a:pt x="759" y="7450"/>
                    <a:pt x="856" y="7489"/>
                    <a:pt x="953" y="7528"/>
                  </a:cubicBezTo>
                  <a:cubicBezTo>
                    <a:pt x="1051" y="7567"/>
                    <a:pt x="1148" y="7586"/>
                    <a:pt x="1264" y="7625"/>
                  </a:cubicBezTo>
                  <a:cubicBezTo>
                    <a:pt x="1608" y="7682"/>
                    <a:pt x="1932" y="7721"/>
                    <a:pt x="2274" y="7722"/>
                  </a:cubicBezTo>
                  <a:lnTo>
                    <a:pt x="2274" y="7722"/>
                  </a:lnTo>
                  <a:cubicBezTo>
                    <a:pt x="2696" y="7720"/>
                    <a:pt x="3098" y="7643"/>
                    <a:pt x="3482" y="7547"/>
                  </a:cubicBezTo>
                  <a:lnTo>
                    <a:pt x="3462" y="7547"/>
                  </a:lnTo>
                  <a:cubicBezTo>
                    <a:pt x="3715" y="7469"/>
                    <a:pt x="3987" y="7353"/>
                    <a:pt x="4240" y="7197"/>
                  </a:cubicBezTo>
                  <a:cubicBezTo>
                    <a:pt x="4486" y="7065"/>
                    <a:pt x="4713" y="6877"/>
                    <a:pt x="4922" y="6671"/>
                  </a:cubicBezTo>
                  <a:lnTo>
                    <a:pt x="4922" y="6671"/>
                  </a:lnTo>
                  <a:cubicBezTo>
                    <a:pt x="4922" y="6671"/>
                    <a:pt x="4921" y="6671"/>
                    <a:pt x="4921" y="6672"/>
                  </a:cubicBezTo>
                  <a:lnTo>
                    <a:pt x="4940" y="6653"/>
                  </a:lnTo>
                  <a:lnTo>
                    <a:pt x="4940" y="6653"/>
                  </a:lnTo>
                  <a:cubicBezTo>
                    <a:pt x="4934" y="6659"/>
                    <a:pt x="4928" y="6665"/>
                    <a:pt x="4922" y="6671"/>
                  </a:cubicBezTo>
                  <a:lnTo>
                    <a:pt x="4922" y="6671"/>
                  </a:lnTo>
                  <a:cubicBezTo>
                    <a:pt x="5155" y="6418"/>
                    <a:pt x="5369" y="6127"/>
                    <a:pt x="5543" y="5816"/>
                  </a:cubicBezTo>
                  <a:cubicBezTo>
                    <a:pt x="5757" y="5447"/>
                    <a:pt x="5913" y="5038"/>
                    <a:pt x="6010" y="4630"/>
                  </a:cubicBezTo>
                  <a:lnTo>
                    <a:pt x="6010" y="4649"/>
                  </a:lnTo>
                  <a:cubicBezTo>
                    <a:pt x="6107" y="4221"/>
                    <a:pt x="6185" y="3754"/>
                    <a:pt x="6146" y="3288"/>
                  </a:cubicBezTo>
                  <a:lnTo>
                    <a:pt x="6146" y="3288"/>
                  </a:lnTo>
                  <a:lnTo>
                    <a:pt x="6146" y="3307"/>
                  </a:lnTo>
                  <a:cubicBezTo>
                    <a:pt x="6146" y="2899"/>
                    <a:pt x="6088" y="2510"/>
                    <a:pt x="5991" y="2121"/>
                  </a:cubicBezTo>
                  <a:lnTo>
                    <a:pt x="5991" y="2140"/>
                  </a:lnTo>
                  <a:cubicBezTo>
                    <a:pt x="5893" y="1848"/>
                    <a:pt x="5757" y="1557"/>
                    <a:pt x="5621" y="1284"/>
                  </a:cubicBezTo>
                  <a:cubicBezTo>
                    <a:pt x="5504" y="1070"/>
                    <a:pt x="5329" y="876"/>
                    <a:pt x="5154" y="701"/>
                  </a:cubicBezTo>
                  <a:lnTo>
                    <a:pt x="5154" y="701"/>
                  </a:lnTo>
                  <a:lnTo>
                    <a:pt x="5174" y="740"/>
                  </a:lnTo>
                  <a:cubicBezTo>
                    <a:pt x="5018" y="584"/>
                    <a:pt x="4843" y="448"/>
                    <a:pt x="4649" y="312"/>
                  </a:cubicBezTo>
                  <a:cubicBezTo>
                    <a:pt x="4454" y="195"/>
                    <a:pt x="4240" y="117"/>
                    <a:pt x="4007" y="79"/>
                  </a:cubicBezTo>
                  <a:cubicBezTo>
                    <a:pt x="3773" y="20"/>
                    <a:pt x="3521" y="1"/>
                    <a:pt x="3287" y="1"/>
                  </a:cubicBezTo>
                  <a:close/>
                  <a:moveTo>
                    <a:pt x="2274" y="7722"/>
                  </a:moveTo>
                  <a:cubicBezTo>
                    <a:pt x="2268" y="7722"/>
                    <a:pt x="2262" y="7722"/>
                    <a:pt x="2256" y="7722"/>
                  </a:cubicBezTo>
                  <a:lnTo>
                    <a:pt x="2295" y="7722"/>
                  </a:lnTo>
                  <a:cubicBezTo>
                    <a:pt x="2288" y="7722"/>
                    <a:pt x="2281" y="7722"/>
                    <a:pt x="2274" y="7722"/>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1344425" y="2865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1120275" y="2867800"/>
              <a:ext cx="101150" cy="117225"/>
            </a:xfrm>
            <a:custGeom>
              <a:avLst/>
              <a:gdLst/>
              <a:ahLst/>
              <a:cxnLst/>
              <a:rect l="l" t="t" r="r" b="b"/>
              <a:pathLst>
                <a:path w="4046" h="4689" extrusionOk="0">
                  <a:moveTo>
                    <a:pt x="1187" y="1"/>
                  </a:moveTo>
                  <a:cubicBezTo>
                    <a:pt x="1199" y="1"/>
                    <a:pt x="1210" y="1"/>
                    <a:pt x="1222" y="1"/>
                  </a:cubicBezTo>
                  <a:lnTo>
                    <a:pt x="1222" y="1"/>
                  </a:lnTo>
                  <a:cubicBezTo>
                    <a:pt x="1223" y="1"/>
                    <a:pt x="1225" y="1"/>
                    <a:pt x="1226" y="1"/>
                  </a:cubicBezTo>
                  <a:close/>
                  <a:moveTo>
                    <a:pt x="1222" y="1"/>
                  </a:moveTo>
                  <a:lnTo>
                    <a:pt x="1222" y="1"/>
                  </a:lnTo>
                  <a:cubicBezTo>
                    <a:pt x="1125" y="1"/>
                    <a:pt x="971" y="21"/>
                    <a:pt x="837" y="40"/>
                  </a:cubicBezTo>
                  <a:cubicBezTo>
                    <a:pt x="681" y="98"/>
                    <a:pt x="565" y="137"/>
                    <a:pt x="448" y="215"/>
                  </a:cubicBezTo>
                  <a:lnTo>
                    <a:pt x="467" y="215"/>
                  </a:lnTo>
                  <a:cubicBezTo>
                    <a:pt x="351" y="293"/>
                    <a:pt x="253" y="370"/>
                    <a:pt x="156" y="468"/>
                  </a:cubicBezTo>
                  <a:cubicBezTo>
                    <a:pt x="98" y="526"/>
                    <a:pt x="59" y="604"/>
                    <a:pt x="1" y="643"/>
                  </a:cubicBezTo>
                  <a:cubicBezTo>
                    <a:pt x="98" y="1012"/>
                    <a:pt x="253" y="1343"/>
                    <a:pt x="390" y="1693"/>
                  </a:cubicBezTo>
                  <a:cubicBezTo>
                    <a:pt x="876" y="2704"/>
                    <a:pt x="1712" y="3657"/>
                    <a:pt x="2918" y="4610"/>
                  </a:cubicBezTo>
                  <a:cubicBezTo>
                    <a:pt x="2937" y="4630"/>
                    <a:pt x="2976" y="4649"/>
                    <a:pt x="3015" y="4688"/>
                  </a:cubicBezTo>
                  <a:lnTo>
                    <a:pt x="3307" y="4396"/>
                  </a:lnTo>
                  <a:cubicBezTo>
                    <a:pt x="3482" y="4202"/>
                    <a:pt x="3618" y="4007"/>
                    <a:pt x="3754" y="3793"/>
                  </a:cubicBezTo>
                  <a:cubicBezTo>
                    <a:pt x="3852" y="3618"/>
                    <a:pt x="3910" y="3424"/>
                    <a:pt x="3968" y="3229"/>
                  </a:cubicBezTo>
                  <a:lnTo>
                    <a:pt x="3968" y="3210"/>
                  </a:lnTo>
                  <a:cubicBezTo>
                    <a:pt x="4007" y="3016"/>
                    <a:pt x="4046" y="2821"/>
                    <a:pt x="4007" y="2627"/>
                  </a:cubicBezTo>
                  <a:lnTo>
                    <a:pt x="4007" y="2627"/>
                  </a:lnTo>
                  <a:lnTo>
                    <a:pt x="4007" y="2646"/>
                  </a:lnTo>
                  <a:cubicBezTo>
                    <a:pt x="4007" y="2413"/>
                    <a:pt x="3968" y="2238"/>
                    <a:pt x="3910" y="2043"/>
                  </a:cubicBezTo>
                  <a:cubicBezTo>
                    <a:pt x="3852" y="1810"/>
                    <a:pt x="3754" y="1596"/>
                    <a:pt x="3618" y="1401"/>
                  </a:cubicBezTo>
                  <a:cubicBezTo>
                    <a:pt x="3482" y="1187"/>
                    <a:pt x="3307" y="954"/>
                    <a:pt x="3112" y="798"/>
                  </a:cubicBezTo>
                  <a:cubicBezTo>
                    <a:pt x="2918" y="604"/>
                    <a:pt x="2704" y="448"/>
                    <a:pt x="2451" y="312"/>
                  </a:cubicBezTo>
                  <a:cubicBezTo>
                    <a:pt x="2237" y="195"/>
                    <a:pt x="2023" y="98"/>
                    <a:pt x="1770" y="40"/>
                  </a:cubicBezTo>
                  <a:lnTo>
                    <a:pt x="1751" y="40"/>
                  </a:lnTo>
                  <a:cubicBezTo>
                    <a:pt x="1587" y="3"/>
                    <a:pt x="1405" y="1"/>
                    <a:pt x="1222"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1165975" y="2868775"/>
              <a:ext cx="25" cy="25"/>
            </a:xfrm>
            <a:custGeom>
              <a:avLst/>
              <a:gdLst/>
              <a:ahLst/>
              <a:cxnLst/>
              <a:rect l="l" t="t" r="r" b="b"/>
              <a:pathLst>
                <a:path w="1" h="1" extrusionOk="0">
                  <a:moveTo>
                    <a:pt x="1" y="1"/>
                  </a:moveTo>
                  <a:lnTo>
                    <a:pt x="1" y="1"/>
                  </a:lnTo>
                  <a:lnTo>
                    <a:pt x="1" y="1"/>
                  </a:ln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1376025" y="26708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1415900" y="2708325"/>
              <a:ext cx="25" cy="25"/>
            </a:xfrm>
            <a:custGeom>
              <a:avLst/>
              <a:gdLst/>
              <a:ahLst/>
              <a:cxnLst/>
              <a:rect l="l" t="t" r="r" b="b"/>
              <a:pathLst>
                <a:path w="1" h="1" extrusionOk="0">
                  <a:moveTo>
                    <a:pt x="1" y="0"/>
                  </a:move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1344425" y="2865375"/>
              <a:ext cx="25" cy="25"/>
            </a:xfrm>
            <a:custGeom>
              <a:avLst/>
              <a:gdLst/>
              <a:ahLst/>
              <a:cxnLst/>
              <a:rect l="l" t="t" r="r" b="b"/>
              <a:pathLst>
                <a:path w="1" h="1" extrusionOk="0">
                  <a:moveTo>
                    <a:pt x="1" y="1"/>
                  </a:moveTo>
                  <a:lnTo>
                    <a:pt x="1" y="1"/>
                  </a:ln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1344425" y="2865375"/>
              <a:ext cx="25" cy="25"/>
            </a:xfrm>
            <a:custGeom>
              <a:avLst/>
              <a:gdLst/>
              <a:ahLst/>
              <a:cxnLst/>
              <a:rect l="l" t="t" r="r" b="b"/>
              <a:pathLst>
                <a:path w="1" h="1" extrusionOk="0">
                  <a:moveTo>
                    <a:pt x="1" y="1"/>
                  </a:move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1344425" y="2865375"/>
              <a:ext cx="25" cy="25"/>
            </a:xfrm>
            <a:custGeom>
              <a:avLst/>
              <a:gdLst/>
              <a:ahLst/>
              <a:cxnLst/>
              <a:rect l="l" t="t" r="r" b="b"/>
              <a:pathLst>
                <a:path w="1" h="1" extrusionOk="0">
                  <a:moveTo>
                    <a:pt x="1" y="1"/>
                  </a:moveTo>
                  <a:lnTo>
                    <a:pt x="1"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051900" y="2312525"/>
              <a:ext cx="211050" cy="150875"/>
            </a:xfrm>
            <a:custGeom>
              <a:avLst/>
              <a:gdLst/>
              <a:ahLst/>
              <a:cxnLst/>
              <a:rect l="l" t="t" r="r" b="b"/>
              <a:pathLst>
                <a:path w="8442" h="6035" extrusionOk="0">
                  <a:moveTo>
                    <a:pt x="584" y="1"/>
                  </a:moveTo>
                  <a:cubicBezTo>
                    <a:pt x="584" y="98"/>
                    <a:pt x="545" y="176"/>
                    <a:pt x="467" y="273"/>
                  </a:cubicBezTo>
                  <a:cubicBezTo>
                    <a:pt x="292" y="565"/>
                    <a:pt x="176" y="876"/>
                    <a:pt x="98" y="1226"/>
                  </a:cubicBezTo>
                  <a:lnTo>
                    <a:pt x="98" y="1246"/>
                  </a:lnTo>
                  <a:cubicBezTo>
                    <a:pt x="40" y="1534"/>
                    <a:pt x="1" y="1822"/>
                    <a:pt x="1" y="2110"/>
                  </a:cubicBezTo>
                  <a:lnTo>
                    <a:pt x="1" y="2110"/>
                  </a:lnTo>
                  <a:cubicBezTo>
                    <a:pt x="1" y="2107"/>
                    <a:pt x="1" y="2104"/>
                    <a:pt x="1" y="2101"/>
                  </a:cubicBezTo>
                  <a:lnTo>
                    <a:pt x="1" y="2121"/>
                  </a:lnTo>
                  <a:cubicBezTo>
                    <a:pt x="1" y="2117"/>
                    <a:pt x="1" y="2114"/>
                    <a:pt x="1" y="2110"/>
                  </a:cubicBezTo>
                  <a:lnTo>
                    <a:pt x="1" y="2110"/>
                  </a:lnTo>
                  <a:cubicBezTo>
                    <a:pt x="2" y="2398"/>
                    <a:pt x="60" y="2668"/>
                    <a:pt x="156" y="2957"/>
                  </a:cubicBezTo>
                  <a:lnTo>
                    <a:pt x="156" y="2977"/>
                  </a:lnTo>
                  <a:cubicBezTo>
                    <a:pt x="253" y="3268"/>
                    <a:pt x="370" y="3560"/>
                    <a:pt x="545" y="3793"/>
                  </a:cubicBezTo>
                  <a:cubicBezTo>
                    <a:pt x="740" y="4124"/>
                    <a:pt x="973" y="4377"/>
                    <a:pt x="1226" y="4649"/>
                  </a:cubicBezTo>
                  <a:cubicBezTo>
                    <a:pt x="1537" y="4941"/>
                    <a:pt x="1907" y="5213"/>
                    <a:pt x="2276" y="5408"/>
                  </a:cubicBezTo>
                  <a:cubicBezTo>
                    <a:pt x="2685" y="5622"/>
                    <a:pt x="3151" y="5816"/>
                    <a:pt x="3599" y="5913"/>
                  </a:cubicBezTo>
                  <a:cubicBezTo>
                    <a:pt x="3971" y="5994"/>
                    <a:pt x="4331" y="6035"/>
                    <a:pt x="4699" y="6035"/>
                  </a:cubicBezTo>
                  <a:cubicBezTo>
                    <a:pt x="4773" y="6035"/>
                    <a:pt x="4847" y="6033"/>
                    <a:pt x="4921" y="6030"/>
                  </a:cubicBezTo>
                  <a:lnTo>
                    <a:pt x="4902" y="6030"/>
                  </a:lnTo>
                  <a:cubicBezTo>
                    <a:pt x="5291" y="6011"/>
                    <a:pt x="5641" y="5972"/>
                    <a:pt x="6010" y="5836"/>
                  </a:cubicBezTo>
                  <a:cubicBezTo>
                    <a:pt x="6322" y="5738"/>
                    <a:pt x="6652" y="5602"/>
                    <a:pt x="6905" y="5427"/>
                  </a:cubicBezTo>
                  <a:cubicBezTo>
                    <a:pt x="7197" y="5252"/>
                    <a:pt x="7450" y="5038"/>
                    <a:pt x="7683" y="4805"/>
                  </a:cubicBezTo>
                  <a:cubicBezTo>
                    <a:pt x="7955" y="4513"/>
                    <a:pt x="8169" y="4182"/>
                    <a:pt x="8364" y="3852"/>
                  </a:cubicBezTo>
                  <a:cubicBezTo>
                    <a:pt x="8403" y="3793"/>
                    <a:pt x="8422" y="3754"/>
                    <a:pt x="8442" y="3677"/>
                  </a:cubicBezTo>
                  <a:cubicBezTo>
                    <a:pt x="7761" y="3093"/>
                    <a:pt x="7041" y="2588"/>
                    <a:pt x="6263" y="2140"/>
                  </a:cubicBezTo>
                  <a:cubicBezTo>
                    <a:pt x="5680" y="1810"/>
                    <a:pt x="5018" y="1518"/>
                    <a:pt x="4240" y="1187"/>
                  </a:cubicBezTo>
                  <a:cubicBezTo>
                    <a:pt x="3579" y="934"/>
                    <a:pt x="2879" y="681"/>
                    <a:pt x="2004" y="409"/>
                  </a:cubicBezTo>
                  <a:cubicBezTo>
                    <a:pt x="1537" y="273"/>
                    <a:pt x="1070" y="156"/>
                    <a:pt x="584"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054325" y="2343175"/>
              <a:ext cx="25" cy="25"/>
            </a:xfrm>
            <a:custGeom>
              <a:avLst/>
              <a:gdLst/>
              <a:ahLst/>
              <a:cxnLst/>
              <a:rect l="l" t="t" r="r" b="b"/>
              <a:pathLst>
                <a:path w="1" h="1" extrusionOk="0">
                  <a:moveTo>
                    <a:pt x="1" y="0"/>
                  </a:moveTo>
                  <a:lnTo>
                    <a:pt x="1" y="0"/>
                  </a:lnTo>
                  <a:lnTo>
                    <a:pt x="1" y="0"/>
                  </a:lnTo>
                  <a:lnTo>
                    <a:pt x="1" y="0"/>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065525" y="2406850"/>
              <a:ext cx="25" cy="25"/>
            </a:xfrm>
            <a:custGeom>
              <a:avLst/>
              <a:gdLst/>
              <a:ahLst/>
              <a:cxnLst/>
              <a:rect l="l" t="t" r="r" b="b"/>
              <a:pathLst>
                <a:path w="1" h="1" extrusionOk="0">
                  <a:moveTo>
                    <a:pt x="0" y="1"/>
                  </a:moveTo>
                  <a:lnTo>
                    <a:pt x="0" y="1"/>
                  </a:lnTo>
                  <a:lnTo>
                    <a:pt x="0" y="1"/>
                  </a:lnTo>
                  <a:lnTo>
                    <a:pt x="0" y="1"/>
                  </a:ln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065525" y="2406850"/>
              <a:ext cx="25" cy="525"/>
            </a:xfrm>
            <a:custGeom>
              <a:avLst/>
              <a:gdLst/>
              <a:ahLst/>
              <a:cxnLst/>
              <a:rect l="l" t="t" r="r" b="b"/>
              <a:pathLst>
                <a:path w="1" h="21" extrusionOk="0">
                  <a:moveTo>
                    <a:pt x="0" y="20"/>
                  </a:moveTo>
                  <a:lnTo>
                    <a:pt x="0" y="20"/>
                  </a:lnTo>
                  <a:cubicBezTo>
                    <a:pt x="0" y="1"/>
                    <a:pt x="0" y="1"/>
                    <a:pt x="0" y="20"/>
                  </a:cubicBezTo>
                  <a:cubicBezTo>
                    <a:pt x="0" y="1"/>
                    <a:pt x="0" y="20"/>
                    <a:pt x="0" y="20"/>
                  </a:cubicBezTo>
                  <a:close/>
                </a:path>
              </a:pathLst>
            </a:custGeom>
            <a:solidFill>
              <a:srgbClr val="C356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235525" y="2559600"/>
              <a:ext cx="1063900" cy="408650"/>
            </a:xfrm>
            <a:custGeom>
              <a:avLst/>
              <a:gdLst/>
              <a:ahLst/>
              <a:cxnLst/>
              <a:rect l="l" t="t" r="r" b="b"/>
              <a:pathLst>
                <a:path w="42556" h="16346" extrusionOk="0">
                  <a:moveTo>
                    <a:pt x="32738" y="0"/>
                  </a:moveTo>
                  <a:cubicBezTo>
                    <a:pt x="29036" y="0"/>
                    <a:pt x="24489" y="584"/>
                    <a:pt x="19683" y="1787"/>
                  </a:cubicBezTo>
                  <a:cubicBezTo>
                    <a:pt x="8441" y="4607"/>
                    <a:pt x="0" y="9742"/>
                    <a:pt x="914" y="13262"/>
                  </a:cubicBezTo>
                  <a:cubicBezTo>
                    <a:pt x="1428" y="15286"/>
                    <a:pt x="4898" y="16345"/>
                    <a:pt x="9889" y="16345"/>
                  </a:cubicBezTo>
                  <a:cubicBezTo>
                    <a:pt x="13583" y="16345"/>
                    <a:pt x="18111" y="15765"/>
                    <a:pt x="22892" y="14566"/>
                  </a:cubicBezTo>
                  <a:cubicBezTo>
                    <a:pt x="34114" y="11745"/>
                    <a:pt x="42555" y="6611"/>
                    <a:pt x="41661" y="3071"/>
                  </a:cubicBezTo>
                  <a:cubicBezTo>
                    <a:pt x="41159" y="1053"/>
                    <a:pt x="37711" y="0"/>
                    <a:pt x="32738" y="0"/>
                  </a:cubicBezTo>
                  <a:close/>
                </a:path>
              </a:pathLst>
            </a:custGeom>
            <a:solidFill>
              <a:srgbClr val="FD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304075" y="2790000"/>
              <a:ext cx="356425" cy="75650"/>
            </a:xfrm>
            <a:custGeom>
              <a:avLst/>
              <a:gdLst/>
              <a:ahLst/>
              <a:cxnLst/>
              <a:rect l="l" t="t" r="r" b="b"/>
              <a:pathLst>
                <a:path w="14257" h="3026" extrusionOk="0">
                  <a:moveTo>
                    <a:pt x="59" y="1"/>
                  </a:moveTo>
                  <a:cubicBezTo>
                    <a:pt x="98" y="20"/>
                    <a:pt x="59" y="20"/>
                    <a:pt x="39" y="40"/>
                  </a:cubicBezTo>
                  <a:cubicBezTo>
                    <a:pt x="0" y="59"/>
                    <a:pt x="0" y="137"/>
                    <a:pt x="20" y="195"/>
                  </a:cubicBezTo>
                  <a:cubicBezTo>
                    <a:pt x="292" y="448"/>
                    <a:pt x="545" y="701"/>
                    <a:pt x="837" y="915"/>
                  </a:cubicBezTo>
                  <a:cubicBezTo>
                    <a:pt x="1128" y="1129"/>
                    <a:pt x="1459" y="1362"/>
                    <a:pt x="1770" y="1518"/>
                  </a:cubicBezTo>
                  <a:cubicBezTo>
                    <a:pt x="2081" y="1713"/>
                    <a:pt x="2432" y="1888"/>
                    <a:pt x="2762" y="2043"/>
                  </a:cubicBezTo>
                  <a:cubicBezTo>
                    <a:pt x="3112" y="2179"/>
                    <a:pt x="3462" y="2335"/>
                    <a:pt x="3832" y="2452"/>
                  </a:cubicBezTo>
                  <a:cubicBezTo>
                    <a:pt x="4571" y="2685"/>
                    <a:pt x="5349" y="2841"/>
                    <a:pt x="6088" y="2938"/>
                  </a:cubicBezTo>
                  <a:cubicBezTo>
                    <a:pt x="6626" y="3005"/>
                    <a:pt x="7163" y="3026"/>
                    <a:pt x="7701" y="3026"/>
                  </a:cubicBezTo>
                  <a:cubicBezTo>
                    <a:pt x="7941" y="3026"/>
                    <a:pt x="8182" y="3022"/>
                    <a:pt x="8422" y="3016"/>
                  </a:cubicBezTo>
                  <a:cubicBezTo>
                    <a:pt x="8675" y="3016"/>
                    <a:pt x="8889" y="2977"/>
                    <a:pt x="9142" y="2957"/>
                  </a:cubicBezTo>
                  <a:cubicBezTo>
                    <a:pt x="9375" y="2938"/>
                    <a:pt x="9628" y="2918"/>
                    <a:pt x="9861" y="2860"/>
                  </a:cubicBezTo>
                  <a:cubicBezTo>
                    <a:pt x="10347" y="2782"/>
                    <a:pt x="10814" y="2685"/>
                    <a:pt x="11281" y="2568"/>
                  </a:cubicBezTo>
                  <a:cubicBezTo>
                    <a:pt x="11709" y="2452"/>
                    <a:pt x="12156" y="2296"/>
                    <a:pt x="12584" y="2102"/>
                  </a:cubicBezTo>
                  <a:cubicBezTo>
                    <a:pt x="12876" y="1985"/>
                    <a:pt x="13148" y="1849"/>
                    <a:pt x="13401" y="1674"/>
                  </a:cubicBezTo>
                  <a:cubicBezTo>
                    <a:pt x="13537" y="1596"/>
                    <a:pt x="13673" y="1499"/>
                    <a:pt x="13809" y="1401"/>
                  </a:cubicBezTo>
                  <a:lnTo>
                    <a:pt x="14160" y="1110"/>
                  </a:lnTo>
                  <a:cubicBezTo>
                    <a:pt x="14257" y="1032"/>
                    <a:pt x="14257" y="896"/>
                    <a:pt x="14198" y="798"/>
                  </a:cubicBezTo>
                  <a:cubicBezTo>
                    <a:pt x="14160" y="740"/>
                    <a:pt x="14101" y="721"/>
                    <a:pt x="14043" y="721"/>
                  </a:cubicBezTo>
                  <a:cubicBezTo>
                    <a:pt x="13965" y="721"/>
                    <a:pt x="13946" y="740"/>
                    <a:pt x="13868" y="760"/>
                  </a:cubicBezTo>
                  <a:cubicBezTo>
                    <a:pt x="13654" y="896"/>
                    <a:pt x="13440" y="1012"/>
                    <a:pt x="13245" y="1129"/>
                  </a:cubicBezTo>
                  <a:cubicBezTo>
                    <a:pt x="12993" y="1285"/>
                    <a:pt x="12779" y="1401"/>
                    <a:pt x="12506" y="1499"/>
                  </a:cubicBezTo>
                  <a:cubicBezTo>
                    <a:pt x="12312" y="1596"/>
                    <a:pt x="12098" y="1674"/>
                    <a:pt x="11903" y="1751"/>
                  </a:cubicBezTo>
                  <a:cubicBezTo>
                    <a:pt x="11709" y="1810"/>
                    <a:pt x="11534" y="1868"/>
                    <a:pt x="11339" y="1946"/>
                  </a:cubicBezTo>
                  <a:cubicBezTo>
                    <a:pt x="10211" y="2296"/>
                    <a:pt x="9005" y="2529"/>
                    <a:pt x="7819" y="2568"/>
                  </a:cubicBezTo>
                  <a:cubicBezTo>
                    <a:pt x="7663" y="2574"/>
                    <a:pt x="7508" y="2576"/>
                    <a:pt x="7353" y="2576"/>
                  </a:cubicBezTo>
                  <a:cubicBezTo>
                    <a:pt x="6932" y="2576"/>
                    <a:pt x="6515" y="2558"/>
                    <a:pt x="6088" y="2529"/>
                  </a:cubicBezTo>
                  <a:cubicBezTo>
                    <a:pt x="5524" y="2471"/>
                    <a:pt x="4960" y="2374"/>
                    <a:pt x="4396" y="2257"/>
                  </a:cubicBezTo>
                  <a:lnTo>
                    <a:pt x="4435" y="2257"/>
                  </a:lnTo>
                  <a:cubicBezTo>
                    <a:pt x="3560" y="2063"/>
                    <a:pt x="2684" y="1751"/>
                    <a:pt x="1887" y="1324"/>
                  </a:cubicBezTo>
                  <a:lnTo>
                    <a:pt x="1906" y="1324"/>
                  </a:lnTo>
                  <a:lnTo>
                    <a:pt x="1887" y="1304"/>
                  </a:lnTo>
                  <a:cubicBezTo>
                    <a:pt x="1303" y="993"/>
                    <a:pt x="739" y="584"/>
                    <a:pt x="234" y="118"/>
                  </a:cubicBezTo>
                  <a:lnTo>
                    <a:pt x="234" y="118"/>
                  </a:lnTo>
                  <a:lnTo>
                    <a:pt x="253" y="137"/>
                  </a:lnTo>
                  <a:cubicBezTo>
                    <a:pt x="214" y="98"/>
                    <a:pt x="156" y="59"/>
                    <a:pt x="137" y="20"/>
                  </a:cubicBezTo>
                  <a:cubicBezTo>
                    <a:pt x="117" y="1"/>
                    <a:pt x="78" y="1"/>
                    <a:pt x="59"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392575" y="2828900"/>
              <a:ext cx="277650" cy="131800"/>
            </a:xfrm>
            <a:custGeom>
              <a:avLst/>
              <a:gdLst/>
              <a:ahLst/>
              <a:cxnLst/>
              <a:rect l="l" t="t" r="r" b="b"/>
              <a:pathLst>
                <a:path w="11106" h="5272" extrusionOk="0">
                  <a:moveTo>
                    <a:pt x="10892" y="1"/>
                  </a:moveTo>
                  <a:cubicBezTo>
                    <a:pt x="10872" y="1"/>
                    <a:pt x="10795" y="20"/>
                    <a:pt x="10775" y="59"/>
                  </a:cubicBezTo>
                  <a:cubicBezTo>
                    <a:pt x="10717" y="137"/>
                    <a:pt x="10658" y="195"/>
                    <a:pt x="10600" y="254"/>
                  </a:cubicBezTo>
                  <a:cubicBezTo>
                    <a:pt x="10561" y="332"/>
                    <a:pt x="10483" y="390"/>
                    <a:pt x="10425" y="448"/>
                  </a:cubicBezTo>
                  <a:cubicBezTo>
                    <a:pt x="9997" y="915"/>
                    <a:pt x="9550" y="1362"/>
                    <a:pt x="9064" y="1751"/>
                  </a:cubicBezTo>
                  <a:cubicBezTo>
                    <a:pt x="8558" y="2160"/>
                    <a:pt x="8052" y="2549"/>
                    <a:pt x="7488" y="2879"/>
                  </a:cubicBezTo>
                  <a:cubicBezTo>
                    <a:pt x="6924" y="3230"/>
                    <a:pt x="6341" y="3541"/>
                    <a:pt x="5738" y="3832"/>
                  </a:cubicBezTo>
                  <a:cubicBezTo>
                    <a:pt x="5446" y="3988"/>
                    <a:pt x="5135" y="4105"/>
                    <a:pt x="4824" y="4221"/>
                  </a:cubicBezTo>
                  <a:cubicBezTo>
                    <a:pt x="4493" y="4338"/>
                    <a:pt x="4201" y="4435"/>
                    <a:pt x="3890" y="4533"/>
                  </a:cubicBezTo>
                  <a:lnTo>
                    <a:pt x="3909" y="4533"/>
                  </a:lnTo>
                  <a:cubicBezTo>
                    <a:pt x="3462" y="4688"/>
                    <a:pt x="2995" y="4805"/>
                    <a:pt x="2509" y="4902"/>
                  </a:cubicBezTo>
                  <a:cubicBezTo>
                    <a:pt x="2062" y="4999"/>
                    <a:pt x="1614" y="5058"/>
                    <a:pt x="1148" y="5077"/>
                  </a:cubicBezTo>
                  <a:cubicBezTo>
                    <a:pt x="1045" y="5083"/>
                    <a:pt x="944" y="5085"/>
                    <a:pt x="844" y="5085"/>
                  </a:cubicBezTo>
                  <a:cubicBezTo>
                    <a:pt x="602" y="5085"/>
                    <a:pt x="364" y="5072"/>
                    <a:pt x="117" y="5058"/>
                  </a:cubicBezTo>
                  <a:cubicBezTo>
                    <a:pt x="78" y="5058"/>
                    <a:pt x="59" y="5077"/>
                    <a:pt x="20" y="5116"/>
                  </a:cubicBezTo>
                  <a:cubicBezTo>
                    <a:pt x="0" y="5174"/>
                    <a:pt x="59" y="5213"/>
                    <a:pt x="97" y="5213"/>
                  </a:cubicBezTo>
                  <a:cubicBezTo>
                    <a:pt x="467" y="5252"/>
                    <a:pt x="836" y="5272"/>
                    <a:pt x="1225" y="5272"/>
                  </a:cubicBezTo>
                  <a:cubicBezTo>
                    <a:pt x="1614" y="5272"/>
                    <a:pt x="1965" y="5213"/>
                    <a:pt x="2354" y="5174"/>
                  </a:cubicBezTo>
                  <a:cubicBezTo>
                    <a:pt x="3170" y="5077"/>
                    <a:pt x="3948" y="4883"/>
                    <a:pt x="4687" y="4610"/>
                  </a:cubicBezTo>
                  <a:cubicBezTo>
                    <a:pt x="5465" y="4338"/>
                    <a:pt x="6243" y="4007"/>
                    <a:pt x="6982" y="3618"/>
                  </a:cubicBezTo>
                  <a:cubicBezTo>
                    <a:pt x="7702" y="3230"/>
                    <a:pt x="8383" y="2782"/>
                    <a:pt x="9044" y="2276"/>
                  </a:cubicBezTo>
                  <a:cubicBezTo>
                    <a:pt x="9433" y="1985"/>
                    <a:pt x="9803" y="1674"/>
                    <a:pt x="10133" y="1323"/>
                  </a:cubicBezTo>
                  <a:cubicBezTo>
                    <a:pt x="10308" y="1168"/>
                    <a:pt x="10464" y="1012"/>
                    <a:pt x="10600" y="818"/>
                  </a:cubicBezTo>
                  <a:cubicBezTo>
                    <a:pt x="10678" y="721"/>
                    <a:pt x="10756" y="643"/>
                    <a:pt x="10814" y="546"/>
                  </a:cubicBezTo>
                  <a:cubicBezTo>
                    <a:pt x="10892" y="448"/>
                    <a:pt x="10970" y="351"/>
                    <a:pt x="11028" y="293"/>
                  </a:cubicBezTo>
                  <a:cubicBezTo>
                    <a:pt x="11106" y="215"/>
                    <a:pt x="11086" y="98"/>
                    <a:pt x="10989" y="20"/>
                  </a:cubicBezTo>
                  <a:cubicBezTo>
                    <a:pt x="10970" y="1"/>
                    <a:pt x="10911" y="1"/>
                    <a:pt x="10892"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932275" y="2591100"/>
              <a:ext cx="310250" cy="198250"/>
            </a:xfrm>
            <a:custGeom>
              <a:avLst/>
              <a:gdLst/>
              <a:ahLst/>
              <a:cxnLst/>
              <a:rect l="l" t="t" r="r" b="b"/>
              <a:pathLst>
                <a:path w="12410" h="7930" extrusionOk="0">
                  <a:moveTo>
                    <a:pt x="3891" y="6809"/>
                  </a:moveTo>
                  <a:lnTo>
                    <a:pt x="3891" y="6809"/>
                  </a:lnTo>
                  <a:cubicBezTo>
                    <a:pt x="3884" y="6812"/>
                    <a:pt x="3876" y="6814"/>
                    <a:pt x="3869" y="6816"/>
                  </a:cubicBezTo>
                  <a:lnTo>
                    <a:pt x="3869" y="6816"/>
                  </a:lnTo>
                  <a:cubicBezTo>
                    <a:pt x="3881" y="6809"/>
                    <a:pt x="3891" y="6809"/>
                    <a:pt x="3891" y="6809"/>
                  </a:cubicBezTo>
                  <a:close/>
                  <a:moveTo>
                    <a:pt x="12255" y="0"/>
                  </a:moveTo>
                  <a:cubicBezTo>
                    <a:pt x="12247" y="0"/>
                    <a:pt x="12227" y="17"/>
                    <a:pt x="12215" y="41"/>
                  </a:cubicBezTo>
                  <a:cubicBezTo>
                    <a:pt x="12118" y="236"/>
                    <a:pt x="12040" y="469"/>
                    <a:pt x="11923" y="663"/>
                  </a:cubicBezTo>
                  <a:cubicBezTo>
                    <a:pt x="11476" y="1422"/>
                    <a:pt x="10951" y="2161"/>
                    <a:pt x="10329" y="2822"/>
                  </a:cubicBezTo>
                  <a:cubicBezTo>
                    <a:pt x="9495" y="3714"/>
                    <a:pt x="8547" y="4470"/>
                    <a:pt x="7501" y="5129"/>
                  </a:cubicBezTo>
                  <a:lnTo>
                    <a:pt x="7501" y="5129"/>
                  </a:lnTo>
                  <a:cubicBezTo>
                    <a:pt x="7505" y="5124"/>
                    <a:pt x="7508" y="5114"/>
                    <a:pt x="7508" y="5098"/>
                  </a:cubicBezTo>
                  <a:lnTo>
                    <a:pt x="7508" y="5098"/>
                  </a:lnTo>
                  <a:cubicBezTo>
                    <a:pt x="6964" y="5467"/>
                    <a:pt x="6341" y="5779"/>
                    <a:pt x="5739" y="6070"/>
                  </a:cubicBezTo>
                  <a:cubicBezTo>
                    <a:pt x="5136" y="6362"/>
                    <a:pt x="4533" y="6615"/>
                    <a:pt x="3891" y="6809"/>
                  </a:cubicBezTo>
                  <a:cubicBezTo>
                    <a:pt x="3875" y="6809"/>
                    <a:pt x="3858" y="6809"/>
                    <a:pt x="3853" y="6821"/>
                  </a:cubicBezTo>
                  <a:lnTo>
                    <a:pt x="3853" y="6821"/>
                  </a:lnTo>
                  <a:cubicBezTo>
                    <a:pt x="2912" y="7106"/>
                    <a:pt x="1933" y="7296"/>
                    <a:pt x="954" y="7335"/>
                  </a:cubicBezTo>
                  <a:lnTo>
                    <a:pt x="351" y="7335"/>
                  </a:lnTo>
                  <a:cubicBezTo>
                    <a:pt x="273" y="7335"/>
                    <a:pt x="195" y="7354"/>
                    <a:pt x="118" y="7412"/>
                  </a:cubicBezTo>
                  <a:cubicBezTo>
                    <a:pt x="79" y="7471"/>
                    <a:pt x="20" y="7529"/>
                    <a:pt x="20" y="7607"/>
                  </a:cubicBezTo>
                  <a:cubicBezTo>
                    <a:pt x="1" y="7762"/>
                    <a:pt x="118" y="7899"/>
                    <a:pt x="273" y="7918"/>
                  </a:cubicBezTo>
                  <a:cubicBezTo>
                    <a:pt x="415" y="7926"/>
                    <a:pt x="558" y="7929"/>
                    <a:pt x="700" y="7929"/>
                  </a:cubicBezTo>
                  <a:cubicBezTo>
                    <a:pt x="2015" y="7929"/>
                    <a:pt x="3323" y="7612"/>
                    <a:pt x="4552" y="7121"/>
                  </a:cubicBezTo>
                  <a:cubicBezTo>
                    <a:pt x="5272" y="6829"/>
                    <a:pt x="5991" y="6498"/>
                    <a:pt x="6672" y="6109"/>
                  </a:cubicBezTo>
                  <a:cubicBezTo>
                    <a:pt x="7353" y="5720"/>
                    <a:pt x="7995" y="5254"/>
                    <a:pt x="8636" y="4767"/>
                  </a:cubicBezTo>
                  <a:cubicBezTo>
                    <a:pt x="9453" y="4125"/>
                    <a:pt x="10212" y="3406"/>
                    <a:pt x="10873" y="2608"/>
                  </a:cubicBezTo>
                  <a:cubicBezTo>
                    <a:pt x="11476" y="1869"/>
                    <a:pt x="11982" y="1052"/>
                    <a:pt x="12371" y="177"/>
                  </a:cubicBezTo>
                  <a:cubicBezTo>
                    <a:pt x="12410" y="119"/>
                    <a:pt x="12371" y="41"/>
                    <a:pt x="12312" y="22"/>
                  </a:cubicBezTo>
                  <a:lnTo>
                    <a:pt x="12254" y="22"/>
                  </a:lnTo>
                  <a:cubicBezTo>
                    <a:pt x="12261" y="7"/>
                    <a:pt x="12260" y="0"/>
                    <a:pt x="12255" y="0"/>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943950" y="2800225"/>
              <a:ext cx="178000" cy="24500"/>
            </a:xfrm>
            <a:custGeom>
              <a:avLst/>
              <a:gdLst/>
              <a:ahLst/>
              <a:cxnLst/>
              <a:rect l="l" t="t" r="r" b="b"/>
              <a:pathLst>
                <a:path w="7120" h="980" extrusionOk="0">
                  <a:moveTo>
                    <a:pt x="195" y="0"/>
                  </a:moveTo>
                  <a:cubicBezTo>
                    <a:pt x="197" y="0"/>
                    <a:pt x="198" y="1"/>
                    <a:pt x="200" y="1"/>
                  </a:cubicBezTo>
                  <a:lnTo>
                    <a:pt x="200" y="1"/>
                  </a:lnTo>
                  <a:cubicBezTo>
                    <a:pt x="201" y="0"/>
                    <a:pt x="200" y="0"/>
                    <a:pt x="195" y="0"/>
                  </a:cubicBezTo>
                  <a:close/>
                  <a:moveTo>
                    <a:pt x="200" y="1"/>
                  </a:moveTo>
                  <a:cubicBezTo>
                    <a:pt x="195" y="2"/>
                    <a:pt x="166" y="5"/>
                    <a:pt x="137" y="20"/>
                  </a:cubicBezTo>
                  <a:cubicBezTo>
                    <a:pt x="98" y="39"/>
                    <a:pt x="40" y="98"/>
                    <a:pt x="20" y="137"/>
                  </a:cubicBezTo>
                  <a:cubicBezTo>
                    <a:pt x="1" y="214"/>
                    <a:pt x="1" y="273"/>
                    <a:pt x="20" y="331"/>
                  </a:cubicBezTo>
                  <a:cubicBezTo>
                    <a:pt x="40" y="389"/>
                    <a:pt x="98" y="428"/>
                    <a:pt x="137" y="467"/>
                  </a:cubicBezTo>
                  <a:cubicBezTo>
                    <a:pt x="409" y="584"/>
                    <a:pt x="681" y="662"/>
                    <a:pt x="954" y="720"/>
                  </a:cubicBezTo>
                  <a:cubicBezTo>
                    <a:pt x="1246" y="798"/>
                    <a:pt x="1557" y="856"/>
                    <a:pt x="1848" y="895"/>
                  </a:cubicBezTo>
                  <a:cubicBezTo>
                    <a:pt x="2294" y="955"/>
                    <a:pt x="2751" y="980"/>
                    <a:pt x="3202" y="980"/>
                  </a:cubicBezTo>
                  <a:cubicBezTo>
                    <a:pt x="3342" y="980"/>
                    <a:pt x="3481" y="977"/>
                    <a:pt x="3618" y="973"/>
                  </a:cubicBezTo>
                  <a:cubicBezTo>
                    <a:pt x="4202" y="953"/>
                    <a:pt x="4805" y="856"/>
                    <a:pt x="5369" y="701"/>
                  </a:cubicBezTo>
                  <a:cubicBezTo>
                    <a:pt x="5661" y="623"/>
                    <a:pt x="5952" y="564"/>
                    <a:pt x="6225" y="467"/>
                  </a:cubicBezTo>
                  <a:cubicBezTo>
                    <a:pt x="6516" y="370"/>
                    <a:pt x="6789" y="273"/>
                    <a:pt x="7080" y="175"/>
                  </a:cubicBezTo>
                  <a:cubicBezTo>
                    <a:pt x="7119" y="137"/>
                    <a:pt x="7119" y="98"/>
                    <a:pt x="7119" y="78"/>
                  </a:cubicBezTo>
                  <a:cubicBezTo>
                    <a:pt x="7100" y="20"/>
                    <a:pt x="7041" y="20"/>
                    <a:pt x="7022" y="20"/>
                  </a:cubicBezTo>
                  <a:cubicBezTo>
                    <a:pt x="6983" y="39"/>
                    <a:pt x="6925" y="39"/>
                    <a:pt x="6886" y="78"/>
                  </a:cubicBezTo>
                  <a:lnTo>
                    <a:pt x="6847" y="78"/>
                  </a:lnTo>
                  <a:cubicBezTo>
                    <a:pt x="6633" y="137"/>
                    <a:pt x="6438" y="195"/>
                    <a:pt x="6225" y="234"/>
                  </a:cubicBezTo>
                  <a:cubicBezTo>
                    <a:pt x="6011" y="292"/>
                    <a:pt x="5777" y="331"/>
                    <a:pt x="5544" y="370"/>
                  </a:cubicBezTo>
                  <a:cubicBezTo>
                    <a:pt x="5330" y="409"/>
                    <a:pt x="5077" y="428"/>
                    <a:pt x="4863" y="467"/>
                  </a:cubicBezTo>
                  <a:cubicBezTo>
                    <a:pt x="4649" y="487"/>
                    <a:pt x="4416" y="506"/>
                    <a:pt x="4202" y="506"/>
                  </a:cubicBezTo>
                  <a:cubicBezTo>
                    <a:pt x="3949" y="506"/>
                    <a:pt x="3716" y="526"/>
                    <a:pt x="3463" y="526"/>
                  </a:cubicBezTo>
                  <a:cubicBezTo>
                    <a:pt x="3229" y="526"/>
                    <a:pt x="2977" y="506"/>
                    <a:pt x="2724" y="506"/>
                  </a:cubicBezTo>
                  <a:cubicBezTo>
                    <a:pt x="2237" y="487"/>
                    <a:pt x="1751" y="389"/>
                    <a:pt x="1265" y="292"/>
                  </a:cubicBezTo>
                  <a:lnTo>
                    <a:pt x="1284" y="292"/>
                  </a:lnTo>
                  <a:cubicBezTo>
                    <a:pt x="934" y="214"/>
                    <a:pt x="623" y="117"/>
                    <a:pt x="292" y="20"/>
                  </a:cubicBezTo>
                  <a:cubicBezTo>
                    <a:pt x="256" y="20"/>
                    <a:pt x="220" y="3"/>
                    <a:pt x="200"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613800" y="2685475"/>
              <a:ext cx="493550" cy="654500"/>
            </a:xfrm>
            <a:custGeom>
              <a:avLst/>
              <a:gdLst/>
              <a:ahLst/>
              <a:cxnLst/>
              <a:rect l="l" t="t" r="r" b="b"/>
              <a:pathLst>
                <a:path w="19742" h="26180" extrusionOk="0">
                  <a:moveTo>
                    <a:pt x="6633" y="0"/>
                  </a:moveTo>
                  <a:cubicBezTo>
                    <a:pt x="6205" y="0"/>
                    <a:pt x="5835" y="39"/>
                    <a:pt x="5466" y="156"/>
                  </a:cubicBezTo>
                  <a:cubicBezTo>
                    <a:pt x="5174" y="253"/>
                    <a:pt x="4902" y="409"/>
                    <a:pt x="4649" y="564"/>
                  </a:cubicBezTo>
                  <a:cubicBezTo>
                    <a:pt x="4435" y="720"/>
                    <a:pt x="4202" y="914"/>
                    <a:pt x="3988" y="1128"/>
                  </a:cubicBezTo>
                  <a:cubicBezTo>
                    <a:pt x="3599" y="1537"/>
                    <a:pt x="3268" y="1984"/>
                    <a:pt x="2918" y="2451"/>
                  </a:cubicBezTo>
                  <a:cubicBezTo>
                    <a:pt x="2685" y="2762"/>
                    <a:pt x="2432" y="3093"/>
                    <a:pt x="2160" y="3404"/>
                  </a:cubicBezTo>
                  <a:cubicBezTo>
                    <a:pt x="1907" y="3715"/>
                    <a:pt x="1634" y="3949"/>
                    <a:pt x="1362" y="4182"/>
                  </a:cubicBezTo>
                  <a:cubicBezTo>
                    <a:pt x="1284" y="4201"/>
                    <a:pt x="1245" y="4221"/>
                    <a:pt x="1226" y="4299"/>
                  </a:cubicBezTo>
                  <a:cubicBezTo>
                    <a:pt x="1187" y="4338"/>
                    <a:pt x="1168" y="4415"/>
                    <a:pt x="1187" y="4493"/>
                  </a:cubicBezTo>
                  <a:cubicBezTo>
                    <a:pt x="1459" y="5116"/>
                    <a:pt x="1634" y="5777"/>
                    <a:pt x="1732" y="6477"/>
                  </a:cubicBezTo>
                  <a:lnTo>
                    <a:pt x="1732" y="6458"/>
                  </a:lnTo>
                  <a:lnTo>
                    <a:pt x="1732" y="6438"/>
                  </a:lnTo>
                  <a:lnTo>
                    <a:pt x="1732" y="6438"/>
                  </a:lnTo>
                  <a:cubicBezTo>
                    <a:pt x="1848" y="7313"/>
                    <a:pt x="1829" y="8227"/>
                    <a:pt x="1693" y="9278"/>
                  </a:cubicBezTo>
                  <a:lnTo>
                    <a:pt x="1693" y="9297"/>
                  </a:lnTo>
                  <a:cubicBezTo>
                    <a:pt x="1537" y="10542"/>
                    <a:pt x="1206" y="11787"/>
                    <a:pt x="895" y="12973"/>
                  </a:cubicBezTo>
                  <a:cubicBezTo>
                    <a:pt x="818" y="13245"/>
                    <a:pt x="759" y="13498"/>
                    <a:pt x="701" y="13770"/>
                  </a:cubicBezTo>
                  <a:cubicBezTo>
                    <a:pt x="370" y="15112"/>
                    <a:pt x="1" y="16668"/>
                    <a:pt x="20" y="18244"/>
                  </a:cubicBezTo>
                  <a:cubicBezTo>
                    <a:pt x="20" y="19022"/>
                    <a:pt x="137" y="19761"/>
                    <a:pt x="331" y="20461"/>
                  </a:cubicBezTo>
                  <a:cubicBezTo>
                    <a:pt x="565" y="21200"/>
                    <a:pt x="876" y="21920"/>
                    <a:pt x="1304" y="22581"/>
                  </a:cubicBezTo>
                  <a:cubicBezTo>
                    <a:pt x="1926" y="23534"/>
                    <a:pt x="2821" y="24331"/>
                    <a:pt x="3871" y="24934"/>
                  </a:cubicBezTo>
                  <a:cubicBezTo>
                    <a:pt x="4844" y="25498"/>
                    <a:pt x="5972" y="25868"/>
                    <a:pt x="7236" y="26043"/>
                  </a:cubicBezTo>
                  <a:cubicBezTo>
                    <a:pt x="7819" y="26140"/>
                    <a:pt x="8442" y="26179"/>
                    <a:pt x="9025" y="26179"/>
                  </a:cubicBezTo>
                  <a:cubicBezTo>
                    <a:pt x="9648" y="26179"/>
                    <a:pt x="10328" y="26121"/>
                    <a:pt x="10990" y="26024"/>
                  </a:cubicBezTo>
                  <a:cubicBezTo>
                    <a:pt x="12234" y="25868"/>
                    <a:pt x="13421" y="25498"/>
                    <a:pt x="14568" y="24954"/>
                  </a:cubicBezTo>
                  <a:cubicBezTo>
                    <a:pt x="15696" y="24429"/>
                    <a:pt x="16708" y="23748"/>
                    <a:pt x="17505" y="22931"/>
                  </a:cubicBezTo>
                  <a:cubicBezTo>
                    <a:pt x="18419" y="22017"/>
                    <a:pt x="19100" y="20889"/>
                    <a:pt x="19450" y="19683"/>
                  </a:cubicBezTo>
                  <a:cubicBezTo>
                    <a:pt x="19644" y="19002"/>
                    <a:pt x="19742" y="18302"/>
                    <a:pt x="19683" y="17544"/>
                  </a:cubicBezTo>
                  <a:cubicBezTo>
                    <a:pt x="19664" y="16882"/>
                    <a:pt x="19547" y="16182"/>
                    <a:pt x="19333" y="15443"/>
                  </a:cubicBezTo>
                  <a:cubicBezTo>
                    <a:pt x="19139" y="14821"/>
                    <a:pt x="18867" y="14159"/>
                    <a:pt x="18497" y="13401"/>
                  </a:cubicBezTo>
                  <a:cubicBezTo>
                    <a:pt x="18205" y="12817"/>
                    <a:pt x="17875" y="12215"/>
                    <a:pt x="17388" y="11437"/>
                  </a:cubicBezTo>
                  <a:cubicBezTo>
                    <a:pt x="17019" y="10853"/>
                    <a:pt x="16649" y="10270"/>
                    <a:pt x="16280" y="9706"/>
                  </a:cubicBezTo>
                  <a:cubicBezTo>
                    <a:pt x="15852" y="9025"/>
                    <a:pt x="15385" y="8305"/>
                    <a:pt x="14957" y="7605"/>
                  </a:cubicBezTo>
                  <a:cubicBezTo>
                    <a:pt x="14490" y="6827"/>
                    <a:pt x="14140" y="6166"/>
                    <a:pt x="13887" y="5505"/>
                  </a:cubicBezTo>
                  <a:lnTo>
                    <a:pt x="13887" y="5563"/>
                  </a:lnTo>
                  <a:cubicBezTo>
                    <a:pt x="13712" y="5174"/>
                    <a:pt x="13557" y="4727"/>
                    <a:pt x="13460" y="4415"/>
                  </a:cubicBezTo>
                  <a:cubicBezTo>
                    <a:pt x="13304" y="3851"/>
                    <a:pt x="13168" y="3385"/>
                    <a:pt x="13110" y="2957"/>
                  </a:cubicBezTo>
                  <a:cubicBezTo>
                    <a:pt x="13071" y="2801"/>
                    <a:pt x="13071" y="2665"/>
                    <a:pt x="13071" y="2548"/>
                  </a:cubicBezTo>
                  <a:cubicBezTo>
                    <a:pt x="13071" y="2412"/>
                    <a:pt x="12973" y="2295"/>
                    <a:pt x="12837" y="2295"/>
                  </a:cubicBezTo>
                  <a:cubicBezTo>
                    <a:pt x="12059" y="1790"/>
                    <a:pt x="11262" y="1323"/>
                    <a:pt x="10406" y="934"/>
                  </a:cubicBezTo>
                  <a:cubicBezTo>
                    <a:pt x="9511" y="526"/>
                    <a:pt x="8597" y="253"/>
                    <a:pt x="7703" y="78"/>
                  </a:cubicBezTo>
                  <a:cubicBezTo>
                    <a:pt x="7294" y="20"/>
                    <a:pt x="6964" y="0"/>
                    <a:pt x="6633" y="0"/>
                  </a:cubicBezTo>
                  <a:close/>
                </a:path>
              </a:pathLst>
            </a:custGeom>
            <a:solidFill>
              <a:srgbClr val="FD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765025" y="2831350"/>
              <a:ext cx="25" cy="500"/>
            </a:xfrm>
            <a:custGeom>
              <a:avLst/>
              <a:gdLst/>
              <a:ahLst/>
              <a:cxnLst/>
              <a:rect l="l" t="t" r="r" b="b"/>
              <a:pathLst>
                <a:path w="1" h="20" extrusionOk="0">
                  <a:moveTo>
                    <a:pt x="0" y="20"/>
                  </a:moveTo>
                  <a:lnTo>
                    <a:pt x="0" y="20"/>
                  </a:lnTo>
                  <a:cubicBezTo>
                    <a:pt x="0" y="20"/>
                    <a:pt x="0" y="0"/>
                    <a:pt x="0" y="20"/>
                  </a:cubicBezTo>
                  <a:cubicBezTo>
                    <a:pt x="0" y="0"/>
                    <a:pt x="0" y="20"/>
                    <a:pt x="0" y="2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728075" y="2869275"/>
              <a:ext cx="500" cy="25"/>
            </a:xfrm>
            <a:custGeom>
              <a:avLst/>
              <a:gdLst/>
              <a:ahLst/>
              <a:cxnLst/>
              <a:rect l="l" t="t" r="r" b="b"/>
              <a:pathLst>
                <a:path w="20" h="1" extrusionOk="0">
                  <a:moveTo>
                    <a:pt x="0" y="0"/>
                  </a:moveTo>
                  <a:cubicBezTo>
                    <a:pt x="20" y="0"/>
                    <a:pt x="20" y="0"/>
                    <a:pt x="0" y="0"/>
                  </a:cubicBezTo>
                  <a:cubicBezTo>
                    <a:pt x="20" y="0"/>
                    <a:pt x="20" y="0"/>
                    <a:pt x="0"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713475" y="2882400"/>
              <a:ext cx="25" cy="25"/>
            </a:xfrm>
            <a:custGeom>
              <a:avLst/>
              <a:gdLst/>
              <a:ahLst/>
              <a:cxnLst/>
              <a:rect l="l" t="t" r="r" b="b"/>
              <a:pathLst>
                <a:path w="1" h="1" extrusionOk="0">
                  <a:moveTo>
                    <a:pt x="1" y="0"/>
                  </a:moveTo>
                  <a:lnTo>
                    <a:pt x="1" y="0"/>
                  </a:lnTo>
                  <a:lnTo>
                    <a:pt x="1" y="0"/>
                  </a:lnTo>
                  <a:lnTo>
                    <a:pt x="1" y="0"/>
                  </a:ln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849150" y="2834250"/>
              <a:ext cx="500" cy="25"/>
            </a:xfrm>
            <a:custGeom>
              <a:avLst/>
              <a:gdLst/>
              <a:ahLst/>
              <a:cxnLst/>
              <a:rect l="l" t="t" r="r" b="b"/>
              <a:pathLst>
                <a:path w="20" h="1" extrusionOk="0">
                  <a:moveTo>
                    <a:pt x="20" y="1"/>
                  </a:moveTo>
                  <a:cubicBezTo>
                    <a:pt x="0" y="1"/>
                    <a:pt x="0" y="1"/>
                    <a:pt x="20" y="1"/>
                  </a:cubicBezTo>
                  <a:cubicBezTo>
                    <a:pt x="0" y="1"/>
                    <a:pt x="0" y="1"/>
                    <a:pt x="20" y="1"/>
                  </a:cubicBezTo>
                  <a:cubicBezTo>
                    <a:pt x="0" y="1"/>
                    <a:pt x="0" y="1"/>
                    <a:pt x="20" y="1"/>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918675" y="2826475"/>
              <a:ext cx="1000" cy="25"/>
            </a:xfrm>
            <a:custGeom>
              <a:avLst/>
              <a:gdLst/>
              <a:ahLst/>
              <a:cxnLst/>
              <a:rect l="l" t="t" r="r" b="b"/>
              <a:pathLst>
                <a:path w="40" h="1" extrusionOk="0">
                  <a:moveTo>
                    <a:pt x="39" y="1"/>
                  </a:moveTo>
                  <a:lnTo>
                    <a:pt x="39" y="1"/>
                  </a:lnTo>
                  <a:cubicBezTo>
                    <a:pt x="39" y="1"/>
                    <a:pt x="0" y="1"/>
                    <a:pt x="39" y="1"/>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3"/>
            <p:cNvSpPr/>
            <p:nvPr/>
          </p:nvSpPr>
          <p:spPr>
            <a:xfrm>
              <a:off x="1613325" y="2685475"/>
              <a:ext cx="340875" cy="653525"/>
            </a:xfrm>
            <a:custGeom>
              <a:avLst/>
              <a:gdLst/>
              <a:ahLst/>
              <a:cxnLst/>
              <a:rect l="l" t="t" r="r" b="b"/>
              <a:pathLst>
                <a:path w="13635" h="26141" extrusionOk="0">
                  <a:moveTo>
                    <a:pt x="6652" y="0"/>
                  </a:moveTo>
                  <a:cubicBezTo>
                    <a:pt x="6243" y="0"/>
                    <a:pt x="5854" y="39"/>
                    <a:pt x="5485" y="156"/>
                  </a:cubicBezTo>
                  <a:cubicBezTo>
                    <a:pt x="5193" y="253"/>
                    <a:pt x="4921" y="409"/>
                    <a:pt x="4649" y="564"/>
                  </a:cubicBezTo>
                  <a:cubicBezTo>
                    <a:pt x="4415" y="720"/>
                    <a:pt x="4201" y="914"/>
                    <a:pt x="3987" y="1128"/>
                  </a:cubicBezTo>
                  <a:cubicBezTo>
                    <a:pt x="3598" y="1517"/>
                    <a:pt x="3248" y="1984"/>
                    <a:pt x="2918" y="2432"/>
                  </a:cubicBezTo>
                  <a:lnTo>
                    <a:pt x="2898" y="2470"/>
                  </a:lnTo>
                  <a:cubicBezTo>
                    <a:pt x="2665" y="2743"/>
                    <a:pt x="2431" y="3093"/>
                    <a:pt x="2159" y="3404"/>
                  </a:cubicBezTo>
                  <a:cubicBezTo>
                    <a:pt x="1887" y="3715"/>
                    <a:pt x="1634" y="3949"/>
                    <a:pt x="1362" y="4182"/>
                  </a:cubicBezTo>
                  <a:cubicBezTo>
                    <a:pt x="1284" y="4201"/>
                    <a:pt x="1245" y="4221"/>
                    <a:pt x="1206" y="4299"/>
                  </a:cubicBezTo>
                  <a:cubicBezTo>
                    <a:pt x="1187" y="4338"/>
                    <a:pt x="1167" y="4435"/>
                    <a:pt x="1187" y="4493"/>
                  </a:cubicBezTo>
                  <a:cubicBezTo>
                    <a:pt x="1459" y="5116"/>
                    <a:pt x="1614" y="5777"/>
                    <a:pt x="1712" y="6477"/>
                  </a:cubicBezTo>
                  <a:lnTo>
                    <a:pt x="1751" y="6458"/>
                  </a:lnTo>
                  <a:lnTo>
                    <a:pt x="1751" y="6458"/>
                  </a:lnTo>
                  <a:cubicBezTo>
                    <a:pt x="1848" y="7333"/>
                    <a:pt x="1809" y="8266"/>
                    <a:pt x="1692" y="9278"/>
                  </a:cubicBezTo>
                  <a:lnTo>
                    <a:pt x="1692" y="9297"/>
                  </a:lnTo>
                  <a:cubicBezTo>
                    <a:pt x="1517" y="10561"/>
                    <a:pt x="1187" y="11826"/>
                    <a:pt x="895" y="12954"/>
                  </a:cubicBezTo>
                  <a:lnTo>
                    <a:pt x="817" y="13265"/>
                  </a:lnTo>
                  <a:lnTo>
                    <a:pt x="700" y="13751"/>
                  </a:lnTo>
                  <a:cubicBezTo>
                    <a:pt x="350" y="15093"/>
                    <a:pt x="0" y="16649"/>
                    <a:pt x="20" y="18224"/>
                  </a:cubicBezTo>
                  <a:cubicBezTo>
                    <a:pt x="20" y="19002"/>
                    <a:pt x="136" y="19741"/>
                    <a:pt x="331" y="20442"/>
                  </a:cubicBezTo>
                  <a:cubicBezTo>
                    <a:pt x="545" y="21161"/>
                    <a:pt x="875" y="21900"/>
                    <a:pt x="1303" y="22562"/>
                  </a:cubicBezTo>
                  <a:cubicBezTo>
                    <a:pt x="1906" y="23495"/>
                    <a:pt x="2820" y="24293"/>
                    <a:pt x="3851" y="24915"/>
                  </a:cubicBezTo>
                  <a:cubicBezTo>
                    <a:pt x="4824" y="25479"/>
                    <a:pt x="5971" y="25829"/>
                    <a:pt x="7235" y="26024"/>
                  </a:cubicBezTo>
                  <a:cubicBezTo>
                    <a:pt x="7819" y="26121"/>
                    <a:pt x="8422" y="26140"/>
                    <a:pt x="9005" y="26140"/>
                  </a:cubicBezTo>
                  <a:cubicBezTo>
                    <a:pt x="9647" y="26140"/>
                    <a:pt x="10328" y="26101"/>
                    <a:pt x="10989" y="26004"/>
                  </a:cubicBezTo>
                  <a:cubicBezTo>
                    <a:pt x="11573" y="25907"/>
                    <a:pt x="12156" y="25790"/>
                    <a:pt x="12740" y="25615"/>
                  </a:cubicBezTo>
                  <a:lnTo>
                    <a:pt x="12740" y="25615"/>
                  </a:lnTo>
                  <a:cubicBezTo>
                    <a:pt x="12351" y="25693"/>
                    <a:pt x="11981" y="25751"/>
                    <a:pt x="11592" y="25810"/>
                  </a:cubicBezTo>
                  <a:cubicBezTo>
                    <a:pt x="11184" y="25856"/>
                    <a:pt x="10775" y="25880"/>
                    <a:pt x="10371" y="25880"/>
                  </a:cubicBezTo>
                  <a:cubicBezTo>
                    <a:pt x="9928" y="25880"/>
                    <a:pt x="9491" y="25851"/>
                    <a:pt x="9064" y="25790"/>
                  </a:cubicBezTo>
                  <a:cubicBezTo>
                    <a:pt x="8188" y="25673"/>
                    <a:pt x="7333" y="25440"/>
                    <a:pt x="6535" y="25129"/>
                  </a:cubicBezTo>
                  <a:cubicBezTo>
                    <a:pt x="6146" y="24993"/>
                    <a:pt x="5777" y="24818"/>
                    <a:pt x="5407" y="24604"/>
                  </a:cubicBezTo>
                  <a:cubicBezTo>
                    <a:pt x="5096" y="24409"/>
                    <a:pt x="4785" y="24215"/>
                    <a:pt x="4493" y="23962"/>
                  </a:cubicBezTo>
                  <a:cubicBezTo>
                    <a:pt x="4221" y="23748"/>
                    <a:pt x="3987" y="23534"/>
                    <a:pt x="3754" y="23262"/>
                  </a:cubicBezTo>
                  <a:cubicBezTo>
                    <a:pt x="3540" y="23009"/>
                    <a:pt x="3345" y="22756"/>
                    <a:pt x="3190" y="22484"/>
                  </a:cubicBezTo>
                  <a:cubicBezTo>
                    <a:pt x="2840" y="21920"/>
                    <a:pt x="2626" y="21317"/>
                    <a:pt x="2470" y="20675"/>
                  </a:cubicBezTo>
                  <a:cubicBezTo>
                    <a:pt x="2451" y="20578"/>
                    <a:pt x="2451" y="20481"/>
                    <a:pt x="2431" y="20383"/>
                  </a:cubicBezTo>
                  <a:cubicBezTo>
                    <a:pt x="2334" y="19469"/>
                    <a:pt x="2412" y="18536"/>
                    <a:pt x="2509" y="17621"/>
                  </a:cubicBezTo>
                  <a:cubicBezTo>
                    <a:pt x="2743" y="15852"/>
                    <a:pt x="3190" y="14121"/>
                    <a:pt x="3540" y="12370"/>
                  </a:cubicBezTo>
                  <a:cubicBezTo>
                    <a:pt x="3890" y="10814"/>
                    <a:pt x="4162" y="9239"/>
                    <a:pt x="4201" y="7644"/>
                  </a:cubicBezTo>
                  <a:cubicBezTo>
                    <a:pt x="4376" y="7625"/>
                    <a:pt x="4551" y="7586"/>
                    <a:pt x="4687" y="7508"/>
                  </a:cubicBezTo>
                  <a:cubicBezTo>
                    <a:pt x="5154" y="7313"/>
                    <a:pt x="5543" y="7002"/>
                    <a:pt x="5854" y="6613"/>
                  </a:cubicBezTo>
                  <a:cubicBezTo>
                    <a:pt x="6205" y="6224"/>
                    <a:pt x="6438" y="5757"/>
                    <a:pt x="6594" y="5291"/>
                  </a:cubicBezTo>
                  <a:cubicBezTo>
                    <a:pt x="6691" y="4999"/>
                    <a:pt x="6730" y="4688"/>
                    <a:pt x="6749" y="4376"/>
                  </a:cubicBezTo>
                  <a:cubicBezTo>
                    <a:pt x="6944" y="4590"/>
                    <a:pt x="7138" y="4785"/>
                    <a:pt x="7371" y="4979"/>
                  </a:cubicBezTo>
                  <a:lnTo>
                    <a:pt x="7877" y="5349"/>
                  </a:lnTo>
                  <a:cubicBezTo>
                    <a:pt x="8052" y="5446"/>
                    <a:pt x="8247" y="5543"/>
                    <a:pt x="8402" y="5641"/>
                  </a:cubicBezTo>
                  <a:cubicBezTo>
                    <a:pt x="8577" y="5699"/>
                    <a:pt x="8772" y="5777"/>
                    <a:pt x="8966" y="5835"/>
                  </a:cubicBezTo>
                  <a:cubicBezTo>
                    <a:pt x="9141" y="5874"/>
                    <a:pt x="9316" y="5932"/>
                    <a:pt x="9511" y="5952"/>
                  </a:cubicBezTo>
                  <a:cubicBezTo>
                    <a:pt x="9725" y="5971"/>
                    <a:pt x="9939" y="5991"/>
                    <a:pt x="10192" y="6030"/>
                  </a:cubicBezTo>
                  <a:cubicBezTo>
                    <a:pt x="10406" y="6030"/>
                    <a:pt x="10620" y="6030"/>
                    <a:pt x="10814" y="5991"/>
                  </a:cubicBezTo>
                  <a:lnTo>
                    <a:pt x="10795" y="5991"/>
                  </a:lnTo>
                  <a:cubicBezTo>
                    <a:pt x="11067" y="5971"/>
                    <a:pt x="11300" y="5932"/>
                    <a:pt x="11573" y="5874"/>
                  </a:cubicBezTo>
                  <a:cubicBezTo>
                    <a:pt x="11806" y="5796"/>
                    <a:pt x="12078" y="5738"/>
                    <a:pt x="12331" y="5660"/>
                  </a:cubicBezTo>
                  <a:cubicBezTo>
                    <a:pt x="12623" y="5563"/>
                    <a:pt x="12876" y="5407"/>
                    <a:pt x="13167" y="5271"/>
                  </a:cubicBezTo>
                  <a:cubicBezTo>
                    <a:pt x="13265" y="5154"/>
                    <a:pt x="13459" y="5018"/>
                    <a:pt x="13634" y="4921"/>
                  </a:cubicBezTo>
                  <a:cubicBezTo>
                    <a:pt x="13556" y="4727"/>
                    <a:pt x="13517" y="4552"/>
                    <a:pt x="13459" y="4415"/>
                  </a:cubicBezTo>
                  <a:cubicBezTo>
                    <a:pt x="13304" y="3851"/>
                    <a:pt x="13167" y="3404"/>
                    <a:pt x="13109" y="2957"/>
                  </a:cubicBezTo>
                  <a:cubicBezTo>
                    <a:pt x="13070" y="2821"/>
                    <a:pt x="13070" y="2665"/>
                    <a:pt x="13070" y="2548"/>
                  </a:cubicBezTo>
                  <a:cubicBezTo>
                    <a:pt x="13070" y="2393"/>
                    <a:pt x="12973" y="2295"/>
                    <a:pt x="12837" y="2295"/>
                  </a:cubicBezTo>
                  <a:cubicBezTo>
                    <a:pt x="12059" y="1790"/>
                    <a:pt x="11242" y="1323"/>
                    <a:pt x="10425" y="934"/>
                  </a:cubicBezTo>
                  <a:cubicBezTo>
                    <a:pt x="9530" y="545"/>
                    <a:pt x="8636" y="253"/>
                    <a:pt x="7722" y="98"/>
                  </a:cubicBezTo>
                  <a:cubicBezTo>
                    <a:pt x="7333" y="20"/>
                    <a:pt x="6963" y="0"/>
                    <a:pt x="6652"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3"/>
            <p:cNvSpPr/>
            <p:nvPr/>
          </p:nvSpPr>
          <p:spPr>
            <a:xfrm>
              <a:off x="1490300" y="2558575"/>
              <a:ext cx="551900" cy="253825"/>
            </a:xfrm>
            <a:custGeom>
              <a:avLst/>
              <a:gdLst/>
              <a:ahLst/>
              <a:cxnLst/>
              <a:rect l="l" t="t" r="r" b="b"/>
              <a:pathLst>
                <a:path w="22076" h="10153" extrusionOk="0">
                  <a:moveTo>
                    <a:pt x="22076" y="0"/>
                  </a:moveTo>
                  <a:lnTo>
                    <a:pt x="22076" y="0"/>
                  </a:lnTo>
                  <a:cubicBezTo>
                    <a:pt x="21239" y="175"/>
                    <a:pt x="20325" y="253"/>
                    <a:pt x="19430" y="331"/>
                  </a:cubicBezTo>
                  <a:cubicBezTo>
                    <a:pt x="18419" y="409"/>
                    <a:pt x="17369" y="467"/>
                    <a:pt x="16338" y="603"/>
                  </a:cubicBezTo>
                  <a:cubicBezTo>
                    <a:pt x="15307" y="720"/>
                    <a:pt x="14276" y="895"/>
                    <a:pt x="13265" y="1109"/>
                  </a:cubicBezTo>
                  <a:cubicBezTo>
                    <a:pt x="12234" y="1323"/>
                    <a:pt x="11223" y="1576"/>
                    <a:pt x="10211" y="1789"/>
                  </a:cubicBezTo>
                  <a:cubicBezTo>
                    <a:pt x="9706" y="1906"/>
                    <a:pt x="9200" y="2023"/>
                    <a:pt x="8714" y="2140"/>
                  </a:cubicBezTo>
                  <a:cubicBezTo>
                    <a:pt x="8228" y="2276"/>
                    <a:pt x="7722" y="2412"/>
                    <a:pt x="7236" y="2567"/>
                  </a:cubicBezTo>
                  <a:lnTo>
                    <a:pt x="7158" y="2567"/>
                  </a:lnTo>
                  <a:cubicBezTo>
                    <a:pt x="5193" y="3151"/>
                    <a:pt x="3249" y="3851"/>
                    <a:pt x="1323" y="4571"/>
                  </a:cubicBezTo>
                  <a:lnTo>
                    <a:pt x="0" y="5096"/>
                  </a:lnTo>
                  <a:cubicBezTo>
                    <a:pt x="195" y="5407"/>
                    <a:pt x="448" y="5738"/>
                    <a:pt x="681" y="6068"/>
                  </a:cubicBezTo>
                  <a:cubicBezTo>
                    <a:pt x="1129" y="6613"/>
                    <a:pt x="1595" y="7157"/>
                    <a:pt x="2082" y="7644"/>
                  </a:cubicBezTo>
                  <a:cubicBezTo>
                    <a:pt x="2587" y="8149"/>
                    <a:pt x="3151" y="8597"/>
                    <a:pt x="3676" y="8986"/>
                  </a:cubicBezTo>
                  <a:cubicBezTo>
                    <a:pt x="4240" y="9375"/>
                    <a:pt x="4824" y="9666"/>
                    <a:pt x="5407" y="9880"/>
                  </a:cubicBezTo>
                  <a:cubicBezTo>
                    <a:pt x="5913" y="10055"/>
                    <a:pt x="6399" y="10153"/>
                    <a:pt x="6886" y="10153"/>
                  </a:cubicBezTo>
                  <a:lnTo>
                    <a:pt x="7158" y="10153"/>
                  </a:lnTo>
                  <a:cubicBezTo>
                    <a:pt x="7761" y="10094"/>
                    <a:pt x="8344" y="9900"/>
                    <a:pt x="8850" y="9569"/>
                  </a:cubicBezTo>
                  <a:cubicBezTo>
                    <a:pt x="9414" y="9200"/>
                    <a:pt x="9900" y="8655"/>
                    <a:pt x="10367" y="7955"/>
                  </a:cubicBezTo>
                  <a:cubicBezTo>
                    <a:pt x="10639" y="7546"/>
                    <a:pt x="10853" y="7080"/>
                    <a:pt x="11028" y="6613"/>
                  </a:cubicBezTo>
                  <a:cubicBezTo>
                    <a:pt x="11339" y="7177"/>
                    <a:pt x="11767" y="7683"/>
                    <a:pt x="12312" y="8110"/>
                  </a:cubicBezTo>
                  <a:cubicBezTo>
                    <a:pt x="12895" y="8558"/>
                    <a:pt x="13596" y="8908"/>
                    <a:pt x="14335" y="9083"/>
                  </a:cubicBezTo>
                  <a:cubicBezTo>
                    <a:pt x="14665" y="9180"/>
                    <a:pt x="15054" y="9219"/>
                    <a:pt x="15463" y="9219"/>
                  </a:cubicBezTo>
                  <a:lnTo>
                    <a:pt x="15560" y="9219"/>
                  </a:lnTo>
                  <a:cubicBezTo>
                    <a:pt x="15910" y="9219"/>
                    <a:pt x="16241" y="9180"/>
                    <a:pt x="16630" y="9102"/>
                  </a:cubicBezTo>
                  <a:cubicBezTo>
                    <a:pt x="16999" y="9025"/>
                    <a:pt x="17369" y="8908"/>
                    <a:pt x="17699" y="8733"/>
                  </a:cubicBezTo>
                  <a:cubicBezTo>
                    <a:pt x="17991" y="8597"/>
                    <a:pt x="18322" y="8402"/>
                    <a:pt x="18594" y="8149"/>
                  </a:cubicBezTo>
                  <a:cubicBezTo>
                    <a:pt x="19119" y="7741"/>
                    <a:pt x="19567" y="7235"/>
                    <a:pt x="20033" y="6555"/>
                  </a:cubicBezTo>
                  <a:cubicBezTo>
                    <a:pt x="20422" y="5990"/>
                    <a:pt x="20772" y="5349"/>
                    <a:pt x="21084" y="4610"/>
                  </a:cubicBezTo>
                  <a:cubicBezTo>
                    <a:pt x="21239" y="4279"/>
                    <a:pt x="21356" y="3948"/>
                    <a:pt x="21473" y="3598"/>
                  </a:cubicBezTo>
                  <a:cubicBezTo>
                    <a:pt x="21628" y="3190"/>
                    <a:pt x="21725" y="2820"/>
                    <a:pt x="21784" y="2470"/>
                  </a:cubicBezTo>
                  <a:cubicBezTo>
                    <a:pt x="21959" y="1653"/>
                    <a:pt x="22037" y="817"/>
                    <a:pt x="22076" y="0"/>
                  </a:cubicBezTo>
                  <a:close/>
                </a:path>
              </a:pathLst>
            </a:custGeom>
            <a:solidFill>
              <a:srgbClr val="FD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1955150" y="2761800"/>
              <a:ext cx="975" cy="525"/>
            </a:xfrm>
            <a:custGeom>
              <a:avLst/>
              <a:gdLst/>
              <a:ahLst/>
              <a:cxnLst/>
              <a:rect l="l" t="t" r="r" b="b"/>
              <a:pathLst>
                <a:path w="39" h="21" extrusionOk="0">
                  <a:moveTo>
                    <a:pt x="39" y="1"/>
                  </a:moveTo>
                  <a:cubicBezTo>
                    <a:pt x="0" y="1"/>
                    <a:pt x="0" y="1"/>
                    <a:pt x="0" y="20"/>
                  </a:cubicBezTo>
                  <a:lnTo>
                    <a:pt x="39" y="1"/>
                  </a:ln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1489325" y="2559050"/>
              <a:ext cx="556775" cy="256275"/>
            </a:xfrm>
            <a:custGeom>
              <a:avLst/>
              <a:gdLst/>
              <a:ahLst/>
              <a:cxnLst/>
              <a:rect l="l" t="t" r="r" b="b"/>
              <a:pathLst>
                <a:path w="22271" h="10251" extrusionOk="0">
                  <a:moveTo>
                    <a:pt x="22270" y="20"/>
                  </a:moveTo>
                  <a:lnTo>
                    <a:pt x="22270" y="20"/>
                  </a:lnTo>
                  <a:cubicBezTo>
                    <a:pt x="22269" y="25"/>
                    <a:pt x="22268" y="30"/>
                    <a:pt x="22267" y="36"/>
                  </a:cubicBezTo>
                  <a:lnTo>
                    <a:pt x="22267" y="36"/>
                  </a:lnTo>
                  <a:cubicBezTo>
                    <a:pt x="22269" y="34"/>
                    <a:pt x="22270" y="29"/>
                    <a:pt x="22270" y="20"/>
                  </a:cubicBezTo>
                  <a:close/>
                  <a:moveTo>
                    <a:pt x="22192" y="1"/>
                  </a:moveTo>
                  <a:cubicBezTo>
                    <a:pt x="22115" y="1"/>
                    <a:pt x="22076" y="20"/>
                    <a:pt x="22076" y="59"/>
                  </a:cubicBezTo>
                  <a:cubicBezTo>
                    <a:pt x="21959" y="856"/>
                    <a:pt x="21803" y="1693"/>
                    <a:pt x="21628" y="2490"/>
                  </a:cubicBezTo>
                  <a:cubicBezTo>
                    <a:pt x="21434" y="3326"/>
                    <a:pt x="21220" y="4163"/>
                    <a:pt x="20909" y="4941"/>
                  </a:cubicBezTo>
                  <a:lnTo>
                    <a:pt x="20695" y="5466"/>
                  </a:lnTo>
                  <a:cubicBezTo>
                    <a:pt x="20617" y="5621"/>
                    <a:pt x="20520" y="5816"/>
                    <a:pt x="20422" y="5991"/>
                  </a:cubicBezTo>
                  <a:cubicBezTo>
                    <a:pt x="20228" y="6341"/>
                    <a:pt x="20033" y="6652"/>
                    <a:pt x="19781" y="6963"/>
                  </a:cubicBezTo>
                  <a:cubicBezTo>
                    <a:pt x="19469" y="7372"/>
                    <a:pt x="19100" y="7761"/>
                    <a:pt x="18691" y="8091"/>
                  </a:cubicBezTo>
                  <a:lnTo>
                    <a:pt x="18672" y="8091"/>
                  </a:lnTo>
                  <a:lnTo>
                    <a:pt x="18626" y="8107"/>
                  </a:lnTo>
                  <a:lnTo>
                    <a:pt x="18626" y="8107"/>
                  </a:lnTo>
                  <a:cubicBezTo>
                    <a:pt x="18630" y="8104"/>
                    <a:pt x="18633" y="8099"/>
                    <a:pt x="18633" y="8091"/>
                  </a:cubicBezTo>
                  <a:lnTo>
                    <a:pt x="18633" y="8091"/>
                  </a:lnTo>
                  <a:cubicBezTo>
                    <a:pt x="18302" y="8344"/>
                    <a:pt x="17913" y="8578"/>
                    <a:pt x="17524" y="8733"/>
                  </a:cubicBezTo>
                  <a:cubicBezTo>
                    <a:pt x="17213" y="8889"/>
                    <a:pt x="16863" y="8967"/>
                    <a:pt x="16533" y="9025"/>
                  </a:cubicBezTo>
                  <a:cubicBezTo>
                    <a:pt x="16348" y="9054"/>
                    <a:pt x="16158" y="9069"/>
                    <a:pt x="15969" y="9069"/>
                  </a:cubicBezTo>
                  <a:cubicBezTo>
                    <a:pt x="15779" y="9069"/>
                    <a:pt x="15589" y="9054"/>
                    <a:pt x="15404" y="9025"/>
                  </a:cubicBezTo>
                  <a:cubicBezTo>
                    <a:pt x="14938" y="8986"/>
                    <a:pt x="14510" y="8869"/>
                    <a:pt x="14062" y="8694"/>
                  </a:cubicBezTo>
                  <a:cubicBezTo>
                    <a:pt x="13615" y="8500"/>
                    <a:pt x="13148" y="8247"/>
                    <a:pt x="12759" y="7936"/>
                  </a:cubicBezTo>
                  <a:cubicBezTo>
                    <a:pt x="12409" y="7664"/>
                    <a:pt x="12098" y="7352"/>
                    <a:pt x="11806" y="7022"/>
                  </a:cubicBezTo>
                  <a:cubicBezTo>
                    <a:pt x="11690" y="6827"/>
                    <a:pt x="11573" y="6594"/>
                    <a:pt x="11476" y="6380"/>
                  </a:cubicBezTo>
                  <a:cubicBezTo>
                    <a:pt x="11378" y="6185"/>
                    <a:pt x="11301" y="5991"/>
                    <a:pt x="11223" y="5796"/>
                  </a:cubicBezTo>
                  <a:cubicBezTo>
                    <a:pt x="11203" y="5719"/>
                    <a:pt x="11184" y="5621"/>
                    <a:pt x="11145" y="5563"/>
                  </a:cubicBezTo>
                  <a:cubicBezTo>
                    <a:pt x="11028" y="5135"/>
                    <a:pt x="10931" y="4727"/>
                    <a:pt x="10814" y="4299"/>
                  </a:cubicBezTo>
                  <a:cubicBezTo>
                    <a:pt x="10776" y="4065"/>
                    <a:pt x="10717" y="3871"/>
                    <a:pt x="10639" y="3657"/>
                  </a:cubicBezTo>
                  <a:cubicBezTo>
                    <a:pt x="10600" y="3443"/>
                    <a:pt x="10542" y="3249"/>
                    <a:pt x="10503" y="3035"/>
                  </a:cubicBezTo>
                  <a:cubicBezTo>
                    <a:pt x="10464" y="2937"/>
                    <a:pt x="10445" y="2860"/>
                    <a:pt x="10445" y="2762"/>
                  </a:cubicBezTo>
                  <a:lnTo>
                    <a:pt x="10231" y="1732"/>
                  </a:lnTo>
                  <a:cubicBezTo>
                    <a:pt x="10231" y="1732"/>
                    <a:pt x="10231" y="1712"/>
                    <a:pt x="10212" y="1712"/>
                  </a:cubicBezTo>
                  <a:cubicBezTo>
                    <a:pt x="10212" y="1673"/>
                    <a:pt x="10153" y="1615"/>
                    <a:pt x="10114" y="1615"/>
                  </a:cubicBezTo>
                  <a:lnTo>
                    <a:pt x="10095" y="1615"/>
                  </a:lnTo>
                  <a:cubicBezTo>
                    <a:pt x="10056" y="1615"/>
                    <a:pt x="10036" y="1634"/>
                    <a:pt x="10017" y="1673"/>
                  </a:cubicBezTo>
                  <a:lnTo>
                    <a:pt x="9978" y="1673"/>
                  </a:lnTo>
                  <a:cubicBezTo>
                    <a:pt x="9978" y="1673"/>
                    <a:pt x="9959" y="1673"/>
                    <a:pt x="9959" y="1693"/>
                  </a:cubicBezTo>
                  <a:lnTo>
                    <a:pt x="9920" y="1693"/>
                  </a:lnTo>
                  <a:cubicBezTo>
                    <a:pt x="9861" y="1693"/>
                    <a:pt x="9842" y="1732"/>
                    <a:pt x="9842" y="1790"/>
                  </a:cubicBezTo>
                  <a:cubicBezTo>
                    <a:pt x="10036" y="2840"/>
                    <a:pt x="10231" y="3910"/>
                    <a:pt x="10503" y="4921"/>
                  </a:cubicBezTo>
                  <a:cubicBezTo>
                    <a:pt x="10503" y="4941"/>
                    <a:pt x="10523" y="4980"/>
                    <a:pt x="10542" y="4980"/>
                  </a:cubicBezTo>
                  <a:cubicBezTo>
                    <a:pt x="10542" y="5038"/>
                    <a:pt x="10562" y="5096"/>
                    <a:pt x="10562" y="5174"/>
                  </a:cubicBezTo>
                  <a:lnTo>
                    <a:pt x="10717" y="6049"/>
                  </a:lnTo>
                  <a:lnTo>
                    <a:pt x="10717" y="6302"/>
                  </a:lnTo>
                  <a:cubicBezTo>
                    <a:pt x="10717" y="6380"/>
                    <a:pt x="10698" y="6477"/>
                    <a:pt x="10698" y="6555"/>
                  </a:cubicBezTo>
                  <a:cubicBezTo>
                    <a:pt x="10698" y="6633"/>
                    <a:pt x="10659" y="6691"/>
                    <a:pt x="10659" y="6749"/>
                  </a:cubicBezTo>
                  <a:cubicBezTo>
                    <a:pt x="10659" y="6788"/>
                    <a:pt x="10639" y="6827"/>
                    <a:pt x="10639" y="6866"/>
                  </a:cubicBezTo>
                  <a:cubicBezTo>
                    <a:pt x="10620" y="6886"/>
                    <a:pt x="10620" y="6944"/>
                    <a:pt x="10600" y="6963"/>
                  </a:cubicBezTo>
                  <a:cubicBezTo>
                    <a:pt x="10542" y="7080"/>
                    <a:pt x="10503" y="7216"/>
                    <a:pt x="10425" y="7333"/>
                  </a:cubicBezTo>
                  <a:cubicBezTo>
                    <a:pt x="10328" y="7547"/>
                    <a:pt x="10173" y="7761"/>
                    <a:pt x="10056" y="7994"/>
                  </a:cubicBezTo>
                  <a:cubicBezTo>
                    <a:pt x="9764" y="8383"/>
                    <a:pt x="9453" y="8733"/>
                    <a:pt x="9083" y="9025"/>
                  </a:cubicBezTo>
                  <a:cubicBezTo>
                    <a:pt x="8792" y="9258"/>
                    <a:pt x="8500" y="9453"/>
                    <a:pt x="8189" y="9589"/>
                  </a:cubicBezTo>
                  <a:cubicBezTo>
                    <a:pt x="7897" y="9706"/>
                    <a:pt x="7605" y="9803"/>
                    <a:pt x="7314" y="9861"/>
                  </a:cubicBezTo>
                  <a:cubicBezTo>
                    <a:pt x="7131" y="9884"/>
                    <a:pt x="6936" y="9894"/>
                    <a:pt x="6742" y="9894"/>
                  </a:cubicBezTo>
                  <a:cubicBezTo>
                    <a:pt x="6606" y="9894"/>
                    <a:pt x="6470" y="9889"/>
                    <a:pt x="6341" y="9881"/>
                  </a:cubicBezTo>
                  <a:cubicBezTo>
                    <a:pt x="5933" y="9842"/>
                    <a:pt x="5505" y="9745"/>
                    <a:pt x="5096" y="9589"/>
                  </a:cubicBezTo>
                  <a:cubicBezTo>
                    <a:pt x="4805" y="9472"/>
                    <a:pt x="4513" y="9356"/>
                    <a:pt x="4241" y="9200"/>
                  </a:cubicBezTo>
                  <a:cubicBezTo>
                    <a:pt x="3949" y="9064"/>
                    <a:pt x="3696" y="8869"/>
                    <a:pt x="3424" y="8675"/>
                  </a:cubicBezTo>
                  <a:cubicBezTo>
                    <a:pt x="2626" y="8091"/>
                    <a:pt x="1946" y="7372"/>
                    <a:pt x="1304" y="6633"/>
                  </a:cubicBezTo>
                  <a:cubicBezTo>
                    <a:pt x="895" y="6108"/>
                    <a:pt x="506" y="5583"/>
                    <a:pt x="156" y="5018"/>
                  </a:cubicBezTo>
                  <a:cubicBezTo>
                    <a:pt x="137" y="4999"/>
                    <a:pt x="117" y="4980"/>
                    <a:pt x="98" y="4980"/>
                  </a:cubicBezTo>
                  <a:lnTo>
                    <a:pt x="39" y="4980"/>
                  </a:lnTo>
                  <a:cubicBezTo>
                    <a:pt x="1" y="4999"/>
                    <a:pt x="1" y="5057"/>
                    <a:pt x="20" y="5096"/>
                  </a:cubicBezTo>
                  <a:cubicBezTo>
                    <a:pt x="487" y="5796"/>
                    <a:pt x="934" y="6477"/>
                    <a:pt x="1479" y="7138"/>
                  </a:cubicBezTo>
                  <a:cubicBezTo>
                    <a:pt x="2004" y="7800"/>
                    <a:pt x="2646" y="8403"/>
                    <a:pt x="3326" y="8908"/>
                  </a:cubicBezTo>
                  <a:cubicBezTo>
                    <a:pt x="3657" y="9161"/>
                    <a:pt x="4007" y="9395"/>
                    <a:pt x="4377" y="9589"/>
                  </a:cubicBezTo>
                  <a:cubicBezTo>
                    <a:pt x="4727" y="9784"/>
                    <a:pt x="5155" y="9959"/>
                    <a:pt x="5544" y="10075"/>
                  </a:cubicBezTo>
                  <a:cubicBezTo>
                    <a:pt x="5933" y="10211"/>
                    <a:pt x="6322" y="10250"/>
                    <a:pt x="6730" y="10250"/>
                  </a:cubicBezTo>
                  <a:cubicBezTo>
                    <a:pt x="7100" y="10250"/>
                    <a:pt x="7489" y="10173"/>
                    <a:pt x="7819" y="10075"/>
                  </a:cubicBezTo>
                  <a:cubicBezTo>
                    <a:pt x="8519" y="9861"/>
                    <a:pt x="9181" y="9433"/>
                    <a:pt x="9725" y="8908"/>
                  </a:cubicBezTo>
                  <a:cubicBezTo>
                    <a:pt x="10017" y="8656"/>
                    <a:pt x="10270" y="8325"/>
                    <a:pt x="10523" y="8014"/>
                  </a:cubicBezTo>
                  <a:cubicBezTo>
                    <a:pt x="10737" y="7722"/>
                    <a:pt x="10931" y="7430"/>
                    <a:pt x="11106" y="7119"/>
                  </a:cubicBezTo>
                  <a:lnTo>
                    <a:pt x="11126" y="7138"/>
                  </a:lnTo>
                  <a:cubicBezTo>
                    <a:pt x="11223" y="7314"/>
                    <a:pt x="11378" y="7489"/>
                    <a:pt x="11495" y="7625"/>
                  </a:cubicBezTo>
                  <a:cubicBezTo>
                    <a:pt x="11729" y="7916"/>
                    <a:pt x="12020" y="8169"/>
                    <a:pt x="12351" y="8403"/>
                  </a:cubicBezTo>
                  <a:cubicBezTo>
                    <a:pt x="12954" y="8869"/>
                    <a:pt x="13654" y="9181"/>
                    <a:pt x="14393" y="9395"/>
                  </a:cubicBezTo>
                  <a:cubicBezTo>
                    <a:pt x="14743" y="9492"/>
                    <a:pt x="15132" y="9570"/>
                    <a:pt x="15521" y="9589"/>
                  </a:cubicBezTo>
                  <a:cubicBezTo>
                    <a:pt x="15630" y="9600"/>
                    <a:pt x="15737" y="9605"/>
                    <a:pt x="15843" y="9605"/>
                  </a:cubicBezTo>
                  <a:cubicBezTo>
                    <a:pt x="16117" y="9605"/>
                    <a:pt x="16383" y="9573"/>
                    <a:pt x="16649" y="9531"/>
                  </a:cubicBezTo>
                  <a:cubicBezTo>
                    <a:pt x="17369" y="9395"/>
                    <a:pt x="18050" y="9083"/>
                    <a:pt x="18672" y="8675"/>
                  </a:cubicBezTo>
                  <a:cubicBezTo>
                    <a:pt x="18964" y="8480"/>
                    <a:pt x="19217" y="8228"/>
                    <a:pt x="19469" y="7994"/>
                  </a:cubicBezTo>
                  <a:cubicBezTo>
                    <a:pt x="19703" y="7741"/>
                    <a:pt x="19936" y="7450"/>
                    <a:pt x="20131" y="7158"/>
                  </a:cubicBezTo>
                  <a:cubicBezTo>
                    <a:pt x="20325" y="6866"/>
                    <a:pt x="20481" y="6574"/>
                    <a:pt x="20656" y="6263"/>
                  </a:cubicBezTo>
                  <a:cubicBezTo>
                    <a:pt x="20811" y="5952"/>
                    <a:pt x="20967" y="5641"/>
                    <a:pt x="21103" y="5291"/>
                  </a:cubicBezTo>
                  <a:cubicBezTo>
                    <a:pt x="21220" y="4960"/>
                    <a:pt x="21337" y="4610"/>
                    <a:pt x="21434" y="4279"/>
                  </a:cubicBezTo>
                  <a:cubicBezTo>
                    <a:pt x="21531" y="3929"/>
                    <a:pt x="21628" y="3560"/>
                    <a:pt x="21706" y="3229"/>
                  </a:cubicBezTo>
                  <a:cubicBezTo>
                    <a:pt x="21842" y="2548"/>
                    <a:pt x="21978" y="1848"/>
                    <a:pt x="22095" y="1129"/>
                  </a:cubicBezTo>
                  <a:cubicBezTo>
                    <a:pt x="22133" y="783"/>
                    <a:pt x="22191" y="401"/>
                    <a:pt x="22267" y="36"/>
                  </a:cubicBezTo>
                  <a:lnTo>
                    <a:pt x="22267" y="36"/>
                  </a:lnTo>
                  <a:cubicBezTo>
                    <a:pt x="22266" y="36"/>
                    <a:pt x="22265" y="37"/>
                    <a:pt x="22264" y="37"/>
                  </a:cubicBezTo>
                  <a:cubicBezTo>
                    <a:pt x="22254" y="37"/>
                    <a:pt x="22233" y="14"/>
                    <a:pt x="22192" y="1"/>
                  </a:cubicBez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1873950" y="2786125"/>
              <a:ext cx="25" cy="25"/>
            </a:xfrm>
            <a:custGeom>
              <a:avLst/>
              <a:gdLst/>
              <a:ahLst/>
              <a:cxnLst/>
              <a:rect l="l" t="t" r="r" b="b"/>
              <a:pathLst>
                <a:path w="1" h="1" extrusionOk="0">
                  <a:moveTo>
                    <a:pt x="0" y="0"/>
                  </a:moveTo>
                  <a:lnTo>
                    <a:pt x="0" y="0"/>
                  </a:lnTo>
                  <a:lnTo>
                    <a:pt x="0" y="0"/>
                  </a:lnTo>
                  <a:close/>
                </a:path>
              </a:pathLst>
            </a:custGeom>
            <a:solidFill>
              <a:srgbClr val="D6C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1239900" y="2553225"/>
              <a:ext cx="1047850" cy="348150"/>
            </a:xfrm>
            <a:custGeom>
              <a:avLst/>
              <a:gdLst/>
              <a:ahLst/>
              <a:cxnLst/>
              <a:rect l="l" t="t" r="r" b="b"/>
              <a:pathLst>
                <a:path w="41914" h="13926" extrusionOk="0">
                  <a:moveTo>
                    <a:pt x="32636" y="0"/>
                  </a:moveTo>
                  <a:cubicBezTo>
                    <a:pt x="31761" y="0"/>
                    <a:pt x="30808" y="39"/>
                    <a:pt x="29738" y="97"/>
                  </a:cubicBezTo>
                  <a:cubicBezTo>
                    <a:pt x="27774" y="253"/>
                    <a:pt x="25732" y="525"/>
                    <a:pt x="23514" y="914"/>
                  </a:cubicBezTo>
                  <a:cubicBezTo>
                    <a:pt x="21569" y="1264"/>
                    <a:pt x="19605" y="1712"/>
                    <a:pt x="17660" y="2276"/>
                  </a:cubicBezTo>
                  <a:cubicBezTo>
                    <a:pt x="15462" y="2879"/>
                    <a:pt x="13342" y="3579"/>
                    <a:pt x="11397" y="4357"/>
                  </a:cubicBezTo>
                  <a:cubicBezTo>
                    <a:pt x="8830" y="5368"/>
                    <a:pt x="6691" y="6418"/>
                    <a:pt x="4843" y="7585"/>
                  </a:cubicBezTo>
                  <a:cubicBezTo>
                    <a:pt x="3715" y="8305"/>
                    <a:pt x="2801" y="9005"/>
                    <a:pt x="2003" y="9725"/>
                  </a:cubicBezTo>
                  <a:cubicBezTo>
                    <a:pt x="1751" y="9978"/>
                    <a:pt x="1517" y="10211"/>
                    <a:pt x="1284" y="10464"/>
                  </a:cubicBezTo>
                  <a:lnTo>
                    <a:pt x="1245" y="10503"/>
                  </a:lnTo>
                  <a:lnTo>
                    <a:pt x="1148" y="10600"/>
                  </a:lnTo>
                  <a:cubicBezTo>
                    <a:pt x="934" y="10872"/>
                    <a:pt x="739" y="11145"/>
                    <a:pt x="584" y="11378"/>
                  </a:cubicBezTo>
                  <a:cubicBezTo>
                    <a:pt x="409" y="11670"/>
                    <a:pt x="272" y="11961"/>
                    <a:pt x="175" y="12253"/>
                  </a:cubicBezTo>
                  <a:lnTo>
                    <a:pt x="156" y="12312"/>
                  </a:lnTo>
                  <a:cubicBezTo>
                    <a:pt x="156" y="12331"/>
                    <a:pt x="156" y="12331"/>
                    <a:pt x="136" y="12350"/>
                  </a:cubicBezTo>
                  <a:cubicBezTo>
                    <a:pt x="58" y="12603"/>
                    <a:pt x="0" y="12837"/>
                    <a:pt x="0" y="13051"/>
                  </a:cubicBezTo>
                  <a:lnTo>
                    <a:pt x="0" y="13109"/>
                  </a:lnTo>
                  <a:lnTo>
                    <a:pt x="0" y="13148"/>
                  </a:lnTo>
                  <a:lnTo>
                    <a:pt x="0" y="13206"/>
                  </a:lnTo>
                  <a:lnTo>
                    <a:pt x="0" y="13245"/>
                  </a:lnTo>
                  <a:cubicBezTo>
                    <a:pt x="0" y="13420"/>
                    <a:pt x="39" y="13576"/>
                    <a:pt x="58" y="13731"/>
                  </a:cubicBezTo>
                  <a:cubicBezTo>
                    <a:pt x="78" y="13829"/>
                    <a:pt x="175" y="13926"/>
                    <a:pt x="292" y="13926"/>
                  </a:cubicBezTo>
                  <a:lnTo>
                    <a:pt x="370" y="13926"/>
                  </a:lnTo>
                  <a:cubicBezTo>
                    <a:pt x="486" y="13906"/>
                    <a:pt x="584" y="13770"/>
                    <a:pt x="545" y="13615"/>
                  </a:cubicBezTo>
                  <a:cubicBezTo>
                    <a:pt x="545" y="13576"/>
                    <a:pt x="525" y="13517"/>
                    <a:pt x="525" y="13479"/>
                  </a:cubicBezTo>
                  <a:cubicBezTo>
                    <a:pt x="525" y="13401"/>
                    <a:pt x="525" y="13342"/>
                    <a:pt x="486" y="13284"/>
                  </a:cubicBezTo>
                  <a:lnTo>
                    <a:pt x="486" y="13109"/>
                  </a:lnTo>
                  <a:cubicBezTo>
                    <a:pt x="486" y="13051"/>
                    <a:pt x="486" y="13012"/>
                    <a:pt x="525" y="12953"/>
                  </a:cubicBezTo>
                  <a:cubicBezTo>
                    <a:pt x="525" y="12915"/>
                    <a:pt x="525" y="12895"/>
                    <a:pt x="545" y="12837"/>
                  </a:cubicBezTo>
                  <a:lnTo>
                    <a:pt x="545" y="12798"/>
                  </a:lnTo>
                  <a:cubicBezTo>
                    <a:pt x="564" y="12642"/>
                    <a:pt x="622" y="12506"/>
                    <a:pt x="661" y="12350"/>
                  </a:cubicBezTo>
                  <a:lnTo>
                    <a:pt x="681" y="12312"/>
                  </a:lnTo>
                  <a:lnTo>
                    <a:pt x="700" y="12273"/>
                  </a:lnTo>
                  <a:lnTo>
                    <a:pt x="739" y="12214"/>
                  </a:lnTo>
                  <a:cubicBezTo>
                    <a:pt x="875" y="11845"/>
                    <a:pt x="1089" y="11495"/>
                    <a:pt x="1381" y="11145"/>
                  </a:cubicBezTo>
                  <a:cubicBezTo>
                    <a:pt x="1731" y="10717"/>
                    <a:pt x="2101" y="10308"/>
                    <a:pt x="2587" y="9900"/>
                  </a:cubicBezTo>
                  <a:lnTo>
                    <a:pt x="2626" y="9842"/>
                  </a:lnTo>
                  <a:cubicBezTo>
                    <a:pt x="2645" y="9822"/>
                    <a:pt x="2645" y="9822"/>
                    <a:pt x="2684" y="9822"/>
                  </a:cubicBezTo>
                  <a:lnTo>
                    <a:pt x="2742" y="9783"/>
                  </a:lnTo>
                  <a:lnTo>
                    <a:pt x="2820" y="9725"/>
                  </a:lnTo>
                  <a:lnTo>
                    <a:pt x="2879" y="9686"/>
                  </a:lnTo>
                  <a:lnTo>
                    <a:pt x="2898" y="9666"/>
                  </a:lnTo>
                  <a:lnTo>
                    <a:pt x="2976" y="9608"/>
                  </a:lnTo>
                  <a:cubicBezTo>
                    <a:pt x="3015" y="9589"/>
                    <a:pt x="3015" y="9569"/>
                    <a:pt x="3034" y="9569"/>
                  </a:cubicBezTo>
                  <a:lnTo>
                    <a:pt x="3093" y="9530"/>
                  </a:lnTo>
                  <a:lnTo>
                    <a:pt x="3112" y="9511"/>
                  </a:lnTo>
                  <a:lnTo>
                    <a:pt x="3170" y="9472"/>
                  </a:lnTo>
                  <a:lnTo>
                    <a:pt x="3190" y="9433"/>
                  </a:lnTo>
                  <a:lnTo>
                    <a:pt x="3209" y="9414"/>
                  </a:lnTo>
                  <a:lnTo>
                    <a:pt x="3229" y="9394"/>
                  </a:lnTo>
                  <a:lnTo>
                    <a:pt x="3268" y="9375"/>
                  </a:lnTo>
                  <a:lnTo>
                    <a:pt x="3287" y="9336"/>
                  </a:lnTo>
                  <a:lnTo>
                    <a:pt x="3326" y="9316"/>
                  </a:lnTo>
                  <a:lnTo>
                    <a:pt x="3365" y="9297"/>
                  </a:lnTo>
                  <a:lnTo>
                    <a:pt x="3384" y="9277"/>
                  </a:lnTo>
                  <a:lnTo>
                    <a:pt x="3404" y="9239"/>
                  </a:lnTo>
                  <a:cubicBezTo>
                    <a:pt x="4357" y="8519"/>
                    <a:pt x="5446" y="7819"/>
                    <a:pt x="6768" y="7099"/>
                  </a:cubicBezTo>
                  <a:cubicBezTo>
                    <a:pt x="7877" y="6496"/>
                    <a:pt x="9102" y="5913"/>
                    <a:pt x="10483" y="5329"/>
                  </a:cubicBezTo>
                  <a:lnTo>
                    <a:pt x="10503" y="5310"/>
                  </a:lnTo>
                  <a:lnTo>
                    <a:pt x="10970" y="5115"/>
                  </a:lnTo>
                  <a:cubicBezTo>
                    <a:pt x="11164" y="5038"/>
                    <a:pt x="11339" y="4960"/>
                    <a:pt x="11534" y="4901"/>
                  </a:cubicBezTo>
                  <a:cubicBezTo>
                    <a:pt x="13498" y="4123"/>
                    <a:pt x="15579" y="3443"/>
                    <a:pt x="17718" y="2820"/>
                  </a:cubicBezTo>
                  <a:cubicBezTo>
                    <a:pt x="20636" y="2023"/>
                    <a:pt x="23553" y="1420"/>
                    <a:pt x="26373" y="1031"/>
                  </a:cubicBezTo>
                  <a:cubicBezTo>
                    <a:pt x="28085" y="817"/>
                    <a:pt x="29719" y="661"/>
                    <a:pt x="31275" y="584"/>
                  </a:cubicBezTo>
                  <a:cubicBezTo>
                    <a:pt x="31761" y="564"/>
                    <a:pt x="32189" y="564"/>
                    <a:pt x="32636" y="564"/>
                  </a:cubicBezTo>
                  <a:cubicBezTo>
                    <a:pt x="33939" y="564"/>
                    <a:pt x="35106" y="642"/>
                    <a:pt x="36234" y="778"/>
                  </a:cubicBezTo>
                  <a:cubicBezTo>
                    <a:pt x="37498" y="953"/>
                    <a:pt x="38490" y="1206"/>
                    <a:pt x="39346" y="1556"/>
                  </a:cubicBezTo>
                  <a:lnTo>
                    <a:pt x="39366" y="1595"/>
                  </a:lnTo>
                  <a:cubicBezTo>
                    <a:pt x="39813" y="1790"/>
                    <a:pt x="40163" y="1984"/>
                    <a:pt x="40494" y="2217"/>
                  </a:cubicBezTo>
                  <a:cubicBezTo>
                    <a:pt x="40708" y="2392"/>
                    <a:pt x="40883" y="2567"/>
                    <a:pt x="41019" y="2762"/>
                  </a:cubicBezTo>
                  <a:cubicBezTo>
                    <a:pt x="41116" y="2898"/>
                    <a:pt x="41213" y="3054"/>
                    <a:pt x="41291" y="3209"/>
                  </a:cubicBezTo>
                  <a:cubicBezTo>
                    <a:pt x="41369" y="3365"/>
                    <a:pt x="41388" y="3540"/>
                    <a:pt x="41408" y="3696"/>
                  </a:cubicBezTo>
                  <a:lnTo>
                    <a:pt x="41408" y="3734"/>
                  </a:lnTo>
                  <a:lnTo>
                    <a:pt x="41408" y="3773"/>
                  </a:lnTo>
                  <a:lnTo>
                    <a:pt x="41408" y="3851"/>
                  </a:lnTo>
                  <a:lnTo>
                    <a:pt x="41408" y="3890"/>
                  </a:lnTo>
                  <a:lnTo>
                    <a:pt x="41408" y="3948"/>
                  </a:lnTo>
                  <a:lnTo>
                    <a:pt x="41408" y="4085"/>
                  </a:lnTo>
                  <a:cubicBezTo>
                    <a:pt x="41408" y="4162"/>
                    <a:pt x="41427" y="4221"/>
                    <a:pt x="41486" y="4260"/>
                  </a:cubicBezTo>
                  <a:cubicBezTo>
                    <a:pt x="41524" y="4318"/>
                    <a:pt x="41602" y="4337"/>
                    <a:pt x="41680" y="4337"/>
                  </a:cubicBezTo>
                  <a:cubicBezTo>
                    <a:pt x="41816" y="4337"/>
                    <a:pt x="41913" y="4221"/>
                    <a:pt x="41913" y="4085"/>
                  </a:cubicBezTo>
                  <a:lnTo>
                    <a:pt x="41913" y="4026"/>
                  </a:lnTo>
                  <a:lnTo>
                    <a:pt x="41913" y="3968"/>
                  </a:lnTo>
                  <a:lnTo>
                    <a:pt x="41913" y="3890"/>
                  </a:lnTo>
                  <a:lnTo>
                    <a:pt x="41913" y="3851"/>
                  </a:lnTo>
                  <a:lnTo>
                    <a:pt x="41913" y="3754"/>
                  </a:lnTo>
                  <a:lnTo>
                    <a:pt x="41913" y="3696"/>
                  </a:lnTo>
                  <a:lnTo>
                    <a:pt x="41913" y="3676"/>
                  </a:lnTo>
                  <a:cubicBezTo>
                    <a:pt x="41894" y="3462"/>
                    <a:pt x="41875" y="3307"/>
                    <a:pt x="41816" y="3170"/>
                  </a:cubicBezTo>
                  <a:cubicBezTo>
                    <a:pt x="41758" y="2918"/>
                    <a:pt x="41602" y="2665"/>
                    <a:pt x="41427" y="2412"/>
                  </a:cubicBezTo>
                  <a:cubicBezTo>
                    <a:pt x="41135" y="2023"/>
                    <a:pt x="40727" y="1692"/>
                    <a:pt x="40202" y="1362"/>
                  </a:cubicBezTo>
                  <a:cubicBezTo>
                    <a:pt x="39813" y="1148"/>
                    <a:pt x="39346" y="953"/>
                    <a:pt x="38743" y="759"/>
                  </a:cubicBezTo>
                  <a:cubicBezTo>
                    <a:pt x="38276" y="623"/>
                    <a:pt x="37732" y="486"/>
                    <a:pt x="37148" y="370"/>
                  </a:cubicBezTo>
                  <a:cubicBezTo>
                    <a:pt x="36059" y="175"/>
                    <a:pt x="34853" y="59"/>
                    <a:pt x="33434" y="0"/>
                  </a:cubicBez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1870050" y="2289200"/>
              <a:ext cx="277675" cy="137375"/>
            </a:xfrm>
            <a:custGeom>
              <a:avLst/>
              <a:gdLst/>
              <a:ahLst/>
              <a:cxnLst/>
              <a:rect l="l" t="t" r="r" b="b"/>
              <a:pathLst>
                <a:path w="11107" h="5495" extrusionOk="0">
                  <a:moveTo>
                    <a:pt x="584" y="0"/>
                  </a:moveTo>
                  <a:cubicBezTo>
                    <a:pt x="526" y="0"/>
                    <a:pt x="467" y="20"/>
                    <a:pt x="370" y="39"/>
                  </a:cubicBezTo>
                  <a:cubicBezTo>
                    <a:pt x="214" y="97"/>
                    <a:pt x="59" y="253"/>
                    <a:pt x="39" y="428"/>
                  </a:cubicBezTo>
                  <a:cubicBezTo>
                    <a:pt x="0" y="623"/>
                    <a:pt x="78" y="778"/>
                    <a:pt x="175" y="934"/>
                  </a:cubicBezTo>
                  <a:cubicBezTo>
                    <a:pt x="273" y="1089"/>
                    <a:pt x="370" y="1226"/>
                    <a:pt x="506" y="1362"/>
                  </a:cubicBezTo>
                  <a:cubicBezTo>
                    <a:pt x="856" y="1770"/>
                    <a:pt x="1284" y="2140"/>
                    <a:pt x="1595" y="2392"/>
                  </a:cubicBezTo>
                  <a:cubicBezTo>
                    <a:pt x="1984" y="2743"/>
                    <a:pt x="2373" y="3034"/>
                    <a:pt x="2743" y="3307"/>
                  </a:cubicBezTo>
                  <a:cubicBezTo>
                    <a:pt x="3248" y="3657"/>
                    <a:pt x="3813" y="3948"/>
                    <a:pt x="4338" y="4221"/>
                  </a:cubicBezTo>
                  <a:cubicBezTo>
                    <a:pt x="5271" y="4668"/>
                    <a:pt x="6108" y="4999"/>
                    <a:pt x="6944" y="5213"/>
                  </a:cubicBezTo>
                  <a:cubicBezTo>
                    <a:pt x="7612" y="5408"/>
                    <a:pt x="8239" y="5494"/>
                    <a:pt x="8802" y="5494"/>
                  </a:cubicBezTo>
                  <a:cubicBezTo>
                    <a:pt x="8911" y="5494"/>
                    <a:pt x="9018" y="5491"/>
                    <a:pt x="9122" y="5485"/>
                  </a:cubicBezTo>
                  <a:cubicBezTo>
                    <a:pt x="9317" y="5485"/>
                    <a:pt x="9511" y="5465"/>
                    <a:pt x="9706" y="5407"/>
                  </a:cubicBezTo>
                  <a:cubicBezTo>
                    <a:pt x="9764" y="5407"/>
                    <a:pt x="9783" y="5388"/>
                    <a:pt x="9803" y="5388"/>
                  </a:cubicBezTo>
                  <a:lnTo>
                    <a:pt x="9900" y="5388"/>
                  </a:lnTo>
                  <a:cubicBezTo>
                    <a:pt x="10192" y="5329"/>
                    <a:pt x="10445" y="5252"/>
                    <a:pt x="10639" y="5096"/>
                  </a:cubicBezTo>
                  <a:cubicBezTo>
                    <a:pt x="10834" y="4979"/>
                    <a:pt x="10970" y="4785"/>
                    <a:pt x="11048" y="4590"/>
                  </a:cubicBezTo>
                  <a:cubicBezTo>
                    <a:pt x="11067" y="4415"/>
                    <a:pt x="11106" y="4182"/>
                    <a:pt x="11048" y="3987"/>
                  </a:cubicBezTo>
                  <a:cubicBezTo>
                    <a:pt x="11028" y="3851"/>
                    <a:pt x="10970" y="3754"/>
                    <a:pt x="10950" y="3657"/>
                  </a:cubicBezTo>
                  <a:cubicBezTo>
                    <a:pt x="10912" y="3540"/>
                    <a:pt x="10834" y="3423"/>
                    <a:pt x="10756" y="3326"/>
                  </a:cubicBezTo>
                  <a:cubicBezTo>
                    <a:pt x="10678" y="3209"/>
                    <a:pt x="10561" y="3093"/>
                    <a:pt x="10484" y="3015"/>
                  </a:cubicBezTo>
                  <a:cubicBezTo>
                    <a:pt x="10425" y="2937"/>
                    <a:pt x="10328" y="2840"/>
                    <a:pt x="10172" y="2743"/>
                  </a:cubicBezTo>
                  <a:cubicBezTo>
                    <a:pt x="9939" y="2568"/>
                    <a:pt x="9647" y="2392"/>
                    <a:pt x="9317" y="2256"/>
                  </a:cubicBezTo>
                  <a:cubicBezTo>
                    <a:pt x="8967" y="2081"/>
                    <a:pt x="8539" y="1984"/>
                    <a:pt x="8150" y="1887"/>
                  </a:cubicBezTo>
                  <a:cubicBezTo>
                    <a:pt x="7527" y="1751"/>
                    <a:pt x="6905" y="1595"/>
                    <a:pt x="6302" y="1478"/>
                  </a:cubicBezTo>
                  <a:cubicBezTo>
                    <a:pt x="5310" y="1245"/>
                    <a:pt x="4279" y="1031"/>
                    <a:pt x="3307" y="739"/>
                  </a:cubicBezTo>
                  <a:lnTo>
                    <a:pt x="3287" y="739"/>
                  </a:lnTo>
                  <a:cubicBezTo>
                    <a:pt x="2801" y="603"/>
                    <a:pt x="2315" y="448"/>
                    <a:pt x="1848" y="272"/>
                  </a:cubicBezTo>
                  <a:cubicBezTo>
                    <a:pt x="1595" y="175"/>
                    <a:pt x="1265" y="78"/>
                    <a:pt x="953" y="20"/>
                  </a:cubicBezTo>
                  <a:cubicBezTo>
                    <a:pt x="856" y="0"/>
                    <a:pt x="759" y="0"/>
                    <a:pt x="64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1677025" y="2955375"/>
              <a:ext cx="102600" cy="102225"/>
            </a:xfrm>
            <a:custGeom>
              <a:avLst/>
              <a:gdLst/>
              <a:ahLst/>
              <a:cxnLst/>
              <a:rect l="l" t="t" r="r" b="b"/>
              <a:pathLst>
                <a:path w="4104" h="4089" extrusionOk="0">
                  <a:moveTo>
                    <a:pt x="1967" y="0"/>
                  </a:moveTo>
                  <a:cubicBezTo>
                    <a:pt x="1850" y="0"/>
                    <a:pt x="1732" y="12"/>
                    <a:pt x="1614" y="38"/>
                  </a:cubicBezTo>
                  <a:cubicBezTo>
                    <a:pt x="603" y="252"/>
                    <a:pt x="0" y="1360"/>
                    <a:pt x="233" y="2449"/>
                  </a:cubicBezTo>
                  <a:cubicBezTo>
                    <a:pt x="454" y="3417"/>
                    <a:pt x="1253" y="4088"/>
                    <a:pt x="2125" y="4088"/>
                  </a:cubicBezTo>
                  <a:cubicBezTo>
                    <a:pt x="2252" y="4088"/>
                    <a:pt x="2380" y="4074"/>
                    <a:pt x="2509" y="4044"/>
                  </a:cubicBezTo>
                  <a:cubicBezTo>
                    <a:pt x="3501" y="3830"/>
                    <a:pt x="4104" y="2741"/>
                    <a:pt x="3870" y="1652"/>
                  </a:cubicBezTo>
                  <a:cubicBezTo>
                    <a:pt x="3648" y="675"/>
                    <a:pt x="2836" y="0"/>
                    <a:pt x="19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1705700" y="2968250"/>
              <a:ext cx="71500" cy="71450"/>
            </a:xfrm>
            <a:custGeom>
              <a:avLst/>
              <a:gdLst/>
              <a:ahLst/>
              <a:cxnLst/>
              <a:rect l="l" t="t" r="r" b="b"/>
              <a:pathLst>
                <a:path w="2860" h="2858" extrusionOk="0">
                  <a:moveTo>
                    <a:pt x="1371" y="0"/>
                  </a:moveTo>
                  <a:cubicBezTo>
                    <a:pt x="1285" y="0"/>
                    <a:pt x="1197" y="9"/>
                    <a:pt x="1109" y="28"/>
                  </a:cubicBezTo>
                  <a:cubicBezTo>
                    <a:pt x="409" y="203"/>
                    <a:pt x="1" y="962"/>
                    <a:pt x="176" y="1720"/>
                  </a:cubicBezTo>
                  <a:cubicBezTo>
                    <a:pt x="312" y="2401"/>
                    <a:pt x="879" y="2858"/>
                    <a:pt x="1488" y="2858"/>
                  </a:cubicBezTo>
                  <a:cubicBezTo>
                    <a:pt x="1575" y="2858"/>
                    <a:pt x="1663" y="2849"/>
                    <a:pt x="1751" y="2829"/>
                  </a:cubicBezTo>
                  <a:cubicBezTo>
                    <a:pt x="2451" y="2654"/>
                    <a:pt x="2860" y="1915"/>
                    <a:pt x="2685" y="1156"/>
                  </a:cubicBezTo>
                  <a:cubicBezTo>
                    <a:pt x="2548" y="473"/>
                    <a:pt x="1992" y="0"/>
                    <a:pt x="1371"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1692075" y="3008900"/>
              <a:ext cx="33100" cy="13475"/>
            </a:xfrm>
            <a:custGeom>
              <a:avLst/>
              <a:gdLst/>
              <a:ahLst/>
              <a:cxnLst/>
              <a:rect l="l" t="t" r="r" b="b"/>
              <a:pathLst>
                <a:path w="1324" h="539" extrusionOk="0">
                  <a:moveTo>
                    <a:pt x="921" y="1"/>
                  </a:moveTo>
                  <a:cubicBezTo>
                    <a:pt x="829" y="1"/>
                    <a:pt x="727" y="12"/>
                    <a:pt x="623" y="36"/>
                  </a:cubicBezTo>
                  <a:cubicBezTo>
                    <a:pt x="273" y="114"/>
                    <a:pt x="1" y="289"/>
                    <a:pt x="40" y="406"/>
                  </a:cubicBezTo>
                  <a:cubicBezTo>
                    <a:pt x="53" y="486"/>
                    <a:pt x="204" y="538"/>
                    <a:pt x="410" y="538"/>
                  </a:cubicBezTo>
                  <a:cubicBezTo>
                    <a:pt x="505" y="538"/>
                    <a:pt x="611" y="527"/>
                    <a:pt x="721" y="503"/>
                  </a:cubicBezTo>
                  <a:cubicBezTo>
                    <a:pt x="1051" y="425"/>
                    <a:pt x="1324" y="250"/>
                    <a:pt x="1304" y="133"/>
                  </a:cubicBezTo>
                  <a:cubicBezTo>
                    <a:pt x="1277" y="53"/>
                    <a:pt x="1123" y="1"/>
                    <a:pt x="9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1666800" y="2909700"/>
              <a:ext cx="59350" cy="30800"/>
            </a:xfrm>
            <a:custGeom>
              <a:avLst/>
              <a:gdLst/>
              <a:ahLst/>
              <a:cxnLst/>
              <a:rect l="l" t="t" r="r" b="b"/>
              <a:pathLst>
                <a:path w="2374" h="1232" extrusionOk="0">
                  <a:moveTo>
                    <a:pt x="1735" y="1"/>
                  </a:moveTo>
                  <a:cubicBezTo>
                    <a:pt x="1527" y="1"/>
                    <a:pt x="1277" y="43"/>
                    <a:pt x="1012" y="134"/>
                  </a:cubicBezTo>
                  <a:cubicBezTo>
                    <a:pt x="409" y="367"/>
                    <a:pt x="1" y="756"/>
                    <a:pt x="98" y="1009"/>
                  </a:cubicBezTo>
                  <a:cubicBezTo>
                    <a:pt x="151" y="1159"/>
                    <a:pt x="346" y="1232"/>
                    <a:pt x="611" y="1232"/>
                  </a:cubicBezTo>
                  <a:cubicBezTo>
                    <a:pt x="827" y="1232"/>
                    <a:pt x="1091" y="1183"/>
                    <a:pt x="1362" y="1087"/>
                  </a:cubicBezTo>
                  <a:cubicBezTo>
                    <a:pt x="1965" y="873"/>
                    <a:pt x="2373" y="484"/>
                    <a:pt x="2276" y="211"/>
                  </a:cubicBezTo>
                  <a:cubicBezTo>
                    <a:pt x="2220" y="77"/>
                    <a:pt x="2017" y="1"/>
                    <a:pt x="1735" y="1"/>
                  </a:cubicBezTo>
                  <a:close/>
                </a:path>
              </a:pathLst>
            </a:custGeom>
            <a:solidFill>
              <a:srgbClr val="C25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1912825" y="2908875"/>
              <a:ext cx="102150" cy="102200"/>
            </a:xfrm>
            <a:custGeom>
              <a:avLst/>
              <a:gdLst/>
              <a:ahLst/>
              <a:cxnLst/>
              <a:rect l="l" t="t" r="r" b="b"/>
              <a:pathLst>
                <a:path w="4086" h="4088" extrusionOk="0">
                  <a:moveTo>
                    <a:pt x="1968" y="0"/>
                  </a:moveTo>
                  <a:cubicBezTo>
                    <a:pt x="1864" y="0"/>
                    <a:pt x="1759" y="10"/>
                    <a:pt x="1654" y="31"/>
                  </a:cubicBezTo>
                  <a:cubicBezTo>
                    <a:pt x="643" y="225"/>
                    <a:pt x="1" y="1295"/>
                    <a:pt x="215" y="2403"/>
                  </a:cubicBezTo>
                  <a:cubicBezTo>
                    <a:pt x="423" y="3393"/>
                    <a:pt x="1235" y="4088"/>
                    <a:pt x="2113" y="4088"/>
                  </a:cubicBezTo>
                  <a:cubicBezTo>
                    <a:pt x="2219" y="4088"/>
                    <a:pt x="2325" y="4077"/>
                    <a:pt x="2432" y="4057"/>
                  </a:cubicBezTo>
                  <a:cubicBezTo>
                    <a:pt x="3463" y="3862"/>
                    <a:pt x="4085" y="2792"/>
                    <a:pt x="3871" y="1684"/>
                  </a:cubicBezTo>
                  <a:cubicBezTo>
                    <a:pt x="3680" y="710"/>
                    <a:pt x="2851" y="0"/>
                    <a:pt x="1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14775" y="2926600"/>
              <a:ext cx="71500" cy="71725"/>
            </a:xfrm>
            <a:custGeom>
              <a:avLst/>
              <a:gdLst/>
              <a:ahLst/>
              <a:cxnLst/>
              <a:rect l="l" t="t" r="r" b="b"/>
              <a:pathLst>
                <a:path w="2860" h="2869" extrusionOk="0">
                  <a:moveTo>
                    <a:pt x="1390" y="0"/>
                  </a:moveTo>
                  <a:cubicBezTo>
                    <a:pt x="1317" y="0"/>
                    <a:pt x="1242" y="7"/>
                    <a:pt x="1168" y="22"/>
                  </a:cubicBezTo>
                  <a:cubicBezTo>
                    <a:pt x="468" y="177"/>
                    <a:pt x="1" y="897"/>
                    <a:pt x="156" y="1675"/>
                  </a:cubicBezTo>
                  <a:cubicBezTo>
                    <a:pt x="311" y="2363"/>
                    <a:pt x="862" y="2868"/>
                    <a:pt x="1471" y="2868"/>
                  </a:cubicBezTo>
                  <a:cubicBezTo>
                    <a:pt x="1551" y="2868"/>
                    <a:pt x="1631" y="2860"/>
                    <a:pt x="1712" y="2842"/>
                  </a:cubicBezTo>
                  <a:cubicBezTo>
                    <a:pt x="2432" y="2725"/>
                    <a:pt x="2860" y="1967"/>
                    <a:pt x="2724" y="1189"/>
                  </a:cubicBezTo>
                  <a:cubicBezTo>
                    <a:pt x="2567" y="493"/>
                    <a:pt x="2007" y="0"/>
                    <a:pt x="1390"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968750" y="2953500"/>
              <a:ext cx="33575" cy="14000"/>
            </a:xfrm>
            <a:custGeom>
              <a:avLst/>
              <a:gdLst/>
              <a:ahLst/>
              <a:cxnLst/>
              <a:rect l="l" t="t" r="r" b="b"/>
              <a:pathLst>
                <a:path w="1343" h="560" extrusionOk="0">
                  <a:moveTo>
                    <a:pt x="927" y="1"/>
                  </a:moveTo>
                  <a:cubicBezTo>
                    <a:pt x="838" y="1"/>
                    <a:pt x="741" y="12"/>
                    <a:pt x="642" y="35"/>
                  </a:cubicBezTo>
                  <a:cubicBezTo>
                    <a:pt x="273" y="93"/>
                    <a:pt x="1" y="268"/>
                    <a:pt x="59" y="404"/>
                  </a:cubicBezTo>
                  <a:cubicBezTo>
                    <a:pt x="72" y="508"/>
                    <a:pt x="215" y="560"/>
                    <a:pt x="412" y="560"/>
                  </a:cubicBezTo>
                  <a:cubicBezTo>
                    <a:pt x="511" y="560"/>
                    <a:pt x="623" y="547"/>
                    <a:pt x="740" y="521"/>
                  </a:cubicBezTo>
                  <a:cubicBezTo>
                    <a:pt x="1070" y="443"/>
                    <a:pt x="1343" y="288"/>
                    <a:pt x="1323" y="171"/>
                  </a:cubicBezTo>
                  <a:cubicBezTo>
                    <a:pt x="1296" y="62"/>
                    <a:pt x="1135"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924500" y="2861450"/>
              <a:ext cx="57900" cy="25875"/>
            </a:xfrm>
            <a:custGeom>
              <a:avLst/>
              <a:gdLst/>
              <a:ahLst/>
              <a:cxnLst/>
              <a:rect l="l" t="t" r="r" b="b"/>
              <a:pathLst>
                <a:path w="2316" h="1035" extrusionOk="0">
                  <a:moveTo>
                    <a:pt x="1227" y="1"/>
                  </a:moveTo>
                  <a:cubicBezTo>
                    <a:pt x="1201" y="1"/>
                    <a:pt x="1175" y="1"/>
                    <a:pt x="1148" y="2"/>
                  </a:cubicBezTo>
                  <a:cubicBezTo>
                    <a:pt x="506" y="21"/>
                    <a:pt x="1" y="274"/>
                    <a:pt x="1" y="547"/>
                  </a:cubicBezTo>
                  <a:cubicBezTo>
                    <a:pt x="1" y="826"/>
                    <a:pt x="482" y="1034"/>
                    <a:pt x="1087" y="1034"/>
                  </a:cubicBezTo>
                  <a:cubicBezTo>
                    <a:pt x="1114" y="1034"/>
                    <a:pt x="1141" y="1034"/>
                    <a:pt x="1168" y="1033"/>
                  </a:cubicBezTo>
                  <a:cubicBezTo>
                    <a:pt x="1790" y="994"/>
                    <a:pt x="2315" y="780"/>
                    <a:pt x="2315" y="488"/>
                  </a:cubicBezTo>
                  <a:cubicBezTo>
                    <a:pt x="2315" y="209"/>
                    <a:pt x="1816" y="1"/>
                    <a:pt x="1227" y="1"/>
                  </a:cubicBezTo>
                  <a:close/>
                </a:path>
              </a:pathLst>
            </a:custGeom>
            <a:solidFill>
              <a:srgbClr val="C25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819475" y="2998600"/>
              <a:ext cx="75400" cy="42325"/>
            </a:xfrm>
            <a:custGeom>
              <a:avLst/>
              <a:gdLst/>
              <a:ahLst/>
              <a:cxnLst/>
              <a:rect l="l" t="t" r="r" b="b"/>
              <a:pathLst>
                <a:path w="3016" h="1693" extrusionOk="0">
                  <a:moveTo>
                    <a:pt x="2140" y="1"/>
                  </a:moveTo>
                  <a:cubicBezTo>
                    <a:pt x="2058" y="36"/>
                    <a:pt x="1977" y="43"/>
                    <a:pt x="1891" y="43"/>
                  </a:cubicBezTo>
                  <a:cubicBezTo>
                    <a:pt x="1834" y="43"/>
                    <a:pt x="1774" y="40"/>
                    <a:pt x="1712" y="40"/>
                  </a:cubicBezTo>
                  <a:cubicBezTo>
                    <a:pt x="1654" y="40"/>
                    <a:pt x="1557" y="59"/>
                    <a:pt x="1479" y="59"/>
                  </a:cubicBezTo>
                  <a:cubicBezTo>
                    <a:pt x="1226" y="98"/>
                    <a:pt x="993" y="176"/>
                    <a:pt x="779" y="312"/>
                  </a:cubicBezTo>
                  <a:cubicBezTo>
                    <a:pt x="584" y="409"/>
                    <a:pt x="409" y="545"/>
                    <a:pt x="292" y="720"/>
                  </a:cubicBezTo>
                  <a:cubicBezTo>
                    <a:pt x="156" y="857"/>
                    <a:pt x="98" y="1032"/>
                    <a:pt x="40" y="1226"/>
                  </a:cubicBezTo>
                  <a:lnTo>
                    <a:pt x="20" y="1245"/>
                  </a:lnTo>
                  <a:cubicBezTo>
                    <a:pt x="1" y="1304"/>
                    <a:pt x="1" y="1343"/>
                    <a:pt x="40" y="1362"/>
                  </a:cubicBezTo>
                  <a:cubicBezTo>
                    <a:pt x="137" y="1440"/>
                    <a:pt x="254" y="1518"/>
                    <a:pt x="390" y="1557"/>
                  </a:cubicBezTo>
                  <a:cubicBezTo>
                    <a:pt x="506" y="1615"/>
                    <a:pt x="623" y="1634"/>
                    <a:pt x="779" y="1673"/>
                  </a:cubicBezTo>
                  <a:cubicBezTo>
                    <a:pt x="895" y="1693"/>
                    <a:pt x="1012" y="1693"/>
                    <a:pt x="1168" y="1693"/>
                  </a:cubicBezTo>
                  <a:cubicBezTo>
                    <a:pt x="1304" y="1693"/>
                    <a:pt x="1479" y="1673"/>
                    <a:pt x="1615" y="1615"/>
                  </a:cubicBezTo>
                  <a:cubicBezTo>
                    <a:pt x="1771" y="1596"/>
                    <a:pt x="1887" y="1537"/>
                    <a:pt x="2043" y="1498"/>
                  </a:cubicBezTo>
                  <a:cubicBezTo>
                    <a:pt x="2140" y="1440"/>
                    <a:pt x="2237" y="1401"/>
                    <a:pt x="2354" y="1343"/>
                  </a:cubicBezTo>
                  <a:cubicBezTo>
                    <a:pt x="2471" y="1265"/>
                    <a:pt x="2568" y="1226"/>
                    <a:pt x="2665" y="1148"/>
                  </a:cubicBezTo>
                  <a:cubicBezTo>
                    <a:pt x="2724" y="1129"/>
                    <a:pt x="2763" y="1070"/>
                    <a:pt x="2821" y="1032"/>
                  </a:cubicBezTo>
                  <a:cubicBezTo>
                    <a:pt x="2860" y="973"/>
                    <a:pt x="2918" y="934"/>
                    <a:pt x="2938" y="876"/>
                  </a:cubicBezTo>
                  <a:lnTo>
                    <a:pt x="3015" y="740"/>
                  </a:lnTo>
                  <a:lnTo>
                    <a:pt x="3015" y="662"/>
                  </a:lnTo>
                  <a:cubicBezTo>
                    <a:pt x="3015" y="643"/>
                    <a:pt x="3015" y="584"/>
                    <a:pt x="2976" y="565"/>
                  </a:cubicBezTo>
                  <a:cubicBezTo>
                    <a:pt x="2976" y="526"/>
                    <a:pt x="2957" y="487"/>
                    <a:pt x="2918" y="448"/>
                  </a:cubicBezTo>
                  <a:cubicBezTo>
                    <a:pt x="2879" y="390"/>
                    <a:pt x="2840" y="370"/>
                    <a:pt x="2782" y="331"/>
                  </a:cubicBezTo>
                  <a:cubicBezTo>
                    <a:pt x="2724" y="254"/>
                    <a:pt x="2587" y="195"/>
                    <a:pt x="2471" y="137"/>
                  </a:cubicBezTo>
                  <a:cubicBezTo>
                    <a:pt x="2374" y="79"/>
                    <a:pt x="2257" y="59"/>
                    <a:pt x="2140" y="1"/>
                  </a:cubicBezTo>
                  <a:close/>
                </a:path>
              </a:pathLst>
            </a:custGeom>
            <a:solidFill>
              <a:srgbClr val="EE7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800525" y="2968450"/>
              <a:ext cx="104550" cy="77350"/>
            </a:xfrm>
            <a:custGeom>
              <a:avLst/>
              <a:gdLst/>
              <a:ahLst/>
              <a:cxnLst/>
              <a:rect l="l" t="t" r="r" b="b"/>
              <a:pathLst>
                <a:path w="4182" h="3094" extrusionOk="0">
                  <a:moveTo>
                    <a:pt x="2606" y="1362"/>
                  </a:moveTo>
                  <a:cubicBezTo>
                    <a:pt x="2743" y="1382"/>
                    <a:pt x="2898" y="1421"/>
                    <a:pt x="3034" y="1460"/>
                  </a:cubicBezTo>
                  <a:cubicBezTo>
                    <a:pt x="3151" y="1518"/>
                    <a:pt x="3287" y="1557"/>
                    <a:pt x="3384" y="1635"/>
                  </a:cubicBezTo>
                  <a:cubicBezTo>
                    <a:pt x="3482" y="1712"/>
                    <a:pt x="3540" y="1771"/>
                    <a:pt x="3618" y="1849"/>
                  </a:cubicBezTo>
                  <a:cubicBezTo>
                    <a:pt x="3637" y="1868"/>
                    <a:pt x="3676" y="1907"/>
                    <a:pt x="3676" y="1926"/>
                  </a:cubicBezTo>
                  <a:lnTo>
                    <a:pt x="3637" y="1946"/>
                  </a:lnTo>
                  <a:cubicBezTo>
                    <a:pt x="3559" y="2063"/>
                    <a:pt x="3443" y="2160"/>
                    <a:pt x="3345" y="2257"/>
                  </a:cubicBezTo>
                  <a:cubicBezTo>
                    <a:pt x="3229" y="2354"/>
                    <a:pt x="3073" y="2451"/>
                    <a:pt x="2937" y="2529"/>
                  </a:cubicBezTo>
                  <a:cubicBezTo>
                    <a:pt x="2743" y="2627"/>
                    <a:pt x="2529" y="2704"/>
                    <a:pt x="2295" y="2724"/>
                  </a:cubicBezTo>
                  <a:lnTo>
                    <a:pt x="2334" y="2724"/>
                  </a:lnTo>
                  <a:cubicBezTo>
                    <a:pt x="2237" y="2840"/>
                    <a:pt x="2120" y="2840"/>
                    <a:pt x="1984" y="2840"/>
                  </a:cubicBezTo>
                  <a:lnTo>
                    <a:pt x="1653" y="2840"/>
                  </a:lnTo>
                  <a:cubicBezTo>
                    <a:pt x="1459" y="2821"/>
                    <a:pt x="1284" y="2802"/>
                    <a:pt x="1148" y="2724"/>
                  </a:cubicBezTo>
                  <a:cubicBezTo>
                    <a:pt x="1050" y="2704"/>
                    <a:pt x="973" y="2646"/>
                    <a:pt x="875" y="2588"/>
                  </a:cubicBezTo>
                  <a:lnTo>
                    <a:pt x="953" y="2296"/>
                  </a:lnTo>
                  <a:lnTo>
                    <a:pt x="1089" y="2004"/>
                  </a:lnTo>
                  <a:cubicBezTo>
                    <a:pt x="1167" y="1907"/>
                    <a:pt x="1245" y="1829"/>
                    <a:pt x="1342" y="1751"/>
                  </a:cubicBezTo>
                  <a:cubicBezTo>
                    <a:pt x="1439" y="1674"/>
                    <a:pt x="1556" y="1615"/>
                    <a:pt x="1673" y="1537"/>
                  </a:cubicBezTo>
                  <a:cubicBezTo>
                    <a:pt x="1828" y="1460"/>
                    <a:pt x="1965" y="1421"/>
                    <a:pt x="2120" y="1382"/>
                  </a:cubicBezTo>
                  <a:cubicBezTo>
                    <a:pt x="2179" y="1362"/>
                    <a:pt x="2276" y="1362"/>
                    <a:pt x="2354" y="1362"/>
                  </a:cubicBezTo>
                  <a:close/>
                  <a:moveTo>
                    <a:pt x="3190" y="1"/>
                  </a:moveTo>
                  <a:cubicBezTo>
                    <a:pt x="3112" y="1"/>
                    <a:pt x="3034" y="20"/>
                    <a:pt x="2937" y="59"/>
                  </a:cubicBezTo>
                  <a:cubicBezTo>
                    <a:pt x="2762" y="98"/>
                    <a:pt x="2626" y="215"/>
                    <a:pt x="2470" y="312"/>
                  </a:cubicBezTo>
                  <a:lnTo>
                    <a:pt x="2431" y="370"/>
                  </a:lnTo>
                  <a:cubicBezTo>
                    <a:pt x="2315" y="468"/>
                    <a:pt x="2179" y="565"/>
                    <a:pt x="2042" y="604"/>
                  </a:cubicBezTo>
                  <a:cubicBezTo>
                    <a:pt x="2042" y="604"/>
                    <a:pt x="2023" y="604"/>
                    <a:pt x="2023" y="623"/>
                  </a:cubicBezTo>
                  <a:lnTo>
                    <a:pt x="1576" y="565"/>
                  </a:lnTo>
                  <a:cubicBezTo>
                    <a:pt x="1420" y="526"/>
                    <a:pt x="1284" y="487"/>
                    <a:pt x="1128" y="487"/>
                  </a:cubicBezTo>
                  <a:lnTo>
                    <a:pt x="914" y="487"/>
                  </a:lnTo>
                  <a:cubicBezTo>
                    <a:pt x="837" y="487"/>
                    <a:pt x="778" y="507"/>
                    <a:pt x="700" y="507"/>
                  </a:cubicBezTo>
                  <a:cubicBezTo>
                    <a:pt x="564" y="565"/>
                    <a:pt x="428" y="623"/>
                    <a:pt x="311" y="759"/>
                  </a:cubicBezTo>
                  <a:cubicBezTo>
                    <a:pt x="214" y="857"/>
                    <a:pt x="136" y="973"/>
                    <a:pt x="78" y="1109"/>
                  </a:cubicBezTo>
                  <a:cubicBezTo>
                    <a:pt x="20" y="1246"/>
                    <a:pt x="0" y="1362"/>
                    <a:pt x="0" y="1498"/>
                  </a:cubicBezTo>
                  <a:cubicBezTo>
                    <a:pt x="0" y="1635"/>
                    <a:pt x="20" y="1751"/>
                    <a:pt x="78" y="1887"/>
                  </a:cubicBezTo>
                  <a:cubicBezTo>
                    <a:pt x="117" y="2024"/>
                    <a:pt x="156" y="2140"/>
                    <a:pt x="272" y="2257"/>
                  </a:cubicBezTo>
                  <a:cubicBezTo>
                    <a:pt x="409" y="2471"/>
                    <a:pt x="603" y="2665"/>
                    <a:pt x="837" y="2821"/>
                  </a:cubicBezTo>
                  <a:cubicBezTo>
                    <a:pt x="1050" y="2938"/>
                    <a:pt x="1284" y="3016"/>
                    <a:pt x="1576" y="3054"/>
                  </a:cubicBezTo>
                  <a:cubicBezTo>
                    <a:pt x="1731" y="3093"/>
                    <a:pt x="1887" y="3093"/>
                    <a:pt x="2042" y="3093"/>
                  </a:cubicBezTo>
                  <a:cubicBezTo>
                    <a:pt x="2431" y="3054"/>
                    <a:pt x="2781" y="2957"/>
                    <a:pt x="3132" y="2802"/>
                  </a:cubicBezTo>
                  <a:cubicBezTo>
                    <a:pt x="3365" y="2665"/>
                    <a:pt x="3559" y="2510"/>
                    <a:pt x="3734" y="2315"/>
                  </a:cubicBezTo>
                  <a:cubicBezTo>
                    <a:pt x="3812" y="2218"/>
                    <a:pt x="3910" y="2082"/>
                    <a:pt x="3948" y="1965"/>
                  </a:cubicBezTo>
                  <a:cubicBezTo>
                    <a:pt x="4007" y="1868"/>
                    <a:pt x="4046" y="1771"/>
                    <a:pt x="4085" y="1654"/>
                  </a:cubicBezTo>
                  <a:cubicBezTo>
                    <a:pt x="4104" y="1557"/>
                    <a:pt x="4123" y="1440"/>
                    <a:pt x="4143" y="1304"/>
                  </a:cubicBezTo>
                  <a:cubicBezTo>
                    <a:pt x="4182" y="1187"/>
                    <a:pt x="4182" y="1071"/>
                    <a:pt x="4143" y="954"/>
                  </a:cubicBezTo>
                  <a:cubicBezTo>
                    <a:pt x="4123" y="701"/>
                    <a:pt x="4046" y="487"/>
                    <a:pt x="3910" y="312"/>
                  </a:cubicBezTo>
                  <a:cubicBezTo>
                    <a:pt x="3851" y="273"/>
                    <a:pt x="3812" y="215"/>
                    <a:pt x="3734" y="176"/>
                  </a:cubicBezTo>
                  <a:cubicBezTo>
                    <a:pt x="3657" y="118"/>
                    <a:pt x="3598" y="98"/>
                    <a:pt x="3501" y="40"/>
                  </a:cubicBezTo>
                  <a:cubicBezTo>
                    <a:pt x="3423" y="20"/>
                    <a:pt x="3326" y="1"/>
                    <a:pt x="322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551075" y="3090500"/>
              <a:ext cx="631150" cy="28787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549625" y="3087100"/>
              <a:ext cx="635050" cy="266000"/>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33"/>
          <p:cNvGrpSpPr/>
          <p:nvPr/>
        </p:nvGrpSpPr>
        <p:grpSpPr>
          <a:xfrm>
            <a:off x="933962" y="267800"/>
            <a:ext cx="981285" cy="534397"/>
            <a:chOff x="816462" y="899275"/>
            <a:chExt cx="981285" cy="534397"/>
          </a:xfrm>
        </p:grpSpPr>
        <p:sp>
          <p:nvSpPr>
            <p:cNvPr id="746" name="Google Shape;746;p3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3"/>
          <p:cNvGrpSpPr/>
          <p:nvPr/>
        </p:nvGrpSpPr>
        <p:grpSpPr>
          <a:xfrm>
            <a:off x="8025461" y="871812"/>
            <a:ext cx="490238" cy="355904"/>
            <a:chOff x="8787625" y="134475"/>
            <a:chExt cx="838586" cy="608799"/>
          </a:xfrm>
        </p:grpSpPr>
        <p:sp>
          <p:nvSpPr>
            <p:cNvPr id="749" name="Google Shape;749;p33"/>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33"/>
          <p:cNvGrpSpPr/>
          <p:nvPr/>
        </p:nvGrpSpPr>
        <p:grpSpPr>
          <a:xfrm>
            <a:off x="8515699" y="3947260"/>
            <a:ext cx="1169376" cy="991415"/>
            <a:chOff x="7450888" y="4403475"/>
            <a:chExt cx="1169376" cy="991415"/>
          </a:xfrm>
        </p:grpSpPr>
        <p:sp>
          <p:nvSpPr>
            <p:cNvPr id="752" name="Google Shape;752;p33"/>
            <p:cNvSpPr/>
            <p:nvPr/>
          </p:nvSpPr>
          <p:spPr>
            <a:xfrm>
              <a:off x="7450888" y="4403475"/>
              <a:ext cx="1169376" cy="991415"/>
            </a:xfrm>
            <a:custGeom>
              <a:avLst/>
              <a:gdLst/>
              <a:ahLst/>
              <a:cxnLst/>
              <a:rect l="l" t="t" r="r" b="b"/>
              <a:pathLst>
                <a:path w="12483" h="10583" extrusionOk="0">
                  <a:moveTo>
                    <a:pt x="5992" y="1"/>
                  </a:moveTo>
                  <a:cubicBezTo>
                    <a:pt x="5762" y="1"/>
                    <a:pt x="5570" y="39"/>
                    <a:pt x="5358" y="78"/>
                  </a:cubicBezTo>
                  <a:cubicBezTo>
                    <a:pt x="4705" y="250"/>
                    <a:pt x="4110" y="635"/>
                    <a:pt x="3611" y="1230"/>
                  </a:cubicBezTo>
                  <a:cubicBezTo>
                    <a:pt x="3496" y="1345"/>
                    <a:pt x="3400" y="1499"/>
                    <a:pt x="3265" y="1633"/>
                  </a:cubicBezTo>
                  <a:cubicBezTo>
                    <a:pt x="3150" y="1537"/>
                    <a:pt x="3035" y="1441"/>
                    <a:pt x="2939" y="1345"/>
                  </a:cubicBezTo>
                  <a:cubicBezTo>
                    <a:pt x="2747" y="1211"/>
                    <a:pt x="2555" y="1095"/>
                    <a:pt x="2363" y="999"/>
                  </a:cubicBezTo>
                  <a:cubicBezTo>
                    <a:pt x="2113" y="865"/>
                    <a:pt x="1882" y="807"/>
                    <a:pt x="1671" y="769"/>
                  </a:cubicBezTo>
                  <a:lnTo>
                    <a:pt x="1498" y="769"/>
                  </a:lnTo>
                  <a:cubicBezTo>
                    <a:pt x="1422" y="769"/>
                    <a:pt x="1326" y="769"/>
                    <a:pt x="1230" y="807"/>
                  </a:cubicBezTo>
                  <a:cubicBezTo>
                    <a:pt x="1057" y="827"/>
                    <a:pt x="922" y="903"/>
                    <a:pt x="749" y="999"/>
                  </a:cubicBezTo>
                  <a:cubicBezTo>
                    <a:pt x="634" y="1057"/>
                    <a:pt x="519" y="1153"/>
                    <a:pt x="423" y="1307"/>
                  </a:cubicBezTo>
                  <a:cubicBezTo>
                    <a:pt x="327" y="1422"/>
                    <a:pt x="250" y="1576"/>
                    <a:pt x="173" y="1729"/>
                  </a:cubicBezTo>
                  <a:cubicBezTo>
                    <a:pt x="97" y="1921"/>
                    <a:pt x="58" y="2113"/>
                    <a:pt x="39" y="2382"/>
                  </a:cubicBezTo>
                  <a:cubicBezTo>
                    <a:pt x="1" y="2651"/>
                    <a:pt x="1" y="2881"/>
                    <a:pt x="77" y="3073"/>
                  </a:cubicBezTo>
                  <a:cubicBezTo>
                    <a:pt x="154" y="3342"/>
                    <a:pt x="269" y="3554"/>
                    <a:pt x="442" y="3726"/>
                  </a:cubicBezTo>
                  <a:cubicBezTo>
                    <a:pt x="615" y="3899"/>
                    <a:pt x="807" y="4014"/>
                    <a:pt x="1018" y="4110"/>
                  </a:cubicBezTo>
                  <a:cubicBezTo>
                    <a:pt x="1326" y="4226"/>
                    <a:pt x="1671" y="4264"/>
                    <a:pt x="1902" y="4264"/>
                  </a:cubicBezTo>
                  <a:lnTo>
                    <a:pt x="1978" y="4264"/>
                  </a:lnTo>
                  <a:cubicBezTo>
                    <a:pt x="1921" y="4379"/>
                    <a:pt x="1902" y="4475"/>
                    <a:pt x="1882" y="4591"/>
                  </a:cubicBezTo>
                  <a:cubicBezTo>
                    <a:pt x="1729" y="5090"/>
                    <a:pt x="1671" y="5551"/>
                    <a:pt x="1671" y="5973"/>
                  </a:cubicBezTo>
                  <a:cubicBezTo>
                    <a:pt x="1671" y="6223"/>
                    <a:pt x="1690" y="6434"/>
                    <a:pt x="1767" y="6645"/>
                  </a:cubicBezTo>
                  <a:cubicBezTo>
                    <a:pt x="1825" y="6895"/>
                    <a:pt x="1921" y="7125"/>
                    <a:pt x="2055" y="7317"/>
                  </a:cubicBezTo>
                  <a:cubicBezTo>
                    <a:pt x="2305" y="7759"/>
                    <a:pt x="2766" y="8066"/>
                    <a:pt x="3304" y="8239"/>
                  </a:cubicBezTo>
                  <a:cubicBezTo>
                    <a:pt x="3342" y="8258"/>
                    <a:pt x="3419" y="8258"/>
                    <a:pt x="3457" y="8278"/>
                  </a:cubicBezTo>
                  <a:cubicBezTo>
                    <a:pt x="3515" y="8374"/>
                    <a:pt x="3592" y="8450"/>
                    <a:pt x="3630" y="8527"/>
                  </a:cubicBezTo>
                  <a:cubicBezTo>
                    <a:pt x="4072" y="9103"/>
                    <a:pt x="4609" y="9583"/>
                    <a:pt x="5185" y="9948"/>
                  </a:cubicBezTo>
                  <a:cubicBezTo>
                    <a:pt x="5838" y="10352"/>
                    <a:pt x="6568" y="10563"/>
                    <a:pt x="7259" y="10582"/>
                  </a:cubicBezTo>
                  <a:lnTo>
                    <a:pt x="7432" y="10582"/>
                  </a:lnTo>
                  <a:cubicBezTo>
                    <a:pt x="7740" y="10582"/>
                    <a:pt x="8028" y="10544"/>
                    <a:pt x="8316" y="10467"/>
                  </a:cubicBezTo>
                  <a:cubicBezTo>
                    <a:pt x="8508" y="10428"/>
                    <a:pt x="8642" y="10371"/>
                    <a:pt x="8777" y="10332"/>
                  </a:cubicBezTo>
                  <a:cubicBezTo>
                    <a:pt x="8969" y="10256"/>
                    <a:pt x="9122" y="10160"/>
                    <a:pt x="9257" y="10083"/>
                  </a:cubicBezTo>
                  <a:cubicBezTo>
                    <a:pt x="9756" y="9795"/>
                    <a:pt x="10217" y="9372"/>
                    <a:pt x="10658" y="8796"/>
                  </a:cubicBezTo>
                  <a:cubicBezTo>
                    <a:pt x="10735" y="8719"/>
                    <a:pt x="10793" y="8623"/>
                    <a:pt x="10851" y="8546"/>
                  </a:cubicBezTo>
                  <a:lnTo>
                    <a:pt x="10908" y="8546"/>
                  </a:lnTo>
                  <a:cubicBezTo>
                    <a:pt x="11100" y="8546"/>
                    <a:pt x="11292" y="8527"/>
                    <a:pt x="11484" y="8450"/>
                  </a:cubicBezTo>
                  <a:cubicBezTo>
                    <a:pt x="11868" y="8335"/>
                    <a:pt x="12195" y="8047"/>
                    <a:pt x="12348" y="7663"/>
                  </a:cubicBezTo>
                  <a:cubicBezTo>
                    <a:pt x="12425" y="7452"/>
                    <a:pt x="12483" y="7068"/>
                    <a:pt x="12329" y="6588"/>
                  </a:cubicBezTo>
                  <a:cubicBezTo>
                    <a:pt x="12272" y="6415"/>
                    <a:pt x="12176" y="6280"/>
                    <a:pt x="12080" y="6108"/>
                  </a:cubicBezTo>
                  <a:lnTo>
                    <a:pt x="12060" y="6088"/>
                  </a:lnTo>
                  <a:cubicBezTo>
                    <a:pt x="12118" y="5839"/>
                    <a:pt x="12176" y="5608"/>
                    <a:pt x="12233" y="5359"/>
                  </a:cubicBezTo>
                  <a:cubicBezTo>
                    <a:pt x="12348" y="4648"/>
                    <a:pt x="12272" y="3918"/>
                    <a:pt x="12003" y="3246"/>
                  </a:cubicBezTo>
                  <a:lnTo>
                    <a:pt x="11984" y="3227"/>
                  </a:lnTo>
                  <a:cubicBezTo>
                    <a:pt x="11964" y="3169"/>
                    <a:pt x="11945" y="3131"/>
                    <a:pt x="11907" y="3112"/>
                  </a:cubicBezTo>
                  <a:cubicBezTo>
                    <a:pt x="11811" y="2881"/>
                    <a:pt x="11695" y="2689"/>
                    <a:pt x="11580" y="2497"/>
                  </a:cubicBezTo>
                  <a:cubicBezTo>
                    <a:pt x="11407" y="2267"/>
                    <a:pt x="11215" y="2056"/>
                    <a:pt x="10927" y="1806"/>
                  </a:cubicBezTo>
                  <a:cubicBezTo>
                    <a:pt x="10466" y="1403"/>
                    <a:pt x="9929" y="1115"/>
                    <a:pt x="9353" y="923"/>
                  </a:cubicBezTo>
                  <a:cubicBezTo>
                    <a:pt x="8873" y="769"/>
                    <a:pt x="8354" y="711"/>
                    <a:pt x="7759" y="711"/>
                  </a:cubicBezTo>
                  <a:lnTo>
                    <a:pt x="7740" y="711"/>
                  </a:lnTo>
                  <a:lnTo>
                    <a:pt x="7720" y="673"/>
                  </a:lnTo>
                  <a:cubicBezTo>
                    <a:pt x="7375" y="385"/>
                    <a:pt x="6991" y="174"/>
                    <a:pt x="6568" y="78"/>
                  </a:cubicBezTo>
                  <a:cubicBezTo>
                    <a:pt x="6376" y="39"/>
                    <a:pt x="6184" y="1"/>
                    <a:pt x="5992"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3"/>
            <p:cNvSpPr/>
            <p:nvPr/>
          </p:nvSpPr>
          <p:spPr>
            <a:xfrm>
              <a:off x="7760310" y="4536596"/>
              <a:ext cx="784455" cy="788130"/>
            </a:xfrm>
            <a:custGeom>
              <a:avLst/>
              <a:gdLst/>
              <a:ahLst/>
              <a:cxnLst/>
              <a:rect l="l" t="t" r="r" b="b"/>
              <a:pathLst>
                <a:path w="8374" h="8413" extrusionOk="0">
                  <a:moveTo>
                    <a:pt x="4475" y="1"/>
                  </a:moveTo>
                  <a:cubicBezTo>
                    <a:pt x="3956" y="1"/>
                    <a:pt x="3476" y="59"/>
                    <a:pt x="2919" y="97"/>
                  </a:cubicBezTo>
                  <a:cubicBezTo>
                    <a:pt x="2900" y="78"/>
                    <a:pt x="2881" y="78"/>
                    <a:pt x="2843" y="78"/>
                  </a:cubicBezTo>
                  <a:cubicBezTo>
                    <a:pt x="2804" y="78"/>
                    <a:pt x="2747" y="97"/>
                    <a:pt x="2727" y="97"/>
                  </a:cubicBezTo>
                  <a:cubicBezTo>
                    <a:pt x="2689" y="116"/>
                    <a:pt x="2689" y="174"/>
                    <a:pt x="2651" y="212"/>
                  </a:cubicBezTo>
                  <a:cubicBezTo>
                    <a:pt x="2612" y="347"/>
                    <a:pt x="2555" y="481"/>
                    <a:pt x="2497" y="635"/>
                  </a:cubicBezTo>
                  <a:cubicBezTo>
                    <a:pt x="2439" y="731"/>
                    <a:pt x="2363" y="827"/>
                    <a:pt x="2305" y="923"/>
                  </a:cubicBezTo>
                  <a:cubicBezTo>
                    <a:pt x="2209" y="1057"/>
                    <a:pt x="2113" y="1211"/>
                    <a:pt x="2036" y="1345"/>
                  </a:cubicBezTo>
                  <a:cubicBezTo>
                    <a:pt x="1882" y="1614"/>
                    <a:pt x="1767" y="1883"/>
                    <a:pt x="1652" y="2133"/>
                  </a:cubicBezTo>
                  <a:lnTo>
                    <a:pt x="1537" y="2382"/>
                  </a:lnTo>
                  <a:cubicBezTo>
                    <a:pt x="1306" y="2862"/>
                    <a:pt x="1095" y="3342"/>
                    <a:pt x="826" y="3803"/>
                  </a:cubicBezTo>
                  <a:cubicBezTo>
                    <a:pt x="615" y="4187"/>
                    <a:pt x="385" y="4495"/>
                    <a:pt x="135" y="4783"/>
                  </a:cubicBezTo>
                  <a:cubicBezTo>
                    <a:pt x="20" y="4821"/>
                    <a:pt x="1" y="4917"/>
                    <a:pt x="20" y="5013"/>
                  </a:cubicBezTo>
                  <a:cubicBezTo>
                    <a:pt x="212" y="5570"/>
                    <a:pt x="500" y="6108"/>
                    <a:pt x="884" y="6607"/>
                  </a:cubicBezTo>
                  <a:cubicBezTo>
                    <a:pt x="1268" y="7106"/>
                    <a:pt x="1748" y="7548"/>
                    <a:pt x="2247" y="7855"/>
                  </a:cubicBezTo>
                  <a:cubicBezTo>
                    <a:pt x="2804" y="8182"/>
                    <a:pt x="3380" y="8374"/>
                    <a:pt x="3956" y="8412"/>
                  </a:cubicBezTo>
                  <a:lnTo>
                    <a:pt x="4091" y="8412"/>
                  </a:lnTo>
                  <a:cubicBezTo>
                    <a:pt x="4341" y="8412"/>
                    <a:pt x="4571" y="8374"/>
                    <a:pt x="4801" y="8316"/>
                  </a:cubicBezTo>
                  <a:cubicBezTo>
                    <a:pt x="4936" y="8258"/>
                    <a:pt x="5051" y="8239"/>
                    <a:pt x="5185" y="8182"/>
                  </a:cubicBezTo>
                  <a:cubicBezTo>
                    <a:pt x="5320" y="8143"/>
                    <a:pt x="5474" y="8047"/>
                    <a:pt x="5570" y="7990"/>
                  </a:cubicBezTo>
                  <a:cubicBezTo>
                    <a:pt x="5992" y="7759"/>
                    <a:pt x="6376" y="7394"/>
                    <a:pt x="6760" y="6895"/>
                  </a:cubicBezTo>
                  <a:cubicBezTo>
                    <a:pt x="6914" y="6703"/>
                    <a:pt x="7029" y="6511"/>
                    <a:pt x="7144" y="6319"/>
                  </a:cubicBezTo>
                  <a:cubicBezTo>
                    <a:pt x="7298" y="6338"/>
                    <a:pt x="7413" y="6357"/>
                    <a:pt x="7528" y="6357"/>
                  </a:cubicBezTo>
                  <a:cubicBezTo>
                    <a:pt x="7682" y="6357"/>
                    <a:pt x="7778" y="6338"/>
                    <a:pt x="7893" y="6319"/>
                  </a:cubicBezTo>
                  <a:cubicBezTo>
                    <a:pt x="8085" y="6261"/>
                    <a:pt x="8220" y="6127"/>
                    <a:pt x="8296" y="5935"/>
                  </a:cubicBezTo>
                  <a:cubicBezTo>
                    <a:pt x="8373" y="5762"/>
                    <a:pt x="8373" y="5570"/>
                    <a:pt x="8277" y="5359"/>
                  </a:cubicBezTo>
                  <a:cubicBezTo>
                    <a:pt x="8220" y="5244"/>
                    <a:pt x="8181" y="5147"/>
                    <a:pt x="8104" y="5051"/>
                  </a:cubicBezTo>
                  <a:cubicBezTo>
                    <a:pt x="8066" y="4955"/>
                    <a:pt x="7989" y="4879"/>
                    <a:pt x="7874" y="4783"/>
                  </a:cubicBezTo>
                  <a:cubicBezTo>
                    <a:pt x="7893" y="4763"/>
                    <a:pt x="7893" y="4706"/>
                    <a:pt x="7912" y="4687"/>
                  </a:cubicBezTo>
                  <a:cubicBezTo>
                    <a:pt x="8008" y="4399"/>
                    <a:pt x="8085" y="4110"/>
                    <a:pt x="8124" y="3803"/>
                  </a:cubicBezTo>
                  <a:cubicBezTo>
                    <a:pt x="8220" y="3189"/>
                    <a:pt x="8162" y="2593"/>
                    <a:pt x="7970" y="2075"/>
                  </a:cubicBezTo>
                  <a:cubicBezTo>
                    <a:pt x="7893" y="1844"/>
                    <a:pt x="7778" y="1652"/>
                    <a:pt x="7624" y="1441"/>
                  </a:cubicBezTo>
                  <a:cubicBezTo>
                    <a:pt x="7509" y="1249"/>
                    <a:pt x="7336" y="1076"/>
                    <a:pt x="7106" y="884"/>
                  </a:cubicBezTo>
                  <a:cubicBezTo>
                    <a:pt x="6722" y="558"/>
                    <a:pt x="6242" y="289"/>
                    <a:pt x="5762" y="155"/>
                  </a:cubicBezTo>
                  <a:cubicBezTo>
                    <a:pt x="5474" y="78"/>
                    <a:pt x="5013" y="1"/>
                    <a:pt x="4475" y="1"/>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3"/>
            <p:cNvSpPr/>
            <p:nvPr/>
          </p:nvSpPr>
          <p:spPr>
            <a:xfrm>
              <a:off x="7756751" y="4727331"/>
              <a:ext cx="788015" cy="600957"/>
            </a:xfrm>
            <a:custGeom>
              <a:avLst/>
              <a:gdLst/>
              <a:ahLst/>
              <a:cxnLst/>
              <a:rect l="l" t="t" r="r" b="b"/>
              <a:pathLst>
                <a:path w="8412" h="6415" extrusionOk="0">
                  <a:moveTo>
                    <a:pt x="8066" y="1"/>
                  </a:moveTo>
                  <a:lnTo>
                    <a:pt x="7989" y="58"/>
                  </a:lnTo>
                  <a:cubicBezTo>
                    <a:pt x="8028" y="156"/>
                    <a:pt x="8063" y="256"/>
                    <a:pt x="8092" y="360"/>
                  </a:cubicBezTo>
                  <a:lnTo>
                    <a:pt x="8092" y="360"/>
                  </a:lnTo>
                  <a:cubicBezTo>
                    <a:pt x="8087" y="240"/>
                    <a:pt x="8078" y="120"/>
                    <a:pt x="8066" y="1"/>
                  </a:cubicBezTo>
                  <a:close/>
                  <a:moveTo>
                    <a:pt x="8092" y="360"/>
                  </a:moveTo>
                  <a:cubicBezTo>
                    <a:pt x="8109" y="795"/>
                    <a:pt x="8071" y="1222"/>
                    <a:pt x="7950" y="1614"/>
                  </a:cubicBezTo>
                  <a:cubicBezTo>
                    <a:pt x="7835" y="2151"/>
                    <a:pt x="7624" y="2631"/>
                    <a:pt x="7336" y="3054"/>
                  </a:cubicBezTo>
                  <a:cubicBezTo>
                    <a:pt x="7163" y="3304"/>
                    <a:pt x="7009" y="3496"/>
                    <a:pt x="6817" y="3649"/>
                  </a:cubicBezTo>
                  <a:cubicBezTo>
                    <a:pt x="6625" y="3841"/>
                    <a:pt x="6414" y="4014"/>
                    <a:pt x="6203" y="4168"/>
                  </a:cubicBezTo>
                  <a:cubicBezTo>
                    <a:pt x="5723" y="4475"/>
                    <a:pt x="5185" y="4667"/>
                    <a:pt x="4667" y="4744"/>
                  </a:cubicBezTo>
                  <a:cubicBezTo>
                    <a:pt x="4494" y="4763"/>
                    <a:pt x="4321" y="4782"/>
                    <a:pt x="4129" y="4782"/>
                  </a:cubicBezTo>
                  <a:cubicBezTo>
                    <a:pt x="4033" y="4782"/>
                    <a:pt x="3937" y="4782"/>
                    <a:pt x="3841" y="4763"/>
                  </a:cubicBezTo>
                  <a:cubicBezTo>
                    <a:pt x="3553" y="4744"/>
                    <a:pt x="3284" y="4686"/>
                    <a:pt x="3034" y="4609"/>
                  </a:cubicBezTo>
                  <a:cubicBezTo>
                    <a:pt x="2765" y="4552"/>
                    <a:pt x="2497" y="4417"/>
                    <a:pt x="2285" y="4302"/>
                  </a:cubicBezTo>
                  <a:cubicBezTo>
                    <a:pt x="2036" y="4187"/>
                    <a:pt x="1805" y="4033"/>
                    <a:pt x="1594" y="3880"/>
                  </a:cubicBezTo>
                  <a:cubicBezTo>
                    <a:pt x="1114" y="3515"/>
                    <a:pt x="672" y="3054"/>
                    <a:pt x="346" y="2555"/>
                  </a:cubicBezTo>
                  <a:lnTo>
                    <a:pt x="307" y="2574"/>
                  </a:lnTo>
                  <a:cubicBezTo>
                    <a:pt x="269" y="2651"/>
                    <a:pt x="192" y="2727"/>
                    <a:pt x="154" y="2766"/>
                  </a:cubicBezTo>
                  <a:cubicBezTo>
                    <a:pt x="58" y="2823"/>
                    <a:pt x="0" y="2919"/>
                    <a:pt x="19" y="3035"/>
                  </a:cubicBezTo>
                  <a:cubicBezTo>
                    <a:pt x="211" y="3592"/>
                    <a:pt x="499" y="4129"/>
                    <a:pt x="883" y="4609"/>
                  </a:cubicBezTo>
                  <a:cubicBezTo>
                    <a:pt x="1268" y="5128"/>
                    <a:pt x="1748" y="5550"/>
                    <a:pt x="2266" y="5858"/>
                  </a:cubicBezTo>
                  <a:cubicBezTo>
                    <a:pt x="2804" y="6203"/>
                    <a:pt x="3380" y="6395"/>
                    <a:pt x="3956" y="6415"/>
                  </a:cubicBezTo>
                  <a:lnTo>
                    <a:pt x="4110" y="6415"/>
                  </a:lnTo>
                  <a:cubicBezTo>
                    <a:pt x="4340" y="6415"/>
                    <a:pt x="4590" y="6395"/>
                    <a:pt x="4801" y="6318"/>
                  </a:cubicBezTo>
                  <a:cubicBezTo>
                    <a:pt x="4955" y="6280"/>
                    <a:pt x="5070" y="6242"/>
                    <a:pt x="5185" y="6203"/>
                  </a:cubicBezTo>
                  <a:cubicBezTo>
                    <a:pt x="5339" y="6146"/>
                    <a:pt x="5473" y="6050"/>
                    <a:pt x="5569" y="6011"/>
                  </a:cubicBezTo>
                  <a:cubicBezTo>
                    <a:pt x="6011" y="5762"/>
                    <a:pt x="6395" y="5416"/>
                    <a:pt x="6798" y="4897"/>
                  </a:cubicBezTo>
                  <a:cubicBezTo>
                    <a:pt x="6933" y="4705"/>
                    <a:pt x="7067" y="4513"/>
                    <a:pt x="7182" y="4321"/>
                  </a:cubicBezTo>
                  <a:cubicBezTo>
                    <a:pt x="7297" y="4360"/>
                    <a:pt x="7413" y="4379"/>
                    <a:pt x="7566" y="4379"/>
                  </a:cubicBezTo>
                  <a:cubicBezTo>
                    <a:pt x="7682" y="4379"/>
                    <a:pt x="7816" y="4360"/>
                    <a:pt x="7931" y="4321"/>
                  </a:cubicBezTo>
                  <a:cubicBezTo>
                    <a:pt x="8123" y="4283"/>
                    <a:pt x="8258" y="4129"/>
                    <a:pt x="8334" y="3937"/>
                  </a:cubicBezTo>
                  <a:cubicBezTo>
                    <a:pt x="8411" y="3784"/>
                    <a:pt x="8411" y="3592"/>
                    <a:pt x="8315" y="3342"/>
                  </a:cubicBezTo>
                  <a:cubicBezTo>
                    <a:pt x="8296" y="3246"/>
                    <a:pt x="8238" y="3150"/>
                    <a:pt x="8142" y="3035"/>
                  </a:cubicBezTo>
                  <a:cubicBezTo>
                    <a:pt x="8085" y="2939"/>
                    <a:pt x="8027" y="2862"/>
                    <a:pt x="7893" y="2766"/>
                  </a:cubicBezTo>
                  <a:cubicBezTo>
                    <a:pt x="7931" y="2747"/>
                    <a:pt x="7931" y="2689"/>
                    <a:pt x="7950" y="2670"/>
                  </a:cubicBezTo>
                  <a:cubicBezTo>
                    <a:pt x="8046" y="2382"/>
                    <a:pt x="8123" y="2094"/>
                    <a:pt x="8162" y="1786"/>
                  </a:cubicBezTo>
                  <a:cubicBezTo>
                    <a:pt x="8240" y="1303"/>
                    <a:pt x="8216" y="807"/>
                    <a:pt x="8092" y="36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7517494" y="4473642"/>
              <a:ext cx="611714" cy="642364"/>
            </a:xfrm>
            <a:custGeom>
              <a:avLst/>
              <a:gdLst/>
              <a:ahLst/>
              <a:cxnLst/>
              <a:rect l="l" t="t" r="r" b="b"/>
              <a:pathLst>
                <a:path w="6530" h="6857" extrusionOk="0">
                  <a:moveTo>
                    <a:pt x="5243" y="1"/>
                  </a:moveTo>
                  <a:cubicBezTo>
                    <a:pt x="5147" y="1"/>
                    <a:pt x="5012" y="20"/>
                    <a:pt x="4839" y="58"/>
                  </a:cubicBezTo>
                  <a:cubicBezTo>
                    <a:pt x="4340" y="174"/>
                    <a:pt x="3860" y="481"/>
                    <a:pt x="3457" y="961"/>
                  </a:cubicBezTo>
                  <a:cubicBezTo>
                    <a:pt x="3265" y="1172"/>
                    <a:pt x="3092" y="1441"/>
                    <a:pt x="2881" y="1748"/>
                  </a:cubicBezTo>
                  <a:cubicBezTo>
                    <a:pt x="2823" y="1844"/>
                    <a:pt x="2746" y="1940"/>
                    <a:pt x="2708" y="2036"/>
                  </a:cubicBezTo>
                  <a:cubicBezTo>
                    <a:pt x="2362" y="1691"/>
                    <a:pt x="2074" y="1441"/>
                    <a:pt x="1786" y="1230"/>
                  </a:cubicBezTo>
                  <a:cubicBezTo>
                    <a:pt x="1632" y="1115"/>
                    <a:pt x="1479" y="1019"/>
                    <a:pt x="1306" y="942"/>
                  </a:cubicBezTo>
                  <a:cubicBezTo>
                    <a:pt x="1171" y="865"/>
                    <a:pt x="999" y="827"/>
                    <a:pt x="864" y="788"/>
                  </a:cubicBezTo>
                  <a:lnTo>
                    <a:pt x="787" y="788"/>
                  </a:lnTo>
                  <a:cubicBezTo>
                    <a:pt x="730" y="788"/>
                    <a:pt x="691" y="788"/>
                    <a:pt x="634" y="827"/>
                  </a:cubicBezTo>
                  <a:cubicBezTo>
                    <a:pt x="576" y="846"/>
                    <a:pt x="499" y="865"/>
                    <a:pt x="403" y="903"/>
                  </a:cubicBezTo>
                  <a:cubicBezTo>
                    <a:pt x="346" y="942"/>
                    <a:pt x="307" y="980"/>
                    <a:pt x="230" y="1057"/>
                  </a:cubicBezTo>
                  <a:cubicBezTo>
                    <a:pt x="192" y="1115"/>
                    <a:pt x="134" y="1211"/>
                    <a:pt x="115" y="1307"/>
                  </a:cubicBezTo>
                  <a:cubicBezTo>
                    <a:pt x="58" y="1422"/>
                    <a:pt x="38" y="1556"/>
                    <a:pt x="19" y="1748"/>
                  </a:cubicBezTo>
                  <a:cubicBezTo>
                    <a:pt x="0" y="1921"/>
                    <a:pt x="19" y="2056"/>
                    <a:pt x="38" y="2190"/>
                  </a:cubicBezTo>
                  <a:cubicBezTo>
                    <a:pt x="96" y="2324"/>
                    <a:pt x="134" y="2420"/>
                    <a:pt x="211" y="2516"/>
                  </a:cubicBezTo>
                  <a:cubicBezTo>
                    <a:pt x="288" y="2612"/>
                    <a:pt x="403" y="2670"/>
                    <a:pt x="519" y="2709"/>
                  </a:cubicBezTo>
                  <a:cubicBezTo>
                    <a:pt x="730" y="2785"/>
                    <a:pt x="960" y="2805"/>
                    <a:pt x="1152" y="2805"/>
                  </a:cubicBezTo>
                  <a:lnTo>
                    <a:pt x="1267" y="2805"/>
                  </a:lnTo>
                  <a:cubicBezTo>
                    <a:pt x="1402" y="2805"/>
                    <a:pt x="1556" y="2805"/>
                    <a:pt x="1671" y="2785"/>
                  </a:cubicBezTo>
                  <a:cubicBezTo>
                    <a:pt x="1786" y="2785"/>
                    <a:pt x="1920" y="2766"/>
                    <a:pt x="2036" y="2766"/>
                  </a:cubicBezTo>
                  <a:lnTo>
                    <a:pt x="2304" y="2766"/>
                  </a:lnTo>
                  <a:cubicBezTo>
                    <a:pt x="2266" y="2785"/>
                    <a:pt x="2247" y="2824"/>
                    <a:pt x="2247" y="2862"/>
                  </a:cubicBezTo>
                  <a:cubicBezTo>
                    <a:pt x="2055" y="3265"/>
                    <a:pt x="1920" y="3649"/>
                    <a:pt x="1786" y="4034"/>
                  </a:cubicBezTo>
                  <a:cubicBezTo>
                    <a:pt x="1671" y="4456"/>
                    <a:pt x="1594" y="4840"/>
                    <a:pt x="1594" y="5205"/>
                  </a:cubicBezTo>
                  <a:cubicBezTo>
                    <a:pt x="1594" y="5397"/>
                    <a:pt x="1632" y="5570"/>
                    <a:pt x="1671" y="5704"/>
                  </a:cubicBezTo>
                  <a:cubicBezTo>
                    <a:pt x="1728" y="5877"/>
                    <a:pt x="1786" y="6050"/>
                    <a:pt x="1882" y="6184"/>
                  </a:cubicBezTo>
                  <a:cubicBezTo>
                    <a:pt x="2055" y="6472"/>
                    <a:pt x="2362" y="6703"/>
                    <a:pt x="2746" y="6799"/>
                  </a:cubicBezTo>
                  <a:lnTo>
                    <a:pt x="3034" y="6856"/>
                  </a:lnTo>
                  <a:lnTo>
                    <a:pt x="3073" y="6856"/>
                  </a:lnTo>
                  <a:cubicBezTo>
                    <a:pt x="3265" y="6741"/>
                    <a:pt x="3457" y="6607"/>
                    <a:pt x="3649" y="6453"/>
                  </a:cubicBezTo>
                  <a:lnTo>
                    <a:pt x="3610" y="6453"/>
                  </a:lnTo>
                  <a:cubicBezTo>
                    <a:pt x="3860" y="6261"/>
                    <a:pt x="4090" y="6031"/>
                    <a:pt x="4321" y="5800"/>
                  </a:cubicBezTo>
                  <a:cubicBezTo>
                    <a:pt x="4532" y="5589"/>
                    <a:pt x="4724" y="5359"/>
                    <a:pt x="4916" y="5090"/>
                  </a:cubicBezTo>
                  <a:cubicBezTo>
                    <a:pt x="5127" y="4782"/>
                    <a:pt x="5339" y="4437"/>
                    <a:pt x="5531" y="4110"/>
                  </a:cubicBezTo>
                  <a:cubicBezTo>
                    <a:pt x="5703" y="3765"/>
                    <a:pt x="5876" y="3438"/>
                    <a:pt x="5992" y="3093"/>
                  </a:cubicBezTo>
                  <a:lnTo>
                    <a:pt x="5992" y="3112"/>
                  </a:lnTo>
                  <a:cubicBezTo>
                    <a:pt x="6107" y="2824"/>
                    <a:pt x="6203" y="2516"/>
                    <a:pt x="6280" y="2209"/>
                  </a:cubicBezTo>
                  <a:cubicBezTo>
                    <a:pt x="6376" y="1864"/>
                    <a:pt x="6452" y="1518"/>
                    <a:pt x="6491" y="1153"/>
                  </a:cubicBezTo>
                  <a:cubicBezTo>
                    <a:pt x="6529" y="961"/>
                    <a:pt x="6529" y="788"/>
                    <a:pt x="6529" y="596"/>
                  </a:cubicBezTo>
                  <a:lnTo>
                    <a:pt x="6529" y="500"/>
                  </a:lnTo>
                  <a:lnTo>
                    <a:pt x="6491" y="481"/>
                  </a:lnTo>
                  <a:cubicBezTo>
                    <a:pt x="6241" y="270"/>
                    <a:pt x="5953" y="116"/>
                    <a:pt x="5665" y="39"/>
                  </a:cubicBezTo>
                  <a:cubicBezTo>
                    <a:pt x="5531" y="20"/>
                    <a:pt x="5396" y="1"/>
                    <a:pt x="5243" y="1"/>
                  </a:cubicBezTo>
                  <a:close/>
                </a:path>
              </a:pathLst>
            </a:custGeom>
            <a:solidFill>
              <a:srgbClr val="783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3"/>
            <p:cNvSpPr/>
            <p:nvPr/>
          </p:nvSpPr>
          <p:spPr>
            <a:xfrm>
              <a:off x="7715344" y="4862231"/>
              <a:ext cx="93677" cy="193918"/>
            </a:xfrm>
            <a:custGeom>
              <a:avLst/>
              <a:gdLst/>
              <a:ahLst/>
              <a:cxnLst/>
              <a:rect l="l" t="t" r="r" b="b"/>
              <a:pathLst>
                <a:path w="1000" h="2070" extrusionOk="0">
                  <a:moveTo>
                    <a:pt x="39" y="1"/>
                  </a:moveTo>
                  <a:cubicBezTo>
                    <a:pt x="20" y="1"/>
                    <a:pt x="0" y="39"/>
                    <a:pt x="0" y="78"/>
                  </a:cubicBezTo>
                  <a:cubicBezTo>
                    <a:pt x="0" y="270"/>
                    <a:pt x="20" y="442"/>
                    <a:pt x="39" y="615"/>
                  </a:cubicBezTo>
                  <a:lnTo>
                    <a:pt x="116" y="903"/>
                  </a:lnTo>
                  <a:cubicBezTo>
                    <a:pt x="135" y="999"/>
                    <a:pt x="173" y="1095"/>
                    <a:pt x="212" y="1153"/>
                  </a:cubicBezTo>
                  <a:cubicBezTo>
                    <a:pt x="346" y="1499"/>
                    <a:pt x="577" y="1806"/>
                    <a:pt x="865" y="2056"/>
                  </a:cubicBezTo>
                  <a:cubicBezTo>
                    <a:pt x="874" y="2065"/>
                    <a:pt x="889" y="2070"/>
                    <a:pt x="908" y="2070"/>
                  </a:cubicBezTo>
                  <a:cubicBezTo>
                    <a:pt x="927" y="2070"/>
                    <a:pt x="951" y="2065"/>
                    <a:pt x="980" y="2056"/>
                  </a:cubicBezTo>
                  <a:cubicBezTo>
                    <a:pt x="999" y="2017"/>
                    <a:pt x="999" y="1979"/>
                    <a:pt x="980" y="1921"/>
                  </a:cubicBezTo>
                  <a:cubicBezTo>
                    <a:pt x="884" y="1864"/>
                    <a:pt x="788" y="1787"/>
                    <a:pt x="711" y="1691"/>
                  </a:cubicBezTo>
                  <a:lnTo>
                    <a:pt x="711" y="1710"/>
                  </a:lnTo>
                  <a:cubicBezTo>
                    <a:pt x="634" y="1633"/>
                    <a:pt x="596" y="1575"/>
                    <a:pt x="538" y="1499"/>
                  </a:cubicBezTo>
                  <a:cubicBezTo>
                    <a:pt x="500" y="1403"/>
                    <a:pt x="423" y="1326"/>
                    <a:pt x="365" y="1230"/>
                  </a:cubicBezTo>
                  <a:cubicBezTo>
                    <a:pt x="269" y="1019"/>
                    <a:pt x="212" y="827"/>
                    <a:pt x="154" y="577"/>
                  </a:cubicBezTo>
                  <a:lnTo>
                    <a:pt x="154" y="615"/>
                  </a:lnTo>
                  <a:cubicBezTo>
                    <a:pt x="135" y="442"/>
                    <a:pt x="116" y="270"/>
                    <a:pt x="116" y="78"/>
                  </a:cubicBezTo>
                  <a:cubicBezTo>
                    <a:pt x="116" y="39"/>
                    <a:pt x="58" y="1"/>
                    <a:pt x="39"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3"/>
            <p:cNvSpPr/>
            <p:nvPr/>
          </p:nvSpPr>
          <p:spPr>
            <a:xfrm>
              <a:off x="7774737" y="4754311"/>
              <a:ext cx="131336" cy="221366"/>
            </a:xfrm>
            <a:custGeom>
              <a:avLst/>
              <a:gdLst/>
              <a:ahLst/>
              <a:cxnLst/>
              <a:rect l="l" t="t" r="r" b="b"/>
              <a:pathLst>
                <a:path w="1402" h="2363" extrusionOk="0">
                  <a:moveTo>
                    <a:pt x="58" y="1"/>
                  </a:moveTo>
                  <a:cubicBezTo>
                    <a:pt x="39" y="1"/>
                    <a:pt x="0" y="39"/>
                    <a:pt x="0" y="77"/>
                  </a:cubicBezTo>
                  <a:cubicBezTo>
                    <a:pt x="39" y="289"/>
                    <a:pt x="77" y="500"/>
                    <a:pt x="154" y="711"/>
                  </a:cubicBezTo>
                  <a:cubicBezTo>
                    <a:pt x="231" y="922"/>
                    <a:pt x="327" y="1134"/>
                    <a:pt x="423" y="1326"/>
                  </a:cubicBezTo>
                  <a:cubicBezTo>
                    <a:pt x="538" y="1537"/>
                    <a:pt x="653" y="1729"/>
                    <a:pt x="807" y="1902"/>
                  </a:cubicBezTo>
                  <a:cubicBezTo>
                    <a:pt x="941" y="2075"/>
                    <a:pt x="1095" y="2209"/>
                    <a:pt x="1287" y="2324"/>
                  </a:cubicBezTo>
                  <a:cubicBezTo>
                    <a:pt x="1306" y="2324"/>
                    <a:pt x="1306" y="2363"/>
                    <a:pt x="1325" y="2363"/>
                  </a:cubicBezTo>
                  <a:cubicBezTo>
                    <a:pt x="1344" y="2363"/>
                    <a:pt x="1344" y="2363"/>
                    <a:pt x="1383" y="2324"/>
                  </a:cubicBezTo>
                  <a:cubicBezTo>
                    <a:pt x="1402" y="2305"/>
                    <a:pt x="1402" y="2267"/>
                    <a:pt x="1383" y="2228"/>
                  </a:cubicBezTo>
                  <a:cubicBezTo>
                    <a:pt x="1229" y="2151"/>
                    <a:pt x="1095" y="2017"/>
                    <a:pt x="960" y="1883"/>
                  </a:cubicBezTo>
                  <a:cubicBezTo>
                    <a:pt x="864" y="1748"/>
                    <a:pt x="768" y="1671"/>
                    <a:pt x="711" y="1537"/>
                  </a:cubicBezTo>
                  <a:cubicBezTo>
                    <a:pt x="615" y="1402"/>
                    <a:pt x="538" y="1268"/>
                    <a:pt x="461" y="1134"/>
                  </a:cubicBezTo>
                  <a:lnTo>
                    <a:pt x="461" y="1153"/>
                  </a:lnTo>
                  <a:cubicBezTo>
                    <a:pt x="384" y="1018"/>
                    <a:pt x="327" y="865"/>
                    <a:pt x="269" y="730"/>
                  </a:cubicBezTo>
                  <a:cubicBezTo>
                    <a:pt x="231" y="577"/>
                    <a:pt x="173" y="442"/>
                    <a:pt x="154" y="289"/>
                  </a:cubicBezTo>
                  <a:lnTo>
                    <a:pt x="154" y="327"/>
                  </a:lnTo>
                  <a:cubicBezTo>
                    <a:pt x="135" y="250"/>
                    <a:pt x="135" y="173"/>
                    <a:pt x="135" y="135"/>
                  </a:cubicBezTo>
                  <a:cubicBezTo>
                    <a:pt x="135" y="39"/>
                    <a:pt x="96" y="1"/>
                    <a:pt x="58"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7853896" y="4624750"/>
              <a:ext cx="120563" cy="226331"/>
            </a:xfrm>
            <a:custGeom>
              <a:avLst/>
              <a:gdLst/>
              <a:ahLst/>
              <a:cxnLst/>
              <a:rect l="l" t="t" r="r" b="b"/>
              <a:pathLst>
                <a:path w="1287" h="2416" extrusionOk="0">
                  <a:moveTo>
                    <a:pt x="77" y="1"/>
                  </a:moveTo>
                  <a:cubicBezTo>
                    <a:pt x="58" y="1"/>
                    <a:pt x="58" y="1"/>
                    <a:pt x="19" y="20"/>
                  </a:cubicBezTo>
                  <a:cubicBezTo>
                    <a:pt x="19" y="20"/>
                    <a:pt x="0" y="39"/>
                    <a:pt x="0" y="78"/>
                  </a:cubicBezTo>
                  <a:lnTo>
                    <a:pt x="135" y="711"/>
                  </a:lnTo>
                  <a:cubicBezTo>
                    <a:pt x="211" y="942"/>
                    <a:pt x="288" y="1153"/>
                    <a:pt x="384" y="1364"/>
                  </a:cubicBezTo>
                  <a:cubicBezTo>
                    <a:pt x="576" y="1768"/>
                    <a:pt x="845" y="2132"/>
                    <a:pt x="1172" y="2401"/>
                  </a:cubicBezTo>
                  <a:cubicBezTo>
                    <a:pt x="1181" y="2411"/>
                    <a:pt x="1200" y="2416"/>
                    <a:pt x="1220" y="2416"/>
                  </a:cubicBezTo>
                  <a:cubicBezTo>
                    <a:pt x="1239" y="2416"/>
                    <a:pt x="1258" y="2411"/>
                    <a:pt x="1268" y="2401"/>
                  </a:cubicBezTo>
                  <a:cubicBezTo>
                    <a:pt x="1287" y="2382"/>
                    <a:pt x="1287" y="2325"/>
                    <a:pt x="1268" y="2305"/>
                  </a:cubicBezTo>
                  <a:cubicBezTo>
                    <a:pt x="1172" y="2209"/>
                    <a:pt x="1056" y="2113"/>
                    <a:pt x="979" y="2017"/>
                  </a:cubicBezTo>
                  <a:cubicBezTo>
                    <a:pt x="883" y="1902"/>
                    <a:pt x="787" y="1806"/>
                    <a:pt x="711" y="1672"/>
                  </a:cubicBezTo>
                  <a:cubicBezTo>
                    <a:pt x="615" y="1556"/>
                    <a:pt x="557" y="1422"/>
                    <a:pt x="499" y="1288"/>
                  </a:cubicBezTo>
                  <a:lnTo>
                    <a:pt x="499" y="1326"/>
                  </a:lnTo>
                  <a:cubicBezTo>
                    <a:pt x="307" y="942"/>
                    <a:pt x="192" y="558"/>
                    <a:pt x="115" y="135"/>
                  </a:cubicBezTo>
                  <a:lnTo>
                    <a:pt x="115" y="116"/>
                  </a:lnTo>
                  <a:cubicBezTo>
                    <a:pt x="115" y="97"/>
                    <a:pt x="115" y="97"/>
                    <a:pt x="96" y="78"/>
                  </a:cubicBezTo>
                  <a:cubicBezTo>
                    <a:pt x="96" y="1"/>
                    <a:pt x="77" y="1"/>
                    <a:pt x="77"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3"/>
            <p:cNvSpPr/>
            <p:nvPr/>
          </p:nvSpPr>
          <p:spPr>
            <a:xfrm>
              <a:off x="7951041" y="4515049"/>
              <a:ext cx="100797" cy="175931"/>
            </a:xfrm>
            <a:custGeom>
              <a:avLst/>
              <a:gdLst/>
              <a:ahLst/>
              <a:cxnLst/>
              <a:rect l="l" t="t" r="r" b="b"/>
              <a:pathLst>
                <a:path w="1076" h="1878" extrusionOk="0">
                  <a:moveTo>
                    <a:pt x="77" y="0"/>
                  </a:moveTo>
                  <a:cubicBezTo>
                    <a:pt x="39" y="0"/>
                    <a:pt x="0" y="20"/>
                    <a:pt x="19" y="58"/>
                  </a:cubicBezTo>
                  <a:cubicBezTo>
                    <a:pt x="39" y="231"/>
                    <a:pt x="96" y="404"/>
                    <a:pt x="135" y="538"/>
                  </a:cubicBezTo>
                  <a:cubicBezTo>
                    <a:pt x="192" y="711"/>
                    <a:pt x="269" y="884"/>
                    <a:pt x="365" y="1057"/>
                  </a:cubicBezTo>
                  <a:cubicBezTo>
                    <a:pt x="499" y="1364"/>
                    <a:pt x="691" y="1633"/>
                    <a:pt x="960" y="1863"/>
                  </a:cubicBezTo>
                  <a:cubicBezTo>
                    <a:pt x="970" y="1873"/>
                    <a:pt x="984" y="1878"/>
                    <a:pt x="1001" y="1878"/>
                  </a:cubicBezTo>
                  <a:cubicBezTo>
                    <a:pt x="1018" y="1878"/>
                    <a:pt x="1037" y="1873"/>
                    <a:pt x="1056" y="1863"/>
                  </a:cubicBezTo>
                  <a:cubicBezTo>
                    <a:pt x="1075" y="1844"/>
                    <a:pt x="1075" y="1786"/>
                    <a:pt x="1056" y="1767"/>
                  </a:cubicBezTo>
                  <a:cubicBezTo>
                    <a:pt x="999" y="1729"/>
                    <a:pt x="960" y="1671"/>
                    <a:pt x="903" y="1594"/>
                  </a:cubicBezTo>
                  <a:lnTo>
                    <a:pt x="903" y="1633"/>
                  </a:lnTo>
                  <a:cubicBezTo>
                    <a:pt x="845" y="1537"/>
                    <a:pt x="730" y="1441"/>
                    <a:pt x="672" y="1345"/>
                  </a:cubicBezTo>
                  <a:lnTo>
                    <a:pt x="461" y="980"/>
                  </a:lnTo>
                  <a:lnTo>
                    <a:pt x="461" y="999"/>
                  </a:lnTo>
                  <a:cubicBezTo>
                    <a:pt x="384" y="884"/>
                    <a:pt x="327" y="730"/>
                    <a:pt x="288" y="615"/>
                  </a:cubicBezTo>
                  <a:cubicBezTo>
                    <a:pt x="231" y="500"/>
                    <a:pt x="211" y="346"/>
                    <a:pt x="154" y="231"/>
                  </a:cubicBezTo>
                  <a:cubicBezTo>
                    <a:pt x="154" y="173"/>
                    <a:pt x="135" y="135"/>
                    <a:pt x="135" y="116"/>
                  </a:cubicBezTo>
                  <a:cubicBezTo>
                    <a:pt x="135" y="77"/>
                    <a:pt x="135" y="77"/>
                    <a:pt x="115" y="58"/>
                  </a:cubicBezTo>
                  <a:cubicBezTo>
                    <a:pt x="115" y="0"/>
                    <a:pt x="96" y="0"/>
                    <a:pt x="77"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3"/>
            <p:cNvSpPr/>
            <p:nvPr/>
          </p:nvSpPr>
          <p:spPr>
            <a:xfrm>
              <a:off x="8039193" y="4511489"/>
              <a:ext cx="48619" cy="79253"/>
            </a:xfrm>
            <a:custGeom>
              <a:avLst/>
              <a:gdLst/>
              <a:ahLst/>
              <a:cxnLst/>
              <a:rect l="l" t="t" r="r" b="b"/>
              <a:pathLst>
                <a:path w="519" h="846" extrusionOk="0">
                  <a:moveTo>
                    <a:pt x="38" y="0"/>
                  </a:moveTo>
                  <a:cubicBezTo>
                    <a:pt x="19" y="0"/>
                    <a:pt x="0" y="58"/>
                    <a:pt x="0" y="77"/>
                  </a:cubicBezTo>
                  <a:cubicBezTo>
                    <a:pt x="38" y="192"/>
                    <a:pt x="115" y="327"/>
                    <a:pt x="154" y="442"/>
                  </a:cubicBezTo>
                  <a:cubicBezTo>
                    <a:pt x="231" y="576"/>
                    <a:pt x="327" y="711"/>
                    <a:pt x="423" y="826"/>
                  </a:cubicBezTo>
                  <a:cubicBezTo>
                    <a:pt x="442" y="845"/>
                    <a:pt x="480" y="845"/>
                    <a:pt x="499" y="845"/>
                  </a:cubicBezTo>
                  <a:cubicBezTo>
                    <a:pt x="519" y="826"/>
                    <a:pt x="519" y="807"/>
                    <a:pt x="519" y="768"/>
                  </a:cubicBezTo>
                  <a:cubicBezTo>
                    <a:pt x="480" y="711"/>
                    <a:pt x="403" y="615"/>
                    <a:pt x="346" y="538"/>
                  </a:cubicBezTo>
                  <a:cubicBezTo>
                    <a:pt x="288" y="442"/>
                    <a:pt x="231" y="346"/>
                    <a:pt x="173" y="250"/>
                  </a:cubicBezTo>
                  <a:lnTo>
                    <a:pt x="173" y="269"/>
                  </a:lnTo>
                  <a:cubicBezTo>
                    <a:pt x="154" y="192"/>
                    <a:pt x="115" y="154"/>
                    <a:pt x="77" y="77"/>
                  </a:cubicBezTo>
                  <a:cubicBezTo>
                    <a:pt x="115" y="38"/>
                    <a:pt x="96" y="0"/>
                    <a:pt x="38"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3"/>
            <p:cNvSpPr/>
            <p:nvPr/>
          </p:nvSpPr>
          <p:spPr>
            <a:xfrm>
              <a:off x="7724338" y="4907198"/>
              <a:ext cx="203374" cy="117100"/>
            </a:xfrm>
            <a:custGeom>
              <a:avLst/>
              <a:gdLst/>
              <a:ahLst/>
              <a:cxnLst/>
              <a:rect l="l" t="t" r="r" b="b"/>
              <a:pathLst>
                <a:path w="2171" h="1250" extrusionOk="0">
                  <a:moveTo>
                    <a:pt x="2094" y="1"/>
                  </a:moveTo>
                  <a:cubicBezTo>
                    <a:pt x="2074" y="1"/>
                    <a:pt x="2074" y="1"/>
                    <a:pt x="2074" y="39"/>
                  </a:cubicBezTo>
                  <a:cubicBezTo>
                    <a:pt x="1978" y="154"/>
                    <a:pt x="1863" y="251"/>
                    <a:pt x="1748" y="366"/>
                  </a:cubicBezTo>
                  <a:cubicBezTo>
                    <a:pt x="1633" y="462"/>
                    <a:pt x="1479" y="558"/>
                    <a:pt x="1345" y="635"/>
                  </a:cubicBezTo>
                  <a:cubicBezTo>
                    <a:pt x="1191" y="731"/>
                    <a:pt x="1018" y="807"/>
                    <a:pt x="865" y="865"/>
                  </a:cubicBezTo>
                  <a:cubicBezTo>
                    <a:pt x="596" y="999"/>
                    <a:pt x="327" y="1057"/>
                    <a:pt x="39" y="1134"/>
                  </a:cubicBezTo>
                  <a:cubicBezTo>
                    <a:pt x="20" y="1134"/>
                    <a:pt x="0" y="1191"/>
                    <a:pt x="0" y="1211"/>
                  </a:cubicBezTo>
                  <a:cubicBezTo>
                    <a:pt x="0" y="1230"/>
                    <a:pt x="39" y="1249"/>
                    <a:pt x="58" y="1249"/>
                  </a:cubicBezTo>
                  <a:cubicBezTo>
                    <a:pt x="442" y="1153"/>
                    <a:pt x="807" y="1038"/>
                    <a:pt x="1172" y="846"/>
                  </a:cubicBezTo>
                  <a:cubicBezTo>
                    <a:pt x="1518" y="654"/>
                    <a:pt x="1863" y="423"/>
                    <a:pt x="2151" y="135"/>
                  </a:cubicBezTo>
                  <a:cubicBezTo>
                    <a:pt x="2170" y="97"/>
                    <a:pt x="2170" y="58"/>
                    <a:pt x="2151" y="39"/>
                  </a:cubicBezTo>
                  <a:cubicBezTo>
                    <a:pt x="2151" y="39"/>
                    <a:pt x="2132" y="1"/>
                    <a:pt x="2094"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3"/>
            <p:cNvSpPr/>
            <p:nvPr/>
          </p:nvSpPr>
          <p:spPr>
            <a:xfrm>
              <a:off x="7754877" y="4737636"/>
              <a:ext cx="251992" cy="160661"/>
            </a:xfrm>
            <a:custGeom>
              <a:avLst/>
              <a:gdLst/>
              <a:ahLst/>
              <a:cxnLst/>
              <a:rect l="l" t="t" r="r" b="b"/>
              <a:pathLst>
                <a:path w="2690" h="1715" extrusionOk="0">
                  <a:moveTo>
                    <a:pt x="2601" y="0"/>
                  </a:moveTo>
                  <a:cubicBezTo>
                    <a:pt x="2586" y="0"/>
                    <a:pt x="2574" y="25"/>
                    <a:pt x="2574" y="25"/>
                  </a:cubicBezTo>
                  <a:cubicBezTo>
                    <a:pt x="2478" y="140"/>
                    <a:pt x="2382" y="236"/>
                    <a:pt x="2286" y="332"/>
                  </a:cubicBezTo>
                  <a:cubicBezTo>
                    <a:pt x="2152" y="447"/>
                    <a:pt x="2075" y="543"/>
                    <a:pt x="1940" y="639"/>
                  </a:cubicBezTo>
                  <a:cubicBezTo>
                    <a:pt x="1556" y="947"/>
                    <a:pt x="1134" y="1196"/>
                    <a:pt x="673" y="1388"/>
                  </a:cubicBezTo>
                  <a:cubicBezTo>
                    <a:pt x="462" y="1484"/>
                    <a:pt x="270" y="1561"/>
                    <a:pt x="59" y="1600"/>
                  </a:cubicBezTo>
                  <a:cubicBezTo>
                    <a:pt x="20" y="1600"/>
                    <a:pt x="1" y="1657"/>
                    <a:pt x="1" y="1676"/>
                  </a:cubicBezTo>
                  <a:cubicBezTo>
                    <a:pt x="1" y="1696"/>
                    <a:pt x="59" y="1715"/>
                    <a:pt x="78" y="1715"/>
                  </a:cubicBezTo>
                  <a:cubicBezTo>
                    <a:pt x="558" y="1580"/>
                    <a:pt x="1038" y="1388"/>
                    <a:pt x="1460" y="1120"/>
                  </a:cubicBezTo>
                  <a:cubicBezTo>
                    <a:pt x="1672" y="1004"/>
                    <a:pt x="1902" y="831"/>
                    <a:pt x="2113" y="697"/>
                  </a:cubicBezTo>
                  <a:cubicBezTo>
                    <a:pt x="2325" y="524"/>
                    <a:pt x="2517" y="332"/>
                    <a:pt x="2670" y="140"/>
                  </a:cubicBezTo>
                  <a:cubicBezTo>
                    <a:pt x="2689" y="121"/>
                    <a:pt x="2689" y="121"/>
                    <a:pt x="2689" y="83"/>
                  </a:cubicBezTo>
                  <a:cubicBezTo>
                    <a:pt x="2689" y="63"/>
                    <a:pt x="2689" y="44"/>
                    <a:pt x="2670" y="44"/>
                  </a:cubicBezTo>
                  <a:cubicBezTo>
                    <a:pt x="2632" y="6"/>
                    <a:pt x="2632" y="6"/>
                    <a:pt x="2613" y="6"/>
                  </a:cubicBezTo>
                  <a:cubicBezTo>
                    <a:pt x="2609" y="2"/>
                    <a:pt x="2605" y="0"/>
                    <a:pt x="2601"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3"/>
            <p:cNvSpPr/>
            <p:nvPr/>
          </p:nvSpPr>
          <p:spPr>
            <a:xfrm>
              <a:off x="7844903" y="4526853"/>
              <a:ext cx="257332" cy="186142"/>
            </a:xfrm>
            <a:custGeom>
              <a:avLst/>
              <a:gdLst/>
              <a:ahLst/>
              <a:cxnLst/>
              <a:rect l="l" t="t" r="r" b="b"/>
              <a:pathLst>
                <a:path w="2747" h="1987" extrusionOk="0">
                  <a:moveTo>
                    <a:pt x="2607" y="0"/>
                  </a:moveTo>
                  <a:cubicBezTo>
                    <a:pt x="2601" y="0"/>
                    <a:pt x="2593" y="9"/>
                    <a:pt x="2593" y="9"/>
                  </a:cubicBezTo>
                  <a:cubicBezTo>
                    <a:pt x="2573" y="9"/>
                    <a:pt x="2554" y="28"/>
                    <a:pt x="2516" y="67"/>
                  </a:cubicBezTo>
                  <a:cubicBezTo>
                    <a:pt x="2480" y="102"/>
                    <a:pt x="2461" y="172"/>
                    <a:pt x="2412" y="212"/>
                  </a:cubicBezTo>
                  <a:lnTo>
                    <a:pt x="2412" y="212"/>
                  </a:lnTo>
                  <a:cubicBezTo>
                    <a:pt x="2414" y="208"/>
                    <a:pt x="2417" y="205"/>
                    <a:pt x="2420" y="201"/>
                  </a:cubicBezTo>
                  <a:cubicBezTo>
                    <a:pt x="2401" y="201"/>
                    <a:pt x="2401" y="220"/>
                    <a:pt x="2401" y="220"/>
                  </a:cubicBezTo>
                  <a:cubicBezTo>
                    <a:pt x="2404" y="218"/>
                    <a:pt x="2408" y="215"/>
                    <a:pt x="2412" y="212"/>
                  </a:cubicBezTo>
                  <a:lnTo>
                    <a:pt x="2412" y="212"/>
                  </a:lnTo>
                  <a:cubicBezTo>
                    <a:pt x="2202" y="495"/>
                    <a:pt x="1936" y="741"/>
                    <a:pt x="1652" y="950"/>
                  </a:cubicBezTo>
                  <a:lnTo>
                    <a:pt x="1690" y="931"/>
                  </a:lnTo>
                  <a:lnTo>
                    <a:pt x="1690" y="931"/>
                  </a:lnTo>
                  <a:cubicBezTo>
                    <a:pt x="1268" y="1238"/>
                    <a:pt x="826" y="1526"/>
                    <a:pt x="346" y="1737"/>
                  </a:cubicBezTo>
                  <a:lnTo>
                    <a:pt x="365" y="1737"/>
                  </a:lnTo>
                  <a:cubicBezTo>
                    <a:pt x="269" y="1795"/>
                    <a:pt x="154" y="1814"/>
                    <a:pt x="58" y="1852"/>
                  </a:cubicBezTo>
                  <a:cubicBezTo>
                    <a:pt x="19" y="1891"/>
                    <a:pt x="0" y="1910"/>
                    <a:pt x="0" y="1929"/>
                  </a:cubicBezTo>
                  <a:cubicBezTo>
                    <a:pt x="0" y="1948"/>
                    <a:pt x="58" y="1987"/>
                    <a:pt x="77" y="1987"/>
                  </a:cubicBezTo>
                  <a:cubicBezTo>
                    <a:pt x="576" y="1814"/>
                    <a:pt x="1056" y="1545"/>
                    <a:pt x="1517" y="1257"/>
                  </a:cubicBezTo>
                  <a:cubicBezTo>
                    <a:pt x="1728" y="1123"/>
                    <a:pt x="1978" y="950"/>
                    <a:pt x="2170" y="758"/>
                  </a:cubicBezTo>
                  <a:cubicBezTo>
                    <a:pt x="2362" y="585"/>
                    <a:pt x="2554" y="393"/>
                    <a:pt x="2708" y="182"/>
                  </a:cubicBezTo>
                  <a:cubicBezTo>
                    <a:pt x="2746" y="163"/>
                    <a:pt x="2746" y="124"/>
                    <a:pt x="2708" y="105"/>
                  </a:cubicBezTo>
                  <a:cubicBezTo>
                    <a:pt x="2708" y="86"/>
                    <a:pt x="2689" y="67"/>
                    <a:pt x="2669" y="28"/>
                  </a:cubicBezTo>
                  <a:cubicBezTo>
                    <a:pt x="2631" y="28"/>
                    <a:pt x="2631" y="9"/>
                    <a:pt x="2612" y="9"/>
                  </a:cubicBezTo>
                  <a:cubicBezTo>
                    <a:pt x="2612" y="2"/>
                    <a:pt x="2610" y="0"/>
                    <a:pt x="2607" y="0"/>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3"/>
            <p:cNvSpPr/>
            <p:nvPr/>
          </p:nvSpPr>
          <p:spPr>
            <a:xfrm>
              <a:off x="7549813" y="4570040"/>
              <a:ext cx="41499" cy="128154"/>
            </a:xfrm>
            <a:custGeom>
              <a:avLst/>
              <a:gdLst/>
              <a:ahLst/>
              <a:cxnLst/>
              <a:rect l="l" t="t" r="r" b="b"/>
              <a:pathLst>
                <a:path w="443" h="1368" extrusionOk="0">
                  <a:moveTo>
                    <a:pt x="292" y="1"/>
                  </a:moveTo>
                  <a:cubicBezTo>
                    <a:pt x="258" y="1"/>
                    <a:pt x="245" y="14"/>
                    <a:pt x="231" y="28"/>
                  </a:cubicBezTo>
                  <a:cubicBezTo>
                    <a:pt x="193" y="47"/>
                    <a:pt x="174" y="105"/>
                    <a:pt x="193" y="124"/>
                  </a:cubicBezTo>
                  <a:cubicBezTo>
                    <a:pt x="231" y="201"/>
                    <a:pt x="250" y="297"/>
                    <a:pt x="270" y="374"/>
                  </a:cubicBezTo>
                  <a:cubicBezTo>
                    <a:pt x="270" y="412"/>
                    <a:pt x="270" y="489"/>
                    <a:pt x="289" y="527"/>
                  </a:cubicBezTo>
                  <a:cubicBezTo>
                    <a:pt x="289" y="604"/>
                    <a:pt x="289" y="662"/>
                    <a:pt x="270" y="719"/>
                  </a:cubicBezTo>
                  <a:lnTo>
                    <a:pt x="270" y="700"/>
                  </a:lnTo>
                  <a:lnTo>
                    <a:pt x="193" y="988"/>
                  </a:lnTo>
                  <a:lnTo>
                    <a:pt x="193" y="969"/>
                  </a:lnTo>
                  <a:cubicBezTo>
                    <a:pt x="174" y="1046"/>
                    <a:pt x="135" y="1142"/>
                    <a:pt x="78" y="1199"/>
                  </a:cubicBezTo>
                  <a:lnTo>
                    <a:pt x="20" y="1257"/>
                  </a:lnTo>
                  <a:cubicBezTo>
                    <a:pt x="1" y="1276"/>
                    <a:pt x="1" y="1295"/>
                    <a:pt x="20" y="1353"/>
                  </a:cubicBezTo>
                  <a:cubicBezTo>
                    <a:pt x="39" y="1363"/>
                    <a:pt x="58" y="1367"/>
                    <a:pt x="75" y="1367"/>
                  </a:cubicBezTo>
                  <a:cubicBezTo>
                    <a:pt x="92" y="1367"/>
                    <a:pt x="106" y="1363"/>
                    <a:pt x="116" y="1353"/>
                  </a:cubicBezTo>
                  <a:cubicBezTo>
                    <a:pt x="154" y="1334"/>
                    <a:pt x="174" y="1276"/>
                    <a:pt x="193" y="1257"/>
                  </a:cubicBezTo>
                  <a:cubicBezTo>
                    <a:pt x="250" y="1199"/>
                    <a:pt x="270" y="1142"/>
                    <a:pt x="289" y="1084"/>
                  </a:cubicBezTo>
                  <a:cubicBezTo>
                    <a:pt x="346" y="988"/>
                    <a:pt x="366" y="892"/>
                    <a:pt x="385" y="796"/>
                  </a:cubicBezTo>
                  <a:cubicBezTo>
                    <a:pt x="404" y="700"/>
                    <a:pt x="404" y="585"/>
                    <a:pt x="442" y="489"/>
                  </a:cubicBezTo>
                  <a:lnTo>
                    <a:pt x="442" y="105"/>
                  </a:lnTo>
                  <a:cubicBezTo>
                    <a:pt x="442" y="47"/>
                    <a:pt x="385" y="9"/>
                    <a:pt x="346" y="9"/>
                  </a:cubicBezTo>
                  <a:cubicBezTo>
                    <a:pt x="324" y="3"/>
                    <a:pt x="306" y="1"/>
                    <a:pt x="292" y="1"/>
                  </a:cubicBezTo>
                  <a:close/>
                </a:path>
              </a:pathLst>
            </a:custGeom>
            <a:solidFill>
              <a:srgbClr val="A14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3"/>
            <p:cNvSpPr/>
            <p:nvPr/>
          </p:nvSpPr>
          <p:spPr>
            <a:xfrm>
              <a:off x="8156105" y="4581656"/>
              <a:ext cx="224920" cy="127780"/>
            </a:xfrm>
            <a:custGeom>
              <a:avLst/>
              <a:gdLst/>
              <a:ahLst/>
              <a:cxnLst/>
              <a:rect l="l" t="t" r="r" b="b"/>
              <a:pathLst>
                <a:path w="2401" h="1364" extrusionOk="0">
                  <a:moveTo>
                    <a:pt x="538" y="0"/>
                  </a:moveTo>
                  <a:cubicBezTo>
                    <a:pt x="423" y="0"/>
                    <a:pt x="327" y="58"/>
                    <a:pt x="231" y="96"/>
                  </a:cubicBezTo>
                  <a:cubicBezTo>
                    <a:pt x="154" y="154"/>
                    <a:pt x="96" y="192"/>
                    <a:pt x="39" y="288"/>
                  </a:cubicBezTo>
                  <a:cubicBezTo>
                    <a:pt x="0" y="365"/>
                    <a:pt x="0" y="461"/>
                    <a:pt x="20" y="538"/>
                  </a:cubicBezTo>
                  <a:cubicBezTo>
                    <a:pt x="39" y="653"/>
                    <a:pt x="154" y="768"/>
                    <a:pt x="250" y="845"/>
                  </a:cubicBezTo>
                  <a:cubicBezTo>
                    <a:pt x="404" y="941"/>
                    <a:pt x="538" y="1037"/>
                    <a:pt x="711" y="1114"/>
                  </a:cubicBezTo>
                  <a:cubicBezTo>
                    <a:pt x="884" y="1171"/>
                    <a:pt x="1076" y="1248"/>
                    <a:pt x="1268" y="1287"/>
                  </a:cubicBezTo>
                  <a:cubicBezTo>
                    <a:pt x="1441" y="1344"/>
                    <a:pt x="1594" y="1363"/>
                    <a:pt x="1767" y="1363"/>
                  </a:cubicBezTo>
                  <a:cubicBezTo>
                    <a:pt x="1844" y="1363"/>
                    <a:pt x="1921" y="1363"/>
                    <a:pt x="1978" y="1344"/>
                  </a:cubicBezTo>
                  <a:cubicBezTo>
                    <a:pt x="2036" y="1325"/>
                    <a:pt x="2074" y="1325"/>
                    <a:pt x="2132" y="1287"/>
                  </a:cubicBezTo>
                  <a:cubicBezTo>
                    <a:pt x="2151" y="1267"/>
                    <a:pt x="2209" y="1267"/>
                    <a:pt x="2228" y="1248"/>
                  </a:cubicBezTo>
                  <a:cubicBezTo>
                    <a:pt x="2266" y="1229"/>
                    <a:pt x="2324" y="1171"/>
                    <a:pt x="2343" y="1095"/>
                  </a:cubicBezTo>
                  <a:cubicBezTo>
                    <a:pt x="2362" y="1037"/>
                    <a:pt x="2401" y="979"/>
                    <a:pt x="2362" y="903"/>
                  </a:cubicBezTo>
                  <a:cubicBezTo>
                    <a:pt x="2362" y="845"/>
                    <a:pt x="2324" y="787"/>
                    <a:pt x="2305" y="711"/>
                  </a:cubicBezTo>
                  <a:cubicBezTo>
                    <a:pt x="2266" y="672"/>
                    <a:pt x="2228" y="615"/>
                    <a:pt x="2170" y="576"/>
                  </a:cubicBezTo>
                  <a:cubicBezTo>
                    <a:pt x="2132" y="519"/>
                    <a:pt x="2074" y="480"/>
                    <a:pt x="2017" y="422"/>
                  </a:cubicBezTo>
                  <a:cubicBezTo>
                    <a:pt x="1940" y="384"/>
                    <a:pt x="1863" y="326"/>
                    <a:pt x="1825" y="307"/>
                  </a:cubicBezTo>
                  <a:cubicBezTo>
                    <a:pt x="1729" y="269"/>
                    <a:pt x="1652" y="230"/>
                    <a:pt x="1556" y="192"/>
                  </a:cubicBezTo>
                  <a:cubicBezTo>
                    <a:pt x="1345" y="115"/>
                    <a:pt x="1114" y="38"/>
                    <a:pt x="884" y="19"/>
                  </a:cubicBezTo>
                  <a:cubicBezTo>
                    <a:pt x="807" y="19"/>
                    <a:pt x="730" y="0"/>
                    <a:pt x="6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3"/>
            <p:cNvSpPr/>
            <p:nvPr/>
          </p:nvSpPr>
          <p:spPr>
            <a:xfrm>
              <a:off x="8382715" y="4678804"/>
              <a:ext cx="57705" cy="61173"/>
            </a:xfrm>
            <a:custGeom>
              <a:avLst/>
              <a:gdLst/>
              <a:ahLst/>
              <a:cxnLst/>
              <a:rect l="l" t="t" r="r" b="b"/>
              <a:pathLst>
                <a:path w="616" h="653" extrusionOk="0">
                  <a:moveTo>
                    <a:pt x="212" y="0"/>
                  </a:moveTo>
                  <a:cubicBezTo>
                    <a:pt x="174" y="0"/>
                    <a:pt x="135" y="0"/>
                    <a:pt x="97" y="19"/>
                  </a:cubicBezTo>
                  <a:cubicBezTo>
                    <a:pt x="20" y="77"/>
                    <a:pt x="1" y="134"/>
                    <a:pt x="1" y="211"/>
                  </a:cubicBezTo>
                  <a:cubicBezTo>
                    <a:pt x="1" y="307"/>
                    <a:pt x="20" y="384"/>
                    <a:pt x="97" y="461"/>
                  </a:cubicBezTo>
                  <a:cubicBezTo>
                    <a:pt x="174" y="519"/>
                    <a:pt x="231" y="595"/>
                    <a:pt x="327" y="615"/>
                  </a:cubicBezTo>
                  <a:cubicBezTo>
                    <a:pt x="366" y="615"/>
                    <a:pt x="366" y="615"/>
                    <a:pt x="385" y="653"/>
                  </a:cubicBezTo>
                  <a:lnTo>
                    <a:pt x="481" y="653"/>
                  </a:lnTo>
                  <a:cubicBezTo>
                    <a:pt x="500" y="653"/>
                    <a:pt x="519" y="615"/>
                    <a:pt x="519" y="615"/>
                  </a:cubicBezTo>
                  <a:cubicBezTo>
                    <a:pt x="558" y="595"/>
                    <a:pt x="577" y="576"/>
                    <a:pt x="596" y="519"/>
                  </a:cubicBezTo>
                  <a:cubicBezTo>
                    <a:pt x="615" y="480"/>
                    <a:pt x="615" y="422"/>
                    <a:pt x="615" y="384"/>
                  </a:cubicBezTo>
                  <a:cubicBezTo>
                    <a:pt x="615" y="326"/>
                    <a:pt x="596" y="269"/>
                    <a:pt x="577" y="211"/>
                  </a:cubicBezTo>
                  <a:cubicBezTo>
                    <a:pt x="558" y="154"/>
                    <a:pt x="481" y="115"/>
                    <a:pt x="423" y="77"/>
                  </a:cubicBezTo>
                  <a:cubicBezTo>
                    <a:pt x="366" y="19"/>
                    <a:pt x="308" y="0"/>
                    <a:pt x="231"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840;p36">
            <a:extLst>
              <a:ext uri="{FF2B5EF4-FFF2-40B4-BE49-F238E27FC236}">
                <a16:creationId xmlns:a16="http://schemas.microsoft.com/office/drawing/2014/main" id="{97FBECB4-4014-49E4-A08C-C0BE29A6072A}"/>
              </a:ext>
            </a:extLst>
          </p:cNvPr>
          <p:cNvSpPr/>
          <p:nvPr/>
        </p:nvSpPr>
        <p:spPr>
          <a:xfrm flipH="1">
            <a:off x="1425024" y="310754"/>
            <a:ext cx="6575740" cy="4447482"/>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TextBox 191">
            <a:extLst>
              <a:ext uri="{FF2B5EF4-FFF2-40B4-BE49-F238E27FC236}">
                <a16:creationId xmlns:a16="http://schemas.microsoft.com/office/drawing/2014/main" id="{3E4E1CED-7AD3-490C-B457-AA4B3F6B1C5C}"/>
              </a:ext>
            </a:extLst>
          </p:cNvPr>
          <p:cNvSpPr txBox="1"/>
          <p:nvPr/>
        </p:nvSpPr>
        <p:spPr>
          <a:xfrm>
            <a:off x="1574687" y="606158"/>
            <a:ext cx="6389657" cy="769441"/>
          </a:xfrm>
          <a:prstGeom prst="rect">
            <a:avLst/>
          </a:prstGeom>
          <a:noFill/>
          <a:effectLst>
            <a:glow rad="127000">
              <a:srgbClr val="4F81BD">
                <a:alpha val="57000"/>
              </a:srgbClr>
            </a:glo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Thứ</a:t>
            </a:r>
            <a:r>
              <a:rPr kumimoji="0" lang="en-US" sz="4400" b="1" i="0" u="none" strike="noStrike" kern="0" cap="none" spc="0" normalizeH="0" baseline="0" noProof="0" dirty="0">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 … </a:t>
            </a:r>
            <a:r>
              <a:rPr kumimoji="0" lang="en-US" sz="4400" b="1" i="0" u="none" strike="noStrike" kern="0" cap="none" spc="0" normalizeH="0" baseline="0" noProof="0" dirty="0" err="1">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ngày</a:t>
            </a:r>
            <a:r>
              <a:rPr kumimoji="0" lang="en-US" sz="4400" b="1" i="0" u="none" strike="noStrike" kern="0" cap="none" spc="0" normalizeH="0" baseline="0" noProof="0" dirty="0">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 … </a:t>
            </a:r>
            <a:r>
              <a:rPr kumimoji="0" lang="en-US" sz="4400" b="1" i="0" u="none" strike="noStrike" kern="0" cap="none" spc="0" normalizeH="0" baseline="0" noProof="0" dirty="0" err="1">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tháng</a:t>
            </a:r>
            <a:r>
              <a:rPr kumimoji="0" lang="en-US" sz="4400" b="1" i="0" u="none" strike="noStrike" kern="0" cap="none" spc="0" normalizeH="0" baseline="0" noProof="0" dirty="0">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 … </a:t>
            </a:r>
            <a:r>
              <a:rPr kumimoji="0" lang="en-US" sz="4400" b="1" i="0" u="none" strike="noStrike" kern="0" cap="none" spc="0" normalizeH="0" baseline="0" noProof="0" dirty="0" err="1">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năm</a:t>
            </a:r>
            <a:r>
              <a:rPr kumimoji="0" lang="en-US" sz="4400" b="1" i="0" u="none" strike="noStrike" kern="0" cap="none" spc="0" normalizeH="0" baseline="0" noProof="0" dirty="0">
                <a:ln>
                  <a:noFill/>
                </a:ln>
                <a:solidFill>
                  <a:srgbClr val="EEECE1">
                    <a:lumMod val="25000"/>
                  </a:srgbClr>
                </a:solidFill>
                <a:effectLst/>
                <a:uLnTx/>
                <a:uFillTx/>
                <a:latin typeface="UTM Edwardian" panose="02040603050506020204" pitchFamily="18" charset="0"/>
                <a:ea typeface="+mn-ea"/>
                <a:cs typeface="Baloo" panose="03080902040302020200" pitchFamily="66" charset="0"/>
              </a:rPr>
              <a:t> …</a:t>
            </a:r>
          </a:p>
        </p:txBody>
      </p:sp>
      <p:sp>
        <p:nvSpPr>
          <p:cNvPr id="193" name="TextBox 192">
            <a:extLst>
              <a:ext uri="{FF2B5EF4-FFF2-40B4-BE49-F238E27FC236}">
                <a16:creationId xmlns:a16="http://schemas.microsoft.com/office/drawing/2014/main" id="{29845E35-8B43-4318-B989-5BC88849C32A}"/>
              </a:ext>
            </a:extLst>
          </p:cNvPr>
          <p:cNvSpPr txBox="1"/>
          <p:nvPr/>
        </p:nvSpPr>
        <p:spPr>
          <a:xfrm>
            <a:off x="3520578" y="1336774"/>
            <a:ext cx="2253921" cy="830997"/>
          </a:xfrm>
          <a:prstGeom prst="rect">
            <a:avLst/>
          </a:prstGeom>
          <a:noFill/>
          <a:effectLst>
            <a:glow rad="127000">
              <a:srgbClr val="EEECE1">
                <a:lumMod val="75000"/>
                <a:alpha val="86000"/>
              </a:srgbClr>
            </a:glo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normalizeH="0" baseline="0" noProof="0"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rPr>
              <a:t>Tiếng</a:t>
            </a:r>
            <a:r>
              <a:rPr kumimoji="0" lang="en-US" sz="48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rPr>
              <a:t> </a:t>
            </a:r>
            <a:r>
              <a:rPr kumimoji="0" lang="en-US" sz="4800" b="1" i="0" u="none" strike="noStrike" kern="0" normalizeH="0" baseline="0" noProof="0"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rPr>
              <a:t>Việt</a:t>
            </a:r>
            <a:endParaRPr kumimoji="0" lang="en-US" sz="48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9Slide05 SVNClementine" panose="020F0502020204030203" pitchFamily="34" charset="0"/>
              <a:ea typeface="+mn-ea"/>
              <a:cs typeface="Baloo" panose="03080902040302020200" pitchFamily="66" charset="0"/>
            </a:endParaRPr>
          </a:p>
        </p:txBody>
      </p:sp>
      <p:sp>
        <p:nvSpPr>
          <p:cNvPr id="196" name="TextBox 195">
            <a:extLst>
              <a:ext uri="{FF2B5EF4-FFF2-40B4-BE49-F238E27FC236}">
                <a16:creationId xmlns:a16="http://schemas.microsoft.com/office/drawing/2014/main" id="{F81F321F-36E5-49CC-A935-E71949FC5873}"/>
              </a:ext>
            </a:extLst>
          </p:cNvPr>
          <p:cNvSpPr txBox="1"/>
          <p:nvPr/>
        </p:nvSpPr>
        <p:spPr>
          <a:xfrm>
            <a:off x="3715747" y="3403015"/>
            <a:ext cx="1770812" cy="584775"/>
          </a:xfrm>
          <a:prstGeom prst="rect">
            <a:avLst/>
          </a:prstGeom>
          <a:noFill/>
        </p:spPr>
        <p:txBody>
          <a:bodyPr wrap="square" rtlCol="0">
            <a:spAutoFit/>
          </a:bodyPr>
          <a:lstStyle/>
          <a:p>
            <a:pPr algn="ctr" defTabSz="914400">
              <a:buClr>
                <a:srgbClr val="000000"/>
              </a:buClr>
              <a:buFont typeface="Arial"/>
              <a:buNone/>
            </a:pP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rPr>
              <a:t>(</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rPr>
              <a:t>Tiết</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rPr>
              <a:t> 4)</a:t>
            </a:r>
            <a:endParaRPr lang="en-US" sz="3200" b="1" kern="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cs typeface="Baloo" panose="03080902040302020200" pitchFamily="66" charset="0"/>
              <a:sym typeface="Arial"/>
            </a:endParaRPr>
          </a:p>
        </p:txBody>
      </p:sp>
      <p:grpSp>
        <p:nvGrpSpPr>
          <p:cNvPr id="2" name="Group 18">
            <a:extLst>
              <a:ext uri="{FF2B5EF4-FFF2-40B4-BE49-F238E27FC236}">
                <a16:creationId xmlns:a16="http://schemas.microsoft.com/office/drawing/2014/main" id="{4A1C3727-9060-DBA5-5065-37EE50B25C35}"/>
              </a:ext>
            </a:extLst>
          </p:cNvPr>
          <p:cNvGrpSpPr/>
          <p:nvPr/>
        </p:nvGrpSpPr>
        <p:grpSpPr>
          <a:xfrm>
            <a:off x="1169307" y="1604230"/>
            <a:ext cx="7231291" cy="1580066"/>
            <a:chOff x="-1603777" y="4736905"/>
            <a:chExt cx="22606512" cy="1580066"/>
          </a:xfrm>
        </p:grpSpPr>
        <p:sp>
          <p:nvSpPr>
            <p:cNvPr id="3" name="TextBox 19">
              <a:extLst>
                <a:ext uri="{FF2B5EF4-FFF2-40B4-BE49-F238E27FC236}">
                  <a16:creationId xmlns:a16="http://schemas.microsoft.com/office/drawing/2014/main" id="{B35195C1-1D67-FA12-0DD2-A9812913C41D}"/>
                </a:ext>
              </a:extLst>
            </p:cNvPr>
            <p:cNvSpPr txBox="1"/>
            <p:nvPr/>
          </p:nvSpPr>
          <p:spPr>
            <a:xfrm>
              <a:off x="-1603777" y="5485974"/>
              <a:ext cx="22606512" cy="830997"/>
            </a:xfrm>
            <a:prstGeom prst="rect">
              <a:avLst/>
            </a:prstGeom>
            <a:noFill/>
          </p:spPr>
          <p:txBody>
            <a:bodyPr wrap="square" rtlCol="0">
              <a:spAutoFit/>
            </a:bodyPr>
            <a:lstStyle/>
            <a:p>
              <a:pPr algn="ctr"/>
              <a:r>
                <a:rPr lang="en-US" sz="4800" b="1" spc="-150" dirty="0">
                  <a:ln w="2540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ÔN TẬP GIỮA HỌC KÌ 1</a:t>
              </a:r>
            </a:p>
          </p:txBody>
        </p:sp>
        <p:sp>
          <p:nvSpPr>
            <p:cNvPr id="4" name="TextBox 20">
              <a:extLst>
                <a:ext uri="{FF2B5EF4-FFF2-40B4-BE49-F238E27FC236}">
                  <a16:creationId xmlns:a16="http://schemas.microsoft.com/office/drawing/2014/main" id="{5A4B69FB-28BA-A5F0-C408-1C9E761871A5}"/>
                </a:ext>
              </a:extLst>
            </p:cNvPr>
            <p:cNvSpPr txBox="1"/>
            <p:nvPr/>
          </p:nvSpPr>
          <p:spPr>
            <a:xfrm>
              <a:off x="-30097" y="4736905"/>
              <a:ext cx="19440717" cy="1569660"/>
            </a:xfrm>
            <a:prstGeom prst="rect">
              <a:avLst/>
            </a:prstGeom>
            <a:noFill/>
          </p:spPr>
          <p:txBody>
            <a:bodyPr wrap="square" rtlCol="0">
              <a:spAutoFit/>
            </a:bodyPr>
            <a:lstStyle/>
            <a:p>
              <a:pPr algn="ctr"/>
              <a:endParaRPr lang="en-US" sz="4800" b="1" spc="-150"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ndParaRPr>
            </a:p>
            <a:p>
              <a:pPr algn="ctr"/>
              <a:r>
                <a:rPr lang="en-US" sz="4800" b="1" spc="-150" dirty="0">
                  <a:ln w="28575">
                    <a:solidFill>
                      <a:srgbClr val="002060"/>
                    </a:solidFill>
                    <a:prstDash val="solid"/>
                  </a:ln>
                  <a:solidFill>
                    <a:srgbClr val="FFABAB"/>
                  </a:solidFill>
                  <a:effectLst>
                    <a:outerShdw blurRad="12700" dist="38100" dir="2700000" algn="tl" rotWithShape="0">
                      <a:schemeClr val="accent5">
                        <a:lumMod val="60000"/>
                        <a:lumOff val="40000"/>
                      </a:schemeClr>
                    </a:outerShdw>
                  </a:effectLst>
                  <a:latin typeface="iCiel Pony" panose="02000000000000000000" pitchFamily="2" charset="0"/>
                </a:rPr>
                <a:t>Ô</a:t>
              </a:r>
              <a:r>
                <a:rPr lang="en-US" sz="4800" b="1" spc="-150" dirty="0">
                  <a:ln w="28575">
                    <a:solidFill>
                      <a:srgbClr val="002060"/>
                    </a:solidFill>
                    <a:prstDash val="solid"/>
                  </a:ln>
                  <a:solidFill>
                    <a:srgbClr val="FFBDAB"/>
                  </a:solidFill>
                  <a:effectLst>
                    <a:outerShdw blurRad="12700" dist="38100" dir="2700000" algn="tl" rotWithShape="0">
                      <a:schemeClr val="accent5">
                        <a:lumMod val="60000"/>
                        <a:lumOff val="40000"/>
                      </a:schemeClr>
                    </a:outerShdw>
                  </a:effectLst>
                  <a:latin typeface="iCiel Pony" panose="02000000000000000000" pitchFamily="2" charset="0"/>
                </a:rPr>
                <a:t>N </a:t>
              </a:r>
              <a:r>
                <a:rPr lang="en-US" sz="4800" b="1" spc="-150" dirty="0">
                  <a:ln w="28575">
                    <a:solidFill>
                      <a:srgbClr val="002060"/>
                    </a:solidFill>
                    <a:prstDash val="solid"/>
                  </a:ln>
                  <a:solidFill>
                    <a:srgbClr val="FFD5AB"/>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4800" b="1" spc="-150" dirty="0">
                  <a:ln w="28575">
                    <a:solidFill>
                      <a:srgbClr val="002060"/>
                    </a:solidFill>
                    <a:prstDash val="solid"/>
                  </a:ln>
                  <a:solidFill>
                    <a:srgbClr val="FFE6B3"/>
                  </a:solidFill>
                  <a:effectLst>
                    <a:outerShdw blurRad="12700" dist="38100" dir="2700000" algn="tl" rotWithShape="0">
                      <a:schemeClr val="accent5">
                        <a:lumMod val="60000"/>
                        <a:lumOff val="40000"/>
                      </a:schemeClr>
                    </a:outerShdw>
                  </a:effectLst>
                  <a:latin typeface="iCiel Pony" panose="02000000000000000000" pitchFamily="2" charset="0"/>
                </a:rPr>
                <a:t>Ậ</a:t>
              </a:r>
              <a:r>
                <a:rPr lang="en-US" sz="4800" b="1" spc="-150" dirty="0">
                  <a:ln w="28575">
                    <a:solidFill>
                      <a:srgbClr val="002060"/>
                    </a:solidFill>
                    <a:prstDash val="solid"/>
                  </a:ln>
                  <a:solidFill>
                    <a:srgbClr val="FFFBA7"/>
                  </a:solidFill>
                  <a:effectLst>
                    <a:outerShdw blurRad="12700" dist="38100" dir="2700000" algn="tl" rotWithShape="0">
                      <a:schemeClr val="accent5">
                        <a:lumMod val="60000"/>
                        <a:lumOff val="40000"/>
                      </a:schemeClr>
                    </a:outerShdw>
                  </a:effectLst>
                  <a:latin typeface="iCiel Pony" panose="02000000000000000000" pitchFamily="2" charset="0"/>
                </a:rPr>
                <a:t>P </a:t>
              </a:r>
              <a:r>
                <a:rPr lang="en-US" sz="4800" b="1" spc="-150" dirty="0">
                  <a:ln w="28575">
                    <a:solidFill>
                      <a:srgbClr val="002060"/>
                    </a:solidFill>
                    <a:prstDash val="solid"/>
                  </a:ln>
                  <a:solidFill>
                    <a:srgbClr val="E9FE9A"/>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4800" b="1" spc="-150" dirty="0">
                  <a:ln w="28575">
                    <a:solidFill>
                      <a:srgbClr val="002060"/>
                    </a:solidFill>
                    <a:prstDash val="solid"/>
                  </a:ln>
                  <a:solidFill>
                    <a:srgbClr val="CAFF99"/>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4800" b="1" spc="-150" dirty="0">
                  <a:ln w="28575">
                    <a:solidFill>
                      <a:srgbClr val="002060"/>
                    </a:solidFill>
                    <a:prstDash val="solid"/>
                  </a:ln>
                  <a:solidFill>
                    <a:srgbClr val="AFFFCA"/>
                  </a:solidFill>
                  <a:effectLst>
                    <a:outerShdw blurRad="12700" dist="38100" dir="2700000" algn="tl" rotWithShape="0">
                      <a:schemeClr val="accent5">
                        <a:lumMod val="60000"/>
                        <a:lumOff val="40000"/>
                      </a:schemeClr>
                    </a:outerShdw>
                  </a:effectLst>
                  <a:latin typeface="iCiel Pony" panose="02000000000000000000" pitchFamily="2" charset="0"/>
                </a:rPr>
                <a:t>Ữ</a:t>
              </a:r>
              <a:r>
                <a:rPr lang="en-US" sz="4800" b="1" spc="-150" dirty="0">
                  <a:ln w="28575">
                    <a:solidFill>
                      <a:srgbClr val="002060"/>
                    </a:solidFill>
                    <a:prstDash val="solid"/>
                  </a:ln>
                  <a:solidFill>
                    <a:srgbClr val="B9E9FF"/>
                  </a:solidFill>
                  <a:effectLst>
                    <a:outerShdw blurRad="12700" dist="38100" dir="2700000" algn="tl" rotWithShape="0">
                      <a:schemeClr val="accent5">
                        <a:lumMod val="60000"/>
                        <a:lumOff val="40000"/>
                      </a:schemeClr>
                    </a:outerShdw>
                  </a:effectLst>
                  <a:latin typeface="iCiel Pony" panose="02000000000000000000" pitchFamily="2" charset="0"/>
                </a:rPr>
                <a:t>A </a:t>
              </a:r>
              <a:r>
                <a:rPr lang="en-US" sz="4800" b="1" spc="-150" dirty="0">
                  <a:ln w="28575">
                    <a:solidFill>
                      <a:srgbClr val="002060"/>
                    </a:solidFill>
                    <a:prstDash val="solid"/>
                  </a:ln>
                  <a:solidFill>
                    <a:srgbClr val="C9CC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4800" b="1" spc="-150" dirty="0">
                  <a:ln w="28575">
                    <a:solidFill>
                      <a:srgbClr val="002060"/>
                    </a:solidFill>
                    <a:prstDash val="solid"/>
                  </a:ln>
                  <a:solidFill>
                    <a:srgbClr val="D7B0FE"/>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4800" b="1" spc="-150" dirty="0">
                  <a:ln w="28575">
                    <a:solidFill>
                      <a:srgbClr val="002060"/>
                    </a:solidFill>
                    <a:prstDash val="solid"/>
                  </a:ln>
                  <a:solidFill>
                    <a:srgbClr val="ECA7FF"/>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4800" b="1" spc="-150">
                  <a:ln w="28575">
                    <a:solidFill>
                      <a:srgbClr val="002060"/>
                    </a:solidFill>
                    <a:prstDash val="solid"/>
                  </a:ln>
                  <a:solidFill>
                    <a:srgbClr val="ECBDFF"/>
                  </a:solidFill>
                  <a:effectLst>
                    <a:outerShdw blurRad="12700" dist="38100" dir="2700000" algn="tl" rotWithShape="0">
                      <a:schemeClr val="accent5">
                        <a:lumMod val="60000"/>
                        <a:lumOff val="40000"/>
                      </a:schemeClr>
                    </a:outerShdw>
                  </a:effectLst>
                  <a:latin typeface="iCiel Pony" panose="02000000000000000000" pitchFamily="2" charset="0"/>
                </a:rPr>
                <a:t>K</a:t>
              </a:r>
              <a:r>
                <a:rPr lang="en-US" sz="4800" b="1" spc="-150">
                  <a:ln w="28575">
                    <a:solidFill>
                      <a:srgbClr val="002060"/>
                    </a:solidFill>
                    <a:prstDash val="solid"/>
                  </a:ln>
                  <a:solidFill>
                    <a:srgbClr val="FEBAFF"/>
                  </a:solidFill>
                  <a:effectLst>
                    <a:outerShdw blurRad="12700" dist="38100" dir="2700000" algn="tl" rotWithShape="0">
                      <a:schemeClr val="accent5">
                        <a:lumMod val="60000"/>
                        <a:lumOff val="40000"/>
                      </a:schemeClr>
                    </a:outerShdw>
                  </a:effectLst>
                  <a:latin typeface="iCiel Pony" panose="02000000000000000000" pitchFamily="2" charset="0"/>
                </a:rPr>
                <a:t>Ì</a:t>
              </a:r>
              <a:r>
                <a:rPr lang="en-US" sz="4800" b="1" spc="-150">
                  <a:ln w="28575">
                    <a:solidFill>
                      <a:srgbClr val="002060"/>
                    </a:solidFill>
                    <a:prstDash val="solid"/>
                  </a:ln>
                  <a:solidFill>
                    <a:srgbClr val="FEBAEC"/>
                  </a:solidFill>
                  <a:effectLst>
                    <a:outerShdw blurRad="12700" dist="38100" dir="2700000" algn="tl" rotWithShape="0">
                      <a:schemeClr val="accent5">
                        <a:lumMod val="60000"/>
                        <a:lumOff val="40000"/>
                      </a:schemeClr>
                    </a:outerShdw>
                  </a:effectLst>
                  <a:latin typeface="iCiel Pony" panose="02000000000000000000" pitchFamily="2" charset="0"/>
                </a:rPr>
                <a:t> 2</a:t>
              </a:r>
              <a:endParaRPr lang="en-US" sz="4800" b="1" spc="-150" dirty="0">
                <a:ln w="28575">
                  <a:solidFill>
                    <a:srgbClr val="002060"/>
                  </a:solidFill>
                  <a:prstDash val="solid"/>
                </a:ln>
                <a:solidFill>
                  <a:srgbClr val="FFBDC3"/>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p:cTn id="7" dur="500" fill="hold"/>
                                        <p:tgtEl>
                                          <p:spTgt spid="192"/>
                                        </p:tgtEl>
                                        <p:attrNameLst>
                                          <p:attrName>ppt_w</p:attrName>
                                        </p:attrNameLst>
                                      </p:cBhvr>
                                      <p:tavLst>
                                        <p:tav tm="0">
                                          <p:val>
                                            <p:fltVal val="0"/>
                                          </p:val>
                                        </p:tav>
                                        <p:tav tm="100000">
                                          <p:val>
                                            <p:strVal val="#ppt_w"/>
                                          </p:val>
                                        </p:tav>
                                      </p:tavLst>
                                    </p:anim>
                                    <p:anim calcmode="lin" valueType="num">
                                      <p:cBhvr>
                                        <p:cTn id="8" dur="500" fill="hold"/>
                                        <p:tgtEl>
                                          <p:spTgt spid="192"/>
                                        </p:tgtEl>
                                        <p:attrNameLst>
                                          <p:attrName>ppt_h</p:attrName>
                                        </p:attrNameLst>
                                      </p:cBhvr>
                                      <p:tavLst>
                                        <p:tav tm="0">
                                          <p:val>
                                            <p:fltVal val="0"/>
                                          </p:val>
                                        </p:tav>
                                        <p:tav tm="100000">
                                          <p:val>
                                            <p:strVal val="#ppt_h"/>
                                          </p:val>
                                        </p:tav>
                                      </p:tavLst>
                                    </p:anim>
                                    <p:animEffect transition="in" filter="fade">
                                      <p:cBhvr>
                                        <p:cTn id="9" dur="500"/>
                                        <p:tgtEl>
                                          <p:spTgt spid="1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
                                        </p:tgtEl>
                                        <p:attrNameLst>
                                          <p:attrName>style.visibility</p:attrName>
                                        </p:attrNameLst>
                                      </p:cBhvr>
                                      <p:to>
                                        <p:strVal val="visible"/>
                                      </p:to>
                                    </p:set>
                                    <p:anim calcmode="lin" valueType="num">
                                      <p:cBhvr>
                                        <p:cTn id="12" dur="500" fill="hold"/>
                                        <p:tgtEl>
                                          <p:spTgt spid="193"/>
                                        </p:tgtEl>
                                        <p:attrNameLst>
                                          <p:attrName>ppt_w</p:attrName>
                                        </p:attrNameLst>
                                      </p:cBhvr>
                                      <p:tavLst>
                                        <p:tav tm="0">
                                          <p:val>
                                            <p:fltVal val="0"/>
                                          </p:val>
                                        </p:tav>
                                        <p:tav tm="100000">
                                          <p:val>
                                            <p:strVal val="#ppt_w"/>
                                          </p:val>
                                        </p:tav>
                                      </p:tavLst>
                                    </p:anim>
                                    <p:anim calcmode="lin" valueType="num">
                                      <p:cBhvr>
                                        <p:cTn id="13" dur="500" fill="hold"/>
                                        <p:tgtEl>
                                          <p:spTgt spid="193"/>
                                        </p:tgtEl>
                                        <p:attrNameLst>
                                          <p:attrName>ppt_h</p:attrName>
                                        </p:attrNameLst>
                                      </p:cBhvr>
                                      <p:tavLst>
                                        <p:tav tm="0">
                                          <p:val>
                                            <p:fltVal val="0"/>
                                          </p:val>
                                        </p:tav>
                                        <p:tav tm="100000">
                                          <p:val>
                                            <p:strVal val="#ppt_h"/>
                                          </p:val>
                                        </p:tav>
                                      </p:tavLst>
                                    </p:anim>
                                    <p:animEffect transition="in" filter="fade">
                                      <p:cBhvr>
                                        <p:cTn id="14" dur="500"/>
                                        <p:tgtEl>
                                          <p:spTgt spid="19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6"/>
                                        </p:tgtEl>
                                        <p:attrNameLst>
                                          <p:attrName>style.visibility</p:attrName>
                                        </p:attrNameLst>
                                      </p:cBhvr>
                                      <p:to>
                                        <p:strVal val="visible"/>
                                      </p:to>
                                    </p:set>
                                    <p:anim calcmode="lin" valueType="num">
                                      <p:cBhvr>
                                        <p:cTn id="17" dur="500" fill="hold"/>
                                        <p:tgtEl>
                                          <p:spTgt spid="196"/>
                                        </p:tgtEl>
                                        <p:attrNameLst>
                                          <p:attrName>ppt_w</p:attrName>
                                        </p:attrNameLst>
                                      </p:cBhvr>
                                      <p:tavLst>
                                        <p:tav tm="0">
                                          <p:val>
                                            <p:fltVal val="0"/>
                                          </p:val>
                                        </p:tav>
                                        <p:tav tm="100000">
                                          <p:val>
                                            <p:strVal val="#ppt_w"/>
                                          </p:val>
                                        </p:tav>
                                      </p:tavLst>
                                    </p:anim>
                                    <p:anim calcmode="lin" valueType="num">
                                      <p:cBhvr>
                                        <p:cTn id="18" dur="500" fill="hold"/>
                                        <p:tgtEl>
                                          <p:spTgt spid="196"/>
                                        </p:tgtEl>
                                        <p:attrNameLst>
                                          <p:attrName>ppt_h</p:attrName>
                                        </p:attrNameLst>
                                      </p:cBhvr>
                                      <p:tavLst>
                                        <p:tav tm="0">
                                          <p:val>
                                            <p:fltVal val="0"/>
                                          </p:val>
                                        </p:tav>
                                        <p:tav tm="100000">
                                          <p:val>
                                            <p:strVal val="#ppt_h"/>
                                          </p:val>
                                        </p:tav>
                                      </p:tavLst>
                                    </p:anim>
                                    <p:animEffect transition="in" filter="fade">
                                      <p:cBhvr>
                                        <p:cTn id="19" dur="500"/>
                                        <p:tgtEl>
                                          <p:spTgt spid="196"/>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lnSpc>
                <a:spcPct val="110000"/>
              </a:lnSpc>
            </a:pPr>
            <a:endParaRPr lang="vi-VN" sz="2800" i="1" dirty="0">
              <a:solidFill>
                <a:srgbClr val="0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181579" y="52461"/>
            <a:ext cx="9507158" cy="646331"/>
          </a:xfrm>
          <a:prstGeom prst="rect">
            <a:avLst/>
          </a:prstGeom>
          <a:noFill/>
        </p:spPr>
        <p:txBody>
          <a:bodyPr wrap="square" rtlCol="0">
            <a:spAutoFit/>
          </a:bodyPr>
          <a:lstStyle/>
          <a:p>
            <a:pPr algn="ctr"/>
            <a:r>
              <a:rPr lang="en-US" sz="3500" b="1">
                <a:ln w="9525">
                  <a:solidFill>
                    <a:schemeClr val="bg1"/>
                  </a:solidFill>
                  <a:prstDash val="solid"/>
                </a:ln>
                <a:solidFill>
                  <a:srgbClr val="FF0000"/>
                </a:solidFill>
                <a:effectLst>
                  <a:outerShdw blurRad="38100" dist="38100" dir="2700000" algn="tl">
                    <a:srgbClr val="000000">
                      <a:alpha val="43137"/>
                    </a:srgbClr>
                  </a:outerShdw>
                </a:effectLst>
                <a:latin typeface="#9Slide05 SVNClementine" panose="020F0502020204030203" pitchFamily="34" charset="0"/>
              </a:rPr>
              <a:t>1. Đọc đoạn văn sau và thực hiện yêu cầu:</a:t>
            </a:r>
            <a:endParaRPr lang="en-US" sz="3500" b="1" dirty="0">
              <a:ln w="9525">
                <a:solidFill>
                  <a:schemeClr val="bg1"/>
                </a:solidFill>
                <a:prstDash val="solid"/>
              </a:ln>
              <a:solidFill>
                <a:srgbClr val="FF0000"/>
              </a:solidFill>
              <a:effectLst>
                <a:outerShdw blurRad="38100" dist="38100" dir="2700000" algn="tl">
                  <a:srgbClr val="000000">
                    <a:alpha val="43137"/>
                  </a:srgbClr>
                </a:outerShdw>
              </a:effectLst>
              <a:latin typeface="#9Slide05 SVNClementine" panose="020F0502020204030203" pitchFamily="34" charset="0"/>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67244" y="873096"/>
            <a:ext cx="8609512" cy="2400657"/>
          </a:xfrm>
          <a:prstGeom prst="rect">
            <a:avLst/>
          </a:prstGeom>
          <a:noFill/>
        </p:spPr>
        <p:txBody>
          <a:bodyPr wrap="square" rtlCol="0">
            <a:spAutoFit/>
          </a:bodyPr>
          <a:lstStyle/>
          <a:p>
            <a:pPr algn="just"/>
            <a:r>
              <a:rPr lang="en-US" sz="2500">
                <a:latin typeface="Calibri" panose="020F0502020204030204" pitchFamily="34" charset="0"/>
                <a:cs typeface="Calibri" panose="020F0502020204030204" pitchFamily="34" charset="0"/>
              </a:rPr>
              <a:t>	</a:t>
            </a:r>
            <a:r>
              <a:rPr lang="vi-VN" sz="2500">
                <a:latin typeface="Calibri" panose="020F0502020204030204" pitchFamily="34" charset="0"/>
                <a:cs typeface="Calibri" panose="020F0502020204030204" pitchFamily="34" charset="0"/>
              </a:rPr>
              <a:t>Cây đa nghìn năm là cả một toà cổ kính. Chín, mười đứa bé chúng tôi bắt tay nhau ôm không xuể. Cành cây lớn hơn cột đình. Ngọn chót vót giữa trời xanh. Rễ cây nổi lên mặt đất thành những hình thù quái lạ, như những con rắn hổ mang giận dữ. Trong vòm lá, gió chiều gảy lên những điệu nhạc li kì tưởng chừng như ai đang cười đang nói.</a:t>
            </a:r>
            <a:endParaRPr lang="en-US" sz="2500" dirty="0">
              <a:latin typeface="Calibri" panose="020F0502020204030204" pitchFamily="34" charset="0"/>
              <a:cs typeface="Calibri" panose="020F0502020204030204" pitchFamily="34" charset="0"/>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Rectangle: Rounded Corners 23">
            <a:extLst>
              <a:ext uri="{FF2B5EF4-FFF2-40B4-BE49-F238E27FC236}">
                <a16:creationId xmlns:a16="http://schemas.microsoft.com/office/drawing/2014/main" id="{2397A726-0377-0B94-72D7-1B6475A31D87}"/>
              </a:ext>
            </a:extLst>
          </p:cNvPr>
          <p:cNvSpPr/>
          <p:nvPr/>
        </p:nvSpPr>
        <p:spPr>
          <a:xfrm>
            <a:off x="287976" y="3539872"/>
            <a:ext cx="8630245" cy="1296462"/>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a.	Tìm câu chủ đề.</a:t>
            </a:r>
          </a:p>
          <a:p>
            <a:r>
              <a:rPr lang="en-US" sz="2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b.	Xác định chủ ngữ, vị ngữ trong mỗi câu.</a:t>
            </a:r>
            <a:endPar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Tree>
    <p:extLst>
      <p:ext uri="{BB962C8B-B14F-4D97-AF65-F5344CB8AC3E}">
        <p14:creationId xmlns:p14="http://schemas.microsoft.com/office/powerpoint/2010/main" val="744977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45" name="Google Shape;2045;p56"/>
          <p:cNvSpPr/>
          <p:nvPr/>
        </p:nvSpPr>
        <p:spPr>
          <a:xfrm>
            <a:off x="7251101" y="331075"/>
            <a:ext cx="779589" cy="386172"/>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5" name="Google Shape;2095;p56"/>
          <p:cNvGrpSpPr/>
          <p:nvPr/>
        </p:nvGrpSpPr>
        <p:grpSpPr>
          <a:xfrm>
            <a:off x="8180525" y="3545840"/>
            <a:ext cx="490228" cy="608811"/>
            <a:chOff x="7376250" y="1989890"/>
            <a:chExt cx="490228" cy="608811"/>
          </a:xfrm>
        </p:grpSpPr>
        <p:sp>
          <p:nvSpPr>
            <p:cNvPr id="2096" name="Google Shape;2096;p56"/>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6"/>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6"/>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descr="A picture containing text, table, indoor, toy&#10;&#10;Description automatically generated">
            <a:extLst>
              <a:ext uri="{FF2B5EF4-FFF2-40B4-BE49-F238E27FC236}">
                <a16:creationId xmlns:a16="http://schemas.microsoft.com/office/drawing/2014/main" id="{53A1FE29-DFD8-D508-7AA3-8DBBD54AE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755" y="947784"/>
            <a:ext cx="6584245" cy="4041858"/>
          </a:xfrm>
          <a:prstGeom prst="rect">
            <a:avLst/>
          </a:prstGeom>
        </p:spPr>
      </p:pic>
      <p:sp>
        <p:nvSpPr>
          <p:cNvPr id="63" name="TextBox 62">
            <a:extLst>
              <a:ext uri="{FF2B5EF4-FFF2-40B4-BE49-F238E27FC236}">
                <a16:creationId xmlns:a16="http://schemas.microsoft.com/office/drawing/2014/main" id="{6A7ADD18-7A9A-BE7A-ADBE-9098857FC65F}"/>
              </a:ext>
            </a:extLst>
          </p:cNvPr>
          <p:cNvSpPr txBox="1"/>
          <p:nvPr/>
        </p:nvSpPr>
        <p:spPr>
          <a:xfrm>
            <a:off x="293142" y="140510"/>
            <a:ext cx="6450558" cy="1015663"/>
          </a:xfrm>
          <a:prstGeom prst="rect">
            <a:avLst/>
          </a:prstGeom>
          <a:noFill/>
        </p:spPr>
        <p:txBody>
          <a:bodyPr wrap="square" rtlCol="0">
            <a:spAutoFit/>
          </a:bodyPr>
          <a:lstStyle/>
          <a:p>
            <a:pPr algn="ctr"/>
            <a:r>
              <a:rPr lang="en-US" sz="6000" dirty="0">
                <a:ln w="0"/>
                <a:solidFill>
                  <a:schemeClr val="accent4">
                    <a:lumMod val="50000"/>
                  </a:schemeClr>
                </a:solidFill>
                <a:effectLst>
                  <a:outerShdw blurRad="38100" dist="25400" dir="5400000" algn="ctr" rotWithShape="0">
                    <a:srgbClr val="6E747A">
                      <a:alpha val="43000"/>
                    </a:srgbClr>
                  </a:outerShdw>
                </a:effectLst>
                <a:latin typeface="UVN Banh Mi" pitchFamily="2" charset="0"/>
              </a:rPr>
              <a:t>CHIA SẺ TRƯỚC LỚP</a:t>
            </a:r>
          </a:p>
        </p:txBody>
      </p:sp>
      <p:grpSp>
        <p:nvGrpSpPr>
          <p:cNvPr id="2" name="Google Shape;1490;p46">
            <a:extLst>
              <a:ext uri="{FF2B5EF4-FFF2-40B4-BE49-F238E27FC236}">
                <a16:creationId xmlns:a16="http://schemas.microsoft.com/office/drawing/2014/main" id="{453178FE-816F-C903-5B2E-94366347216E}"/>
              </a:ext>
            </a:extLst>
          </p:cNvPr>
          <p:cNvGrpSpPr/>
          <p:nvPr/>
        </p:nvGrpSpPr>
        <p:grpSpPr>
          <a:xfrm flipH="1">
            <a:off x="-1230008" y="1728510"/>
            <a:ext cx="3268855" cy="3634660"/>
            <a:chOff x="643725" y="936450"/>
            <a:chExt cx="2886059" cy="2783975"/>
          </a:xfrm>
        </p:grpSpPr>
        <p:sp>
          <p:nvSpPr>
            <p:cNvPr id="3" name="Google Shape;1491;p46">
              <a:extLst>
                <a:ext uri="{FF2B5EF4-FFF2-40B4-BE49-F238E27FC236}">
                  <a16:creationId xmlns:a16="http://schemas.microsoft.com/office/drawing/2014/main" id="{81F24A32-00F5-7078-481E-D91A1BFB9A99}"/>
                </a:ext>
              </a:extLst>
            </p:cNvPr>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92;p46">
              <a:extLst>
                <a:ext uri="{FF2B5EF4-FFF2-40B4-BE49-F238E27FC236}">
                  <a16:creationId xmlns:a16="http://schemas.microsoft.com/office/drawing/2014/main" id="{64251D70-71A3-F7AE-049E-D69FB355BCE8}"/>
                </a:ext>
              </a:extLst>
            </p:cNvPr>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93;p46">
              <a:extLst>
                <a:ext uri="{FF2B5EF4-FFF2-40B4-BE49-F238E27FC236}">
                  <a16:creationId xmlns:a16="http://schemas.microsoft.com/office/drawing/2014/main" id="{48C88F8C-29A9-322C-8F3A-60658CD8DCD0}"/>
                </a:ext>
              </a:extLst>
            </p:cNvPr>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94;p46">
              <a:extLst>
                <a:ext uri="{FF2B5EF4-FFF2-40B4-BE49-F238E27FC236}">
                  <a16:creationId xmlns:a16="http://schemas.microsoft.com/office/drawing/2014/main" id="{B9D007EF-590B-B977-07EF-A27FD358A007}"/>
                </a:ext>
              </a:extLst>
            </p:cNvPr>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95;p46">
              <a:extLst>
                <a:ext uri="{FF2B5EF4-FFF2-40B4-BE49-F238E27FC236}">
                  <a16:creationId xmlns:a16="http://schemas.microsoft.com/office/drawing/2014/main" id="{97E6BA84-AFC9-B33D-0847-0A4A27B13273}"/>
                </a:ext>
              </a:extLst>
            </p:cNvPr>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96;p46">
              <a:extLst>
                <a:ext uri="{FF2B5EF4-FFF2-40B4-BE49-F238E27FC236}">
                  <a16:creationId xmlns:a16="http://schemas.microsoft.com/office/drawing/2014/main" id="{32578CC2-C161-37B8-65D4-D793461BAD66}"/>
                </a:ext>
              </a:extLst>
            </p:cNvPr>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97;p46">
              <a:extLst>
                <a:ext uri="{FF2B5EF4-FFF2-40B4-BE49-F238E27FC236}">
                  <a16:creationId xmlns:a16="http://schemas.microsoft.com/office/drawing/2014/main" id="{E60C5D4D-E29E-2B50-1474-6711D603AC7A}"/>
                </a:ext>
              </a:extLst>
            </p:cNvPr>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98;p46">
              <a:extLst>
                <a:ext uri="{FF2B5EF4-FFF2-40B4-BE49-F238E27FC236}">
                  <a16:creationId xmlns:a16="http://schemas.microsoft.com/office/drawing/2014/main" id="{758DF882-08EA-4CD3-2114-4849862D2BD0}"/>
                </a:ext>
              </a:extLst>
            </p:cNvPr>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99;p46">
              <a:extLst>
                <a:ext uri="{FF2B5EF4-FFF2-40B4-BE49-F238E27FC236}">
                  <a16:creationId xmlns:a16="http://schemas.microsoft.com/office/drawing/2014/main" id="{8839B16D-558F-481A-27FF-E00858D70347}"/>
                </a:ext>
              </a:extLst>
            </p:cNvPr>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00;p46">
              <a:extLst>
                <a:ext uri="{FF2B5EF4-FFF2-40B4-BE49-F238E27FC236}">
                  <a16:creationId xmlns:a16="http://schemas.microsoft.com/office/drawing/2014/main" id="{872E74F6-4816-26C2-8858-9E8448EF46B2}"/>
                </a:ext>
              </a:extLst>
            </p:cNvPr>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01;p46">
              <a:extLst>
                <a:ext uri="{FF2B5EF4-FFF2-40B4-BE49-F238E27FC236}">
                  <a16:creationId xmlns:a16="http://schemas.microsoft.com/office/drawing/2014/main" id="{47E072DB-C27C-098D-6F66-189814DBFF2E}"/>
                </a:ext>
              </a:extLst>
            </p:cNvPr>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02;p46">
              <a:extLst>
                <a:ext uri="{FF2B5EF4-FFF2-40B4-BE49-F238E27FC236}">
                  <a16:creationId xmlns:a16="http://schemas.microsoft.com/office/drawing/2014/main" id="{43DB962E-297B-89E8-1256-67900C8BA716}"/>
                </a:ext>
              </a:extLst>
            </p:cNvPr>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03;p46">
              <a:extLst>
                <a:ext uri="{FF2B5EF4-FFF2-40B4-BE49-F238E27FC236}">
                  <a16:creationId xmlns:a16="http://schemas.microsoft.com/office/drawing/2014/main" id="{3D2B8102-6374-5BB0-410C-A3ABB85DE89A}"/>
                </a:ext>
              </a:extLst>
            </p:cNvPr>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04;p46">
              <a:extLst>
                <a:ext uri="{FF2B5EF4-FFF2-40B4-BE49-F238E27FC236}">
                  <a16:creationId xmlns:a16="http://schemas.microsoft.com/office/drawing/2014/main" id="{0243C620-8AE8-8855-5FC2-68518AD355C1}"/>
                </a:ext>
              </a:extLst>
            </p:cNvPr>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05;p46">
              <a:extLst>
                <a:ext uri="{FF2B5EF4-FFF2-40B4-BE49-F238E27FC236}">
                  <a16:creationId xmlns:a16="http://schemas.microsoft.com/office/drawing/2014/main" id="{4262F888-608A-F818-C378-E4DAB1D7B0E2}"/>
                </a:ext>
              </a:extLst>
            </p:cNvPr>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06;p46">
              <a:extLst>
                <a:ext uri="{FF2B5EF4-FFF2-40B4-BE49-F238E27FC236}">
                  <a16:creationId xmlns:a16="http://schemas.microsoft.com/office/drawing/2014/main" id="{11F26BA9-313C-F701-E9B1-0C875506BD9E}"/>
                </a:ext>
              </a:extLst>
            </p:cNvPr>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07;p46">
              <a:extLst>
                <a:ext uri="{FF2B5EF4-FFF2-40B4-BE49-F238E27FC236}">
                  <a16:creationId xmlns:a16="http://schemas.microsoft.com/office/drawing/2014/main" id="{F2027326-377A-42D0-6742-27B59D9F0080}"/>
                </a:ext>
              </a:extLst>
            </p:cNvPr>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08;p46">
              <a:extLst>
                <a:ext uri="{FF2B5EF4-FFF2-40B4-BE49-F238E27FC236}">
                  <a16:creationId xmlns:a16="http://schemas.microsoft.com/office/drawing/2014/main" id="{480A1106-2BF5-5E93-6C1A-73B18401FEE3}"/>
                </a:ext>
              </a:extLst>
            </p:cNvPr>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09;p46">
              <a:extLst>
                <a:ext uri="{FF2B5EF4-FFF2-40B4-BE49-F238E27FC236}">
                  <a16:creationId xmlns:a16="http://schemas.microsoft.com/office/drawing/2014/main" id="{00A32C51-753E-992C-E8FA-CAAED0233376}"/>
                </a:ext>
              </a:extLst>
            </p:cNvPr>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10;p46">
              <a:extLst>
                <a:ext uri="{FF2B5EF4-FFF2-40B4-BE49-F238E27FC236}">
                  <a16:creationId xmlns:a16="http://schemas.microsoft.com/office/drawing/2014/main" id="{610E94FE-7734-2B81-EEF3-1877C1D8502F}"/>
                </a:ext>
              </a:extLst>
            </p:cNvPr>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11;p46">
              <a:extLst>
                <a:ext uri="{FF2B5EF4-FFF2-40B4-BE49-F238E27FC236}">
                  <a16:creationId xmlns:a16="http://schemas.microsoft.com/office/drawing/2014/main" id="{86CC71B1-4F8E-AA4F-A908-F6CE95174294}"/>
                </a:ext>
              </a:extLst>
            </p:cNvPr>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12;p46">
              <a:extLst>
                <a:ext uri="{FF2B5EF4-FFF2-40B4-BE49-F238E27FC236}">
                  <a16:creationId xmlns:a16="http://schemas.microsoft.com/office/drawing/2014/main" id="{27C3C195-F7F4-B726-20D8-4EE82B0AC4A6}"/>
                </a:ext>
              </a:extLst>
            </p:cNvPr>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13;p46">
              <a:extLst>
                <a:ext uri="{FF2B5EF4-FFF2-40B4-BE49-F238E27FC236}">
                  <a16:creationId xmlns:a16="http://schemas.microsoft.com/office/drawing/2014/main" id="{F28653D0-C866-F700-20DE-9B501AD8B3FE}"/>
                </a:ext>
              </a:extLst>
            </p:cNvPr>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14;p46">
              <a:extLst>
                <a:ext uri="{FF2B5EF4-FFF2-40B4-BE49-F238E27FC236}">
                  <a16:creationId xmlns:a16="http://schemas.microsoft.com/office/drawing/2014/main" id="{72074C32-9741-768F-230E-808D816D8B14}"/>
                </a:ext>
              </a:extLst>
            </p:cNvPr>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15;p46">
              <a:extLst>
                <a:ext uri="{FF2B5EF4-FFF2-40B4-BE49-F238E27FC236}">
                  <a16:creationId xmlns:a16="http://schemas.microsoft.com/office/drawing/2014/main" id="{B01A9FFA-5A15-112A-A643-340A03972A7E}"/>
                </a:ext>
              </a:extLst>
            </p:cNvPr>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16;p46">
              <a:extLst>
                <a:ext uri="{FF2B5EF4-FFF2-40B4-BE49-F238E27FC236}">
                  <a16:creationId xmlns:a16="http://schemas.microsoft.com/office/drawing/2014/main" id="{AA4C33E2-9E1D-1A37-7B18-DE351910D798}"/>
                </a:ext>
              </a:extLst>
            </p:cNvPr>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17;p46">
              <a:extLst>
                <a:ext uri="{FF2B5EF4-FFF2-40B4-BE49-F238E27FC236}">
                  <a16:creationId xmlns:a16="http://schemas.microsoft.com/office/drawing/2014/main" id="{BB707B28-5EF1-C03B-09EC-5086D45BA3BC}"/>
                </a:ext>
              </a:extLst>
            </p:cNvPr>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18;p46">
              <a:extLst>
                <a:ext uri="{FF2B5EF4-FFF2-40B4-BE49-F238E27FC236}">
                  <a16:creationId xmlns:a16="http://schemas.microsoft.com/office/drawing/2014/main" id="{BCCB3545-83BD-6C43-28B6-B9C5BD76CDB5}"/>
                </a:ext>
              </a:extLst>
            </p:cNvPr>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19;p46">
              <a:extLst>
                <a:ext uri="{FF2B5EF4-FFF2-40B4-BE49-F238E27FC236}">
                  <a16:creationId xmlns:a16="http://schemas.microsoft.com/office/drawing/2014/main" id="{1538A470-164D-1436-1413-BB15A2277B1A}"/>
                </a:ext>
              </a:extLst>
            </p:cNvPr>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20;p46">
              <a:extLst>
                <a:ext uri="{FF2B5EF4-FFF2-40B4-BE49-F238E27FC236}">
                  <a16:creationId xmlns:a16="http://schemas.microsoft.com/office/drawing/2014/main" id="{2A0297DD-966B-D9D1-FDB5-FFA7A1F34122}"/>
                </a:ext>
              </a:extLst>
            </p:cNvPr>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21;p46">
              <a:extLst>
                <a:ext uri="{FF2B5EF4-FFF2-40B4-BE49-F238E27FC236}">
                  <a16:creationId xmlns:a16="http://schemas.microsoft.com/office/drawing/2014/main" id="{484E3802-9E0C-89D9-E947-C377F3C64471}"/>
                </a:ext>
              </a:extLst>
            </p:cNvPr>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22;p46">
              <a:extLst>
                <a:ext uri="{FF2B5EF4-FFF2-40B4-BE49-F238E27FC236}">
                  <a16:creationId xmlns:a16="http://schemas.microsoft.com/office/drawing/2014/main" id="{35E051E6-CCD5-271E-A1D3-82622F9B94DC}"/>
                </a:ext>
              </a:extLst>
            </p:cNvPr>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3;p46">
              <a:extLst>
                <a:ext uri="{FF2B5EF4-FFF2-40B4-BE49-F238E27FC236}">
                  <a16:creationId xmlns:a16="http://schemas.microsoft.com/office/drawing/2014/main" id="{A0EEEF10-FEDF-E65B-169B-9F19D320C9FE}"/>
                </a:ext>
              </a:extLst>
            </p:cNvPr>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4;p46">
              <a:extLst>
                <a:ext uri="{FF2B5EF4-FFF2-40B4-BE49-F238E27FC236}">
                  <a16:creationId xmlns:a16="http://schemas.microsoft.com/office/drawing/2014/main" id="{5F517AC1-2D34-1670-1383-8821A978CBC1}"/>
                </a:ext>
              </a:extLst>
            </p:cNvPr>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5;p46">
              <a:extLst>
                <a:ext uri="{FF2B5EF4-FFF2-40B4-BE49-F238E27FC236}">
                  <a16:creationId xmlns:a16="http://schemas.microsoft.com/office/drawing/2014/main" id="{D67AD721-A56E-201A-9432-A226BDDE53A5}"/>
                </a:ext>
              </a:extLst>
            </p:cNvPr>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6;p46">
              <a:extLst>
                <a:ext uri="{FF2B5EF4-FFF2-40B4-BE49-F238E27FC236}">
                  <a16:creationId xmlns:a16="http://schemas.microsoft.com/office/drawing/2014/main" id="{323F0D3D-52B7-5924-F0AD-122B0BC127CD}"/>
                </a:ext>
              </a:extLst>
            </p:cNvPr>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7;p46">
              <a:extLst>
                <a:ext uri="{FF2B5EF4-FFF2-40B4-BE49-F238E27FC236}">
                  <a16:creationId xmlns:a16="http://schemas.microsoft.com/office/drawing/2014/main" id="{67E387AC-7C27-EFF6-EF51-74824054E4FA}"/>
                </a:ext>
              </a:extLst>
            </p:cNvPr>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8;p46">
              <a:extLst>
                <a:ext uri="{FF2B5EF4-FFF2-40B4-BE49-F238E27FC236}">
                  <a16:creationId xmlns:a16="http://schemas.microsoft.com/office/drawing/2014/main" id="{A755D1B6-EDEE-FADD-5A24-904B84401F6C}"/>
                </a:ext>
              </a:extLst>
            </p:cNvPr>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29;p46">
              <a:extLst>
                <a:ext uri="{FF2B5EF4-FFF2-40B4-BE49-F238E27FC236}">
                  <a16:creationId xmlns:a16="http://schemas.microsoft.com/office/drawing/2014/main" id="{40527B0E-3F58-A39A-A2CF-A4CACB5310E7}"/>
                </a:ext>
              </a:extLst>
            </p:cNvPr>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30;p46">
              <a:extLst>
                <a:ext uri="{FF2B5EF4-FFF2-40B4-BE49-F238E27FC236}">
                  <a16:creationId xmlns:a16="http://schemas.microsoft.com/office/drawing/2014/main" id="{B6197223-5033-BCFC-EBBB-D6DAA38B98C6}"/>
                </a:ext>
              </a:extLst>
            </p:cNvPr>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1;p46">
              <a:extLst>
                <a:ext uri="{FF2B5EF4-FFF2-40B4-BE49-F238E27FC236}">
                  <a16:creationId xmlns:a16="http://schemas.microsoft.com/office/drawing/2014/main" id="{22C1BFFC-80A3-DE12-4370-488BB4C39A62}"/>
                </a:ext>
              </a:extLst>
            </p:cNvPr>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2;p46">
              <a:extLst>
                <a:ext uri="{FF2B5EF4-FFF2-40B4-BE49-F238E27FC236}">
                  <a16:creationId xmlns:a16="http://schemas.microsoft.com/office/drawing/2014/main" id="{D0040817-5F5E-6B72-FF4D-C4D287A5F884}"/>
                </a:ext>
              </a:extLst>
            </p:cNvPr>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3;p46">
              <a:extLst>
                <a:ext uri="{FF2B5EF4-FFF2-40B4-BE49-F238E27FC236}">
                  <a16:creationId xmlns:a16="http://schemas.microsoft.com/office/drawing/2014/main" id="{432DD078-18BE-8933-3AE4-01220793F323}"/>
                </a:ext>
              </a:extLst>
            </p:cNvPr>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4;p46">
              <a:extLst>
                <a:ext uri="{FF2B5EF4-FFF2-40B4-BE49-F238E27FC236}">
                  <a16:creationId xmlns:a16="http://schemas.microsoft.com/office/drawing/2014/main" id="{B41870A0-CA5A-1080-C3CF-8B993DA283FC}"/>
                </a:ext>
              </a:extLst>
            </p:cNvPr>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5;p46">
              <a:extLst>
                <a:ext uri="{FF2B5EF4-FFF2-40B4-BE49-F238E27FC236}">
                  <a16:creationId xmlns:a16="http://schemas.microsoft.com/office/drawing/2014/main" id="{187ED56B-33FF-BC94-8C68-20F392133939}"/>
                </a:ext>
              </a:extLst>
            </p:cNvPr>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6;p46">
              <a:extLst>
                <a:ext uri="{FF2B5EF4-FFF2-40B4-BE49-F238E27FC236}">
                  <a16:creationId xmlns:a16="http://schemas.microsoft.com/office/drawing/2014/main" id="{03382C17-F6E6-B9F1-FE99-9B5D346A37B2}"/>
                </a:ext>
              </a:extLst>
            </p:cNvPr>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7;p46">
              <a:extLst>
                <a:ext uri="{FF2B5EF4-FFF2-40B4-BE49-F238E27FC236}">
                  <a16:creationId xmlns:a16="http://schemas.microsoft.com/office/drawing/2014/main" id="{E33CF7D4-B87B-09E8-01D6-7491BCDEF87A}"/>
                </a:ext>
              </a:extLst>
            </p:cNvPr>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38;p46">
              <a:extLst>
                <a:ext uri="{FF2B5EF4-FFF2-40B4-BE49-F238E27FC236}">
                  <a16:creationId xmlns:a16="http://schemas.microsoft.com/office/drawing/2014/main" id="{B88951E5-5BFF-66D2-F26B-D82FEC878350}"/>
                </a:ext>
              </a:extLst>
            </p:cNvPr>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39;p46">
              <a:extLst>
                <a:ext uri="{FF2B5EF4-FFF2-40B4-BE49-F238E27FC236}">
                  <a16:creationId xmlns:a16="http://schemas.microsoft.com/office/drawing/2014/main" id="{F008FDC7-477F-16C5-1225-033DCEC2F796}"/>
                </a:ext>
              </a:extLst>
            </p:cNvPr>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40;p46">
              <a:extLst>
                <a:ext uri="{FF2B5EF4-FFF2-40B4-BE49-F238E27FC236}">
                  <a16:creationId xmlns:a16="http://schemas.microsoft.com/office/drawing/2014/main" id="{CA2F1388-ADF5-8CAB-3697-D1183EFF8310}"/>
                </a:ext>
              </a:extLst>
            </p:cNvPr>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1;p46">
              <a:extLst>
                <a:ext uri="{FF2B5EF4-FFF2-40B4-BE49-F238E27FC236}">
                  <a16:creationId xmlns:a16="http://schemas.microsoft.com/office/drawing/2014/main" id="{06AACB11-03AC-9A15-36D9-D092B7CED997}"/>
                </a:ext>
              </a:extLst>
            </p:cNvPr>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2;p46">
              <a:extLst>
                <a:ext uri="{FF2B5EF4-FFF2-40B4-BE49-F238E27FC236}">
                  <a16:creationId xmlns:a16="http://schemas.microsoft.com/office/drawing/2014/main" id="{73ED9CC3-51BC-17AA-A262-55F97D700E89}"/>
                </a:ext>
              </a:extLst>
            </p:cNvPr>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3;p46">
              <a:extLst>
                <a:ext uri="{FF2B5EF4-FFF2-40B4-BE49-F238E27FC236}">
                  <a16:creationId xmlns:a16="http://schemas.microsoft.com/office/drawing/2014/main" id="{8C74108D-E0B2-E199-410E-AE823D1D509E}"/>
                </a:ext>
              </a:extLst>
            </p:cNvPr>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4;p46">
              <a:extLst>
                <a:ext uri="{FF2B5EF4-FFF2-40B4-BE49-F238E27FC236}">
                  <a16:creationId xmlns:a16="http://schemas.microsoft.com/office/drawing/2014/main" id="{5EFB6DBA-6FD5-1A33-593B-E0DC8221DB28}"/>
                </a:ext>
              </a:extLst>
            </p:cNvPr>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5;p46">
              <a:extLst>
                <a:ext uri="{FF2B5EF4-FFF2-40B4-BE49-F238E27FC236}">
                  <a16:creationId xmlns:a16="http://schemas.microsoft.com/office/drawing/2014/main" id="{03226FDE-7C4F-6E86-6717-23B65BBDEC06}"/>
                </a:ext>
              </a:extLst>
            </p:cNvPr>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6;p46">
              <a:extLst>
                <a:ext uri="{FF2B5EF4-FFF2-40B4-BE49-F238E27FC236}">
                  <a16:creationId xmlns:a16="http://schemas.microsoft.com/office/drawing/2014/main" id="{B6040B40-8D68-B127-4598-ED5B7B53AA66}"/>
                </a:ext>
              </a:extLst>
            </p:cNvPr>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615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700" fill="hold"/>
                                        <p:tgtEl>
                                          <p:spTgt spid="63"/>
                                        </p:tgtEl>
                                        <p:attrNameLst>
                                          <p:attrName>ppt_w</p:attrName>
                                        </p:attrNameLst>
                                      </p:cBhvr>
                                      <p:tavLst>
                                        <p:tav tm="0">
                                          <p:val>
                                            <p:fltVal val="0"/>
                                          </p:val>
                                        </p:tav>
                                        <p:tav tm="100000">
                                          <p:val>
                                            <p:strVal val="#ppt_w"/>
                                          </p:val>
                                        </p:tav>
                                      </p:tavLst>
                                    </p:anim>
                                    <p:anim calcmode="lin" valueType="num">
                                      <p:cBhvr>
                                        <p:cTn id="18" dur="700" fill="hold"/>
                                        <p:tgtEl>
                                          <p:spTgt spid="63"/>
                                        </p:tgtEl>
                                        <p:attrNameLst>
                                          <p:attrName>ppt_h</p:attrName>
                                        </p:attrNameLst>
                                      </p:cBhvr>
                                      <p:tavLst>
                                        <p:tav tm="0">
                                          <p:val>
                                            <p:fltVal val="0"/>
                                          </p:val>
                                        </p:tav>
                                        <p:tav tm="100000">
                                          <p:val>
                                            <p:strVal val="#ppt_h"/>
                                          </p:val>
                                        </p:tav>
                                      </p:tavLst>
                                    </p:anim>
                                    <p:animEffect transition="in" filter="fade">
                                      <p:cBhvr>
                                        <p:cTn id="19" dur="700"/>
                                        <p:tgtEl>
                                          <p:spTgt spid="63"/>
                                        </p:tgtEl>
                                      </p:cBhvr>
                                    </p:animEffect>
                                  </p:childTnLst>
                                </p:cTn>
                              </p:par>
                            </p:childTnLst>
                          </p:cTn>
                        </p:par>
                        <p:par>
                          <p:cTn id="20" fill="hold">
                            <p:stCondLst>
                              <p:cond delay="1000"/>
                            </p:stCondLst>
                            <p:childTnLst>
                              <p:par>
                                <p:cTn id="21" presetID="32" presetClass="emph" presetSubtype="0" fill="hold" grpId="1" nodeType="afterEffect">
                                  <p:stCondLst>
                                    <p:cond delay="0"/>
                                  </p:stCondLst>
                                  <p:childTnLst>
                                    <p:animRot by="120000">
                                      <p:cBhvr>
                                        <p:cTn id="22" dur="100" fill="hold">
                                          <p:stCondLst>
                                            <p:cond delay="0"/>
                                          </p:stCondLst>
                                        </p:cTn>
                                        <p:tgtEl>
                                          <p:spTgt spid="63"/>
                                        </p:tgtEl>
                                        <p:attrNameLst>
                                          <p:attrName>r</p:attrName>
                                        </p:attrNameLst>
                                      </p:cBhvr>
                                    </p:animRot>
                                    <p:animRot by="-240000">
                                      <p:cBhvr>
                                        <p:cTn id="23" dur="200" fill="hold">
                                          <p:stCondLst>
                                            <p:cond delay="200"/>
                                          </p:stCondLst>
                                        </p:cTn>
                                        <p:tgtEl>
                                          <p:spTgt spid="63"/>
                                        </p:tgtEl>
                                        <p:attrNameLst>
                                          <p:attrName>r</p:attrName>
                                        </p:attrNameLst>
                                      </p:cBhvr>
                                    </p:animRot>
                                    <p:animRot by="240000">
                                      <p:cBhvr>
                                        <p:cTn id="24" dur="200" fill="hold">
                                          <p:stCondLst>
                                            <p:cond delay="400"/>
                                          </p:stCondLst>
                                        </p:cTn>
                                        <p:tgtEl>
                                          <p:spTgt spid="63"/>
                                        </p:tgtEl>
                                        <p:attrNameLst>
                                          <p:attrName>r</p:attrName>
                                        </p:attrNameLst>
                                      </p:cBhvr>
                                    </p:animRot>
                                    <p:animRot by="-240000">
                                      <p:cBhvr>
                                        <p:cTn id="25" dur="200" fill="hold">
                                          <p:stCondLst>
                                            <p:cond delay="600"/>
                                          </p:stCondLst>
                                        </p:cTn>
                                        <p:tgtEl>
                                          <p:spTgt spid="63"/>
                                        </p:tgtEl>
                                        <p:attrNameLst>
                                          <p:attrName>r</p:attrName>
                                        </p:attrNameLst>
                                      </p:cBhvr>
                                    </p:animRot>
                                    <p:animRot by="120000">
                                      <p:cBhvr>
                                        <p:cTn id="26" dur="200" fill="hold">
                                          <p:stCondLst>
                                            <p:cond delay="800"/>
                                          </p:stCondLst>
                                        </p:cTn>
                                        <p:tgtEl>
                                          <p:spTgt spid="63"/>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181579" y="52461"/>
            <a:ext cx="95071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w="9525">
                  <a:solidFill>
                    <a:srgbClr val="FFFFFF"/>
                  </a:solidFill>
                  <a:prstDash val="solid"/>
                </a:ln>
                <a:solidFill>
                  <a:srgbClr val="FF0000"/>
                </a:solidFill>
                <a:effectLst>
                  <a:outerShdw blurRad="38100" dist="38100" dir="2700000" algn="tl">
                    <a:srgbClr val="000000">
                      <a:alpha val="43137"/>
                    </a:srgbClr>
                  </a:outerShdw>
                </a:effectLst>
                <a:uLnTx/>
                <a:uFillTx/>
                <a:latin typeface="#9Slide05 SVNClementine" panose="020F0502020204030203" pitchFamily="34" charset="0"/>
                <a:cs typeface="Arial"/>
                <a:sym typeface="Arial"/>
              </a:rPr>
              <a:t>1. Đọc đoạn văn sau và thực hiện yêu cầu:</a:t>
            </a:r>
            <a:endParaRPr kumimoji="0" lang="en-US" sz="3500" b="1" i="0" u="none" strike="noStrike" kern="0" cap="none" spc="0" normalizeH="0" baseline="0" noProof="0" dirty="0">
              <a:ln w="9525">
                <a:solidFill>
                  <a:srgbClr val="FFFFFF"/>
                </a:solidFill>
                <a:prstDash val="solid"/>
              </a:ln>
              <a:solidFill>
                <a:srgbClr val="FF0000"/>
              </a:solidFill>
              <a:effectLst>
                <a:outerShdw blurRad="38100" dist="38100" dir="2700000" algn="tl">
                  <a:srgbClr val="000000">
                    <a:alpha val="43137"/>
                  </a:srgbClr>
                </a:outerShdw>
              </a:effectLst>
              <a:uLnTx/>
              <a:uFillTx/>
              <a:latin typeface="#9Slide05 SVNClementine" panose="020F0502020204030203" pitchFamily="34" charset="0"/>
              <a:cs typeface="Arial"/>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67244" y="873096"/>
            <a:ext cx="860951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5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Arial"/>
              </a:rPr>
              <a:t>Cây đa nghìn năm là cả một toà cổ kính. </a:t>
            </a:r>
            <a:r>
              <a:rPr kumimoji="0" lang="vi-VN" sz="25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Chín, mười đứa bé chúng tôi bắt tay nhau ôm không xuể. Cành cây lớn hơn cột đình. Ngọn chót vót giữa trời xanh. Rễ cây nổi lên mặt đất thành những hình thù quái lạ, như những con rắn hổ mang giận dữ. Trong vòm lá, gió chiều gảy lên những điệu nhạc li kì tưởng chừng như ai đang cười đang nói.</a:t>
            </a:r>
            <a:endParaRPr kumimoji="0" lang="en-US" sz="25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Rectangle: Rounded Corners 23">
            <a:extLst>
              <a:ext uri="{FF2B5EF4-FFF2-40B4-BE49-F238E27FC236}">
                <a16:creationId xmlns:a16="http://schemas.microsoft.com/office/drawing/2014/main" id="{2397A726-0377-0B94-72D7-1B6475A31D87}"/>
              </a:ext>
            </a:extLst>
          </p:cNvPr>
          <p:cNvSpPr/>
          <p:nvPr/>
        </p:nvSpPr>
        <p:spPr>
          <a:xfrm>
            <a:off x="287976" y="3539872"/>
            <a:ext cx="8630245" cy="1296462"/>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200" b="1">
                <a:ln w="9525">
                  <a:solidFill>
                    <a:srgbClr val="FFFFFF"/>
                  </a:solidFill>
                  <a:prstDash val="solid"/>
                </a:ln>
                <a:solidFill>
                  <a:sysClr val="windowText" lastClr="000000"/>
                </a:solidFill>
                <a:effectLst>
                  <a:outerShdw blurRad="12700" dist="38100" dir="2700000" algn="tl" rotWithShape="0">
                    <a:srgbClr val="5C9495">
                      <a:lumMod val="60000"/>
                      <a:lumOff val="40000"/>
                    </a:srgbClr>
                  </a:outerShdw>
                </a:effectLst>
                <a:latin typeface="iCiel Pony" panose="02000000000000000000" pitchFamily="2" charset="0"/>
              </a:rPr>
              <a:t>Câu chủ đề là: </a:t>
            </a:r>
          </a:p>
          <a:p>
            <a:pPr lvl="0" algn="ctr"/>
            <a:r>
              <a:rPr lang="en-US" sz="3200" b="1">
                <a:ln w="9525">
                  <a:solidFill>
                    <a:srgbClr val="FFFFFF"/>
                  </a:solidFill>
                  <a:prstDash val="solid"/>
                </a:ln>
                <a:solidFill>
                  <a:srgbClr val="FF0000"/>
                </a:solidFill>
                <a:effectLst>
                  <a:outerShdw blurRad="12700" dist="38100" dir="2700000" algn="tl" rotWithShape="0">
                    <a:srgbClr val="5C9495">
                      <a:lumMod val="60000"/>
                      <a:lumOff val="40000"/>
                    </a:srgbClr>
                  </a:outerShdw>
                </a:effectLst>
                <a:latin typeface="iCiel Pony" panose="02000000000000000000" pitchFamily="2" charset="0"/>
              </a:rPr>
              <a:t>Cây đa nghìn năm là cả một toà cổ kính.</a:t>
            </a:r>
            <a:endParaRPr kumimoji="0" lang="en-US" sz="32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5C9495">
                    <a:lumMod val="60000"/>
                    <a:lumOff val="40000"/>
                  </a:srgbClr>
                </a:outerShdw>
              </a:effectLst>
              <a:uLnTx/>
              <a:uFillTx/>
              <a:latin typeface="iCiel Pony" panose="02000000000000000000" pitchFamily="2" charset="0"/>
              <a:sym typeface="Arial"/>
            </a:endParaRPr>
          </a:p>
        </p:txBody>
      </p:sp>
      <p:sp>
        <p:nvSpPr>
          <p:cNvPr id="3" name="TextBox 2">
            <a:extLst>
              <a:ext uri="{FF2B5EF4-FFF2-40B4-BE49-F238E27FC236}">
                <a16:creationId xmlns:a16="http://schemas.microsoft.com/office/drawing/2014/main" id="{9E19F0C2-5E27-3A57-F4D1-6661E9BC0A97}"/>
              </a:ext>
            </a:extLst>
          </p:cNvPr>
          <p:cNvSpPr txBox="1"/>
          <p:nvPr/>
        </p:nvSpPr>
        <p:spPr>
          <a:xfrm>
            <a:off x="308709" y="913843"/>
            <a:ext cx="8609512" cy="240065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5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Cây đa nghìn năm là cả một toà cổ kính.</a:t>
            </a:r>
            <a:r>
              <a:rPr kumimoji="0" lang="vi-VN" sz="25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Arial"/>
              </a:rPr>
              <a:t> </a:t>
            </a:r>
            <a:r>
              <a:rPr kumimoji="0" lang="vi-VN" sz="25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Chín, mười đứa bé chúng tôi bắt tay nhau ôm không xuể. Cành cây lớn hơn cột đình. Ngọn chót vót giữa trời xanh. Rễ cây nổi lên mặt đất thành những hình thù quái lạ, như những con rắn hổ mang giận dữ. Trong vòm lá, gió chiều gảy lên những điệu nhạc li kì tưởng chừng như ai đang cười đang nói.</a:t>
            </a:r>
            <a:endParaRPr kumimoji="0" lang="en-US" sz="25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73779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212490"/>
            <a:ext cx="8650978" cy="2553264"/>
          </a:xfrm>
          <a:custGeom>
            <a:avLst/>
            <a:gdLst>
              <a:gd name="connsiteX0" fmla="*/ 0 w 8650978"/>
              <a:gd name="connsiteY0" fmla="*/ 319950 h 2553264"/>
              <a:gd name="connsiteX1" fmla="*/ 319950 w 8650978"/>
              <a:gd name="connsiteY1" fmla="*/ 0 h 2553264"/>
              <a:gd name="connsiteX2" fmla="*/ 1067651 w 8650978"/>
              <a:gd name="connsiteY2" fmla="*/ 0 h 2553264"/>
              <a:gd name="connsiteX3" fmla="*/ 1735240 w 8650978"/>
              <a:gd name="connsiteY3" fmla="*/ 0 h 2553264"/>
              <a:gd name="connsiteX4" fmla="*/ 2563052 w 8650978"/>
              <a:gd name="connsiteY4" fmla="*/ 0 h 2553264"/>
              <a:gd name="connsiteX5" fmla="*/ 3230642 w 8650978"/>
              <a:gd name="connsiteY5" fmla="*/ 0 h 2553264"/>
              <a:gd name="connsiteX6" fmla="*/ 3898232 w 8650978"/>
              <a:gd name="connsiteY6" fmla="*/ 0 h 2553264"/>
              <a:gd name="connsiteX7" fmla="*/ 4645932 w 8650978"/>
              <a:gd name="connsiteY7" fmla="*/ 0 h 2553264"/>
              <a:gd name="connsiteX8" fmla="*/ 5313522 w 8650978"/>
              <a:gd name="connsiteY8" fmla="*/ 0 h 2553264"/>
              <a:gd name="connsiteX9" fmla="*/ 5901001 w 8650978"/>
              <a:gd name="connsiteY9" fmla="*/ 0 h 2553264"/>
              <a:gd name="connsiteX10" fmla="*/ 6488480 w 8650978"/>
              <a:gd name="connsiteY10" fmla="*/ 0 h 2553264"/>
              <a:gd name="connsiteX11" fmla="*/ 6915738 w 8650978"/>
              <a:gd name="connsiteY11" fmla="*/ 0 h 2553264"/>
              <a:gd name="connsiteX12" fmla="*/ 7503217 w 8650978"/>
              <a:gd name="connsiteY12" fmla="*/ 0 h 2553264"/>
              <a:gd name="connsiteX13" fmla="*/ 8331028 w 8650978"/>
              <a:gd name="connsiteY13" fmla="*/ 0 h 2553264"/>
              <a:gd name="connsiteX14" fmla="*/ 8650978 w 8650978"/>
              <a:gd name="connsiteY14" fmla="*/ 319950 h 2553264"/>
              <a:gd name="connsiteX15" fmla="*/ 8650978 w 8650978"/>
              <a:gd name="connsiteY15" fmla="*/ 976872 h 2553264"/>
              <a:gd name="connsiteX16" fmla="*/ 8650978 w 8650978"/>
              <a:gd name="connsiteY16" fmla="*/ 1595526 h 2553264"/>
              <a:gd name="connsiteX17" fmla="*/ 8650978 w 8650978"/>
              <a:gd name="connsiteY17" fmla="*/ 2233314 h 2553264"/>
              <a:gd name="connsiteX18" fmla="*/ 8331028 w 8650978"/>
              <a:gd name="connsiteY18" fmla="*/ 2553264 h 2553264"/>
              <a:gd name="connsiteX19" fmla="*/ 7583327 w 8650978"/>
              <a:gd name="connsiteY19" fmla="*/ 2553264 h 2553264"/>
              <a:gd name="connsiteX20" fmla="*/ 6995848 w 8650978"/>
              <a:gd name="connsiteY20" fmla="*/ 2553264 h 2553264"/>
              <a:gd name="connsiteX21" fmla="*/ 6408369 w 8650978"/>
              <a:gd name="connsiteY21" fmla="*/ 2553264 h 2553264"/>
              <a:gd name="connsiteX22" fmla="*/ 5981112 w 8650978"/>
              <a:gd name="connsiteY22" fmla="*/ 2553264 h 2553264"/>
              <a:gd name="connsiteX23" fmla="*/ 5473744 w 8650978"/>
              <a:gd name="connsiteY23" fmla="*/ 2553264 h 2553264"/>
              <a:gd name="connsiteX24" fmla="*/ 5046486 w 8650978"/>
              <a:gd name="connsiteY24" fmla="*/ 2553264 h 2553264"/>
              <a:gd name="connsiteX25" fmla="*/ 4218675 w 8650978"/>
              <a:gd name="connsiteY25" fmla="*/ 2553264 h 2553264"/>
              <a:gd name="connsiteX26" fmla="*/ 3711306 w 8650978"/>
              <a:gd name="connsiteY26" fmla="*/ 2553264 h 2553264"/>
              <a:gd name="connsiteX27" fmla="*/ 3203938 w 8650978"/>
              <a:gd name="connsiteY27" fmla="*/ 2553264 h 2553264"/>
              <a:gd name="connsiteX28" fmla="*/ 2376127 w 8650978"/>
              <a:gd name="connsiteY28" fmla="*/ 2553264 h 2553264"/>
              <a:gd name="connsiteX29" fmla="*/ 1948869 w 8650978"/>
              <a:gd name="connsiteY29" fmla="*/ 2553264 h 2553264"/>
              <a:gd name="connsiteX30" fmla="*/ 1201169 w 8650978"/>
              <a:gd name="connsiteY30" fmla="*/ 2553264 h 2553264"/>
              <a:gd name="connsiteX31" fmla="*/ 319950 w 8650978"/>
              <a:gd name="connsiteY31" fmla="*/ 2553264 h 2553264"/>
              <a:gd name="connsiteX32" fmla="*/ 0 w 8650978"/>
              <a:gd name="connsiteY32" fmla="*/ 2233314 h 2553264"/>
              <a:gd name="connsiteX33" fmla="*/ 0 w 8650978"/>
              <a:gd name="connsiteY33" fmla="*/ 1576392 h 2553264"/>
              <a:gd name="connsiteX34" fmla="*/ 0 w 8650978"/>
              <a:gd name="connsiteY34" fmla="*/ 996005 h 2553264"/>
              <a:gd name="connsiteX35" fmla="*/ 0 w 8650978"/>
              <a:gd name="connsiteY35" fmla="*/ 319950 h 255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50978" h="2553264" fill="none" extrusionOk="0">
                <a:moveTo>
                  <a:pt x="0" y="319950"/>
                </a:moveTo>
                <a:cubicBezTo>
                  <a:pt x="17015" y="143391"/>
                  <a:pt x="147578" y="7641"/>
                  <a:pt x="319950" y="0"/>
                </a:cubicBezTo>
                <a:cubicBezTo>
                  <a:pt x="688379" y="-35402"/>
                  <a:pt x="732813" y="-12453"/>
                  <a:pt x="1067651" y="0"/>
                </a:cubicBezTo>
                <a:cubicBezTo>
                  <a:pt x="1402489" y="12453"/>
                  <a:pt x="1564966" y="31770"/>
                  <a:pt x="1735240" y="0"/>
                </a:cubicBezTo>
                <a:cubicBezTo>
                  <a:pt x="1905514" y="-31770"/>
                  <a:pt x="2240115" y="-31941"/>
                  <a:pt x="2563052" y="0"/>
                </a:cubicBezTo>
                <a:cubicBezTo>
                  <a:pt x="2885989" y="31941"/>
                  <a:pt x="3081894" y="-16357"/>
                  <a:pt x="3230642" y="0"/>
                </a:cubicBezTo>
                <a:cubicBezTo>
                  <a:pt x="3379390" y="16357"/>
                  <a:pt x="3736000" y="17797"/>
                  <a:pt x="3898232" y="0"/>
                </a:cubicBezTo>
                <a:cubicBezTo>
                  <a:pt x="4060464" y="-17797"/>
                  <a:pt x="4457060" y="-3355"/>
                  <a:pt x="4645932" y="0"/>
                </a:cubicBezTo>
                <a:cubicBezTo>
                  <a:pt x="4834804" y="3355"/>
                  <a:pt x="5111556" y="31153"/>
                  <a:pt x="5313522" y="0"/>
                </a:cubicBezTo>
                <a:cubicBezTo>
                  <a:pt x="5515488" y="-31153"/>
                  <a:pt x="5658244" y="24172"/>
                  <a:pt x="5901001" y="0"/>
                </a:cubicBezTo>
                <a:cubicBezTo>
                  <a:pt x="6143758" y="-24172"/>
                  <a:pt x="6323955" y="6136"/>
                  <a:pt x="6488480" y="0"/>
                </a:cubicBezTo>
                <a:cubicBezTo>
                  <a:pt x="6653005" y="-6136"/>
                  <a:pt x="6746286" y="-17862"/>
                  <a:pt x="6915738" y="0"/>
                </a:cubicBezTo>
                <a:cubicBezTo>
                  <a:pt x="7085190" y="17862"/>
                  <a:pt x="7315923" y="-29286"/>
                  <a:pt x="7503217" y="0"/>
                </a:cubicBezTo>
                <a:cubicBezTo>
                  <a:pt x="7690511" y="29286"/>
                  <a:pt x="8043467" y="-13030"/>
                  <a:pt x="8331028" y="0"/>
                </a:cubicBezTo>
                <a:cubicBezTo>
                  <a:pt x="8523145" y="21769"/>
                  <a:pt x="8678211" y="127905"/>
                  <a:pt x="8650978" y="319950"/>
                </a:cubicBezTo>
                <a:cubicBezTo>
                  <a:pt x="8655916" y="539192"/>
                  <a:pt x="8670786" y="808030"/>
                  <a:pt x="8650978" y="976872"/>
                </a:cubicBezTo>
                <a:cubicBezTo>
                  <a:pt x="8631170" y="1145714"/>
                  <a:pt x="8621982" y="1388036"/>
                  <a:pt x="8650978" y="1595526"/>
                </a:cubicBezTo>
                <a:cubicBezTo>
                  <a:pt x="8679974" y="1803016"/>
                  <a:pt x="8659768" y="2093152"/>
                  <a:pt x="8650978" y="2233314"/>
                </a:cubicBezTo>
                <a:cubicBezTo>
                  <a:pt x="8653484" y="2417440"/>
                  <a:pt x="8519254" y="2531758"/>
                  <a:pt x="8331028" y="2553264"/>
                </a:cubicBezTo>
                <a:cubicBezTo>
                  <a:pt x="8030226" y="2538762"/>
                  <a:pt x="7884265" y="2586188"/>
                  <a:pt x="7583327" y="2553264"/>
                </a:cubicBezTo>
                <a:cubicBezTo>
                  <a:pt x="7282389" y="2520340"/>
                  <a:pt x="7200592" y="2542941"/>
                  <a:pt x="6995848" y="2553264"/>
                </a:cubicBezTo>
                <a:cubicBezTo>
                  <a:pt x="6791104" y="2563587"/>
                  <a:pt x="6626515" y="2562383"/>
                  <a:pt x="6408369" y="2553264"/>
                </a:cubicBezTo>
                <a:cubicBezTo>
                  <a:pt x="6190223" y="2544145"/>
                  <a:pt x="6161455" y="2556025"/>
                  <a:pt x="5981112" y="2553264"/>
                </a:cubicBezTo>
                <a:cubicBezTo>
                  <a:pt x="5800769" y="2550503"/>
                  <a:pt x="5589513" y="2538385"/>
                  <a:pt x="5473744" y="2553264"/>
                </a:cubicBezTo>
                <a:cubicBezTo>
                  <a:pt x="5357975" y="2568143"/>
                  <a:pt x="5209110" y="2539787"/>
                  <a:pt x="5046486" y="2553264"/>
                </a:cubicBezTo>
                <a:cubicBezTo>
                  <a:pt x="4883862" y="2566741"/>
                  <a:pt x="4484564" y="2535232"/>
                  <a:pt x="4218675" y="2553264"/>
                </a:cubicBezTo>
                <a:cubicBezTo>
                  <a:pt x="3952786" y="2571296"/>
                  <a:pt x="3907818" y="2568431"/>
                  <a:pt x="3711306" y="2553264"/>
                </a:cubicBezTo>
                <a:cubicBezTo>
                  <a:pt x="3514794" y="2538097"/>
                  <a:pt x="3385939" y="2558064"/>
                  <a:pt x="3203938" y="2553264"/>
                </a:cubicBezTo>
                <a:cubicBezTo>
                  <a:pt x="3021937" y="2548464"/>
                  <a:pt x="2684971" y="2556891"/>
                  <a:pt x="2376127" y="2553264"/>
                </a:cubicBezTo>
                <a:cubicBezTo>
                  <a:pt x="2067283" y="2549637"/>
                  <a:pt x="2052628" y="2558726"/>
                  <a:pt x="1948869" y="2553264"/>
                </a:cubicBezTo>
                <a:cubicBezTo>
                  <a:pt x="1845110" y="2547802"/>
                  <a:pt x="1452341" y="2577415"/>
                  <a:pt x="1201169" y="2553264"/>
                </a:cubicBezTo>
                <a:cubicBezTo>
                  <a:pt x="949997" y="2529113"/>
                  <a:pt x="738857" y="2573989"/>
                  <a:pt x="319950" y="2553264"/>
                </a:cubicBezTo>
                <a:cubicBezTo>
                  <a:pt x="174961" y="2538448"/>
                  <a:pt x="41" y="2431746"/>
                  <a:pt x="0" y="2233314"/>
                </a:cubicBezTo>
                <a:cubicBezTo>
                  <a:pt x="-31665" y="2015234"/>
                  <a:pt x="26202" y="1856105"/>
                  <a:pt x="0" y="1576392"/>
                </a:cubicBezTo>
                <a:cubicBezTo>
                  <a:pt x="-26202" y="1296679"/>
                  <a:pt x="-17209" y="1189628"/>
                  <a:pt x="0" y="996005"/>
                </a:cubicBezTo>
                <a:cubicBezTo>
                  <a:pt x="17209" y="802382"/>
                  <a:pt x="1917" y="564605"/>
                  <a:pt x="0" y="319950"/>
                </a:cubicBezTo>
                <a:close/>
              </a:path>
              <a:path w="8650978" h="2553264" stroke="0" extrusionOk="0">
                <a:moveTo>
                  <a:pt x="0" y="319950"/>
                </a:moveTo>
                <a:cubicBezTo>
                  <a:pt x="912" y="171124"/>
                  <a:pt x="156756" y="24141"/>
                  <a:pt x="319950" y="0"/>
                </a:cubicBezTo>
                <a:cubicBezTo>
                  <a:pt x="661398" y="-18773"/>
                  <a:pt x="718354" y="32669"/>
                  <a:pt x="1067651" y="0"/>
                </a:cubicBezTo>
                <a:cubicBezTo>
                  <a:pt x="1416948" y="-32669"/>
                  <a:pt x="1365279" y="11061"/>
                  <a:pt x="1575019" y="0"/>
                </a:cubicBezTo>
                <a:cubicBezTo>
                  <a:pt x="1784759" y="-11061"/>
                  <a:pt x="1955626" y="8626"/>
                  <a:pt x="2082387" y="0"/>
                </a:cubicBezTo>
                <a:cubicBezTo>
                  <a:pt x="2209148" y="-8626"/>
                  <a:pt x="2569589" y="12433"/>
                  <a:pt x="2830088" y="0"/>
                </a:cubicBezTo>
                <a:cubicBezTo>
                  <a:pt x="3090587" y="-12433"/>
                  <a:pt x="3214227" y="362"/>
                  <a:pt x="3417567" y="0"/>
                </a:cubicBezTo>
                <a:cubicBezTo>
                  <a:pt x="3620907" y="-362"/>
                  <a:pt x="3893295" y="38019"/>
                  <a:pt x="4245378" y="0"/>
                </a:cubicBezTo>
                <a:cubicBezTo>
                  <a:pt x="4597461" y="-38019"/>
                  <a:pt x="4714020" y="-34371"/>
                  <a:pt x="5073190" y="0"/>
                </a:cubicBezTo>
                <a:cubicBezTo>
                  <a:pt x="5432360" y="34371"/>
                  <a:pt x="5656886" y="-9711"/>
                  <a:pt x="5820890" y="0"/>
                </a:cubicBezTo>
                <a:cubicBezTo>
                  <a:pt x="5984894" y="9711"/>
                  <a:pt x="6130812" y="-20511"/>
                  <a:pt x="6328258" y="0"/>
                </a:cubicBezTo>
                <a:cubicBezTo>
                  <a:pt x="6525704" y="20511"/>
                  <a:pt x="6654588" y="-18585"/>
                  <a:pt x="6755516" y="0"/>
                </a:cubicBezTo>
                <a:cubicBezTo>
                  <a:pt x="6856444" y="18585"/>
                  <a:pt x="7312881" y="-12477"/>
                  <a:pt x="7583327" y="0"/>
                </a:cubicBezTo>
                <a:cubicBezTo>
                  <a:pt x="7853773" y="12477"/>
                  <a:pt x="7988068" y="-18445"/>
                  <a:pt x="8331028" y="0"/>
                </a:cubicBezTo>
                <a:cubicBezTo>
                  <a:pt x="8510425" y="-34918"/>
                  <a:pt x="8641032" y="124367"/>
                  <a:pt x="8650978" y="319950"/>
                </a:cubicBezTo>
                <a:cubicBezTo>
                  <a:pt x="8629613" y="491149"/>
                  <a:pt x="8655015" y="751553"/>
                  <a:pt x="8650978" y="900337"/>
                </a:cubicBezTo>
                <a:cubicBezTo>
                  <a:pt x="8646941" y="1049121"/>
                  <a:pt x="8673194" y="1307592"/>
                  <a:pt x="8650978" y="1576392"/>
                </a:cubicBezTo>
                <a:cubicBezTo>
                  <a:pt x="8628762" y="1845193"/>
                  <a:pt x="8619655" y="2015343"/>
                  <a:pt x="8650978" y="2233314"/>
                </a:cubicBezTo>
                <a:cubicBezTo>
                  <a:pt x="8641086" y="2406005"/>
                  <a:pt x="8506855" y="2561593"/>
                  <a:pt x="8331028" y="2553264"/>
                </a:cubicBezTo>
                <a:cubicBezTo>
                  <a:pt x="8122496" y="2580853"/>
                  <a:pt x="7900904" y="2529307"/>
                  <a:pt x="7663438" y="2553264"/>
                </a:cubicBezTo>
                <a:cubicBezTo>
                  <a:pt x="7425972" y="2577222"/>
                  <a:pt x="7199450" y="2554757"/>
                  <a:pt x="7075959" y="2553264"/>
                </a:cubicBezTo>
                <a:cubicBezTo>
                  <a:pt x="6952468" y="2551771"/>
                  <a:pt x="6786470" y="2528913"/>
                  <a:pt x="6568591" y="2553264"/>
                </a:cubicBezTo>
                <a:cubicBezTo>
                  <a:pt x="6350712" y="2577615"/>
                  <a:pt x="6307542" y="2563971"/>
                  <a:pt x="6061223" y="2553264"/>
                </a:cubicBezTo>
                <a:cubicBezTo>
                  <a:pt x="5814904" y="2542557"/>
                  <a:pt x="5463464" y="2544658"/>
                  <a:pt x="5233411" y="2553264"/>
                </a:cubicBezTo>
                <a:cubicBezTo>
                  <a:pt x="5003358" y="2561870"/>
                  <a:pt x="4849794" y="2551021"/>
                  <a:pt x="4645932" y="2553264"/>
                </a:cubicBezTo>
                <a:cubicBezTo>
                  <a:pt x="4442070" y="2555507"/>
                  <a:pt x="4224714" y="2541851"/>
                  <a:pt x="3818121" y="2553264"/>
                </a:cubicBezTo>
                <a:cubicBezTo>
                  <a:pt x="3411528" y="2564677"/>
                  <a:pt x="3223715" y="2588927"/>
                  <a:pt x="2990309" y="2553264"/>
                </a:cubicBezTo>
                <a:cubicBezTo>
                  <a:pt x="2756903" y="2517601"/>
                  <a:pt x="2645664" y="2577457"/>
                  <a:pt x="2402830" y="2553264"/>
                </a:cubicBezTo>
                <a:cubicBezTo>
                  <a:pt x="2159996" y="2529071"/>
                  <a:pt x="2164739" y="2549882"/>
                  <a:pt x="1975573" y="2553264"/>
                </a:cubicBezTo>
                <a:cubicBezTo>
                  <a:pt x="1786407" y="2556646"/>
                  <a:pt x="1670158" y="2559768"/>
                  <a:pt x="1468205" y="2553264"/>
                </a:cubicBezTo>
                <a:cubicBezTo>
                  <a:pt x="1266252" y="2546760"/>
                  <a:pt x="1128819" y="2557888"/>
                  <a:pt x="960836" y="2553264"/>
                </a:cubicBezTo>
                <a:cubicBezTo>
                  <a:pt x="792853" y="2548640"/>
                  <a:pt x="527927" y="2525434"/>
                  <a:pt x="319950" y="2553264"/>
                </a:cubicBezTo>
                <a:cubicBezTo>
                  <a:pt x="164411" y="2577661"/>
                  <a:pt x="20374" y="2385995"/>
                  <a:pt x="0" y="2233314"/>
                </a:cubicBezTo>
                <a:cubicBezTo>
                  <a:pt x="12366" y="1956561"/>
                  <a:pt x="21697" y="1868595"/>
                  <a:pt x="0" y="1614660"/>
                </a:cubicBezTo>
                <a:cubicBezTo>
                  <a:pt x="-21697" y="1360725"/>
                  <a:pt x="10433" y="1262082"/>
                  <a:pt x="0" y="1034273"/>
                </a:cubicBezTo>
                <a:cubicBezTo>
                  <a:pt x="-10433" y="806464"/>
                  <a:pt x="2622" y="610802"/>
                  <a:pt x="0" y="31995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67244" y="365096"/>
            <a:ext cx="860951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2500" b="0" i="0" u="none" strike="noStrike" kern="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sym typeface="Arial"/>
              </a:rPr>
              <a:t>Cây đa nghìn năm là cả một toà cổ kính. </a:t>
            </a:r>
            <a:r>
              <a:rPr kumimoji="0" lang="vi-VN" sz="25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Chín, mười đứa bé chúng tôi bắt tay nhau ôm không xuể. Cành cây lớn hơn cột đình. Ngọn chót vót giữa trời xanh. Rễ cây nổi lên mặt đất thành những hình thù quái lạ, như những con rắn hổ mang giận dữ. Trong vòm lá, gió chiều gảy lên những điệu nhạc li kì tưởng chừng như ai đang cười đang nói.</a:t>
            </a:r>
            <a:endParaRPr kumimoji="0" lang="en-US" sz="25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Rectangle: Rounded Corners 4">
            <a:extLst>
              <a:ext uri="{FF2B5EF4-FFF2-40B4-BE49-F238E27FC236}">
                <a16:creationId xmlns:a16="http://schemas.microsoft.com/office/drawing/2014/main" id="{0E2E24F4-2C8A-0AC7-C27E-EE9FBDFC0617}"/>
              </a:ext>
            </a:extLst>
          </p:cNvPr>
          <p:cNvSpPr/>
          <p:nvPr/>
        </p:nvSpPr>
        <p:spPr>
          <a:xfrm>
            <a:off x="267244" y="3232486"/>
            <a:ext cx="8630245" cy="1296462"/>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200" b="1">
                <a:ln w="9525">
                  <a:solidFill>
                    <a:srgbClr val="FFFFFF"/>
                  </a:solidFill>
                  <a:prstDash val="solid"/>
                </a:ln>
                <a:solidFill>
                  <a:sysClr val="windowText" lastClr="000000"/>
                </a:solidFill>
                <a:effectLst>
                  <a:outerShdw blurRad="12700" dist="38100" dir="2700000" algn="tl" rotWithShape="0">
                    <a:srgbClr val="5C9495">
                      <a:lumMod val="60000"/>
                      <a:lumOff val="40000"/>
                    </a:srgbClr>
                  </a:outerShdw>
                </a:effectLst>
                <a:latin typeface="iCiel Pony" panose="02000000000000000000" pitchFamily="2" charset="0"/>
              </a:rPr>
              <a:t>b.	Xác định chủ ngữ, vị ngữ trong mỗi câu.</a:t>
            </a:r>
          </a:p>
        </p:txBody>
      </p:sp>
    </p:spTree>
    <p:extLst>
      <p:ext uri="{BB962C8B-B14F-4D97-AF65-F5344CB8AC3E}">
        <p14:creationId xmlns:p14="http://schemas.microsoft.com/office/powerpoint/2010/main" val="960460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212490"/>
            <a:ext cx="8650978" cy="4623844"/>
          </a:xfrm>
          <a:custGeom>
            <a:avLst/>
            <a:gdLst>
              <a:gd name="connsiteX0" fmla="*/ 0 w 8650978"/>
              <a:gd name="connsiteY0" fmla="*/ 579414 h 4623844"/>
              <a:gd name="connsiteX1" fmla="*/ 579414 w 8650978"/>
              <a:gd name="connsiteY1" fmla="*/ 0 h 4623844"/>
              <a:gd name="connsiteX2" fmla="*/ 1035754 w 8650978"/>
              <a:gd name="connsiteY2" fmla="*/ 0 h 4623844"/>
              <a:gd name="connsiteX3" fmla="*/ 1866702 w 8650978"/>
              <a:gd name="connsiteY3" fmla="*/ 0 h 4623844"/>
              <a:gd name="connsiteX4" fmla="*/ 2547806 w 8650978"/>
              <a:gd name="connsiteY4" fmla="*/ 0 h 4623844"/>
              <a:gd name="connsiteX5" fmla="*/ 3228911 w 8650978"/>
              <a:gd name="connsiteY5" fmla="*/ 0 h 4623844"/>
              <a:gd name="connsiteX6" fmla="*/ 3984937 w 8650978"/>
              <a:gd name="connsiteY6" fmla="*/ 0 h 4623844"/>
              <a:gd name="connsiteX7" fmla="*/ 4666041 w 8650978"/>
              <a:gd name="connsiteY7" fmla="*/ 0 h 4623844"/>
              <a:gd name="connsiteX8" fmla="*/ 5272224 w 8650978"/>
              <a:gd name="connsiteY8" fmla="*/ 0 h 4623844"/>
              <a:gd name="connsiteX9" fmla="*/ 5878407 w 8650978"/>
              <a:gd name="connsiteY9" fmla="*/ 0 h 4623844"/>
              <a:gd name="connsiteX10" fmla="*/ 6334747 w 8650978"/>
              <a:gd name="connsiteY10" fmla="*/ 0 h 4623844"/>
              <a:gd name="connsiteX11" fmla="*/ 6940930 w 8650978"/>
              <a:gd name="connsiteY11" fmla="*/ 0 h 4623844"/>
              <a:gd name="connsiteX12" fmla="*/ 7472192 w 8650978"/>
              <a:gd name="connsiteY12" fmla="*/ 0 h 4623844"/>
              <a:gd name="connsiteX13" fmla="*/ 8071564 w 8650978"/>
              <a:gd name="connsiteY13" fmla="*/ 0 h 4623844"/>
              <a:gd name="connsiteX14" fmla="*/ 8650978 w 8650978"/>
              <a:gd name="connsiteY14" fmla="*/ 579414 h 4623844"/>
              <a:gd name="connsiteX15" fmla="*/ 8650978 w 8650978"/>
              <a:gd name="connsiteY15" fmla="*/ 1307067 h 4623844"/>
              <a:gd name="connsiteX16" fmla="*/ 8650978 w 8650978"/>
              <a:gd name="connsiteY16" fmla="*/ 2034721 h 4623844"/>
              <a:gd name="connsiteX17" fmla="*/ 8650978 w 8650978"/>
              <a:gd name="connsiteY17" fmla="*/ 2727724 h 4623844"/>
              <a:gd name="connsiteX18" fmla="*/ 8650978 w 8650978"/>
              <a:gd name="connsiteY18" fmla="*/ 3386077 h 4623844"/>
              <a:gd name="connsiteX19" fmla="*/ 8650978 w 8650978"/>
              <a:gd name="connsiteY19" fmla="*/ 4044430 h 4623844"/>
              <a:gd name="connsiteX20" fmla="*/ 8071564 w 8650978"/>
              <a:gd name="connsiteY20" fmla="*/ 4623844 h 4623844"/>
              <a:gd name="connsiteX21" fmla="*/ 7465381 w 8650978"/>
              <a:gd name="connsiteY21" fmla="*/ 4623844 h 4623844"/>
              <a:gd name="connsiteX22" fmla="*/ 6934119 w 8650978"/>
              <a:gd name="connsiteY22" fmla="*/ 4623844 h 4623844"/>
              <a:gd name="connsiteX23" fmla="*/ 6477779 w 8650978"/>
              <a:gd name="connsiteY23" fmla="*/ 4623844 h 4623844"/>
              <a:gd name="connsiteX24" fmla="*/ 5646832 w 8650978"/>
              <a:gd name="connsiteY24" fmla="*/ 4623844 h 4623844"/>
              <a:gd name="connsiteX25" fmla="*/ 5115570 w 8650978"/>
              <a:gd name="connsiteY25" fmla="*/ 4623844 h 4623844"/>
              <a:gd name="connsiteX26" fmla="*/ 4584309 w 8650978"/>
              <a:gd name="connsiteY26" fmla="*/ 4623844 h 4623844"/>
              <a:gd name="connsiteX27" fmla="*/ 3753361 w 8650978"/>
              <a:gd name="connsiteY27" fmla="*/ 4623844 h 4623844"/>
              <a:gd name="connsiteX28" fmla="*/ 3297021 w 8650978"/>
              <a:gd name="connsiteY28" fmla="*/ 4623844 h 4623844"/>
              <a:gd name="connsiteX29" fmla="*/ 2540995 w 8650978"/>
              <a:gd name="connsiteY29" fmla="*/ 4623844 h 4623844"/>
              <a:gd name="connsiteX30" fmla="*/ 1859891 w 8650978"/>
              <a:gd name="connsiteY30" fmla="*/ 4623844 h 4623844"/>
              <a:gd name="connsiteX31" fmla="*/ 579414 w 8650978"/>
              <a:gd name="connsiteY31" fmla="*/ 4623844 h 4623844"/>
              <a:gd name="connsiteX32" fmla="*/ 0 w 8650978"/>
              <a:gd name="connsiteY32" fmla="*/ 4044430 h 4623844"/>
              <a:gd name="connsiteX33" fmla="*/ 0 w 8650978"/>
              <a:gd name="connsiteY33" fmla="*/ 3455377 h 4623844"/>
              <a:gd name="connsiteX34" fmla="*/ 0 w 8650978"/>
              <a:gd name="connsiteY34" fmla="*/ 2693074 h 4623844"/>
              <a:gd name="connsiteX35" fmla="*/ 0 w 8650978"/>
              <a:gd name="connsiteY35" fmla="*/ 2034721 h 4623844"/>
              <a:gd name="connsiteX36" fmla="*/ 0 w 8650978"/>
              <a:gd name="connsiteY36" fmla="*/ 1376368 h 4623844"/>
              <a:gd name="connsiteX37" fmla="*/ 0 w 8650978"/>
              <a:gd name="connsiteY37" fmla="*/ 579414 h 46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4623844" fill="none" extrusionOk="0">
                <a:moveTo>
                  <a:pt x="0" y="579414"/>
                </a:moveTo>
                <a:cubicBezTo>
                  <a:pt x="-71363" y="291674"/>
                  <a:pt x="268619" y="-44512"/>
                  <a:pt x="579414" y="0"/>
                </a:cubicBezTo>
                <a:cubicBezTo>
                  <a:pt x="689295" y="7590"/>
                  <a:pt x="843825" y="-17495"/>
                  <a:pt x="1035754" y="0"/>
                </a:cubicBezTo>
                <a:cubicBezTo>
                  <a:pt x="1227683" y="17495"/>
                  <a:pt x="1490686" y="3958"/>
                  <a:pt x="1866702" y="0"/>
                </a:cubicBezTo>
                <a:cubicBezTo>
                  <a:pt x="2242718" y="-3958"/>
                  <a:pt x="2355816" y="17793"/>
                  <a:pt x="2547806" y="0"/>
                </a:cubicBezTo>
                <a:cubicBezTo>
                  <a:pt x="2739796" y="-17793"/>
                  <a:pt x="2981885" y="24745"/>
                  <a:pt x="3228911" y="0"/>
                </a:cubicBezTo>
                <a:cubicBezTo>
                  <a:pt x="3475937" y="-24745"/>
                  <a:pt x="3800294" y="22631"/>
                  <a:pt x="3984937" y="0"/>
                </a:cubicBezTo>
                <a:cubicBezTo>
                  <a:pt x="4169580" y="-22631"/>
                  <a:pt x="4413625" y="-4763"/>
                  <a:pt x="4666041" y="0"/>
                </a:cubicBezTo>
                <a:cubicBezTo>
                  <a:pt x="4918457" y="4763"/>
                  <a:pt x="5007480" y="26371"/>
                  <a:pt x="5272224" y="0"/>
                </a:cubicBezTo>
                <a:cubicBezTo>
                  <a:pt x="5536968" y="-26371"/>
                  <a:pt x="5726181" y="13947"/>
                  <a:pt x="5878407" y="0"/>
                </a:cubicBezTo>
                <a:cubicBezTo>
                  <a:pt x="6030633" y="-13947"/>
                  <a:pt x="6233254" y="-403"/>
                  <a:pt x="6334747" y="0"/>
                </a:cubicBezTo>
                <a:cubicBezTo>
                  <a:pt x="6436240" y="403"/>
                  <a:pt x="6669881" y="-11677"/>
                  <a:pt x="6940930" y="0"/>
                </a:cubicBezTo>
                <a:cubicBezTo>
                  <a:pt x="7211979" y="11677"/>
                  <a:pt x="7214826" y="-11623"/>
                  <a:pt x="7472192" y="0"/>
                </a:cubicBezTo>
                <a:cubicBezTo>
                  <a:pt x="7729558" y="11623"/>
                  <a:pt x="7927877" y="15564"/>
                  <a:pt x="8071564" y="0"/>
                </a:cubicBezTo>
                <a:cubicBezTo>
                  <a:pt x="8386591" y="15188"/>
                  <a:pt x="8697008" y="322372"/>
                  <a:pt x="8650978" y="579414"/>
                </a:cubicBezTo>
                <a:cubicBezTo>
                  <a:pt x="8685692" y="736894"/>
                  <a:pt x="8652799" y="1011082"/>
                  <a:pt x="8650978" y="1307067"/>
                </a:cubicBezTo>
                <a:cubicBezTo>
                  <a:pt x="8649157" y="1603052"/>
                  <a:pt x="8676692" y="1720794"/>
                  <a:pt x="8650978" y="2034721"/>
                </a:cubicBezTo>
                <a:cubicBezTo>
                  <a:pt x="8625264" y="2348648"/>
                  <a:pt x="8680813" y="2523395"/>
                  <a:pt x="8650978" y="2727724"/>
                </a:cubicBezTo>
                <a:cubicBezTo>
                  <a:pt x="8621143" y="2932053"/>
                  <a:pt x="8638175" y="3083975"/>
                  <a:pt x="8650978" y="3386077"/>
                </a:cubicBezTo>
                <a:cubicBezTo>
                  <a:pt x="8663781" y="3688179"/>
                  <a:pt x="8640509" y="3851274"/>
                  <a:pt x="8650978" y="4044430"/>
                </a:cubicBezTo>
                <a:cubicBezTo>
                  <a:pt x="8662404" y="4334661"/>
                  <a:pt x="8375412" y="4633380"/>
                  <a:pt x="8071564" y="4623844"/>
                </a:cubicBezTo>
                <a:cubicBezTo>
                  <a:pt x="7895716" y="4600269"/>
                  <a:pt x="7691693" y="4596562"/>
                  <a:pt x="7465381" y="4623844"/>
                </a:cubicBezTo>
                <a:cubicBezTo>
                  <a:pt x="7239069" y="4651126"/>
                  <a:pt x="7102786" y="4623688"/>
                  <a:pt x="6934119" y="4623844"/>
                </a:cubicBezTo>
                <a:cubicBezTo>
                  <a:pt x="6765452" y="4624000"/>
                  <a:pt x="6636543" y="4623583"/>
                  <a:pt x="6477779" y="4623844"/>
                </a:cubicBezTo>
                <a:cubicBezTo>
                  <a:pt x="6319015" y="4624105"/>
                  <a:pt x="5857654" y="4663483"/>
                  <a:pt x="5646832" y="4623844"/>
                </a:cubicBezTo>
                <a:cubicBezTo>
                  <a:pt x="5436010" y="4584205"/>
                  <a:pt x="5368349" y="4648471"/>
                  <a:pt x="5115570" y="4623844"/>
                </a:cubicBezTo>
                <a:cubicBezTo>
                  <a:pt x="4862791" y="4599217"/>
                  <a:pt x="4842913" y="4623966"/>
                  <a:pt x="4584309" y="4623844"/>
                </a:cubicBezTo>
                <a:cubicBezTo>
                  <a:pt x="4325705" y="4623722"/>
                  <a:pt x="3988804" y="4649765"/>
                  <a:pt x="3753361" y="4623844"/>
                </a:cubicBezTo>
                <a:cubicBezTo>
                  <a:pt x="3517918" y="4597923"/>
                  <a:pt x="3404771" y="4622927"/>
                  <a:pt x="3297021" y="4623844"/>
                </a:cubicBezTo>
                <a:cubicBezTo>
                  <a:pt x="3189271" y="4624761"/>
                  <a:pt x="2710315" y="4645207"/>
                  <a:pt x="2540995" y="4623844"/>
                </a:cubicBezTo>
                <a:cubicBezTo>
                  <a:pt x="2371675" y="4602481"/>
                  <a:pt x="2137961" y="4608654"/>
                  <a:pt x="1859891" y="4623844"/>
                </a:cubicBezTo>
                <a:cubicBezTo>
                  <a:pt x="1581821" y="4639034"/>
                  <a:pt x="977326" y="4644206"/>
                  <a:pt x="579414" y="4623844"/>
                </a:cubicBezTo>
                <a:cubicBezTo>
                  <a:pt x="258165" y="4663720"/>
                  <a:pt x="-18828" y="4368996"/>
                  <a:pt x="0" y="4044430"/>
                </a:cubicBezTo>
                <a:cubicBezTo>
                  <a:pt x="-4546" y="3809897"/>
                  <a:pt x="26987" y="3628069"/>
                  <a:pt x="0" y="3455377"/>
                </a:cubicBezTo>
                <a:cubicBezTo>
                  <a:pt x="-26987" y="3282685"/>
                  <a:pt x="15807" y="2921094"/>
                  <a:pt x="0" y="2693074"/>
                </a:cubicBezTo>
                <a:cubicBezTo>
                  <a:pt x="-15807" y="2465054"/>
                  <a:pt x="-6391" y="2275690"/>
                  <a:pt x="0" y="2034721"/>
                </a:cubicBezTo>
                <a:cubicBezTo>
                  <a:pt x="6391" y="1793752"/>
                  <a:pt x="10460" y="1646929"/>
                  <a:pt x="0" y="1376368"/>
                </a:cubicBezTo>
                <a:cubicBezTo>
                  <a:pt x="-10460" y="1105807"/>
                  <a:pt x="4816" y="848884"/>
                  <a:pt x="0" y="579414"/>
                </a:cubicBezTo>
                <a:close/>
              </a:path>
              <a:path w="8650978" h="4623844" stroke="0" extrusionOk="0">
                <a:moveTo>
                  <a:pt x="0" y="579414"/>
                </a:moveTo>
                <a:cubicBezTo>
                  <a:pt x="743" y="282128"/>
                  <a:pt x="285260" y="46188"/>
                  <a:pt x="579414" y="0"/>
                </a:cubicBezTo>
                <a:cubicBezTo>
                  <a:pt x="900521" y="35804"/>
                  <a:pt x="1140120" y="-10402"/>
                  <a:pt x="1335440" y="0"/>
                </a:cubicBezTo>
                <a:cubicBezTo>
                  <a:pt x="1530760" y="10402"/>
                  <a:pt x="1752195" y="8101"/>
                  <a:pt x="1866702" y="0"/>
                </a:cubicBezTo>
                <a:cubicBezTo>
                  <a:pt x="1981209" y="-8101"/>
                  <a:pt x="2177355" y="11230"/>
                  <a:pt x="2397963" y="0"/>
                </a:cubicBezTo>
                <a:cubicBezTo>
                  <a:pt x="2618571" y="-11230"/>
                  <a:pt x="2961349" y="-36024"/>
                  <a:pt x="3153989" y="0"/>
                </a:cubicBezTo>
                <a:cubicBezTo>
                  <a:pt x="3346629" y="36024"/>
                  <a:pt x="3632002" y="-12978"/>
                  <a:pt x="3760172" y="0"/>
                </a:cubicBezTo>
                <a:cubicBezTo>
                  <a:pt x="3888342" y="12978"/>
                  <a:pt x="4269517" y="-15635"/>
                  <a:pt x="4591120" y="0"/>
                </a:cubicBezTo>
                <a:cubicBezTo>
                  <a:pt x="4912723" y="15635"/>
                  <a:pt x="5037882" y="-34525"/>
                  <a:pt x="5422067" y="0"/>
                </a:cubicBezTo>
                <a:cubicBezTo>
                  <a:pt x="5806252" y="34525"/>
                  <a:pt x="5849407" y="-17105"/>
                  <a:pt x="6178093" y="0"/>
                </a:cubicBezTo>
                <a:cubicBezTo>
                  <a:pt x="6506779" y="17105"/>
                  <a:pt x="6569711" y="4282"/>
                  <a:pt x="6709355" y="0"/>
                </a:cubicBezTo>
                <a:cubicBezTo>
                  <a:pt x="6848999" y="-4282"/>
                  <a:pt x="6985792" y="19521"/>
                  <a:pt x="7165695" y="0"/>
                </a:cubicBezTo>
                <a:cubicBezTo>
                  <a:pt x="7345598" y="-19521"/>
                  <a:pt x="7764312" y="40051"/>
                  <a:pt x="8071564" y="0"/>
                </a:cubicBezTo>
                <a:cubicBezTo>
                  <a:pt x="8440956" y="24312"/>
                  <a:pt x="8646125" y="228998"/>
                  <a:pt x="8650978" y="579414"/>
                </a:cubicBezTo>
                <a:cubicBezTo>
                  <a:pt x="8671924" y="766080"/>
                  <a:pt x="8639947" y="1003771"/>
                  <a:pt x="8650978" y="1203117"/>
                </a:cubicBezTo>
                <a:cubicBezTo>
                  <a:pt x="8662009" y="1402463"/>
                  <a:pt x="8659168" y="1626277"/>
                  <a:pt x="8650978" y="1930770"/>
                </a:cubicBezTo>
                <a:cubicBezTo>
                  <a:pt x="8642788" y="2235263"/>
                  <a:pt x="8660495" y="2336204"/>
                  <a:pt x="8650978" y="2693074"/>
                </a:cubicBezTo>
                <a:cubicBezTo>
                  <a:pt x="8641461" y="3049944"/>
                  <a:pt x="8620419" y="3176934"/>
                  <a:pt x="8650978" y="3351427"/>
                </a:cubicBezTo>
                <a:cubicBezTo>
                  <a:pt x="8681537" y="3525920"/>
                  <a:pt x="8629363" y="3737133"/>
                  <a:pt x="8650978" y="4044430"/>
                </a:cubicBezTo>
                <a:cubicBezTo>
                  <a:pt x="8613999" y="4387629"/>
                  <a:pt x="8393990" y="4592441"/>
                  <a:pt x="8071564" y="4623844"/>
                </a:cubicBezTo>
                <a:cubicBezTo>
                  <a:pt x="7770525" y="4618135"/>
                  <a:pt x="7625556" y="4654804"/>
                  <a:pt x="7390459" y="4623844"/>
                </a:cubicBezTo>
                <a:cubicBezTo>
                  <a:pt x="7155363" y="4592884"/>
                  <a:pt x="7018803" y="4649626"/>
                  <a:pt x="6859198" y="4623844"/>
                </a:cubicBezTo>
                <a:cubicBezTo>
                  <a:pt x="6699593" y="4598062"/>
                  <a:pt x="6463223" y="4649141"/>
                  <a:pt x="6327936" y="4623844"/>
                </a:cubicBezTo>
                <a:cubicBezTo>
                  <a:pt x="6192649" y="4598547"/>
                  <a:pt x="5747512" y="4664185"/>
                  <a:pt x="5496989" y="4623844"/>
                </a:cubicBezTo>
                <a:cubicBezTo>
                  <a:pt x="5246466" y="4583503"/>
                  <a:pt x="5044418" y="4642306"/>
                  <a:pt x="4890806" y="4623844"/>
                </a:cubicBezTo>
                <a:cubicBezTo>
                  <a:pt x="4737194" y="4605382"/>
                  <a:pt x="4353961" y="4642991"/>
                  <a:pt x="4059858" y="4623844"/>
                </a:cubicBezTo>
                <a:cubicBezTo>
                  <a:pt x="3765755" y="4604697"/>
                  <a:pt x="3592405" y="4612526"/>
                  <a:pt x="3228911" y="4623844"/>
                </a:cubicBezTo>
                <a:cubicBezTo>
                  <a:pt x="2865417" y="4635162"/>
                  <a:pt x="2921217" y="4631248"/>
                  <a:pt x="2622728" y="4623844"/>
                </a:cubicBezTo>
                <a:cubicBezTo>
                  <a:pt x="2324239" y="4616440"/>
                  <a:pt x="2368345" y="4620189"/>
                  <a:pt x="2166388" y="4623844"/>
                </a:cubicBezTo>
                <a:cubicBezTo>
                  <a:pt x="1964431" y="4627499"/>
                  <a:pt x="1851825" y="4626459"/>
                  <a:pt x="1635126" y="4623844"/>
                </a:cubicBezTo>
                <a:cubicBezTo>
                  <a:pt x="1418427" y="4621229"/>
                  <a:pt x="1103051" y="4588447"/>
                  <a:pt x="579414" y="4623844"/>
                </a:cubicBezTo>
                <a:cubicBezTo>
                  <a:pt x="273972" y="4625296"/>
                  <a:pt x="15297" y="4322368"/>
                  <a:pt x="0" y="4044430"/>
                </a:cubicBezTo>
                <a:cubicBezTo>
                  <a:pt x="-14099" y="3850881"/>
                  <a:pt x="-34235" y="3507463"/>
                  <a:pt x="0" y="3351427"/>
                </a:cubicBezTo>
                <a:cubicBezTo>
                  <a:pt x="34235" y="3195391"/>
                  <a:pt x="24764" y="2846865"/>
                  <a:pt x="0" y="2589123"/>
                </a:cubicBezTo>
                <a:cubicBezTo>
                  <a:pt x="-24764" y="2331381"/>
                  <a:pt x="15419" y="2128030"/>
                  <a:pt x="0" y="2000071"/>
                </a:cubicBezTo>
                <a:cubicBezTo>
                  <a:pt x="-15419" y="1872112"/>
                  <a:pt x="12099" y="1591332"/>
                  <a:pt x="0" y="1411018"/>
                </a:cubicBezTo>
                <a:cubicBezTo>
                  <a:pt x="-12099" y="1230704"/>
                  <a:pt x="-15256" y="903259"/>
                  <a:pt x="0" y="579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aphicFrame>
        <p:nvGraphicFramePr>
          <p:cNvPr id="4" name="Table 3">
            <a:extLst>
              <a:ext uri="{FF2B5EF4-FFF2-40B4-BE49-F238E27FC236}">
                <a16:creationId xmlns:a16="http://schemas.microsoft.com/office/drawing/2014/main" id="{321891B9-6B73-2FAD-1F1B-04EDB7D3C8D7}"/>
              </a:ext>
            </a:extLst>
          </p:cNvPr>
          <p:cNvGraphicFramePr>
            <a:graphicFrameLocks noGrp="1"/>
          </p:cNvGraphicFramePr>
          <p:nvPr>
            <p:extLst>
              <p:ext uri="{D42A27DB-BD31-4B8C-83A1-F6EECF244321}">
                <p14:modId xmlns:p14="http://schemas.microsoft.com/office/powerpoint/2010/main" val="3468425407"/>
              </p:ext>
            </p:extLst>
          </p:nvPr>
        </p:nvGraphicFramePr>
        <p:xfrm>
          <a:off x="491562" y="514192"/>
          <a:ext cx="8160876" cy="4020440"/>
        </p:xfrm>
        <a:graphic>
          <a:graphicData uri="http://schemas.openxmlformats.org/drawingml/2006/table">
            <a:tbl>
              <a:tblPr firstRow="1" firstCol="1" lastRow="1" lastCol="1" bandRow="1" bandCol="1"/>
              <a:tblGrid>
                <a:gridCol w="2645448">
                  <a:extLst>
                    <a:ext uri="{9D8B030D-6E8A-4147-A177-3AD203B41FA5}">
                      <a16:colId xmlns:a16="http://schemas.microsoft.com/office/drawing/2014/main" val="3452778335"/>
                    </a:ext>
                  </a:extLst>
                </a:gridCol>
                <a:gridCol w="5515428">
                  <a:extLst>
                    <a:ext uri="{9D8B030D-6E8A-4147-A177-3AD203B41FA5}">
                      <a16:colId xmlns:a16="http://schemas.microsoft.com/office/drawing/2014/main" val="1431596641"/>
                    </a:ext>
                  </a:extLst>
                </a:gridCol>
              </a:tblGrid>
              <a:tr h="251460">
                <a:tc>
                  <a:txBody>
                    <a:bodyPr/>
                    <a:lstStyle/>
                    <a:p>
                      <a:pPr marL="603885" marR="597535" algn="ctr">
                        <a:lnSpc>
                          <a:spcPct val="120000"/>
                        </a:lnSpc>
                        <a:spcBef>
                          <a:spcPts val="160"/>
                        </a:spcBef>
                        <a:spcAft>
                          <a:spcPts val="0"/>
                        </a:spcAft>
                      </a:pPr>
                      <a:r>
                        <a:rPr lang="vi-VN" sz="2400" b="1">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Chủ ngữ</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solidFill>
                      <a:srgbClr val="FFFCD5"/>
                    </a:solidFill>
                  </a:tcPr>
                </a:tc>
                <a:tc>
                  <a:txBody>
                    <a:bodyPr/>
                    <a:lstStyle/>
                    <a:p>
                      <a:pPr marL="1514475" marR="1507490" algn="ctr">
                        <a:lnSpc>
                          <a:spcPct val="120000"/>
                        </a:lnSpc>
                        <a:spcBef>
                          <a:spcPts val="150"/>
                        </a:spcBef>
                        <a:spcAft>
                          <a:spcPts val="0"/>
                        </a:spcAft>
                      </a:pPr>
                      <a:r>
                        <a:rPr lang="vi-VN" sz="2400" b="1">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Vị ngữ</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solidFill>
                      <a:srgbClr val="FFFCD5"/>
                    </a:solidFill>
                  </a:tcPr>
                </a:tc>
                <a:extLst>
                  <a:ext uri="{0D108BD9-81ED-4DB2-BD59-A6C34878D82A}">
                    <a16:rowId xmlns:a16="http://schemas.microsoft.com/office/drawing/2014/main" val="4050337708"/>
                  </a:ext>
                </a:extLst>
              </a:tr>
              <a:tr h="318770">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Cây đa nghìn năm</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là cả một toà cổ kính.</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extLst>
                  <a:ext uri="{0D108BD9-81ED-4DB2-BD59-A6C34878D82A}">
                    <a16:rowId xmlns:a16="http://schemas.microsoft.com/office/drawing/2014/main" val="3821840577"/>
                  </a:ext>
                </a:extLst>
              </a:tr>
              <a:tr h="318770">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Chín, mười đứa bé chúng tôi</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bắt tay nhau ôm không xuể.</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extLst>
                  <a:ext uri="{0D108BD9-81ED-4DB2-BD59-A6C34878D82A}">
                    <a16:rowId xmlns:a16="http://schemas.microsoft.com/office/drawing/2014/main" val="3210506668"/>
                  </a:ext>
                </a:extLst>
              </a:tr>
              <a:tr h="318770">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Cành cây</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lớn hơn cột đình.</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extLst>
                  <a:ext uri="{0D108BD9-81ED-4DB2-BD59-A6C34878D82A}">
                    <a16:rowId xmlns:a16="http://schemas.microsoft.com/office/drawing/2014/main" val="329888945"/>
                  </a:ext>
                </a:extLst>
              </a:tr>
              <a:tr h="318770">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Ngọn</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chót vót giữa trời xanh.</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extLst>
                  <a:ext uri="{0D108BD9-81ED-4DB2-BD59-A6C34878D82A}">
                    <a16:rowId xmlns:a16="http://schemas.microsoft.com/office/drawing/2014/main" val="498288714"/>
                  </a:ext>
                </a:extLst>
              </a:tr>
              <a:tr h="521970">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Rễ cây</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tc>
                  <a:txBody>
                    <a:bodyPr/>
                    <a:lstStyle/>
                    <a:p>
                      <a:pPr marL="50800" marR="33020" algn="just">
                        <a:lnSpc>
                          <a:spcPct val="113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nổi lên mặt đất thành những hình thù quái lạ, như những con rắn hổ mang giận dữ.</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extLst>
                  <a:ext uri="{0D108BD9-81ED-4DB2-BD59-A6C34878D82A}">
                    <a16:rowId xmlns:a16="http://schemas.microsoft.com/office/drawing/2014/main" val="1254831949"/>
                  </a:ext>
                </a:extLst>
              </a:tr>
              <a:tr h="521970">
                <a:tc>
                  <a:txBody>
                    <a:bodyPr/>
                    <a:lstStyle/>
                    <a:p>
                      <a:pPr marL="50800" algn="just">
                        <a:lnSpc>
                          <a:spcPct val="120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Gió chiều</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tc>
                  <a:txBody>
                    <a:bodyPr/>
                    <a:lstStyle/>
                    <a:p>
                      <a:pPr marL="50800" marR="35560" algn="just">
                        <a:lnSpc>
                          <a:spcPct val="113000"/>
                        </a:lnSpc>
                        <a:spcBef>
                          <a:spcPts val="445"/>
                        </a:spcBef>
                        <a:spcAft>
                          <a:spcPts val="0"/>
                        </a:spcAft>
                      </a:pPr>
                      <a:r>
                        <a:rPr lang="vi-VN" sz="2400">
                          <a:solidFill>
                            <a:srgbClr val="000000"/>
                          </a:solidFill>
                          <a:effectLst/>
                          <a:latin typeface="Times New Roman" panose="02020603050405020304" pitchFamily="18" charset="0"/>
                          <a:ea typeface="Verdana" panose="020B0604030504040204" pitchFamily="34" charset="0"/>
                          <a:cs typeface="Verdana" panose="020B0604030504040204" pitchFamily="34" charset="0"/>
                        </a:rPr>
                        <a:t>gảy lên những điệu nhạc li kì tưởng chừng như ai đang cười đang nói.</a:t>
                      </a:r>
                      <a:endParaRPr lang="en-US" sz="180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w="12700" cap="flat" cmpd="sng" algn="ctr">
                      <a:solidFill>
                        <a:srgbClr val="00B26A"/>
                      </a:solidFill>
                      <a:prstDash val="solid"/>
                      <a:round/>
                      <a:headEnd type="none" w="med" len="med"/>
                      <a:tailEnd type="none" w="med" len="med"/>
                    </a:lnL>
                    <a:lnR w="12700" cap="flat" cmpd="sng" algn="ctr">
                      <a:solidFill>
                        <a:srgbClr val="00B26A"/>
                      </a:solidFill>
                      <a:prstDash val="solid"/>
                      <a:round/>
                      <a:headEnd type="none" w="med" len="med"/>
                      <a:tailEnd type="none" w="med" len="med"/>
                    </a:lnR>
                    <a:lnT w="12700" cap="flat" cmpd="sng" algn="ctr">
                      <a:solidFill>
                        <a:srgbClr val="00B26A"/>
                      </a:solidFill>
                      <a:prstDash val="solid"/>
                      <a:round/>
                      <a:headEnd type="none" w="med" len="med"/>
                      <a:tailEnd type="none" w="med" len="med"/>
                    </a:lnT>
                    <a:lnB w="12700" cap="flat" cmpd="sng" algn="ctr">
                      <a:solidFill>
                        <a:srgbClr val="00B26A"/>
                      </a:solidFill>
                      <a:prstDash val="solid"/>
                      <a:round/>
                      <a:headEnd type="none" w="med" len="med"/>
                      <a:tailEnd type="none" w="med" len="med"/>
                    </a:lnB>
                  </a:tcPr>
                </a:tc>
                <a:extLst>
                  <a:ext uri="{0D108BD9-81ED-4DB2-BD59-A6C34878D82A}">
                    <a16:rowId xmlns:a16="http://schemas.microsoft.com/office/drawing/2014/main" val="2868232093"/>
                  </a:ext>
                </a:extLst>
              </a:tr>
            </a:tbl>
          </a:graphicData>
        </a:graphic>
      </p:graphicFrame>
    </p:spTree>
    <p:extLst>
      <p:ext uri="{BB962C8B-B14F-4D97-AF65-F5344CB8AC3E}">
        <p14:creationId xmlns:p14="http://schemas.microsoft.com/office/powerpoint/2010/main" val="189100721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1610567" y="623479"/>
            <a:ext cx="5816026" cy="1938992"/>
          </a:xfrm>
          <a:prstGeom prst="rect">
            <a:avLst/>
          </a:prstGeom>
          <a:noFill/>
        </p:spPr>
        <p:txBody>
          <a:bodyPr wrap="square" rtlCol="0">
            <a:spAutoFit/>
          </a:bodyPr>
          <a:lstStyle/>
          <a:p>
            <a:pPr lvl="0" algn="ctr"/>
            <a:r>
              <a:rPr lang="en-US" sz="6000" b="1">
                <a:ln w="9525">
                  <a:solidFill>
                    <a:srgbClr val="FFFFFF"/>
                  </a:solidFill>
                  <a:prstDash val="solid"/>
                </a:ln>
                <a:solidFill>
                  <a:srgbClr val="009999"/>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Ôn luyện về cách lựa chọn, sử dụng từ ngữ</a:t>
            </a:r>
            <a:endParaRPr kumimoji="0" lang="en-US" sz="6000" b="1" i="0" u="none" strike="noStrike" kern="0" cap="none" spc="0" normalizeH="0" baseline="0" noProof="0" dirty="0">
              <a:ln w="9525">
                <a:solidFill>
                  <a:srgbClr val="FFFFFF"/>
                </a:solidFill>
                <a:prstDash val="solid"/>
              </a:ln>
              <a:solidFill>
                <a:srgbClr val="009999"/>
              </a:solidFill>
              <a:effectLst>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sym typeface="Arial"/>
            </a:endParaRPr>
          </a:p>
        </p:txBody>
      </p:sp>
    </p:spTree>
    <p:extLst>
      <p:ext uri="{BB962C8B-B14F-4D97-AF65-F5344CB8AC3E}">
        <p14:creationId xmlns:p14="http://schemas.microsoft.com/office/powerpoint/2010/main" val="1742480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181579" y="52461"/>
            <a:ext cx="9507158" cy="523220"/>
          </a:xfrm>
          <a:prstGeom prst="rect">
            <a:avLst/>
          </a:prstGeom>
          <a:noFill/>
        </p:spPr>
        <p:txBody>
          <a:bodyPr wrap="square" rtlCol="0">
            <a:spAutoFit/>
          </a:bodyPr>
          <a:lstStyle/>
          <a:p>
            <a:pPr lvl="0" algn="ctr"/>
            <a:r>
              <a:rPr lang="vi-VN" sz="2800" b="1">
                <a:ln w="9525">
                  <a:solidFill>
                    <a:srgbClr val="FFFFFF"/>
                  </a:solidFill>
                  <a:prstDash val="solid"/>
                </a:ln>
                <a:effectLst>
                  <a:outerShdw blurRad="38100" dist="38100" dir="2700000" algn="tl">
                    <a:srgbClr val="000000">
                      <a:alpha val="43137"/>
                    </a:srgbClr>
                  </a:outerShdw>
                </a:effectLst>
                <a:latin typeface="#9Slide05 SVNClementine" panose="020F0502020204030203" pitchFamily="34" charset="0"/>
              </a:rPr>
              <a:t>2.Tìm từ ngữ phù hợp thay cho mỗi </a:t>
            </a:r>
            <a:r>
              <a:rPr lang="en-US" sz="2800" b="1">
                <a:ln w="9525">
                  <a:solidFill>
                    <a:srgbClr val="FFFFFF"/>
                  </a:solidFill>
                  <a:prstDash val="solid"/>
                </a:ln>
                <a:effectLst>
                  <a:outerShdw blurRad="38100" dist="38100" dir="2700000" algn="tl">
                    <a:srgbClr val="000000">
                      <a:alpha val="43137"/>
                    </a:srgbClr>
                  </a:outerShdw>
                </a:effectLst>
                <a:latin typeface="#9Slide05 SVNClementine" panose="020F0502020204030203" pitchFamily="34" charset="0"/>
              </a:rPr>
              <a:t>hoa</a:t>
            </a:r>
            <a:r>
              <a:rPr lang="vi-VN" sz="2800" b="1">
                <a:ln w="9525">
                  <a:solidFill>
                    <a:srgbClr val="FFFFFF"/>
                  </a:solidFill>
                  <a:prstDash val="solid"/>
                </a:ln>
                <a:effectLst>
                  <a:outerShdw blurRad="38100" dist="38100" dir="2700000" algn="tl">
                    <a:srgbClr val="000000">
                      <a:alpha val="43137"/>
                    </a:srgbClr>
                  </a:outerShdw>
                </a:effectLst>
                <a:latin typeface="#9Slide05 SVNClementine" panose="020F0502020204030203" pitchFamily="34" charset="0"/>
              </a:rPr>
              <a:t> để câu văn sinh động hơn:</a:t>
            </a:r>
          </a:p>
        </p:txBody>
      </p:sp>
      <p:sp>
        <p:nvSpPr>
          <p:cNvPr id="2" name="TextBox 1">
            <a:extLst>
              <a:ext uri="{FF2B5EF4-FFF2-40B4-BE49-F238E27FC236}">
                <a16:creationId xmlns:a16="http://schemas.microsoft.com/office/drawing/2014/main" id="{107A451F-A2D4-C30F-3B60-B1DDFED5ED44}"/>
              </a:ext>
            </a:extLst>
          </p:cNvPr>
          <p:cNvSpPr txBox="1"/>
          <p:nvPr/>
        </p:nvSpPr>
        <p:spPr>
          <a:xfrm>
            <a:off x="267244" y="873096"/>
            <a:ext cx="8609512" cy="2062103"/>
          </a:xfrm>
          <a:prstGeom prst="rect">
            <a:avLst/>
          </a:prstGeom>
          <a:noFill/>
        </p:spPr>
        <p:txBody>
          <a:bodyPr wrap="square" rtlCol="0">
            <a:spAutoFit/>
          </a:bodyPr>
          <a:lstStyle/>
          <a:p>
            <a:pPr lvl="0" algn="just"/>
            <a:r>
              <a:rPr lang="vi-VN" sz="3200">
                <a:latin typeface="Calibri" panose="020F0502020204030204" pitchFamily="34" charset="0"/>
                <a:cs typeface="Calibri" panose="020F0502020204030204" pitchFamily="34" charset="0"/>
              </a:rPr>
              <a:t>a.</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Trước mặt chúng tôi là những dãy núi .</a:t>
            </a:r>
          </a:p>
          <a:p>
            <a:pPr lvl="0" algn="just"/>
            <a:r>
              <a:rPr lang="vi-VN" sz="3200">
                <a:latin typeface="Calibri" panose="020F0502020204030204" pitchFamily="34" charset="0"/>
                <a:cs typeface="Calibri" panose="020F0502020204030204" pitchFamily="34" charset="0"/>
              </a:rPr>
              <a:t>b.</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Dưới ánh nắng, dòng sông </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 trôi.</a:t>
            </a:r>
          </a:p>
          <a:p>
            <a:pPr lvl="0" algn="just"/>
            <a:r>
              <a:rPr lang="vi-VN" sz="3200">
                <a:latin typeface="Calibri" panose="020F0502020204030204" pitchFamily="34" charset="0"/>
                <a:cs typeface="Calibri" panose="020F0502020204030204" pitchFamily="34" charset="0"/>
              </a:rPr>
              <a:t>c.</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Khắp vùng trung du, đồi núi </a:t>
            </a:r>
            <a:r>
              <a:rPr lang="en-US" sz="3200">
                <a:latin typeface="Calibri" panose="020F0502020204030204" pitchFamily="34" charset="0"/>
                <a:cs typeface="Calibri" panose="020F0502020204030204" pitchFamily="34" charset="0"/>
              </a:rPr>
              <a:t>     </a:t>
            </a:r>
            <a:endParaRPr lang="vi-VN" sz="3200">
              <a:latin typeface="Calibri" panose="020F0502020204030204" pitchFamily="34" charset="0"/>
              <a:cs typeface="Calibri" panose="020F0502020204030204" pitchFamily="34" charset="0"/>
            </a:endParaRPr>
          </a:p>
          <a:p>
            <a:pPr lvl="0" algn="just"/>
            <a:r>
              <a:rPr lang="vi-VN" sz="3200">
                <a:latin typeface="Calibri" panose="020F0502020204030204" pitchFamily="34" charset="0"/>
                <a:cs typeface="Calibri" panose="020F0502020204030204" pitchFamily="34" charset="0"/>
              </a:rPr>
              <a:t>d.</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Từ xa, chúng tôi đã nghe thấy tiếng thác đổ </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a:t>
            </a: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Star: 7 Points 2">
            <a:extLst>
              <a:ext uri="{FF2B5EF4-FFF2-40B4-BE49-F238E27FC236}">
                <a16:creationId xmlns:a16="http://schemas.microsoft.com/office/drawing/2014/main" id="{58844769-12AC-7ADC-38EC-FDB36810EFD0}"/>
              </a:ext>
            </a:extLst>
          </p:cNvPr>
          <p:cNvSpPr/>
          <p:nvPr/>
        </p:nvSpPr>
        <p:spPr>
          <a:xfrm>
            <a:off x="7004182" y="905781"/>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7 Points 3">
            <a:extLst>
              <a:ext uri="{FF2B5EF4-FFF2-40B4-BE49-F238E27FC236}">
                <a16:creationId xmlns:a16="http://schemas.microsoft.com/office/drawing/2014/main" id="{793DDFBC-16E5-62BF-DE76-184A0D4E0B07}"/>
              </a:ext>
            </a:extLst>
          </p:cNvPr>
          <p:cNvSpPr/>
          <p:nvPr/>
        </p:nvSpPr>
        <p:spPr>
          <a:xfrm>
            <a:off x="5160868" y="1370599"/>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7 Points 4">
            <a:extLst>
              <a:ext uri="{FF2B5EF4-FFF2-40B4-BE49-F238E27FC236}">
                <a16:creationId xmlns:a16="http://schemas.microsoft.com/office/drawing/2014/main" id="{A961097A-7DE6-D67A-98D0-E72465A479B4}"/>
              </a:ext>
            </a:extLst>
          </p:cNvPr>
          <p:cNvSpPr/>
          <p:nvPr/>
        </p:nvSpPr>
        <p:spPr>
          <a:xfrm>
            <a:off x="5335040" y="1847720"/>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7 Points 5">
            <a:extLst>
              <a:ext uri="{FF2B5EF4-FFF2-40B4-BE49-F238E27FC236}">
                <a16:creationId xmlns:a16="http://schemas.microsoft.com/office/drawing/2014/main" id="{35D6FA57-CC5D-A6AF-9783-8BDBBC19B7E8}"/>
              </a:ext>
            </a:extLst>
          </p:cNvPr>
          <p:cNvSpPr/>
          <p:nvPr/>
        </p:nvSpPr>
        <p:spPr>
          <a:xfrm>
            <a:off x="7937477" y="2338319"/>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938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45" name="Google Shape;2045;p56"/>
          <p:cNvSpPr/>
          <p:nvPr/>
        </p:nvSpPr>
        <p:spPr>
          <a:xfrm>
            <a:off x="7251101" y="331075"/>
            <a:ext cx="779589" cy="386172"/>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5" name="Google Shape;2095;p56"/>
          <p:cNvGrpSpPr/>
          <p:nvPr/>
        </p:nvGrpSpPr>
        <p:grpSpPr>
          <a:xfrm>
            <a:off x="8180525" y="3545840"/>
            <a:ext cx="490228" cy="608811"/>
            <a:chOff x="7376250" y="1989890"/>
            <a:chExt cx="490228" cy="608811"/>
          </a:xfrm>
        </p:grpSpPr>
        <p:sp>
          <p:nvSpPr>
            <p:cNvPr id="2096" name="Google Shape;2096;p56"/>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56"/>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56"/>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 name="Group 58">
            <a:extLst>
              <a:ext uri="{FF2B5EF4-FFF2-40B4-BE49-F238E27FC236}">
                <a16:creationId xmlns:a16="http://schemas.microsoft.com/office/drawing/2014/main" id="{B110123D-7780-9E2B-4729-47EC776CFF87}"/>
              </a:ext>
            </a:extLst>
          </p:cNvPr>
          <p:cNvGrpSpPr/>
          <p:nvPr/>
        </p:nvGrpSpPr>
        <p:grpSpPr>
          <a:xfrm>
            <a:off x="5808449" y="2637120"/>
            <a:ext cx="2690184" cy="2044496"/>
            <a:chOff x="1526679" y="3842704"/>
            <a:chExt cx="3230880" cy="2388490"/>
          </a:xfrm>
        </p:grpSpPr>
        <p:sp>
          <p:nvSpPr>
            <p:cNvPr id="60" name="Freeform 4">
              <a:extLst>
                <a:ext uri="{FF2B5EF4-FFF2-40B4-BE49-F238E27FC236}">
                  <a16:creationId xmlns:a16="http://schemas.microsoft.com/office/drawing/2014/main" id="{2DE66B60-D5B7-4EAB-B3AB-A64329040204}"/>
                </a:ext>
              </a:extLst>
            </p:cNvPr>
            <p:cNvSpPr/>
            <p:nvPr/>
          </p:nvSpPr>
          <p:spPr>
            <a:xfrm>
              <a:off x="3142119" y="3992880"/>
              <a:ext cx="1615440" cy="2238314"/>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61" name="Freeform 5">
              <a:extLst>
                <a:ext uri="{FF2B5EF4-FFF2-40B4-BE49-F238E27FC236}">
                  <a16:creationId xmlns:a16="http://schemas.microsoft.com/office/drawing/2014/main" id="{7806541C-925C-7B19-DD9A-008CD1865F19}"/>
                </a:ext>
              </a:extLst>
            </p:cNvPr>
            <p:cNvSpPr/>
            <p:nvPr/>
          </p:nvSpPr>
          <p:spPr>
            <a:xfrm>
              <a:off x="1526679" y="3842704"/>
              <a:ext cx="1615440" cy="2388490"/>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84" name="Group 1983">
            <a:extLst>
              <a:ext uri="{FF2B5EF4-FFF2-40B4-BE49-F238E27FC236}">
                <a16:creationId xmlns:a16="http://schemas.microsoft.com/office/drawing/2014/main" id="{5AAA1B99-6A9B-CED1-A976-9457BDD87B6D}"/>
              </a:ext>
            </a:extLst>
          </p:cNvPr>
          <p:cNvGrpSpPr/>
          <p:nvPr/>
        </p:nvGrpSpPr>
        <p:grpSpPr>
          <a:xfrm>
            <a:off x="2883130" y="2716456"/>
            <a:ext cx="2658295" cy="1996030"/>
            <a:chOff x="2831961" y="3528189"/>
            <a:chExt cx="3436800" cy="2388571"/>
          </a:xfrm>
        </p:grpSpPr>
        <p:sp>
          <p:nvSpPr>
            <p:cNvPr id="1985" name="Freeform 8">
              <a:extLst>
                <a:ext uri="{FF2B5EF4-FFF2-40B4-BE49-F238E27FC236}">
                  <a16:creationId xmlns:a16="http://schemas.microsoft.com/office/drawing/2014/main" id="{BA811AD5-BBBB-DB17-83C0-DF419E1B4D30}"/>
                </a:ext>
              </a:extLst>
            </p:cNvPr>
            <p:cNvSpPr/>
            <p:nvPr/>
          </p:nvSpPr>
          <p:spPr>
            <a:xfrm>
              <a:off x="4684590" y="3528189"/>
              <a:ext cx="1584171" cy="2388571"/>
            </a:xfrm>
            <a:custGeom>
              <a:avLst/>
              <a:gdLst/>
              <a:ahLst/>
              <a:cxnLst/>
              <a:rect l="l" t="t" r="r" b="b"/>
              <a:pathLst>
                <a:path w="2525923" h="3819921">
                  <a:moveTo>
                    <a:pt x="0" y="0"/>
                  </a:moveTo>
                  <a:lnTo>
                    <a:pt x="2525923" y="0"/>
                  </a:lnTo>
                  <a:lnTo>
                    <a:pt x="2525923" y="3819921"/>
                  </a:lnTo>
                  <a:lnTo>
                    <a:pt x="0" y="381992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1986" name="Freeform 9">
              <a:extLst>
                <a:ext uri="{FF2B5EF4-FFF2-40B4-BE49-F238E27FC236}">
                  <a16:creationId xmlns:a16="http://schemas.microsoft.com/office/drawing/2014/main" id="{2D26000E-4D64-2E09-05C8-82EB91020D78}"/>
                </a:ext>
              </a:extLst>
            </p:cNvPr>
            <p:cNvSpPr/>
            <p:nvPr/>
          </p:nvSpPr>
          <p:spPr>
            <a:xfrm>
              <a:off x="2831961" y="3528189"/>
              <a:ext cx="1852629" cy="2388490"/>
            </a:xfrm>
            <a:custGeom>
              <a:avLst/>
              <a:gdLst/>
              <a:ahLst/>
              <a:cxnLst/>
              <a:rect l="l" t="t" r="r" b="b"/>
              <a:pathLst>
                <a:path w="2953973" h="3819792">
                  <a:moveTo>
                    <a:pt x="0" y="0"/>
                  </a:moveTo>
                  <a:lnTo>
                    <a:pt x="2953973" y="0"/>
                  </a:lnTo>
                  <a:lnTo>
                    <a:pt x="2953973" y="3819792"/>
                  </a:lnTo>
                  <a:lnTo>
                    <a:pt x="0" y="381979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grpSp>
      <p:sp>
        <p:nvSpPr>
          <p:cNvPr id="1987" name="Freeform 13">
            <a:extLst>
              <a:ext uri="{FF2B5EF4-FFF2-40B4-BE49-F238E27FC236}">
                <a16:creationId xmlns:a16="http://schemas.microsoft.com/office/drawing/2014/main" id="{630B9AC9-C1EC-9B2C-1A3B-3DEBF32725B2}"/>
              </a:ext>
            </a:extLst>
          </p:cNvPr>
          <p:cNvSpPr/>
          <p:nvPr/>
        </p:nvSpPr>
        <p:spPr>
          <a:xfrm>
            <a:off x="542031" y="1387331"/>
            <a:ext cx="1723483" cy="3351522"/>
          </a:xfrm>
          <a:custGeom>
            <a:avLst/>
            <a:gdLst/>
            <a:ahLst/>
            <a:cxnLst/>
            <a:rect l="l" t="t" r="r" b="b"/>
            <a:pathLst>
              <a:path w="2297977" h="4468696">
                <a:moveTo>
                  <a:pt x="0" y="0"/>
                </a:moveTo>
                <a:lnTo>
                  <a:pt x="2297977" y="0"/>
                </a:lnTo>
                <a:lnTo>
                  <a:pt x="2297977" y="4468696"/>
                </a:lnTo>
                <a:lnTo>
                  <a:pt x="0" y="4468696"/>
                </a:lnTo>
                <a:lnTo>
                  <a:pt x="0" y="0"/>
                </a:lnTo>
                <a:close/>
              </a:path>
            </a:pathLst>
          </a:custGeom>
          <a:blipFill>
            <a:blip r:embed="rId8"/>
            <a:stretch>
              <a:fillRect t="-169" b="-169"/>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1988" name="Group 1987">
            <a:extLst>
              <a:ext uri="{FF2B5EF4-FFF2-40B4-BE49-F238E27FC236}">
                <a16:creationId xmlns:a16="http://schemas.microsoft.com/office/drawing/2014/main" id="{B5585309-B36F-B23B-F67C-FB812C75F733}"/>
              </a:ext>
            </a:extLst>
          </p:cNvPr>
          <p:cNvGrpSpPr/>
          <p:nvPr/>
        </p:nvGrpSpPr>
        <p:grpSpPr>
          <a:xfrm>
            <a:off x="649716" y="354663"/>
            <a:ext cx="9163953" cy="1459666"/>
            <a:chOff x="971113" y="341649"/>
            <a:chExt cx="12218604" cy="1946221"/>
          </a:xfrm>
        </p:grpSpPr>
        <p:grpSp>
          <p:nvGrpSpPr>
            <p:cNvPr id="1989" name="Nhóm 23">
              <a:extLst>
                <a:ext uri="{FF2B5EF4-FFF2-40B4-BE49-F238E27FC236}">
                  <a16:creationId xmlns:a16="http://schemas.microsoft.com/office/drawing/2014/main" id="{F9F1213A-9036-1039-1215-830211A1B84B}"/>
                </a:ext>
              </a:extLst>
            </p:cNvPr>
            <p:cNvGrpSpPr/>
            <p:nvPr/>
          </p:nvGrpSpPr>
          <p:grpSpPr>
            <a:xfrm>
              <a:off x="971113" y="906317"/>
              <a:ext cx="4294668" cy="1381553"/>
              <a:chOff x="3666356" y="4573120"/>
              <a:chExt cx="4294668" cy="1381553"/>
            </a:xfrm>
          </p:grpSpPr>
          <p:sp>
            <p:nvSpPr>
              <p:cNvPr id="1993" name="TextBox 67">
                <a:extLst>
                  <a:ext uri="{FF2B5EF4-FFF2-40B4-BE49-F238E27FC236}">
                    <a16:creationId xmlns:a16="http://schemas.microsoft.com/office/drawing/2014/main" id="{83D0B8B7-7CD9-C610-3540-82941A37EE9A}"/>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err="1">
                    <a:ln w="190500">
                      <a:solidFill>
                        <a:srgbClr val="FFFFFF"/>
                      </a:solidFill>
                      <a:prstDash val="solid"/>
                    </a:ln>
                    <a:solidFill>
                      <a:srgbClr val="000000"/>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Trò</a:t>
                </a:r>
                <a:r>
                  <a:rPr kumimoji="0" lang="en-US" sz="8000" b="1" i="0" u="none" strike="noStrike" kern="0" cap="none" spc="0" normalizeH="0" baseline="0" noProof="0" dirty="0">
                    <a:ln w="190500">
                      <a:solidFill>
                        <a:srgbClr val="FFFFFF"/>
                      </a:solidFill>
                      <a:prstDash val="solid"/>
                    </a:ln>
                    <a:solidFill>
                      <a:srgbClr val="000000"/>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en-US" sz="8000" b="1" i="0" u="none" strike="noStrike" kern="0" cap="none" spc="0" normalizeH="0" baseline="0" noProof="0" dirty="0" err="1">
                    <a:ln w="190500">
                      <a:solidFill>
                        <a:srgbClr val="FFFFFF"/>
                      </a:solidFill>
                      <a:prstDash val="solid"/>
                    </a:ln>
                    <a:solidFill>
                      <a:srgbClr val="000000"/>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chơi</a:t>
                </a:r>
                <a:r>
                  <a:rPr kumimoji="0" lang="en-US" sz="8000" b="1" i="0" u="none" strike="noStrike" kern="0" cap="none" spc="0" normalizeH="0" baseline="0" noProof="0" dirty="0">
                    <a:ln w="190500">
                      <a:solidFill>
                        <a:srgbClr val="FFFFFF"/>
                      </a:solidFill>
                      <a:prstDash val="solid"/>
                    </a:ln>
                    <a:solidFill>
                      <a:srgbClr val="000000"/>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a:t>
                </a:r>
              </a:p>
            </p:txBody>
          </p:sp>
          <p:sp>
            <p:nvSpPr>
              <p:cNvPr id="1994" name="TextBox 67">
                <a:extLst>
                  <a:ext uri="{FF2B5EF4-FFF2-40B4-BE49-F238E27FC236}">
                    <a16:creationId xmlns:a16="http://schemas.microsoft.com/office/drawing/2014/main" id="{39599F14-94EA-2ECD-CBD5-B4DB693DF1A5}"/>
                  </a:ext>
                </a:extLst>
              </p:cNvPr>
              <p:cNvSpPr txBox="1"/>
              <p:nvPr/>
            </p:nvSpPr>
            <p:spPr>
              <a:xfrm>
                <a:off x="3680482" y="457312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err="1">
                    <a:ln w="9525">
                      <a:noFill/>
                      <a:prstDash val="solid"/>
                    </a:ln>
                    <a:solidFill>
                      <a:srgbClr val="FF5D5D"/>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Trò</a:t>
                </a:r>
                <a:r>
                  <a:rPr kumimoji="0" lang="en-US" sz="8000" b="1" i="0" u="none" strike="noStrike" kern="0" cap="none" spc="0" normalizeH="0" baseline="0" noProof="0" dirty="0">
                    <a:ln w="9525">
                      <a:noFill/>
                      <a:prstDash val="solid"/>
                    </a:ln>
                    <a:solidFill>
                      <a:srgbClr val="FF5D5D"/>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en-US" sz="8000" b="1" i="0" u="none" strike="noStrike" kern="0" cap="none" spc="0" normalizeH="0" baseline="0" noProof="0" dirty="0" err="1">
                    <a:ln w="9525">
                      <a:noFill/>
                      <a:prstDash val="solid"/>
                    </a:ln>
                    <a:solidFill>
                      <a:srgbClr val="FF5D5D"/>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chơi</a:t>
                </a:r>
                <a:r>
                  <a:rPr kumimoji="0" lang="en-US" sz="8000" b="1" i="0" u="none" strike="noStrike" kern="0" cap="none" spc="0" normalizeH="0" baseline="0" noProof="0" dirty="0">
                    <a:ln w="9525">
                      <a:noFill/>
                      <a:prstDash val="solid"/>
                    </a:ln>
                    <a:solidFill>
                      <a:srgbClr val="FF5D5D"/>
                    </a:solidFill>
                    <a:effectLst>
                      <a:outerShdw blurRad="12700" dist="38100" dir="2700000" algn="tl" rotWithShape="0">
                        <a:srgbClr val="5C9495">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a:t>
                </a:r>
              </a:p>
            </p:txBody>
          </p:sp>
        </p:grpSp>
        <p:grpSp>
          <p:nvGrpSpPr>
            <p:cNvPr id="1990" name="Nhóm 12">
              <a:extLst>
                <a:ext uri="{FF2B5EF4-FFF2-40B4-BE49-F238E27FC236}">
                  <a16:creationId xmlns:a16="http://schemas.microsoft.com/office/drawing/2014/main" id="{8930063E-621B-3260-30C6-E6D21DDC1CC0}"/>
                </a:ext>
              </a:extLst>
            </p:cNvPr>
            <p:cNvGrpSpPr/>
            <p:nvPr/>
          </p:nvGrpSpPr>
          <p:grpSpPr>
            <a:xfrm>
              <a:off x="4388537" y="341649"/>
              <a:ext cx="8801180" cy="1477329"/>
              <a:chOff x="1823004" y="1853320"/>
              <a:chExt cx="7260607" cy="1535635"/>
            </a:xfrm>
          </p:grpSpPr>
          <p:sp>
            <p:nvSpPr>
              <p:cNvPr id="1991" name="Hộp Văn bản 13">
                <a:extLst>
                  <a:ext uri="{FF2B5EF4-FFF2-40B4-BE49-F238E27FC236}">
                    <a16:creationId xmlns:a16="http://schemas.microsoft.com/office/drawing/2014/main" id="{345A7CFA-CE55-EDE4-87AB-0470955CC4CE}"/>
                  </a:ext>
                </a:extLst>
              </p:cNvPr>
              <p:cNvSpPr txBox="1"/>
              <p:nvPr/>
            </p:nvSpPr>
            <p:spPr>
              <a:xfrm>
                <a:off x="1823004" y="1853321"/>
                <a:ext cx="7260607" cy="1535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381000">
                      <a:solidFill>
                        <a:srgbClr val="FFFFFF"/>
                      </a:solidFill>
                    </a:ln>
                    <a:solidFill>
                      <a:srgbClr val="000000"/>
                    </a:solidFill>
                    <a:effectLst/>
                    <a:uLnTx/>
                    <a:uFillTx/>
                    <a:latin typeface="SVN-ARCO Typography" panose="020B0603050302020204" pitchFamily="34" charset="2"/>
                    <a:cs typeface="Arial"/>
                    <a:sym typeface="Arial"/>
                  </a:rPr>
                  <a:t>Tiếp</a:t>
                </a:r>
                <a:r>
                  <a:rPr kumimoji="0" lang="en-US" sz="6600" b="0" i="0" u="none" strike="noStrike" kern="0" cap="none" spc="0" normalizeH="0" baseline="0" noProof="0" dirty="0">
                    <a:ln w="381000">
                      <a:solidFill>
                        <a:srgbClr val="FFFFFF"/>
                      </a:solidFill>
                    </a:ln>
                    <a:solidFill>
                      <a:srgbClr val="000000"/>
                    </a:solidFill>
                    <a:effectLst/>
                    <a:uLnTx/>
                    <a:uFillTx/>
                    <a:latin typeface="SVN-ARCO Typography" panose="020B0603050302020204" pitchFamily="34" charset="2"/>
                    <a:cs typeface="Arial"/>
                    <a:sym typeface="Arial"/>
                  </a:rPr>
                  <a:t> </a:t>
                </a:r>
                <a:r>
                  <a:rPr kumimoji="0" lang="en-US" sz="6600" b="0" i="0" u="none" strike="noStrike" kern="0" cap="none" spc="0" normalizeH="0" baseline="0" noProof="0" dirty="0" err="1">
                    <a:ln w="381000">
                      <a:solidFill>
                        <a:srgbClr val="FFFFFF"/>
                      </a:solidFill>
                    </a:ln>
                    <a:solidFill>
                      <a:srgbClr val="000000"/>
                    </a:solidFill>
                    <a:effectLst/>
                    <a:uLnTx/>
                    <a:uFillTx/>
                    <a:latin typeface="SVN-ARCO Typography" panose="020B0603050302020204" pitchFamily="34" charset="2"/>
                    <a:cs typeface="Arial"/>
                    <a:sym typeface="Arial"/>
                  </a:rPr>
                  <a:t>sức</a:t>
                </a:r>
                <a:endParaRPr kumimoji="0" lang="vi-VN" sz="6600" b="0" i="0" u="none" strike="noStrike" kern="0" cap="none" spc="0" normalizeH="0" baseline="0" noProof="0" dirty="0">
                  <a:ln w="381000">
                    <a:solidFill>
                      <a:srgbClr val="FFFFFF"/>
                    </a:solidFill>
                  </a:ln>
                  <a:solidFill>
                    <a:srgbClr val="000000"/>
                  </a:solidFill>
                  <a:effectLst/>
                  <a:uLnTx/>
                  <a:uFillTx/>
                  <a:latin typeface="SVN-ARCO Typography" panose="020B0603050302020204" pitchFamily="34" charset="2"/>
                  <a:cs typeface="Arial"/>
                  <a:sym typeface="Arial"/>
                </a:endParaRPr>
              </a:p>
            </p:txBody>
          </p:sp>
          <p:sp>
            <p:nvSpPr>
              <p:cNvPr id="1992" name="Hộp Văn bản 14">
                <a:extLst>
                  <a:ext uri="{FF2B5EF4-FFF2-40B4-BE49-F238E27FC236}">
                    <a16:creationId xmlns:a16="http://schemas.microsoft.com/office/drawing/2014/main" id="{D65493CA-AF4D-0490-2FA5-3C7C3FD6B63C}"/>
                  </a:ext>
                </a:extLst>
              </p:cNvPr>
              <p:cNvSpPr txBox="1"/>
              <p:nvPr/>
            </p:nvSpPr>
            <p:spPr>
              <a:xfrm>
                <a:off x="1823004" y="1853320"/>
                <a:ext cx="7260607" cy="15356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err="1">
                    <a:ln w="28575">
                      <a:solidFill>
                        <a:srgbClr val="0070C0"/>
                      </a:solidFill>
                    </a:ln>
                    <a:solidFill>
                      <a:srgbClr val="EAACFE"/>
                    </a:solidFill>
                    <a:effectLst/>
                    <a:uLnTx/>
                    <a:uFillTx/>
                    <a:latin typeface="SVN-ARCO Typography" panose="020B0603050302020204" pitchFamily="34" charset="2"/>
                    <a:cs typeface="Arial"/>
                    <a:sym typeface="Arial"/>
                  </a:rPr>
                  <a:t>T</a:t>
                </a:r>
                <a:r>
                  <a:rPr kumimoji="0" lang="en-US" sz="6600" b="0" i="0" u="none" strike="noStrike" kern="0" cap="none" spc="0" normalizeH="0" baseline="0" noProof="0" dirty="0" err="1">
                    <a:ln w="28575">
                      <a:solidFill>
                        <a:srgbClr val="0070C0"/>
                      </a:solidFill>
                    </a:ln>
                    <a:solidFill>
                      <a:srgbClr val="FFFF97"/>
                    </a:solidFill>
                    <a:effectLst/>
                    <a:uLnTx/>
                    <a:uFillTx/>
                    <a:latin typeface="SVN-ARCO Typography" panose="020B0603050302020204" pitchFamily="34" charset="2"/>
                    <a:cs typeface="Arial"/>
                    <a:sym typeface="Arial"/>
                  </a:rPr>
                  <a:t>i</a:t>
                </a:r>
                <a:r>
                  <a:rPr kumimoji="0" lang="en-US" sz="6600" b="0" i="0" u="none" strike="noStrike" kern="0" cap="none" spc="0" normalizeH="0" baseline="0" noProof="0" dirty="0" err="1">
                    <a:ln w="28575">
                      <a:solidFill>
                        <a:srgbClr val="0070C0"/>
                      </a:solidFill>
                    </a:ln>
                    <a:solidFill>
                      <a:srgbClr val="C4FFAF"/>
                    </a:solidFill>
                    <a:effectLst/>
                    <a:uLnTx/>
                    <a:uFillTx/>
                    <a:latin typeface="SVN-ARCO Typography" panose="020B0603050302020204" pitchFamily="34" charset="2"/>
                    <a:cs typeface="Arial"/>
                    <a:sym typeface="Arial"/>
                  </a:rPr>
                  <a:t>ế</a:t>
                </a:r>
                <a:r>
                  <a:rPr kumimoji="0" lang="en-US" sz="6600" b="0" i="0" u="none" strike="noStrike" kern="0" cap="none" spc="0" normalizeH="0" baseline="0" noProof="0" dirty="0" err="1">
                    <a:ln w="28575">
                      <a:solidFill>
                        <a:srgbClr val="0070C0"/>
                      </a:solidFill>
                    </a:ln>
                    <a:solidFill>
                      <a:srgbClr val="A3CDFF"/>
                    </a:solidFill>
                    <a:effectLst/>
                    <a:uLnTx/>
                    <a:uFillTx/>
                    <a:latin typeface="SVN-ARCO Typography" panose="020B0603050302020204" pitchFamily="34" charset="2"/>
                    <a:cs typeface="Arial"/>
                    <a:sym typeface="Arial"/>
                  </a:rPr>
                  <a:t>p</a:t>
                </a:r>
                <a:r>
                  <a:rPr kumimoji="0" lang="en-US" sz="6600" b="0" i="0" u="none" strike="noStrike" kern="0" cap="none" spc="0" normalizeH="0" baseline="0" noProof="0" dirty="0">
                    <a:ln w="28575">
                      <a:solidFill>
                        <a:srgbClr val="0070C0"/>
                      </a:solidFill>
                    </a:ln>
                    <a:solidFill>
                      <a:srgbClr val="FFAAA3"/>
                    </a:solidFill>
                    <a:effectLst/>
                    <a:uLnTx/>
                    <a:uFillTx/>
                    <a:latin typeface="SVN-ARCO Typography" panose="020B0603050302020204" pitchFamily="34" charset="2"/>
                    <a:cs typeface="Arial"/>
                    <a:sym typeface="Arial"/>
                  </a:rPr>
                  <a:t> </a:t>
                </a:r>
                <a:r>
                  <a:rPr kumimoji="0" lang="en-US" sz="6600" b="0" i="0" u="none" strike="noStrike" kern="0" cap="none" spc="0" normalizeH="0" baseline="0" noProof="0" dirty="0" err="1">
                    <a:ln w="28575">
                      <a:solidFill>
                        <a:srgbClr val="0070C0"/>
                      </a:solidFill>
                    </a:ln>
                    <a:solidFill>
                      <a:srgbClr val="FFFF97"/>
                    </a:solidFill>
                    <a:effectLst/>
                    <a:uLnTx/>
                    <a:uFillTx/>
                    <a:latin typeface="SVN-ARCO Typography" panose="020B0603050302020204" pitchFamily="34" charset="2"/>
                    <a:cs typeface="Arial"/>
                    <a:sym typeface="Arial"/>
                  </a:rPr>
                  <a:t>s</a:t>
                </a:r>
                <a:r>
                  <a:rPr kumimoji="0" lang="en-US" sz="6600" b="0" i="0" u="none" strike="noStrike" kern="0" cap="none" spc="0" normalizeH="0" baseline="0" noProof="0" dirty="0" err="1">
                    <a:ln w="28575">
                      <a:solidFill>
                        <a:srgbClr val="0070C0"/>
                      </a:solidFill>
                    </a:ln>
                    <a:solidFill>
                      <a:srgbClr val="FFA7A7"/>
                    </a:solidFill>
                    <a:effectLst/>
                    <a:uLnTx/>
                    <a:uFillTx/>
                    <a:latin typeface="SVN-ARCO Typography" panose="020B0603050302020204" pitchFamily="34" charset="2"/>
                    <a:cs typeface="Arial"/>
                    <a:sym typeface="Arial"/>
                  </a:rPr>
                  <a:t>ứ</a:t>
                </a:r>
                <a:r>
                  <a:rPr kumimoji="0" lang="en-US" sz="6600" b="0" i="0" u="none" strike="noStrike" kern="0" cap="none" spc="0" normalizeH="0" baseline="0" noProof="0" dirty="0" err="1">
                    <a:ln w="28575">
                      <a:solidFill>
                        <a:srgbClr val="0070C0"/>
                      </a:solidFill>
                    </a:ln>
                    <a:solidFill>
                      <a:srgbClr val="C4FFAF"/>
                    </a:solidFill>
                    <a:effectLst/>
                    <a:uLnTx/>
                    <a:uFillTx/>
                    <a:latin typeface="SVN-ARCO Typography" panose="020B0603050302020204" pitchFamily="34" charset="2"/>
                    <a:cs typeface="Arial"/>
                    <a:sym typeface="Arial"/>
                  </a:rPr>
                  <a:t>c</a:t>
                </a:r>
                <a:r>
                  <a:rPr kumimoji="0" lang="en-US" sz="6600" b="0" i="0" u="none" strike="noStrike" kern="0" cap="none" spc="0" normalizeH="0" baseline="0" noProof="0" dirty="0">
                    <a:ln w="28575">
                      <a:solidFill>
                        <a:srgbClr val="0070C0"/>
                      </a:solidFill>
                    </a:ln>
                    <a:solidFill>
                      <a:srgbClr val="C25F7F">
                        <a:lumMod val="60000"/>
                        <a:lumOff val="40000"/>
                      </a:srgbClr>
                    </a:solidFill>
                    <a:effectLst/>
                    <a:uLnTx/>
                    <a:uFillTx/>
                    <a:latin typeface="SVN-ARCO Typography" panose="020B0603050302020204" pitchFamily="34" charset="2"/>
                    <a:cs typeface="Arial"/>
                    <a:sym typeface="Arial"/>
                  </a:rPr>
                  <a:t> </a:t>
                </a:r>
                <a:endParaRPr kumimoji="0" lang="vi-VN" sz="6600" b="0" i="0" u="none" strike="noStrike" kern="0" cap="none" spc="0" normalizeH="0" baseline="0" noProof="0" dirty="0">
                  <a:ln w="28575">
                    <a:solidFill>
                      <a:srgbClr val="0070C0"/>
                    </a:solidFill>
                  </a:ln>
                  <a:solidFill>
                    <a:srgbClr val="7ABEAE">
                      <a:lumMod val="40000"/>
                      <a:lumOff val="60000"/>
                    </a:srgbClr>
                  </a:solidFill>
                  <a:effectLst/>
                  <a:uLnTx/>
                  <a:uFillTx/>
                  <a:latin typeface="SVN-ARCO Typography" panose="020B0603050302020204" pitchFamily="34" charset="2"/>
                  <a:cs typeface="Arial"/>
                  <a:sym typeface="Arial"/>
                </a:endParaRPr>
              </a:p>
            </p:txBody>
          </p:sp>
        </p:grpSp>
      </p:grpSp>
    </p:spTree>
    <p:extLst>
      <p:ext uri="{BB962C8B-B14F-4D97-AF65-F5344CB8AC3E}">
        <p14:creationId xmlns:p14="http://schemas.microsoft.com/office/powerpoint/2010/main" val="88709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88"/>
                                        </p:tgtEl>
                                        <p:attrNameLst>
                                          <p:attrName>style.visibility</p:attrName>
                                        </p:attrNameLst>
                                      </p:cBhvr>
                                      <p:to>
                                        <p:strVal val="visible"/>
                                      </p:to>
                                    </p:set>
                                    <p:anim calcmode="lin" valueType="num">
                                      <p:cBhvr>
                                        <p:cTn id="7" dur="700" fill="hold"/>
                                        <p:tgtEl>
                                          <p:spTgt spid="1988"/>
                                        </p:tgtEl>
                                        <p:attrNameLst>
                                          <p:attrName>ppt_w</p:attrName>
                                        </p:attrNameLst>
                                      </p:cBhvr>
                                      <p:tavLst>
                                        <p:tav tm="0">
                                          <p:val>
                                            <p:fltVal val="0"/>
                                          </p:val>
                                        </p:tav>
                                        <p:tav tm="100000">
                                          <p:val>
                                            <p:strVal val="#ppt_w"/>
                                          </p:val>
                                        </p:tav>
                                      </p:tavLst>
                                    </p:anim>
                                    <p:anim calcmode="lin" valueType="num">
                                      <p:cBhvr>
                                        <p:cTn id="8" dur="700" fill="hold"/>
                                        <p:tgtEl>
                                          <p:spTgt spid="1988"/>
                                        </p:tgtEl>
                                        <p:attrNameLst>
                                          <p:attrName>ppt_h</p:attrName>
                                        </p:attrNameLst>
                                      </p:cBhvr>
                                      <p:tavLst>
                                        <p:tav tm="0">
                                          <p:val>
                                            <p:fltVal val="0"/>
                                          </p:val>
                                        </p:tav>
                                        <p:tav tm="100000">
                                          <p:val>
                                            <p:strVal val="#ppt_h"/>
                                          </p:val>
                                        </p:tav>
                                      </p:tavLst>
                                    </p:anim>
                                    <p:animEffect transition="in" filter="fade">
                                      <p:cBhvr>
                                        <p:cTn id="9" dur="700"/>
                                        <p:tgtEl>
                                          <p:spTgt spid="1988"/>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1988"/>
                                        </p:tgtEl>
                                        <p:attrNameLst>
                                          <p:attrName>r</p:attrName>
                                        </p:attrNameLst>
                                      </p:cBhvr>
                                    </p:animRot>
                                    <p:animRot by="-240000">
                                      <p:cBhvr>
                                        <p:cTn id="13" dur="200" fill="hold">
                                          <p:stCondLst>
                                            <p:cond delay="200"/>
                                          </p:stCondLst>
                                        </p:cTn>
                                        <p:tgtEl>
                                          <p:spTgt spid="1988"/>
                                        </p:tgtEl>
                                        <p:attrNameLst>
                                          <p:attrName>r</p:attrName>
                                        </p:attrNameLst>
                                      </p:cBhvr>
                                    </p:animRot>
                                    <p:animRot by="240000">
                                      <p:cBhvr>
                                        <p:cTn id="14" dur="200" fill="hold">
                                          <p:stCondLst>
                                            <p:cond delay="400"/>
                                          </p:stCondLst>
                                        </p:cTn>
                                        <p:tgtEl>
                                          <p:spTgt spid="1988"/>
                                        </p:tgtEl>
                                        <p:attrNameLst>
                                          <p:attrName>r</p:attrName>
                                        </p:attrNameLst>
                                      </p:cBhvr>
                                    </p:animRot>
                                    <p:animRot by="-240000">
                                      <p:cBhvr>
                                        <p:cTn id="15" dur="200" fill="hold">
                                          <p:stCondLst>
                                            <p:cond delay="600"/>
                                          </p:stCondLst>
                                        </p:cTn>
                                        <p:tgtEl>
                                          <p:spTgt spid="1988"/>
                                        </p:tgtEl>
                                        <p:attrNameLst>
                                          <p:attrName>r</p:attrName>
                                        </p:attrNameLst>
                                      </p:cBhvr>
                                    </p:animRot>
                                    <p:animRot by="120000">
                                      <p:cBhvr>
                                        <p:cTn id="16" dur="200" fill="hold">
                                          <p:stCondLst>
                                            <p:cond delay="800"/>
                                          </p:stCondLst>
                                        </p:cTn>
                                        <p:tgtEl>
                                          <p:spTgt spid="1988"/>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87977" y="1029343"/>
            <a:ext cx="860951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Trước mặt chúng tôi là những dãy núi .</a:t>
            </a: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Star: 7 Points 2">
            <a:extLst>
              <a:ext uri="{FF2B5EF4-FFF2-40B4-BE49-F238E27FC236}">
                <a16:creationId xmlns:a16="http://schemas.microsoft.com/office/drawing/2014/main" id="{58844769-12AC-7ADC-38EC-FDB36810EFD0}"/>
              </a:ext>
            </a:extLst>
          </p:cNvPr>
          <p:cNvSpPr/>
          <p:nvPr/>
        </p:nvSpPr>
        <p:spPr>
          <a:xfrm>
            <a:off x="7047725" y="1104016"/>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F367E41F-76EE-20F4-5121-6AEE2F3579E2}"/>
              </a:ext>
            </a:extLst>
          </p:cNvPr>
          <p:cNvSpPr txBox="1"/>
          <p:nvPr/>
        </p:nvSpPr>
        <p:spPr>
          <a:xfrm>
            <a:off x="1024527" y="1922978"/>
            <a:ext cx="7852229" cy="769441"/>
          </a:xfrm>
          <a:prstGeom prst="rect">
            <a:avLst/>
          </a:prstGeom>
          <a:noFill/>
        </p:spPr>
        <p:txBody>
          <a:bodyPr wrap="square" rtlCol="0">
            <a:spAutoFit/>
          </a:bodyPr>
          <a:lstStyle/>
          <a:p>
            <a:r>
              <a:rPr lang="en-US" sz="4400">
                <a:solidFill>
                  <a:srgbClr val="FF0000"/>
                </a:solidFill>
                <a:effectLst/>
                <a:latin typeface="Times New Roman" panose="02020603050405020304" pitchFamily="18" charset="0"/>
                <a:ea typeface="Calibri" panose="020F0502020204030204" pitchFamily="34" charset="0"/>
              </a:rPr>
              <a:t>trập trùng/ nhấp nhô chạy dài/…; </a:t>
            </a:r>
            <a:endParaRPr lang="en-US" sz="3600">
              <a:solidFill>
                <a:srgbClr val="FF0000"/>
              </a:solidFill>
            </a:endParaRPr>
          </a:p>
        </p:txBody>
      </p:sp>
    </p:spTree>
    <p:extLst>
      <p:ext uri="{BB962C8B-B14F-4D97-AF65-F5344CB8AC3E}">
        <p14:creationId xmlns:p14="http://schemas.microsoft.com/office/powerpoint/2010/main" val="293139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1163863" y="1029346"/>
            <a:ext cx="8609512" cy="584775"/>
          </a:xfrm>
          <a:prstGeom prst="rect">
            <a:avLst/>
          </a:prstGeom>
          <a:noFill/>
        </p:spPr>
        <p:txBody>
          <a:bodyPr wrap="square" rtlCol="0">
            <a:spAutoFit/>
          </a:bodyPr>
          <a:lstStyle/>
          <a:p>
            <a:pPr lvl="0" algn="just"/>
            <a:r>
              <a:rPr lang="vi-VN" sz="3200">
                <a:latin typeface="Calibri" panose="020F0502020204030204" pitchFamily="34" charset="0"/>
                <a:cs typeface="Calibri" panose="020F0502020204030204" pitchFamily="34" charset="0"/>
              </a:rPr>
              <a:t>b. Dưới ánh nắng, dòng sông       trôi.</a:t>
            </a: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Star: 7 Points 2">
            <a:extLst>
              <a:ext uri="{FF2B5EF4-FFF2-40B4-BE49-F238E27FC236}">
                <a16:creationId xmlns:a16="http://schemas.microsoft.com/office/drawing/2014/main" id="{58844769-12AC-7ADC-38EC-FDB36810EFD0}"/>
              </a:ext>
            </a:extLst>
          </p:cNvPr>
          <p:cNvSpPr/>
          <p:nvPr/>
        </p:nvSpPr>
        <p:spPr>
          <a:xfrm>
            <a:off x="6094811" y="1104019"/>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F367E41F-76EE-20F4-5121-6AEE2F3579E2}"/>
              </a:ext>
            </a:extLst>
          </p:cNvPr>
          <p:cNvSpPr txBox="1"/>
          <p:nvPr/>
        </p:nvSpPr>
        <p:spPr>
          <a:xfrm>
            <a:off x="1663156" y="1973613"/>
            <a:ext cx="7852229" cy="769441"/>
          </a:xfrm>
          <a:prstGeom prst="rect">
            <a:avLst/>
          </a:prstGeom>
          <a:noFill/>
        </p:spPr>
        <p:txBody>
          <a:bodyPr wrap="square" rtlCol="0">
            <a:spAutoFit/>
          </a:bodyPr>
          <a:lstStyle/>
          <a:p>
            <a:pPr lvl="0"/>
            <a:r>
              <a:rPr lang="en-US" sz="4400">
                <a:solidFill>
                  <a:srgbClr val="FF0000"/>
                </a:solidFill>
                <a:latin typeface="Times New Roman" panose="02020603050405020304" pitchFamily="18" charset="0"/>
                <a:ea typeface="Calibri" panose="020F0502020204030204" pitchFamily="34" charset="0"/>
              </a:rPr>
              <a:t> lững lờ/ êm đềm/…; </a:t>
            </a:r>
            <a:endParaRPr kumimoji="0" lang="en-US" sz="3600" b="0" i="0" u="none" strike="noStrike" kern="0" cap="none" spc="0" normalizeH="0" baseline="0" noProof="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2108261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60" name="Google Shape;1560;p47"/>
          <p:cNvSpPr/>
          <p:nvPr/>
        </p:nvSpPr>
        <p:spPr>
          <a:xfrm rot="-2462095">
            <a:off x="3076748" y="2005999"/>
            <a:ext cx="3038190" cy="2929361"/>
          </a:xfrm>
          <a:custGeom>
            <a:avLst/>
            <a:gdLst/>
            <a:ahLst/>
            <a:cxnLst/>
            <a:rect l="l" t="t" r="r" b="b"/>
            <a:pathLst>
              <a:path w="13903" h="14238" extrusionOk="0">
                <a:moveTo>
                  <a:pt x="13770" y="4935"/>
                </a:moveTo>
                <a:cubicBezTo>
                  <a:pt x="13770" y="4942"/>
                  <a:pt x="13769" y="4948"/>
                  <a:pt x="13767" y="4953"/>
                </a:cubicBezTo>
                <a:lnTo>
                  <a:pt x="13767" y="4953"/>
                </a:lnTo>
                <a:cubicBezTo>
                  <a:pt x="13807" y="4960"/>
                  <a:pt x="13846" y="4967"/>
                  <a:pt x="13885" y="4974"/>
                </a:cubicBezTo>
                <a:cubicBezTo>
                  <a:pt x="13888" y="4974"/>
                  <a:pt x="13891" y="4974"/>
                  <a:pt x="13894" y="4975"/>
                </a:cubicBezTo>
                <a:lnTo>
                  <a:pt x="13894" y="4975"/>
                </a:lnTo>
                <a:cubicBezTo>
                  <a:pt x="13879" y="4971"/>
                  <a:pt x="13844" y="4960"/>
                  <a:pt x="13770" y="4935"/>
                </a:cubicBezTo>
                <a:close/>
                <a:moveTo>
                  <a:pt x="13894" y="4975"/>
                </a:moveTo>
                <a:cubicBezTo>
                  <a:pt x="13899" y="4976"/>
                  <a:pt x="13902" y="4977"/>
                  <a:pt x="13902" y="4977"/>
                </a:cubicBezTo>
                <a:cubicBezTo>
                  <a:pt x="13903" y="4977"/>
                  <a:pt x="13899" y="4976"/>
                  <a:pt x="13894" y="4975"/>
                </a:cubicBezTo>
                <a:close/>
                <a:moveTo>
                  <a:pt x="12905" y="0"/>
                </a:moveTo>
                <a:cubicBezTo>
                  <a:pt x="12867" y="0"/>
                  <a:pt x="12867" y="0"/>
                  <a:pt x="12848" y="19"/>
                </a:cubicBezTo>
                <a:cubicBezTo>
                  <a:pt x="12349" y="499"/>
                  <a:pt x="11888" y="979"/>
                  <a:pt x="11427" y="1479"/>
                </a:cubicBezTo>
                <a:cubicBezTo>
                  <a:pt x="11139" y="1824"/>
                  <a:pt x="10831" y="2132"/>
                  <a:pt x="10543" y="2477"/>
                </a:cubicBezTo>
                <a:cubicBezTo>
                  <a:pt x="10601" y="2304"/>
                  <a:pt x="10659" y="2112"/>
                  <a:pt x="10697" y="1920"/>
                </a:cubicBezTo>
                <a:cubicBezTo>
                  <a:pt x="10793" y="1421"/>
                  <a:pt x="10793" y="864"/>
                  <a:pt x="10620" y="365"/>
                </a:cubicBezTo>
                <a:cubicBezTo>
                  <a:pt x="10620" y="326"/>
                  <a:pt x="10601" y="307"/>
                  <a:pt x="10563" y="307"/>
                </a:cubicBezTo>
                <a:lnTo>
                  <a:pt x="10543" y="307"/>
                </a:lnTo>
                <a:cubicBezTo>
                  <a:pt x="10524" y="307"/>
                  <a:pt x="10505" y="365"/>
                  <a:pt x="10505" y="384"/>
                </a:cubicBezTo>
                <a:cubicBezTo>
                  <a:pt x="10543" y="499"/>
                  <a:pt x="10563" y="615"/>
                  <a:pt x="10601" y="730"/>
                </a:cubicBezTo>
                <a:cubicBezTo>
                  <a:pt x="10620" y="826"/>
                  <a:pt x="10620" y="960"/>
                  <a:pt x="10620" y="1056"/>
                </a:cubicBezTo>
                <a:cubicBezTo>
                  <a:pt x="10620" y="1171"/>
                  <a:pt x="10620" y="1287"/>
                  <a:pt x="10601" y="1402"/>
                </a:cubicBezTo>
                <a:cubicBezTo>
                  <a:pt x="10563" y="1536"/>
                  <a:pt x="10563" y="1671"/>
                  <a:pt x="10524" y="1786"/>
                </a:cubicBezTo>
                <a:cubicBezTo>
                  <a:pt x="10505" y="1940"/>
                  <a:pt x="10447" y="2074"/>
                  <a:pt x="10409" y="2208"/>
                </a:cubicBezTo>
                <a:cubicBezTo>
                  <a:pt x="10275" y="2516"/>
                  <a:pt x="10140" y="2804"/>
                  <a:pt x="9967" y="3092"/>
                </a:cubicBezTo>
                <a:cubicBezTo>
                  <a:pt x="9564" y="3572"/>
                  <a:pt x="9122" y="4052"/>
                  <a:pt x="8700" y="4513"/>
                </a:cubicBezTo>
                <a:cubicBezTo>
                  <a:pt x="8450" y="4743"/>
                  <a:pt x="8220" y="5012"/>
                  <a:pt x="7970" y="5223"/>
                </a:cubicBezTo>
                <a:lnTo>
                  <a:pt x="7913" y="5300"/>
                </a:lnTo>
                <a:cubicBezTo>
                  <a:pt x="7932" y="5204"/>
                  <a:pt x="7970" y="5089"/>
                  <a:pt x="8009" y="4993"/>
                </a:cubicBezTo>
                <a:cubicBezTo>
                  <a:pt x="8047" y="4743"/>
                  <a:pt x="8105" y="4513"/>
                  <a:pt x="8105" y="4263"/>
                </a:cubicBezTo>
                <a:cubicBezTo>
                  <a:pt x="8124" y="3994"/>
                  <a:pt x="8124" y="3764"/>
                  <a:pt x="8124" y="3495"/>
                </a:cubicBezTo>
                <a:cubicBezTo>
                  <a:pt x="8124" y="3265"/>
                  <a:pt x="8066" y="3015"/>
                  <a:pt x="8047" y="2785"/>
                </a:cubicBezTo>
                <a:cubicBezTo>
                  <a:pt x="8009" y="2535"/>
                  <a:pt x="7951" y="2266"/>
                  <a:pt x="7913" y="2036"/>
                </a:cubicBezTo>
                <a:cubicBezTo>
                  <a:pt x="7817" y="1556"/>
                  <a:pt x="7644" y="1075"/>
                  <a:pt x="7471" y="615"/>
                </a:cubicBezTo>
                <a:cubicBezTo>
                  <a:pt x="7471" y="595"/>
                  <a:pt x="7452" y="576"/>
                  <a:pt x="7432" y="576"/>
                </a:cubicBezTo>
                <a:lnTo>
                  <a:pt x="7394" y="576"/>
                </a:lnTo>
                <a:cubicBezTo>
                  <a:pt x="7375" y="576"/>
                  <a:pt x="7356" y="615"/>
                  <a:pt x="7356" y="634"/>
                </a:cubicBezTo>
                <a:cubicBezTo>
                  <a:pt x="7548" y="1171"/>
                  <a:pt x="7682" y="1728"/>
                  <a:pt x="7778" y="2266"/>
                </a:cubicBezTo>
                <a:cubicBezTo>
                  <a:pt x="7874" y="2842"/>
                  <a:pt x="7913" y="3418"/>
                  <a:pt x="7855" y="3994"/>
                </a:cubicBezTo>
                <a:cubicBezTo>
                  <a:pt x="7817" y="4417"/>
                  <a:pt x="7721" y="4820"/>
                  <a:pt x="7567" y="5204"/>
                </a:cubicBezTo>
                <a:cubicBezTo>
                  <a:pt x="7471" y="5435"/>
                  <a:pt x="7375" y="5665"/>
                  <a:pt x="7260" y="5876"/>
                </a:cubicBezTo>
                <a:lnTo>
                  <a:pt x="7202" y="5915"/>
                </a:lnTo>
                <a:cubicBezTo>
                  <a:pt x="6991" y="6107"/>
                  <a:pt x="6780" y="6299"/>
                  <a:pt x="6568" y="6472"/>
                </a:cubicBezTo>
                <a:cubicBezTo>
                  <a:pt x="6338" y="6644"/>
                  <a:pt x="6127" y="6837"/>
                  <a:pt x="5915" y="7009"/>
                </a:cubicBezTo>
                <a:cubicBezTo>
                  <a:pt x="5819" y="7067"/>
                  <a:pt x="5723" y="7163"/>
                  <a:pt x="5627" y="7240"/>
                </a:cubicBezTo>
                <a:cubicBezTo>
                  <a:pt x="5666" y="7067"/>
                  <a:pt x="5723" y="6875"/>
                  <a:pt x="5743" y="6721"/>
                </a:cubicBezTo>
                <a:cubicBezTo>
                  <a:pt x="5839" y="6241"/>
                  <a:pt x="5858" y="5723"/>
                  <a:pt x="5896" y="5243"/>
                </a:cubicBezTo>
                <a:cubicBezTo>
                  <a:pt x="5896" y="4993"/>
                  <a:pt x="5896" y="4743"/>
                  <a:pt x="5858" y="4474"/>
                </a:cubicBezTo>
                <a:lnTo>
                  <a:pt x="5800" y="3764"/>
                </a:lnTo>
                <a:cubicBezTo>
                  <a:pt x="5723" y="3322"/>
                  <a:pt x="5608" y="2900"/>
                  <a:pt x="5416" y="2496"/>
                </a:cubicBezTo>
                <a:cubicBezTo>
                  <a:pt x="5320" y="2304"/>
                  <a:pt x="5186" y="2132"/>
                  <a:pt x="5070" y="1959"/>
                </a:cubicBezTo>
                <a:cubicBezTo>
                  <a:pt x="5070" y="1959"/>
                  <a:pt x="5051" y="1940"/>
                  <a:pt x="5032" y="1940"/>
                </a:cubicBezTo>
                <a:cubicBezTo>
                  <a:pt x="4994" y="1940"/>
                  <a:pt x="4994" y="1940"/>
                  <a:pt x="4974" y="1959"/>
                </a:cubicBezTo>
                <a:cubicBezTo>
                  <a:pt x="4955" y="1978"/>
                  <a:pt x="4955" y="2016"/>
                  <a:pt x="4974" y="2036"/>
                </a:cubicBezTo>
                <a:cubicBezTo>
                  <a:pt x="4994" y="2055"/>
                  <a:pt x="4994" y="2074"/>
                  <a:pt x="5032" y="2112"/>
                </a:cubicBezTo>
                <a:cubicBezTo>
                  <a:pt x="5147" y="2247"/>
                  <a:pt x="5224" y="2400"/>
                  <a:pt x="5282" y="2554"/>
                </a:cubicBezTo>
                <a:cubicBezTo>
                  <a:pt x="5435" y="2881"/>
                  <a:pt x="5512" y="3188"/>
                  <a:pt x="5551" y="3514"/>
                </a:cubicBezTo>
                <a:cubicBezTo>
                  <a:pt x="5608" y="3802"/>
                  <a:pt x="5627" y="4129"/>
                  <a:pt x="5627" y="4417"/>
                </a:cubicBezTo>
                <a:cubicBezTo>
                  <a:pt x="5627" y="4724"/>
                  <a:pt x="5627" y="5031"/>
                  <a:pt x="5608" y="5339"/>
                </a:cubicBezTo>
                <a:cubicBezTo>
                  <a:pt x="5570" y="5684"/>
                  <a:pt x="5531" y="6049"/>
                  <a:pt x="5454" y="6376"/>
                </a:cubicBezTo>
                <a:cubicBezTo>
                  <a:pt x="5378" y="6683"/>
                  <a:pt x="5320" y="6971"/>
                  <a:pt x="5186" y="7297"/>
                </a:cubicBezTo>
                <a:cubicBezTo>
                  <a:pt x="5147" y="7432"/>
                  <a:pt x="5090" y="7585"/>
                  <a:pt x="5032" y="7720"/>
                </a:cubicBezTo>
                <a:cubicBezTo>
                  <a:pt x="4878" y="7835"/>
                  <a:pt x="4744" y="7970"/>
                  <a:pt x="4571" y="8085"/>
                </a:cubicBezTo>
                <a:cubicBezTo>
                  <a:pt x="4110" y="8450"/>
                  <a:pt x="3688" y="8834"/>
                  <a:pt x="3246" y="9218"/>
                </a:cubicBezTo>
                <a:cubicBezTo>
                  <a:pt x="2824" y="9602"/>
                  <a:pt x="2401" y="10005"/>
                  <a:pt x="2017" y="10428"/>
                </a:cubicBezTo>
                <a:cubicBezTo>
                  <a:pt x="1153" y="11426"/>
                  <a:pt x="385" y="12540"/>
                  <a:pt x="58" y="13827"/>
                </a:cubicBezTo>
                <a:cubicBezTo>
                  <a:pt x="1" y="13980"/>
                  <a:pt x="97" y="14172"/>
                  <a:pt x="289" y="14230"/>
                </a:cubicBezTo>
                <a:cubicBezTo>
                  <a:pt x="311" y="14236"/>
                  <a:pt x="335" y="14238"/>
                  <a:pt x="360" y="14238"/>
                </a:cubicBezTo>
                <a:cubicBezTo>
                  <a:pt x="420" y="14238"/>
                  <a:pt x="484" y="14224"/>
                  <a:pt x="538" y="14211"/>
                </a:cubicBezTo>
                <a:cubicBezTo>
                  <a:pt x="634" y="14153"/>
                  <a:pt x="654" y="14076"/>
                  <a:pt x="711" y="13980"/>
                </a:cubicBezTo>
                <a:cubicBezTo>
                  <a:pt x="750" y="13884"/>
                  <a:pt x="807" y="13769"/>
                  <a:pt x="826" y="13673"/>
                </a:cubicBezTo>
                <a:cubicBezTo>
                  <a:pt x="999" y="13289"/>
                  <a:pt x="1191" y="12905"/>
                  <a:pt x="1403" y="12540"/>
                </a:cubicBezTo>
                <a:cubicBezTo>
                  <a:pt x="1614" y="12194"/>
                  <a:pt x="1863" y="11829"/>
                  <a:pt x="2113" y="11522"/>
                </a:cubicBezTo>
                <a:cubicBezTo>
                  <a:pt x="2459" y="11081"/>
                  <a:pt x="2843" y="10677"/>
                  <a:pt x="3227" y="10274"/>
                </a:cubicBezTo>
                <a:cubicBezTo>
                  <a:pt x="3630" y="9851"/>
                  <a:pt x="4033" y="9448"/>
                  <a:pt x="4475" y="9064"/>
                </a:cubicBezTo>
                <a:cubicBezTo>
                  <a:pt x="4667" y="8891"/>
                  <a:pt x="4859" y="8699"/>
                  <a:pt x="5051" y="8546"/>
                </a:cubicBezTo>
                <a:cubicBezTo>
                  <a:pt x="5128" y="8488"/>
                  <a:pt x="5224" y="8469"/>
                  <a:pt x="5282" y="8411"/>
                </a:cubicBezTo>
                <a:cubicBezTo>
                  <a:pt x="5378" y="8373"/>
                  <a:pt x="5454" y="8354"/>
                  <a:pt x="5551" y="8296"/>
                </a:cubicBezTo>
                <a:lnTo>
                  <a:pt x="5531" y="8296"/>
                </a:lnTo>
                <a:cubicBezTo>
                  <a:pt x="5531" y="8296"/>
                  <a:pt x="5551" y="8296"/>
                  <a:pt x="5551" y="8277"/>
                </a:cubicBezTo>
                <a:cubicBezTo>
                  <a:pt x="5839" y="8162"/>
                  <a:pt x="6127" y="8066"/>
                  <a:pt x="6415" y="7989"/>
                </a:cubicBezTo>
                <a:cubicBezTo>
                  <a:pt x="6722" y="7912"/>
                  <a:pt x="7048" y="7835"/>
                  <a:pt x="7356" y="7816"/>
                </a:cubicBezTo>
                <a:lnTo>
                  <a:pt x="7375" y="7816"/>
                </a:lnTo>
                <a:cubicBezTo>
                  <a:pt x="7490" y="7797"/>
                  <a:pt x="7586" y="7797"/>
                  <a:pt x="7721" y="7797"/>
                </a:cubicBezTo>
                <a:cubicBezTo>
                  <a:pt x="7855" y="7797"/>
                  <a:pt x="7970" y="7777"/>
                  <a:pt x="8124" y="7777"/>
                </a:cubicBezTo>
                <a:lnTo>
                  <a:pt x="8930" y="7777"/>
                </a:lnTo>
                <a:cubicBezTo>
                  <a:pt x="9199" y="7777"/>
                  <a:pt x="9468" y="7797"/>
                  <a:pt x="9698" y="7816"/>
                </a:cubicBezTo>
                <a:cubicBezTo>
                  <a:pt x="9967" y="7835"/>
                  <a:pt x="10236" y="7874"/>
                  <a:pt x="10467" y="7912"/>
                </a:cubicBezTo>
                <a:cubicBezTo>
                  <a:pt x="10659" y="7931"/>
                  <a:pt x="10831" y="7970"/>
                  <a:pt x="11024" y="7989"/>
                </a:cubicBezTo>
                <a:cubicBezTo>
                  <a:pt x="11196" y="8008"/>
                  <a:pt x="11388" y="8066"/>
                  <a:pt x="11561" y="8085"/>
                </a:cubicBezTo>
                <a:lnTo>
                  <a:pt x="12560" y="8296"/>
                </a:lnTo>
                <a:cubicBezTo>
                  <a:pt x="12579" y="8296"/>
                  <a:pt x="12637" y="8296"/>
                  <a:pt x="12637" y="8258"/>
                </a:cubicBezTo>
                <a:cubicBezTo>
                  <a:pt x="12637" y="8219"/>
                  <a:pt x="12637" y="8181"/>
                  <a:pt x="12579" y="8181"/>
                </a:cubicBezTo>
                <a:cubicBezTo>
                  <a:pt x="12291" y="8104"/>
                  <a:pt x="12041" y="8027"/>
                  <a:pt x="11753" y="7970"/>
                </a:cubicBezTo>
                <a:cubicBezTo>
                  <a:pt x="11465" y="7893"/>
                  <a:pt x="11177" y="7816"/>
                  <a:pt x="10889" y="7777"/>
                </a:cubicBezTo>
                <a:cubicBezTo>
                  <a:pt x="10735" y="7739"/>
                  <a:pt x="10601" y="7701"/>
                  <a:pt x="10447" y="7681"/>
                </a:cubicBezTo>
                <a:cubicBezTo>
                  <a:pt x="10313" y="7643"/>
                  <a:pt x="10140" y="7605"/>
                  <a:pt x="9967" y="7585"/>
                </a:cubicBezTo>
                <a:lnTo>
                  <a:pt x="9545" y="7509"/>
                </a:lnTo>
                <a:cubicBezTo>
                  <a:pt x="9372" y="7489"/>
                  <a:pt x="9218" y="7451"/>
                  <a:pt x="9065" y="7432"/>
                </a:cubicBezTo>
                <a:cubicBezTo>
                  <a:pt x="8738" y="7413"/>
                  <a:pt x="8431" y="7393"/>
                  <a:pt x="8143" y="7355"/>
                </a:cubicBezTo>
                <a:lnTo>
                  <a:pt x="7682" y="7355"/>
                </a:lnTo>
                <a:cubicBezTo>
                  <a:pt x="7528" y="7355"/>
                  <a:pt x="7375" y="7355"/>
                  <a:pt x="7202" y="7393"/>
                </a:cubicBezTo>
                <a:cubicBezTo>
                  <a:pt x="6895" y="7413"/>
                  <a:pt x="6607" y="7451"/>
                  <a:pt x="6299" y="7528"/>
                </a:cubicBezTo>
                <a:cubicBezTo>
                  <a:pt x="6203" y="7547"/>
                  <a:pt x="6107" y="7585"/>
                  <a:pt x="5992" y="7605"/>
                </a:cubicBezTo>
                <a:cubicBezTo>
                  <a:pt x="6299" y="7317"/>
                  <a:pt x="6626" y="7029"/>
                  <a:pt x="6952" y="6740"/>
                </a:cubicBezTo>
                <a:cubicBezTo>
                  <a:pt x="7164" y="6548"/>
                  <a:pt x="7356" y="6356"/>
                  <a:pt x="7548" y="6145"/>
                </a:cubicBezTo>
                <a:cubicBezTo>
                  <a:pt x="7721" y="6011"/>
                  <a:pt x="7874" y="5915"/>
                  <a:pt x="8047" y="5819"/>
                </a:cubicBezTo>
                <a:cubicBezTo>
                  <a:pt x="8297" y="5684"/>
                  <a:pt x="8546" y="5588"/>
                  <a:pt x="8796" y="5473"/>
                </a:cubicBezTo>
                <a:lnTo>
                  <a:pt x="8777" y="5473"/>
                </a:lnTo>
                <a:cubicBezTo>
                  <a:pt x="8796" y="5473"/>
                  <a:pt x="8815" y="5435"/>
                  <a:pt x="8834" y="5435"/>
                </a:cubicBezTo>
                <a:cubicBezTo>
                  <a:pt x="9180" y="5300"/>
                  <a:pt x="9545" y="5204"/>
                  <a:pt x="9891" y="5108"/>
                </a:cubicBezTo>
                <a:cubicBezTo>
                  <a:pt x="10063" y="5051"/>
                  <a:pt x="10255" y="5031"/>
                  <a:pt x="10428" y="4993"/>
                </a:cubicBezTo>
                <a:cubicBezTo>
                  <a:pt x="10620" y="4955"/>
                  <a:pt x="10793" y="4916"/>
                  <a:pt x="10985" y="4897"/>
                </a:cubicBezTo>
                <a:cubicBezTo>
                  <a:pt x="11288" y="4854"/>
                  <a:pt x="11579" y="4832"/>
                  <a:pt x="11876" y="4832"/>
                </a:cubicBezTo>
                <a:cubicBezTo>
                  <a:pt x="11975" y="4832"/>
                  <a:pt x="12075" y="4835"/>
                  <a:pt x="12176" y="4839"/>
                </a:cubicBezTo>
                <a:cubicBezTo>
                  <a:pt x="12368" y="4839"/>
                  <a:pt x="12560" y="4839"/>
                  <a:pt x="12771" y="4859"/>
                </a:cubicBezTo>
                <a:cubicBezTo>
                  <a:pt x="12963" y="4897"/>
                  <a:pt x="13194" y="4916"/>
                  <a:pt x="13386" y="4935"/>
                </a:cubicBezTo>
                <a:cubicBezTo>
                  <a:pt x="13482" y="4955"/>
                  <a:pt x="13597" y="4955"/>
                  <a:pt x="13693" y="4993"/>
                </a:cubicBezTo>
                <a:cubicBezTo>
                  <a:pt x="13710" y="4993"/>
                  <a:pt x="13757" y="4993"/>
                  <a:pt x="13767" y="4953"/>
                </a:cubicBezTo>
                <a:lnTo>
                  <a:pt x="13767" y="4953"/>
                </a:lnTo>
                <a:cubicBezTo>
                  <a:pt x="13269" y="4867"/>
                  <a:pt x="12770" y="4800"/>
                  <a:pt x="12272" y="4782"/>
                </a:cubicBezTo>
                <a:lnTo>
                  <a:pt x="11408" y="4782"/>
                </a:lnTo>
                <a:cubicBezTo>
                  <a:pt x="11120" y="4782"/>
                  <a:pt x="10812" y="4801"/>
                  <a:pt x="10524" y="4839"/>
                </a:cubicBezTo>
                <a:cubicBezTo>
                  <a:pt x="10236" y="4878"/>
                  <a:pt x="9948" y="4916"/>
                  <a:pt x="9660" y="4993"/>
                </a:cubicBezTo>
                <a:cubicBezTo>
                  <a:pt x="9506" y="5012"/>
                  <a:pt x="9372" y="5070"/>
                  <a:pt x="9257" y="5089"/>
                </a:cubicBezTo>
                <a:lnTo>
                  <a:pt x="8815" y="5223"/>
                </a:lnTo>
                <a:cubicBezTo>
                  <a:pt x="8700" y="5281"/>
                  <a:pt x="8604" y="5319"/>
                  <a:pt x="8489" y="5377"/>
                </a:cubicBezTo>
                <a:cubicBezTo>
                  <a:pt x="8700" y="5127"/>
                  <a:pt x="8911" y="4897"/>
                  <a:pt x="9103" y="4628"/>
                </a:cubicBezTo>
                <a:cubicBezTo>
                  <a:pt x="9314" y="4359"/>
                  <a:pt x="9545" y="4071"/>
                  <a:pt x="9756" y="3783"/>
                </a:cubicBezTo>
                <a:cubicBezTo>
                  <a:pt x="9775" y="3764"/>
                  <a:pt x="9775" y="3745"/>
                  <a:pt x="9814" y="3745"/>
                </a:cubicBezTo>
                <a:cubicBezTo>
                  <a:pt x="9871" y="3649"/>
                  <a:pt x="9948" y="3553"/>
                  <a:pt x="10044" y="3457"/>
                </a:cubicBezTo>
                <a:cubicBezTo>
                  <a:pt x="10063" y="3457"/>
                  <a:pt x="10102" y="3437"/>
                  <a:pt x="10121" y="3437"/>
                </a:cubicBezTo>
                <a:cubicBezTo>
                  <a:pt x="10255" y="3303"/>
                  <a:pt x="10371" y="3207"/>
                  <a:pt x="10524" y="3092"/>
                </a:cubicBezTo>
                <a:lnTo>
                  <a:pt x="10524" y="3092"/>
                </a:lnTo>
                <a:lnTo>
                  <a:pt x="10505" y="3111"/>
                </a:lnTo>
                <a:cubicBezTo>
                  <a:pt x="10716" y="2957"/>
                  <a:pt x="10928" y="2804"/>
                  <a:pt x="11177" y="2669"/>
                </a:cubicBezTo>
                <a:cubicBezTo>
                  <a:pt x="11292" y="2593"/>
                  <a:pt x="11388" y="2535"/>
                  <a:pt x="11504" y="2477"/>
                </a:cubicBezTo>
                <a:cubicBezTo>
                  <a:pt x="11619" y="2400"/>
                  <a:pt x="11753" y="2343"/>
                  <a:pt x="11888" y="2304"/>
                </a:cubicBezTo>
                <a:cubicBezTo>
                  <a:pt x="12157" y="2189"/>
                  <a:pt x="12445" y="2112"/>
                  <a:pt x="12733" y="2093"/>
                </a:cubicBezTo>
                <a:cubicBezTo>
                  <a:pt x="12848" y="2055"/>
                  <a:pt x="12963" y="2055"/>
                  <a:pt x="13098" y="2055"/>
                </a:cubicBezTo>
                <a:cubicBezTo>
                  <a:pt x="13117" y="2055"/>
                  <a:pt x="13136" y="2036"/>
                  <a:pt x="13136" y="2016"/>
                </a:cubicBezTo>
                <a:cubicBezTo>
                  <a:pt x="13136" y="1997"/>
                  <a:pt x="13117" y="1959"/>
                  <a:pt x="13098" y="1959"/>
                </a:cubicBezTo>
                <a:lnTo>
                  <a:pt x="13001" y="1959"/>
                </a:lnTo>
                <a:cubicBezTo>
                  <a:pt x="12733" y="1959"/>
                  <a:pt x="12483" y="1997"/>
                  <a:pt x="12253" y="2036"/>
                </a:cubicBezTo>
                <a:cubicBezTo>
                  <a:pt x="12099" y="2055"/>
                  <a:pt x="11964" y="2112"/>
                  <a:pt x="11849" y="2132"/>
                </a:cubicBezTo>
                <a:cubicBezTo>
                  <a:pt x="11696" y="2170"/>
                  <a:pt x="11561" y="2228"/>
                  <a:pt x="11408" y="2304"/>
                </a:cubicBezTo>
                <a:cubicBezTo>
                  <a:pt x="11139" y="2400"/>
                  <a:pt x="10908" y="2535"/>
                  <a:pt x="10659" y="2689"/>
                </a:cubicBezTo>
                <a:cubicBezTo>
                  <a:pt x="10697" y="2650"/>
                  <a:pt x="10716" y="2612"/>
                  <a:pt x="10755" y="2593"/>
                </a:cubicBezTo>
                <a:cubicBezTo>
                  <a:pt x="11004" y="2304"/>
                  <a:pt x="11216" y="2016"/>
                  <a:pt x="11465" y="1728"/>
                </a:cubicBezTo>
                <a:cubicBezTo>
                  <a:pt x="11945" y="1171"/>
                  <a:pt x="12425" y="615"/>
                  <a:pt x="12944" y="115"/>
                </a:cubicBezTo>
                <a:cubicBezTo>
                  <a:pt x="13001" y="58"/>
                  <a:pt x="12944" y="0"/>
                  <a:pt x="12905" y="0"/>
                </a:cubicBezTo>
                <a:close/>
              </a:path>
            </a:pathLst>
          </a:custGeom>
          <a:solidFill>
            <a:schemeClr val="dk2"/>
          </a:solidFill>
          <a:ln>
            <a:noFill/>
          </a:ln>
          <a:effectLst>
            <a:outerShdw dist="5715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8" name="Google Shape;1568;p47"/>
          <p:cNvGrpSpPr/>
          <p:nvPr/>
        </p:nvGrpSpPr>
        <p:grpSpPr>
          <a:xfrm>
            <a:off x="8162715" y="106290"/>
            <a:ext cx="981285" cy="534397"/>
            <a:chOff x="816462" y="899275"/>
            <a:chExt cx="981285" cy="534397"/>
          </a:xfrm>
        </p:grpSpPr>
        <p:sp>
          <p:nvSpPr>
            <p:cNvPr id="1569" name="Google Shape;1569;p47"/>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7"/>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47"/>
          <p:cNvGrpSpPr/>
          <p:nvPr/>
        </p:nvGrpSpPr>
        <p:grpSpPr>
          <a:xfrm>
            <a:off x="6955699" y="1003838"/>
            <a:ext cx="490238" cy="355904"/>
            <a:chOff x="8787625" y="134475"/>
            <a:chExt cx="838586" cy="608799"/>
          </a:xfrm>
        </p:grpSpPr>
        <p:sp>
          <p:nvSpPr>
            <p:cNvPr id="1572" name="Google Shape;1572;p4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289;p42">
            <a:extLst>
              <a:ext uri="{FF2B5EF4-FFF2-40B4-BE49-F238E27FC236}">
                <a16:creationId xmlns:a16="http://schemas.microsoft.com/office/drawing/2014/main" id="{78C7A7DF-26A7-496D-90F2-EFED196C6EB6}"/>
              </a:ext>
            </a:extLst>
          </p:cNvPr>
          <p:cNvSpPr/>
          <p:nvPr/>
        </p:nvSpPr>
        <p:spPr>
          <a:xfrm rot="10800000" flipH="1">
            <a:off x="430265" y="-438821"/>
            <a:ext cx="3827881" cy="1874247"/>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530;p41">
            <a:extLst>
              <a:ext uri="{FF2B5EF4-FFF2-40B4-BE49-F238E27FC236}">
                <a16:creationId xmlns:a16="http://schemas.microsoft.com/office/drawing/2014/main" id="{F125F6FF-DFBB-49F4-BC3C-9B7DEDC59311}"/>
              </a:ext>
            </a:extLst>
          </p:cNvPr>
          <p:cNvGrpSpPr/>
          <p:nvPr/>
        </p:nvGrpSpPr>
        <p:grpSpPr>
          <a:xfrm>
            <a:off x="5526" y="127425"/>
            <a:ext cx="849477" cy="1014876"/>
            <a:chOff x="1191313" y="2278651"/>
            <a:chExt cx="2320512" cy="2576757"/>
          </a:xfrm>
        </p:grpSpPr>
        <p:grpSp>
          <p:nvGrpSpPr>
            <p:cNvPr id="147" name="Google Shape;1531;p41">
              <a:extLst>
                <a:ext uri="{FF2B5EF4-FFF2-40B4-BE49-F238E27FC236}">
                  <a16:creationId xmlns:a16="http://schemas.microsoft.com/office/drawing/2014/main" id="{4331EDFE-9889-45AB-AC7F-4DC9C0037B5F}"/>
                </a:ext>
              </a:extLst>
            </p:cNvPr>
            <p:cNvGrpSpPr/>
            <p:nvPr/>
          </p:nvGrpSpPr>
          <p:grpSpPr>
            <a:xfrm rot="-433704">
              <a:off x="1330305" y="2397858"/>
              <a:ext cx="2042505" cy="2338305"/>
              <a:chOff x="1300750" y="1455875"/>
              <a:chExt cx="756100" cy="865600"/>
            </a:xfrm>
          </p:grpSpPr>
          <p:sp>
            <p:nvSpPr>
              <p:cNvPr id="213" name="Google Shape;1532;p41">
                <a:extLst>
                  <a:ext uri="{FF2B5EF4-FFF2-40B4-BE49-F238E27FC236}">
                    <a16:creationId xmlns:a16="http://schemas.microsoft.com/office/drawing/2014/main" id="{A838FC28-A3C6-42C2-AB8F-1E94077E3212}"/>
                  </a:ext>
                </a:extLst>
              </p:cNvPr>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33;p41">
                <a:extLst>
                  <a:ext uri="{FF2B5EF4-FFF2-40B4-BE49-F238E27FC236}">
                    <a16:creationId xmlns:a16="http://schemas.microsoft.com/office/drawing/2014/main" id="{A8C89D7B-A19A-488C-B550-CD5E81219682}"/>
                  </a:ext>
                </a:extLst>
              </p:cNvPr>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34;p41">
                <a:extLst>
                  <a:ext uri="{FF2B5EF4-FFF2-40B4-BE49-F238E27FC236}">
                    <a16:creationId xmlns:a16="http://schemas.microsoft.com/office/drawing/2014/main" id="{BF275E61-07B9-46D6-B5C6-BF73FDDE10C2}"/>
                  </a:ext>
                </a:extLst>
              </p:cNvPr>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35;p41">
                <a:extLst>
                  <a:ext uri="{FF2B5EF4-FFF2-40B4-BE49-F238E27FC236}">
                    <a16:creationId xmlns:a16="http://schemas.microsoft.com/office/drawing/2014/main" id="{95331A1B-36BA-4C54-8270-106486991B12}"/>
                  </a:ext>
                </a:extLst>
              </p:cNvPr>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36;p41">
                <a:extLst>
                  <a:ext uri="{FF2B5EF4-FFF2-40B4-BE49-F238E27FC236}">
                    <a16:creationId xmlns:a16="http://schemas.microsoft.com/office/drawing/2014/main" id="{C7382C17-5D43-4E3D-A9A5-31FCF9050687}"/>
                  </a:ext>
                </a:extLst>
              </p:cNvPr>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37;p41">
                <a:extLst>
                  <a:ext uri="{FF2B5EF4-FFF2-40B4-BE49-F238E27FC236}">
                    <a16:creationId xmlns:a16="http://schemas.microsoft.com/office/drawing/2014/main" id="{E2E80C96-0B7C-430C-B7D0-ACDB39FA5D6D}"/>
                  </a:ext>
                </a:extLst>
              </p:cNvPr>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38;p41">
                <a:extLst>
                  <a:ext uri="{FF2B5EF4-FFF2-40B4-BE49-F238E27FC236}">
                    <a16:creationId xmlns:a16="http://schemas.microsoft.com/office/drawing/2014/main" id="{4169B8C7-3EC0-442D-91B3-0F88075E264E}"/>
                  </a:ext>
                </a:extLst>
              </p:cNvPr>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39;p41">
                <a:extLst>
                  <a:ext uri="{FF2B5EF4-FFF2-40B4-BE49-F238E27FC236}">
                    <a16:creationId xmlns:a16="http://schemas.microsoft.com/office/drawing/2014/main" id="{D776ACBE-1AFC-4596-BF2A-4C6284D2031B}"/>
                  </a:ext>
                </a:extLst>
              </p:cNvPr>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40;p41">
                <a:extLst>
                  <a:ext uri="{FF2B5EF4-FFF2-40B4-BE49-F238E27FC236}">
                    <a16:creationId xmlns:a16="http://schemas.microsoft.com/office/drawing/2014/main" id="{C4931E2F-04A4-42F2-8421-6260DC89895A}"/>
                  </a:ext>
                </a:extLst>
              </p:cNvPr>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41;p41">
                <a:extLst>
                  <a:ext uri="{FF2B5EF4-FFF2-40B4-BE49-F238E27FC236}">
                    <a16:creationId xmlns:a16="http://schemas.microsoft.com/office/drawing/2014/main" id="{DF6D14F1-28E4-4C39-96AE-A9FFD1894565}"/>
                  </a:ext>
                </a:extLst>
              </p:cNvPr>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42;p41">
                <a:extLst>
                  <a:ext uri="{FF2B5EF4-FFF2-40B4-BE49-F238E27FC236}">
                    <a16:creationId xmlns:a16="http://schemas.microsoft.com/office/drawing/2014/main" id="{87E499F1-A8A6-4B88-A6B3-8D082D1EF09F}"/>
                  </a:ext>
                </a:extLst>
              </p:cNvPr>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43;p41">
                <a:extLst>
                  <a:ext uri="{FF2B5EF4-FFF2-40B4-BE49-F238E27FC236}">
                    <a16:creationId xmlns:a16="http://schemas.microsoft.com/office/drawing/2014/main" id="{E12C4099-DB62-412C-9625-FB534B095F91}"/>
                  </a:ext>
                </a:extLst>
              </p:cNvPr>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44;p41">
                <a:extLst>
                  <a:ext uri="{FF2B5EF4-FFF2-40B4-BE49-F238E27FC236}">
                    <a16:creationId xmlns:a16="http://schemas.microsoft.com/office/drawing/2014/main" id="{6DE471AF-1882-45C4-A2AB-578DBD8C0941}"/>
                  </a:ext>
                </a:extLst>
              </p:cNvPr>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45;p41">
                <a:extLst>
                  <a:ext uri="{FF2B5EF4-FFF2-40B4-BE49-F238E27FC236}">
                    <a16:creationId xmlns:a16="http://schemas.microsoft.com/office/drawing/2014/main" id="{CC682A5E-3067-463A-8EC5-C918EC451CB9}"/>
                  </a:ext>
                </a:extLst>
              </p:cNvPr>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46;p41">
                <a:extLst>
                  <a:ext uri="{FF2B5EF4-FFF2-40B4-BE49-F238E27FC236}">
                    <a16:creationId xmlns:a16="http://schemas.microsoft.com/office/drawing/2014/main" id="{6AFC0254-1592-48FD-9939-930288F208AB}"/>
                  </a:ext>
                </a:extLst>
              </p:cNvPr>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47;p41">
                <a:extLst>
                  <a:ext uri="{FF2B5EF4-FFF2-40B4-BE49-F238E27FC236}">
                    <a16:creationId xmlns:a16="http://schemas.microsoft.com/office/drawing/2014/main" id="{8B43BC35-BA9C-4C46-BD18-0813D0284E79}"/>
                  </a:ext>
                </a:extLst>
              </p:cNvPr>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48;p41">
                <a:extLst>
                  <a:ext uri="{FF2B5EF4-FFF2-40B4-BE49-F238E27FC236}">
                    <a16:creationId xmlns:a16="http://schemas.microsoft.com/office/drawing/2014/main" id="{E6D0C6FC-2D09-4AC5-A0B0-5D155E8C4649}"/>
                  </a:ext>
                </a:extLst>
              </p:cNvPr>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49;p41">
                <a:extLst>
                  <a:ext uri="{FF2B5EF4-FFF2-40B4-BE49-F238E27FC236}">
                    <a16:creationId xmlns:a16="http://schemas.microsoft.com/office/drawing/2014/main" id="{84BE4D10-29E6-4064-A79E-717F00C34828}"/>
                  </a:ext>
                </a:extLst>
              </p:cNvPr>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50;p41">
                <a:extLst>
                  <a:ext uri="{FF2B5EF4-FFF2-40B4-BE49-F238E27FC236}">
                    <a16:creationId xmlns:a16="http://schemas.microsoft.com/office/drawing/2014/main" id="{521FA35A-5742-455A-9069-E0037F427152}"/>
                  </a:ext>
                </a:extLst>
              </p:cNvPr>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51;p41">
                <a:extLst>
                  <a:ext uri="{FF2B5EF4-FFF2-40B4-BE49-F238E27FC236}">
                    <a16:creationId xmlns:a16="http://schemas.microsoft.com/office/drawing/2014/main" id="{6D23E344-4745-4BFC-97C8-9BE26005BF55}"/>
                  </a:ext>
                </a:extLst>
              </p:cNvPr>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52;p41">
                <a:extLst>
                  <a:ext uri="{FF2B5EF4-FFF2-40B4-BE49-F238E27FC236}">
                    <a16:creationId xmlns:a16="http://schemas.microsoft.com/office/drawing/2014/main" id="{A2F2D546-25A4-46EB-9637-E40AA93224E6}"/>
                  </a:ext>
                </a:extLst>
              </p:cNvPr>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53;p41">
                <a:extLst>
                  <a:ext uri="{FF2B5EF4-FFF2-40B4-BE49-F238E27FC236}">
                    <a16:creationId xmlns:a16="http://schemas.microsoft.com/office/drawing/2014/main" id="{6DA91B97-293B-4E08-8ED2-4A54CA21C10D}"/>
                  </a:ext>
                </a:extLst>
              </p:cNvPr>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54;p41">
                <a:extLst>
                  <a:ext uri="{FF2B5EF4-FFF2-40B4-BE49-F238E27FC236}">
                    <a16:creationId xmlns:a16="http://schemas.microsoft.com/office/drawing/2014/main" id="{4990FA96-C852-46D3-9B64-177510C76FBD}"/>
                  </a:ext>
                </a:extLst>
              </p:cNvPr>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55;p41">
                <a:extLst>
                  <a:ext uri="{FF2B5EF4-FFF2-40B4-BE49-F238E27FC236}">
                    <a16:creationId xmlns:a16="http://schemas.microsoft.com/office/drawing/2014/main" id="{935971A9-788D-4E6F-82AD-F4B934893877}"/>
                  </a:ext>
                </a:extLst>
              </p:cNvPr>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56;p41">
                <a:extLst>
                  <a:ext uri="{FF2B5EF4-FFF2-40B4-BE49-F238E27FC236}">
                    <a16:creationId xmlns:a16="http://schemas.microsoft.com/office/drawing/2014/main" id="{8C5C3B25-BACB-4856-82A5-268A544A97E3}"/>
                  </a:ext>
                </a:extLst>
              </p:cNvPr>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57;p41">
                <a:extLst>
                  <a:ext uri="{FF2B5EF4-FFF2-40B4-BE49-F238E27FC236}">
                    <a16:creationId xmlns:a16="http://schemas.microsoft.com/office/drawing/2014/main" id="{28705812-6BD6-4736-AA72-74242BAE9561}"/>
                  </a:ext>
                </a:extLst>
              </p:cNvPr>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58;p41">
                <a:extLst>
                  <a:ext uri="{FF2B5EF4-FFF2-40B4-BE49-F238E27FC236}">
                    <a16:creationId xmlns:a16="http://schemas.microsoft.com/office/drawing/2014/main" id="{17886A6A-F81D-4512-9BE0-766F2E785E3A}"/>
                  </a:ext>
                </a:extLst>
              </p:cNvPr>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59;p41">
                <a:extLst>
                  <a:ext uri="{FF2B5EF4-FFF2-40B4-BE49-F238E27FC236}">
                    <a16:creationId xmlns:a16="http://schemas.microsoft.com/office/drawing/2014/main" id="{FD6BA39F-2345-40CE-B1F1-2FFEEFFDF26F}"/>
                  </a:ext>
                </a:extLst>
              </p:cNvPr>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60;p41">
                <a:extLst>
                  <a:ext uri="{FF2B5EF4-FFF2-40B4-BE49-F238E27FC236}">
                    <a16:creationId xmlns:a16="http://schemas.microsoft.com/office/drawing/2014/main" id="{318047E5-B774-42B0-AA05-8A82B8235476}"/>
                  </a:ext>
                </a:extLst>
              </p:cNvPr>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61;p41">
                <a:extLst>
                  <a:ext uri="{FF2B5EF4-FFF2-40B4-BE49-F238E27FC236}">
                    <a16:creationId xmlns:a16="http://schemas.microsoft.com/office/drawing/2014/main" id="{DECBDD99-A1C5-49E1-BEAD-4087BD7D8312}"/>
                  </a:ext>
                </a:extLst>
              </p:cNvPr>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62;p41">
                <a:extLst>
                  <a:ext uri="{FF2B5EF4-FFF2-40B4-BE49-F238E27FC236}">
                    <a16:creationId xmlns:a16="http://schemas.microsoft.com/office/drawing/2014/main" id="{9649B34C-7BD4-4108-AEAC-527523476065}"/>
                  </a:ext>
                </a:extLst>
              </p:cNvPr>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63;p41">
                <a:extLst>
                  <a:ext uri="{FF2B5EF4-FFF2-40B4-BE49-F238E27FC236}">
                    <a16:creationId xmlns:a16="http://schemas.microsoft.com/office/drawing/2014/main" id="{A5352C0E-9B4C-4A1F-96C0-8612A5A149B8}"/>
                  </a:ext>
                </a:extLst>
              </p:cNvPr>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64;p41">
                <a:extLst>
                  <a:ext uri="{FF2B5EF4-FFF2-40B4-BE49-F238E27FC236}">
                    <a16:creationId xmlns:a16="http://schemas.microsoft.com/office/drawing/2014/main" id="{AABB73EC-D0B8-4138-811D-8EC56FE052B4}"/>
                  </a:ext>
                </a:extLst>
              </p:cNvPr>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65;p41">
                <a:extLst>
                  <a:ext uri="{FF2B5EF4-FFF2-40B4-BE49-F238E27FC236}">
                    <a16:creationId xmlns:a16="http://schemas.microsoft.com/office/drawing/2014/main" id="{2DD4E023-9C53-4181-AADE-C9E479966DE2}"/>
                  </a:ext>
                </a:extLst>
              </p:cNvPr>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66;p41">
                <a:extLst>
                  <a:ext uri="{FF2B5EF4-FFF2-40B4-BE49-F238E27FC236}">
                    <a16:creationId xmlns:a16="http://schemas.microsoft.com/office/drawing/2014/main" id="{387F73C6-A1EC-4893-94D8-FB7D308F0D31}"/>
                  </a:ext>
                </a:extLst>
              </p:cNvPr>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67;p41">
                <a:extLst>
                  <a:ext uri="{FF2B5EF4-FFF2-40B4-BE49-F238E27FC236}">
                    <a16:creationId xmlns:a16="http://schemas.microsoft.com/office/drawing/2014/main" id="{BA4E4E1D-D924-4C7A-923E-6C9D8DD9CB56}"/>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568;p41">
              <a:extLst>
                <a:ext uri="{FF2B5EF4-FFF2-40B4-BE49-F238E27FC236}">
                  <a16:creationId xmlns:a16="http://schemas.microsoft.com/office/drawing/2014/main" id="{A2162DBC-D90F-45BD-9C59-0DFDABFEEFDE}"/>
                </a:ext>
              </a:extLst>
            </p:cNvPr>
            <p:cNvGrpSpPr/>
            <p:nvPr/>
          </p:nvGrpSpPr>
          <p:grpSpPr>
            <a:xfrm rot="-433704">
              <a:off x="2867839" y="2932953"/>
              <a:ext cx="397101" cy="463150"/>
              <a:chOff x="1886563" y="1688438"/>
              <a:chExt cx="147000" cy="171450"/>
            </a:xfrm>
          </p:grpSpPr>
          <p:sp>
            <p:nvSpPr>
              <p:cNvPr id="206" name="Google Shape;1569;p41">
                <a:extLst>
                  <a:ext uri="{FF2B5EF4-FFF2-40B4-BE49-F238E27FC236}">
                    <a16:creationId xmlns:a16="http://schemas.microsoft.com/office/drawing/2014/main" id="{D8E69CCB-B1A7-4878-A544-2CFFD910D40B}"/>
                  </a:ext>
                </a:extLst>
              </p:cNvPr>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70;p41">
                <a:extLst>
                  <a:ext uri="{FF2B5EF4-FFF2-40B4-BE49-F238E27FC236}">
                    <a16:creationId xmlns:a16="http://schemas.microsoft.com/office/drawing/2014/main" id="{2158877F-2C0A-42A1-856B-553DE06FDEDC}"/>
                  </a:ext>
                </a:extLst>
              </p:cNvPr>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71;p41">
                <a:extLst>
                  <a:ext uri="{FF2B5EF4-FFF2-40B4-BE49-F238E27FC236}">
                    <a16:creationId xmlns:a16="http://schemas.microsoft.com/office/drawing/2014/main" id="{71457400-BB1B-4836-AA45-5B0AD5012571}"/>
                  </a:ext>
                </a:extLst>
              </p:cNvPr>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2;p41">
                <a:extLst>
                  <a:ext uri="{FF2B5EF4-FFF2-40B4-BE49-F238E27FC236}">
                    <a16:creationId xmlns:a16="http://schemas.microsoft.com/office/drawing/2014/main" id="{BCB9C9F9-5BAD-4ECC-BB88-61406471FD09}"/>
                  </a:ext>
                </a:extLst>
              </p:cNvPr>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3;p41">
                <a:extLst>
                  <a:ext uri="{FF2B5EF4-FFF2-40B4-BE49-F238E27FC236}">
                    <a16:creationId xmlns:a16="http://schemas.microsoft.com/office/drawing/2014/main" id="{3E85696B-9288-46A9-AA62-ACF2C2EF7FD5}"/>
                  </a:ext>
                </a:extLst>
              </p:cNvPr>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4;p41">
                <a:extLst>
                  <a:ext uri="{FF2B5EF4-FFF2-40B4-BE49-F238E27FC236}">
                    <a16:creationId xmlns:a16="http://schemas.microsoft.com/office/drawing/2014/main" id="{50DB87BA-989B-47EF-A067-2B6C0B2AF514}"/>
                  </a:ext>
                </a:extLst>
              </p:cNvPr>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5;p41">
                <a:extLst>
                  <a:ext uri="{FF2B5EF4-FFF2-40B4-BE49-F238E27FC236}">
                    <a16:creationId xmlns:a16="http://schemas.microsoft.com/office/drawing/2014/main" id="{3DE691FD-AF94-4C39-BCA4-AF39997234C3}"/>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576;p41">
              <a:extLst>
                <a:ext uri="{FF2B5EF4-FFF2-40B4-BE49-F238E27FC236}">
                  <a16:creationId xmlns:a16="http://schemas.microsoft.com/office/drawing/2014/main" id="{867E5F65-5DE4-4B4D-82D5-61DAF5279F79}"/>
                </a:ext>
              </a:extLst>
            </p:cNvPr>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77;p41">
              <a:extLst>
                <a:ext uri="{FF2B5EF4-FFF2-40B4-BE49-F238E27FC236}">
                  <a16:creationId xmlns:a16="http://schemas.microsoft.com/office/drawing/2014/main" id="{05A4F728-093C-4B82-ABD4-1BD3BB801CFF}"/>
                </a:ext>
              </a:extLst>
            </p:cNvPr>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78;p41">
              <a:extLst>
                <a:ext uri="{FF2B5EF4-FFF2-40B4-BE49-F238E27FC236}">
                  <a16:creationId xmlns:a16="http://schemas.microsoft.com/office/drawing/2014/main" id="{9B7A869B-4564-4CF5-84B1-4905C575B8DC}"/>
                </a:ext>
              </a:extLst>
            </p:cNvPr>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9;p41">
              <a:extLst>
                <a:ext uri="{FF2B5EF4-FFF2-40B4-BE49-F238E27FC236}">
                  <a16:creationId xmlns:a16="http://schemas.microsoft.com/office/drawing/2014/main" id="{71B50920-A2CA-49A9-A444-596A1FACD2E6}"/>
                </a:ext>
              </a:extLst>
            </p:cNvPr>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0;p41">
              <a:extLst>
                <a:ext uri="{FF2B5EF4-FFF2-40B4-BE49-F238E27FC236}">
                  <a16:creationId xmlns:a16="http://schemas.microsoft.com/office/drawing/2014/main" id="{01B1B3BA-74BF-4C78-A7FC-C1D5C48E938F}"/>
                </a:ext>
              </a:extLst>
            </p:cNvPr>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81;p41">
              <a:extLst>
                <a:ext uri="{FF2B5EF4-FFF2-40B4-BE49-F238E27FC236}">
                  <a16:creationId xmlns:a16="http://schemas.microsoft.com/office/drawing/2014/main" id="{2A8576DB-79B7-4100-8A1B-FB027FA651F8}"/>
                </a:ext>
              </a:extLst>
            </p:cNvPr>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82;p41">
              <a:extLst>
                <a:ext uri="{FF2B5EF4-FFF2-40B4-BE49-F238E27FC236}">
                  <a16:creationId xmlns:a16="http://schemas.microsoft.com/office/drawing/2014/main" id="{7AB93258-620B-4469-A032-7462D4B04C17}"/>
                </a:ext>
              </a:extLst>
            </p:cNvPr>
            <p:cNvGrpSpPr/>
            <p:nvPr/>
          </p:nvGrpSpPr>
          <p:grpSpPr>
            <a:xfrm rot="-433704">
              <a:off x="1330327" y="2397896"/>
              <a:ext cx="2042505" cy="2338305"/>
              <a:chOff x="1012625" y="1467788"/>
              <a:chExt cx="756100" cy="865600"/>
            </a:xfrm>
          </p:grpSpPr>
          <p:sp>
            <p:nvSpPr>
              <p:cNvPr id="170" name="Google Shape;1583;p41">
                <a:extLst>
                  <a:ext uri="{FF2B5EF4-FFF2-40B4-BE49-F238E27FC236}">
                    <a16:creationId xmlns:a16="http://schemas.microsoft.com/office/drawing/2014/main" id="{8F0F9E3C-057E-4179-8B84-635153226CE8}"/>
                  </a:ext>
                </a:extLst>
              </p:cNvPr>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84;p41">
                <a:extLst>
                  <a:ext uri="{FF2B5EF4-FFF2-40B4-BE49-F238E27FC236}">
                    <a16:creationId xmlns:a16="http://schemas.microsoft.com/office/drawing/2014/main" id="{4CB9A148-E473-4160-9411-E14EB2705990}"/>
                  </a:ext>
                </a:extLst>
              </p:cNvPr>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85;p41">
                <a:extLst>
                  <a:ext uri="{FF2B5EF4-FFF2-40B4-BE49-F238E27FC236}">
                    <a16:creationId xmlns:a16="http://schemas.microsoft.com/office/drawing/2014/main" id="{374EF6FB-2ED8-4CCB-8F71-1443064DA219}"/>
                  </a:ext>
                </a:extLst>
              </p:cNvPr>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86;p41">
                <a:extLst>
                  <a:ext uri="{FF2B5EF4-FFF2-40B4-BE49-F238E27FC236}">
                    <a16:creationId xmlns:a16="http://schemas.microsoft.com/office/drawing/2014/main" id="{37199DCB-0F53-4E47-AB0D-64AFC823A3EC}"/>
                  </a:ext>
                </a:extLst>
              </p:cNvPr>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87;p41">
                <a:extLst>
                  <a:ext uri="{FF2B5EF4-FFF2-40B4-BE49-F238E27FC236}">
                    <a16:creationId xmlns:a16="http://schemas.microsoft.com/office/drawing/2014/main" id="{9D00A416-DCF2-4B03-A11A-345D597038FD}"/>
                  </a:ext>
                </a:extLst>
              </p:cNvPr>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88;p41">
                <a:extLst>
                  <a:ext uri="{FF2B5EF4-FFF2-40B4-BE49-F238E27FC236}">
                    <a16:creationId xmlns:a16="http://schemas.microsoft.com/office/drawing/2014/main" id="{8D78A147-CC7E-40F0-9DBC-6D4F3245CB60}"/>
                  </a:ext>
                </a:extLst>
              </p:cNvPr>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89;p41">
                <a:extLst>
                  <a:ext uri="{FF2B5EF4-FFF2-40B4-BE49-F238E27FC236}">
                    <a16:creationId xmlns:a16="http://schemas.microsoft.com/office/drawing/2014/main" id="{C5A7AE79-FE81-4969-B7C7-0C44FD19D614}"/>
                  </a:ext>
                </a:extLst>
              </p:cNvPr>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90;p41">
                <a:extLst>
                  <a:ext uri="{FF2B5EF4-FFF2-40B4-BE49-F238E27FC236}">
                    <a16:creationId xmlns:a16="http://schemas.microsoft.com/office/drawing/2014/main" id="{90E2F5AD-0463-4361-B9B8-F30F733F278C}"/>
                  </a:ext>
                </a:extLst>
              </p:cNvPr>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91;p41">
                <a:extLst>
                  <a:ext uri="{FF2B5EF4-FFF2-40B4-BE49-F238E27FC236}">
                    <a16:creationId xmlns:a16="http://schemas.microsoft.com/office/drawing/2014/main" id="{E68AE99D-88FF-40E6-B892-A6EE5AC96088}"/>
                  </a:ext>
                </a:extLst>
              </p:cNvPr>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92;p41">
                <a:extLst>
                  <a:ext uri="{FF2B5EF4-FFF2-40B4-BE49-F238E27FC236}">
                    <a16:creationId xmlns:a16="http://schemas.microsoft.com/office/drawing/2014/main" id="{7E622061-E064-4BBE-985C-E80592BD5765}"/>
                  </a:ext>
                </a:extLst>
              </p:cNvPr>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93;p41">
                <a:extLst>
                  <a:ext uri="{FF2B5EF4-FFF2-40B4-BE49-F238E27FC236}">
                    <a16:creationId xmlns:a16="http://schemas.microsoft.com/office/drawing/2014/main" id="{6CC2AD00-82E6-4EA0-8D31-BC1B7CF762B8}"/>
                  </a:ext>
                </a:extLst>
              </p:cNvPr>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94;p41">
                <a:extLst>
                  <a:ext uri="{FF2B5EF4-FFF2-40B4-BE49-F238E27FC236}">
                    <a16:creationId xmlns:a16="http://schemas.microsoft.com/office/drawing/2014/main" id="{54082A4B-ABF8-4FE1-B9C0-FC0327BAF244}"/>
                  </a:ext>
                </a:extLst>
              </p:cNvPr>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95;p41">
                <a:extLst>
                  <a:ext uri="{FF2B5EF4-FFF2-40B4-BE49-F238E27FC236}">
                    <a16:creationId xmlns:a16="http://schemas.microsoft.com/office/drawing/2014/main" id="{A1ADB175-348E-4C02-80C8-5C8092C7479D}"/>
                  </a:ext>
                </a:extLst>
              </p:cNvPr>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96;p41">
                <a:extLst>
                  <a:ext uri="{FF2B5EF4-FFF2-40B4-BE49-F238E27FC236}">
                    <a16:creationId xmlns:a16="http://schemas.microsoft.com/office/drawing/2014/main" id="{F2C1018E-E340-4F5F-8432-0215DC2126A1}"/>
                  </a:ext>
                </a:extLst>
              </p:cNvPr>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97;p41">
                <a:extLst>
                  <a:ext uri="{FF2B5EF4-FFF2-40B4-BE49-F238E27FC236}">
                    <a16:creationId xmlns:a16="http://schemas.microsoft.com/office/drawing/2014/main" id="{248F0D02-DA1B-4009-916F-ADF4D69EF217}"/>
                  </a:ext>
                </a:extLst>
              </p:cNvPr>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98;p41">
                <a:extLst>
                  <a:ext uri="{FF2B5EF4-FFF2-40B4-BE49-F238E27FC236}">
                    <a16:creationId xmlns:a16="http://schemas.microsoft.com/office/drawing/2014/main" id="{A8EDF30C-989E-4746-9555-40E5E4B3787D}"/>
                  </a:ext>
                </a:extLst>
              </p:cNvPr>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99;p41">
                <a:extLst>
                  <a:ext uri="{FF2B5EF4-FFF2-40B4-BE49-F238E27FC236}">
                    <a16:creationId xmlns:a16="http://schemas.microsoft.com/office/drawing/2014/main" id="{780119AF-957D-4A61-9AC0-A53FD41D8EA8}"/>
                  </a:ext>
                </a:extLst>
              </p:cNvPr>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00;p41">
                <a:extLst>
                  <a:ext uri="{FF2B5EF4-FFF2-40B4-BE49-F238E27FC236}">
                    <a16:creationId xmlns:a16="http://schemas.microsoft.com/office/drawing/2014/main" id="{C66A7AFD-9C5B-4129-BB7C-95068F97B8CB}"/>
                  </a:ext>
                </a:extLst>
              </p:cNvPr>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01;p41">
                <a:extLst>
                  <a:ext uri="{FF2B5EF4-FFF2-40B4-BE49-F238E27FC236}">
                    <a16:creationId xmlns:a16="http://schemas.microsoft.com/office/drawing/2014/main" id="{C772A247-390D-4FBE-B178-3074B65D06A4}"/>
                  </a:ext>
                </a:extLst>
              </p:cNvPr>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02;p41">
                <a:extLst>
                  <a:ext uri="{FF2B5EF4-FFF2-40B4-BE49-F238E27FC236}">
                    <a16:creationId xmlns:a16="http://schemas.microsoft.com/office/drawing/2014/main" id="{0C6F40A3-F779-45FF-B453-9758E93397E6}"/>
                  </a:ext>
                </a:extLst>
              </p:cNvPr>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603;p41">
                <a:extLst>
                  <a:ext uri="{FF2B5EF4-FFF2-40B4-BE49-F238E27FC236}">
                    <a16:creationId xmlns:a16="http://schemas.microsoft.com/office/drawing/2014/main" id="{09BB46A1-906B-4017-98C2-931CBC4828A1}"/>
                  </a:ext>
                </a:extLst>
              </p:cNvPr>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04;p41">
                <a:extLst>
                  <a:ext uri="{FF2B5EF4-FFF2-40B4-BE49-F238E27FC236}">
                    <a16:creationId xmlns:a16="http://schemas.microsoft.com/office/drawing/2014/main" id="{B52946B2-5A1F-459D-B714-18FC91527D9C}"/>
                  </a:ext>
                </a:extLst>
              </p:cNvPr>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05;p41">
                <a:extLst>
                  <a:ext uri="{FF2B5EF4-FFF2-40B4-BE49-F238E27FC236}">
                    <a16:creationId xmlns:a16="http://schemas.microsoft.com/office/drawing/2014/main" id="{0B7EE5F5-27F0-44C2-9792-B9074CA78446}"/>
                  </a:ext>
                </a:extLst>
              </p:cNvPr>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06;p41">
                <a:extLst>
                  <a:ext uri="{FF2B5EF4-FFF2-40B4-BE49-F238E27FC236}">
                    <a16:creationId xmlns:a16="http://schemas.microsoft.com/office/drawing/2014/main" id="{4D20B69E-2F48-4323-9C41-AEF63DE7779A}"/>
                  </a:ext>
                </a:extLst>
              </p:cNvPr>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07;p41">
                <a:extLst>
                  <a:ext uri="{FF2B5EF4-FFF2-40B4-BE49-F238E27FC236}">
                    <a16:creationId xmlns:a16="http://schemas.microsoft.com/office/drawing/2014/main" id="{D8150580-F151-44F3-A10E-C40A3A81F75F}"/>
                  </a:ext>
                </a:extLst>
              </p:cNvPr>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08;p41">
                <a:extLst>
                  <a:ext uri="{FF2B5EF4-FFF2-40B4-BE49-F238E27FC236}">
                    <a16:creationId xmlns:a16="http://schemas.microsoft.com/office/drawing/2014/main" id="{44351826-12A5-4298-AAAD-C38642C54B4A}"/>
                  </a:ext>
                </a:extLst>
              </p:cNvPr>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09;p41">
                <a:extLst>
                  <a:ext uri="{FF2B5EF4-FFF2-40B4-BE49-F238E27FC236}">
                    <a16:creationId xmlns:a16="http://schemas.microsoft.com/office/drawing/2014/main" id="{2EC89B3C-4ECF-4E40-93F0-DC33D3246B0E}"/>
                  </a:ext>
                </a:extLst>
              </p:cNvPr>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10;p41">
                <a:extLst>
                  <a:ext uri="{FF2B5EF4-FFF2-40B4-BE49-F238E27FC236}">
                    <a16:creationId xmlns:a16="http://schemas.microsoft.com/office/drawing/2014/main" id="{953E3A4A-C92F-4BE7-9F7F-B070CB127CBE}"/>
                  </a:ext>
                </a:extLst>
              </p:cNvPr>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11;p41">
                <a:extLst>
                  <a:ext uri="{FF2B5EF4-FFF2-40B4-BE49-F238E27FC236}">
                    <a16:creationId xmlns:a16="http://schemas.microsoft.com/office/drawing/2014/main" id="{E9BF8444-BAF6-48C8-A735-0C823E6F5B86}"/>
                  </a:ext>
                </a:extLst>
              </p:cNvPr>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12;p41">
                <a:extLst>
                  <a:ext uri="{FF2B5EF4-FFF2-40B4-BE49-F238E27FC236}">
                    <a16:creationId xmlns:a16="http://schemas.microsoft.com/office/drawing/2014/main" id="{301AC0DC-6806-4503-883F-A689D120CD55}"/>
                  </a:ext>
                </a:extLst>
              </p:cNvPr>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13;p41">
                <a:extLst>
                  <a:ext uri="{FF2B5EF4-FFF2-40B4-BE49-F238E27FC236}">
                    <a16:creationId xmlns:a16="http://schemas.microsoft.com/office/drawing/2014/main" id="{48B7C9C1-5740-490E-A51F-FBB6522858B2}"/>
                  </a:ext>
                </a:extLst>
              </p:cNvPr>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14;p41">
                <a:extLst>
                  <a:ext uri="{FF2B5EF4-FFF2-40B4-BE49-F238E27FC236}">
                    <a16:creationId xmlns:a16="http://schemas.microsoft.com/office/drawing/2014/main" id="{1D84C8A9-E57E-45D1-9781-AF2BF5F85BD3}"/>
                  </a:ext>
                </a:extLst>
              </p:cNvPr>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15;p41">
                <a:extLst>
                  <a:ext uri="{FF2B5EF4-FFF2-40B4-BE49-F238E27FC236}">
                    <a16:creationId xmlns:a16="http://schemas.microsoft.com/office/drawing/2014/main" id="{715050EE-1DB3-4C02-B3B4-D18FC9258484}"/>
                  </a:ext>
                </a:extLst>
              </p:cNvPr>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16;p41">
                <a:extLst>
                  <a:ext uri="{FF2B5EF4-FFF2-40B4-BE49-F238E27FC236}">
                    <a16:creationId xmlns:a16="http://schemas.microsoft.com/office/drawing/2014/main" id="{F4282EE6-22EE-4B8C-8FA3-B92513DE5D42}"/>
                  </a:ext>
                </a:extLst>
              </p:cNvPr>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17;p41">
                <a:extLst>
                  <a:ext uri="{FF2B5EF4-FFF2-40B4-BE49-F238E27FC236}">
                    <a16:creationId xmlns:a16="http://schemas.microsoft.com/office/drawing/2014/main" id="{F75E6995-EDFD-4D5D-AAF6-A4AC7DC7CAC8}"/>
                  </a:ext>
                </a:extLst>
              </p:cNvPr>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18;p41">
                <a:extLst>
                  <a:ext uri="{FF2B5EF4-FFF2-40B4-BE49-F238E27FC236}">
                    <a16:creationId xmlns:a16="http://schemas.microsoft.com/office/drawing/2014/main" id="{CC971795-6AB4-4AA4-AC3A-F9ED624C9F72}"/>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619;p41">
              <a:extLst>
                <a:ext uri="{FF2B5EF4-FFF2-40B4-BE49-F238E27FC236}">
                  <a16:creationId xmlns:a16="http://schemas.microsoft.com/office/drawing/2014/main" id="{27BAE67C-3937-4B7D-B36D-C98764B9ADF4}"/>
                </a:ext>
              </a:extLst>
            </p:cNvPr>
            <p:cNvGrpSpPr/>
            <p:nvPr/>
          </p:nvGrpSpPr>
          <p:grpSpPr>
            <a:xfrm rot="-433704">
              <a:off x="2867862" y="2932991"/>
              <a:ext cx="397101" cy="463150"/>
              <a:chOff x="1598438" y="1700350"/>
              <a:chExt cx="147000" cy="171450"/>
            </a:xfrm>
          </p:grpSpPr>
          <p:sp>
            <p:nvSpPr>
              <p:cNvPr id="163" name="Google Shape;1620;p41">
                <a:extLst>
                  <a:ext uri="{FF2B5EF4-FFF2-40B4-BE49-F238E27FC236}">
                    <a16:creationId xmlns:a16="http://schemas.microsoft.com/office/drawing/2014/main" id="{9C1AB202-E963-478C-9604-F8BF25846A9C}"/>
                  </a:ext>
                </a:extLst>
              </p:cNvPr>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21;p41">
                <a:extLst>
                  <a:ext uri="{FF2B5EF4-FFF2-40B4-BE49-F238E27FC236}">
                    <a16:creationId xmlns:a16="http://schemas.microsoft.com/office/drawing/2014/main" id="{36E86E56-8649-4D09-9285-AAE61B7CCAD1}"/>
                  </a:ext>
                </a:extLst>
              </p:cNvPr>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22;p41">
                <a:extLst>
                  <a:ext uri="{FF2B5EF4-FFF2-40B4-BE49-F238E27FC236}">
                    <a16:creationId xmlns:a16="http://schemas.microsoft.com/office/drawing/2014/main" id="{9B4E0125-79A6-45CD-BA2E-B8503AEB71D6}"/>
                  </a:ext>
                </a:extLst>
              </p:cNvPr>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23;p41">
                <a:extLst>
                  <a:ext uri="{FF2B5EF4-FFF2-40B4-BE49-F238E27FC236}">
                    <a16:creationId xmlns:a16="http://schemas.microsoft.com/office/drawing/2014/main" id="{C27F4F8B-6146-4DF0-A22F-220A9A827431}"/>
                  </a:ext>
                </a:extLst>
              </p:cNvPr>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24;p41">
                <a:extLst>
                  <a:ext uri="{FF2B5EF4-FFF2-40B4-BE49-F238E27FC236}">
                    <a16:creationId xmlns:a16="http://schemas.microsoft.com/office/drawing/2014/main" id="{A3298D0B-DE01-4E8D-AFAE-0B5CBDF87799}"/>
                  </a:ext>
                </a:extLst>
              </p:cNvPr>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25;p41">
                <a:extLst>
                  <a:ext uri="{FF2B5EF4-FFF2-40B4-BE49-F238E27FC236}">
                    <a16:creationId xmlns:a16="http://schemas.microsoft.com/office/drawing/2014/main" id="{09455557-50DB-4708-8098-8DA1471B464B}"/>
                  </a:ext>
                </a:extLst>
              </p:cNvPr>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26;p41">
                <a:extLst>
                  <a:ext uri="{FF2B5EF4-FFF2-40B4-BE49-F238E27FC236}">
                    <a16:creationId xmlns:a16="http://schemas.microsoft.com/office/drawing/2014/main" id="{60C9FD59-E10C-495F-9394-4F8BC050AC1E}"/>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627;p41">
              <a:extLst>
                <a:ext uri="{FF2B5EF4-FFF2-40B4-BE49-F238E27FC236}">
                  <a16:creationId xmlns:a16="http://schemas.microsoft.com/office/drawing/2014/main" id="{41C6BDD4-4311-41CA-8458-6871FDEE7825}"/>
                </a:ext>
              </a:extLst>
            </p:cNvPr>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28;p41">
              <a:extLst>
                <a:ext uri="{FF2B5EF4-FFF2-40B4-BE49-F238E27FC236}">
                  <a16:creationId xmlns:a16="http://schemas.microsoft.com/office/drawing/2014/main" id="{C6CD9310-EFF2-4727-B683-317F9821AEAB}"/>
                </a:ext>
              </a:extLst>
            </p:cNvPr>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29;p41">
              <a:extLst>
                <a:ext uri="{FF2B5EF4-FFF2-40B4-BE49-F238E27FC236}">
                  <a16:creationId xmlns:a16="http://schemas.microsoft.com/office/drawing/2014/main" id="{ED844ACE-7A7F-4DF1-A335-A83E792B8206}"/>
                </a:ext>
              </a:extLst>
            </p:cNvPr>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30;p41">
              <a:extLst>
                <a:ext uri="{FF2B5EF4-FFF2-40B4-BE49-F238E27FC236}">
                  <a16:creationId xmlns:a16="http://schemas.microsoft.com/office/drawing/2014/main" id="{083D73D2-9C4D-4DC1-BAF4-26C71F8E1DD9}"/>
                </a:ext>
              </a:extLst>
            </p:cNvPr>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31;p41">
              <a:extLst>
                <a:ext uri="{FF2B5EF4-FFF2-40B4-BE49-F238E27FC236}">
                  <a16:creationId xmlns:a16="http://schemas.microsoft.com/office/drawing/2014/main" id="{4E18EBD0-FE68-4944-9BE6-EDBE3CED7FE2}"/>
                </a:ext>
              </a:extLst>
            </p:cNvPr>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32;p41">
              <a:extLst>
                <a:ext uri="{FF2B5EF4-FFF2-40B4-BE49-F238E27FC236}">
                  <a16:creationId xmlns:a16="http://schemas.microsoft.com/office/drawing/2014/main" id="{7E15EB73-694E-4621-8686-371F231DBD77}"/>
                </a:ext>
              </a:extLst>
            </p:cNvPr>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TextBox 249">
            <a:extLst>
              <a:ext uri="{FF2B5EF4-FFF2-40B4-BE49-F238E27FC236}">
                <a16:creationId xmlns:a16="http://schemas.microsoft.com/office/drawing/2014/main" id="{C29141F0-223C-46BD-95F0-C65D885FF0F8}"/>
              </a:ext>
            </a:extLst>
          </p:cNvPr>
          <p:cNvSpPr txBox="1"/>
          <p:nvPr/>
        </p:nvSpPr>
        <p:spPr>
          <a:xfrm>
            <a:off x="679181" y="243484"/>
            <a:ext cx="343317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UVN Banh Mi" pitchFamily="2" charset="0"/>
                <a:ea typeface="Times New Roman" panose="02020603050405020304" pitchFamily="18" charset="0"/>
                <a:cs typeface="Calibri" panose="020F0502020204030204" pitchFamily="34" charset="0"/>
                <a:sym typeface="Arial"/>
              </a:rPr>
              <a:t>MỤC</a:t>
            </a:r>
            <a:r>
              <a:rPr kumimoji="0" lang="en-US" sz="6000" b="1" i="0" u="none" strike="noStrike" kern="0" normalizeH="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UVN Banh Mi" pitchFamily="2" charset="0"/>
                <a:ea typeface="Times New Roman" panose="02020603050405020304" pitchFamily="18" charset="0"/>
                <a:cs typeface="Calibri" panose="020F0502020204030204" pitchFamily="34" charset="0"/>
                <a:sym typeface="Arial"/>
              </a:rPr>
              <a:t> TIÊU</a:t>
            </a:r>
            <a:endParaRPr kumimoji="0" lang="en-US" sz="6600" b="1" i="0" u="none" strike="noStrike" kern="0" normalizeH="0" baseline="0" noProof="0"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uLnTx/>
              <a:uFillTx/>
              <a:latin typeface="UVN Banh Mi" pitchFamily="2" charset="0"/>
              <a:cs typeface="Calibri" panose="020F0502020204030204" pitchFamily="34" charset="0"/>
              <a:sym typeface="Arial"/>
            </a:endParaRPr>
          </a:p>
        </p:txBody>
      </p:sp>
      <p:sp>
        <p:nvSpPr>
          <p:cNvPr id="125" name="Rectangle: Rounded Corners 124">
            <a:extLst>
              <a:ext uri="{FF2B5EF4-FFF2-40B4-BE49-F238E27FC236}">
                <a16:creationId xmlns:a16="http://schemas.microsoft.com/office/drawing/2014/main" id="{EFEDB5C5-F23C-4F1D-60F8-DC9073733EA3}"/>
              </a:ext>
            </a:extLst>
          </p:cNvPr>
          <p:cNvSpPr/>
          <p:nvPr/>
        </p:nvSpPr>
        <p:spPr>
          <a:xfrm>
            <a:off x="3278512" y="1882936"/>
            <a:ext cx="5677538" cy="2382908"/>
          </a:xfrm>
          <a:custGeom>
            <a:avLst/>
            <a:gdLst>
              <a:gd name="connsiteX0" fmla="*/ 0 w 5677538"/>
              <a:gd name="connsiteY0" fmla="*/ 474342 h 2382908"/>
              <a:gd name="connsiteX1" fmla="*/ 474342 w 5677538"/>
              <a:gd name="connsiteY1" fmla="*/ 0 h 2382908"/>
              <a:gd name="connsiteX2" fmla="*/ 5203196 w 5677538"/>
              <a:gd name="connsiteY2" fmla="*/ 0 h 2382908"/>
              <a:gd name="connsiteX3" fmla="*/ 5677538 w 5677538"/>
              <a:gd name="connsiteY3" fmla="*/ 474342 h 2382908"/>
              <a:gd name="connsiteX4" fmla="*/ 5677538 w 5677538"/>
              <a:gd name="connsiteY4" fmla="*/ 1908566 h 2382908"/>
              <a:gd name="connsiteX5" fmla="*/ 5203196 w 5677538"/>
              <a:gd name="connsiteY5" fmla="*/ 2382908 h 2382908"/>
              <a:gd name="connsiteX6" fmla="*/ 474342 w 5677538"/>
              <a:gd name="connsiteY6" fmla="*/ 2382908 h 2382908"/>
              <a:gd name="connsiteX7" fmla="*/ 0 w 5677538"/>
              <a:gd name="connsiteY7" fmla="*/ 1908566 h 2382908"/>
              <a:gd name="connsiteX8" fmla="*/ 0 w 5677538"/>
              <a:gd name="connsiteY8" fmla="*/ 474342 h 238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7538" h="2382908" fill="none" extrusionOk="0">
                <a:moveTo>
                  <a:pt x="0" y="474342"/>
                </a:moveTo>
                <a:cubicBezTo>
                  <a:pt x="626" y="229312"/>
                  <a:pt x="235784" y="39295"/>
                  <a:pt x="474342" y="0"/>
                </a:cubicBezTo>
                <a:cubicBezTo>
                  <a:pt x="2105774" y="72427"/>
                  <a:pt x="3292039" y="61419"/>
                  <a:pt x="5203196" y="0"/>
                </a:cubicBezTo>
                <a:cubicBezTo>
                  <a:pt x="5463640" y="-10521"/>
                  <a:pt x="5641749" y="201545"/>
                  <a:pt x="5677538" y="474342"/>
                </a:cubicBezTo>
                <a:cubicBezTo>
                  <a:pt x="5685079" y="849246"/>
                  <a:pt x="5755579" y="1696312"/>
                  <a:pt x="5677538" y="1908566"/>
                </a:cubicBezTo>
                <a:cubicBezTo>
                  <a:pt x="5684209" y="2136683"/>
                  <a:pt x="5453979" y="2370365"/>
                  <a:pt x="5203196" y="2382908"/>
                </a:cubicBezTo>
                <a:cubicBezTo>
                  <a:pt x="3293145" y="2412735"/>
                  <a:pt x="1274039" y="2303602"/>
                  <a:pt x="474342" y="2382908"/>
                </a:cubicBezTo>
                <a:cubicBezTo>
                  <a:pt x="247794" y="2378904"/>
                  <a:pt x="-49689" y="2180363"/>
                  <a:pt x="0" y="1908566"/>
                </a:cubicBezTo>
                <a:cubicBezTo>
                  <a:pt x="5250" y="1318811"/>
                  <a:pt x="-56735" y="701510"/>
                  <a:pt x="0" y="474342"/>
                </a:cubicBezTo>
                <a:close/>
              </a:path>
              <a:path w="5677538" h="2382908" stroke="0" extrusionOk="0">
                <a:moveTo>
                  <a:pt x="0" y="474342"/>
                </a:moveTo>
                <a:cubicBezTo>
                  <a:pt x="27246" y="219797"/>
                  <a:pt x="222924" y="21988"/>
                  <a:pt x="474342" y="0"/>
                </a:cubicBezTo>
                <a:cubicBezTo>
                  <a:pt x="2631176" y="123000"/>
                  <a:pt x="3839853" y="-96860"/>
                  <a:pt x="5203196" y="0"/>
                </a:cubicBezTo>
                <a:cubicBezTo>
                  <a:pt x="5450181" y="-11422"/>
                  <a:pt x="5680096" y="207213"/>
                  <a:pt x="5677538" y="474342"/>
                </a:cubicBezTo>
                <a:cubicBezTo>
                  <a:pt x="5786319" y="893595"/>
                  <a:pt x="5620018" y="1240375"/>
                  <a:pt x="5677538" y="1908566"/>
                </a:cubicBezTo>
                <a:cubicBezTo>
                  <a:pt x="5653089" y="2179396"/>
                  <a:pt x="5423720" y="2376125"/>
                  <a:pt x="5203196" y="2382908"/>
                </a:cubicBezTo>
                <a:cubicBezTo>
                  <a:pt x="3154424" y="2222201"/>
                  <a:pt x="1617784" y="2422575"/>
                  <a:pt x="474342" y="2382908"/>
                </a:cubicBezTo>
                <a:cubicBezTo>
                  <a:pt x="193501" y="2379097"/>
                  <a:pt x="-30611" y="2156670"/>
                  <a:pt x="0" y="1908566"/>
                </a:cubicBezTo>
                <a:cubicBezTo>
                  <a:pt x="-59252" y="1263446"/>
                  <a:pt x="-18794" y="889882"/>
                  <a:pt x="0" y="474342"/>
                </a:cubicBezTo>
                <a:close/>
              </a:path>
            </a:pathLst>
          </a:custGeom>
          <a:solidFill>
            <a:schemeClr val="bg1">
              <a:alpha val="82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lnSpc>
                <a:spcPct val="120000"/>
              </a:lnSpc>
              <a:spcAft>
                <a:spcPts val="1200"/>
              </a:spcAft>
            </a:pPr>
            <a:r>
              <a:rPr lang="en-US" sz="2800">
                <a:solidFill>
                  <a:schemeClr val="tx1"/>
                </a:solidFill>
                <a:latin typeface="Calibri" panose="020F0502020204030204" pitchFamily="34" charset="0"/>
                <a:cs typeface="Calibri" panose="020F0502020204030204" pitchFamily="34" charset="0"/>
              </a:rPr>
              <a:t>Ôn luyện về câu chủ đề, về thành phần chính của câu; lựa chọn, sử dụng từ ngữ, Ôn luyện về dấu gạch ngang.</a:t>
            </a:r>
            <a:endParaRPr lang="en-US" sz="2800" dirty="0" err="1">
              <a:solidFill>
                <a:schemeClr val="tx1"/>
              </a:solidFill>
              <a:latin typeface="Calibri" panose="020F0502020204030204" pitchFamily="34" charset="0"/>
              <a:cs typeface="Calibri" panose="020F0502020204030204" pitchFamily="34" charset="0"/>
            </a:endParaRPr>
          </a:p>
        </p:txBody>
      </p:sp>
      <p:pic>
        <p:nvPicPr>
          <p:cNvPr id="126" name="Picture 125">
            <a:extLst>
              <a:ext uri="{FF2B5EF4-FFF2-40B4-BE49-F238E27FC236}">
                <a16:creationId xmlns:a16="http://schemas.microsoft.com/office/drawing/2014/main" id="{ACFB5FD1-E253-832B-285B-6817CA8E3BA9}"/>
              </a:ext>
            </a:extLst>
          </p:cNvPr>
          <p:cNvPicPr>
            <a:picLocks noChangeAspect="1"/>
          </p:cNvPicPr>
          <p:nvPr/>
        </p:nvPicPr>
        <p:blipFill>
          <a:blip r:embed="rId3"/>
          <a:stretch>
            <a:fillRect/>
          </a:stretch>
        </p:blipFill>
        <p:spPr>
          <a:xfrm>
            <a:off x="2939103" y="1543693"/>
            <a:ext cx="812255" cy="812255"/>
          </a:xfrm>
          <a:prstGeom prst="rect">
            <a:avLst/>
          </a:prstGeom>
        </p:spPr>
      </p:pic>
      <p:grpSp>
        <p:nvGrpSpPr>
          <p:cNvPr id="3" name="Google Shape;1490;p46">
            <a:extLst>
              <a:ext uri="{FF2B5EF4-FFF2-40B4-BE49-F238E27FC236}">
                <a16:creationId xmlns:a16="http://schemas.microsoft.com/office/drawing/2014/main" id="{CB249CB6-8C60-8265-4E38-FE875FA73882}"/>
              </a:ext>
            </a:extLst>
          </p:cNvPr>
          <p:cNvGrpSpPr/>
          <p:nvPr/>
        </p:nvGrpSpPr>
        <p:grpSpPr>
          <a:xfrm flipH="1">
            <a:off x="-239156" y="1744792"/>
            <a:ext cx="3268855" cy="3634660"/>
            <a:chOff x="643725" y="936450"/>
            <a:chExt cx="2886059" cy="2783975"/>
          </a:xfrm>
        </p:grpSpPr>
        <p:sp>
          <p:nvSpPr>
            <p:cNvPr id="4" name="Google Shape;1491;p46">
              <a:extLst>
                <a:ext uri="{FF2B5EF4-FFF2-40B4-BE49-F238E27FC236}">
                  <a16:creationId xmlns:a16="http://schemas.microsoft.com/office/drawing/2014/main" id="{429D3E0E-7666-B09D-CFB9-F3395872F3DC}"/>
                </a:ext>
              </a:extLst>
            </p:cNvPr>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92;p46">
              <a:extLst>
                <a:ext uri="{FF2B5EF4-FFF2-40B4-BE49-F238E27FC236}">
                  <a16:creationId xmlns:a16="http://schemas.microsoft.com/office/drawing/2014/main" id="{6AECB228-29F4-9DB6-C11D-92016BC1FA22}"/>
                </a:ext>
              </a:extLst>
            </p:cNvPr>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93;p46">
              <a:extLst>
                <a:ext uri="{FF2B5EF4-FFF2-40B4-BE49-F238E27FC236}">
                  <a16:creationId xmlns:a16="http://schemas.microsoft.com/office/drawing/2014/main" id="{B4935D7F-E3B8-5B7D-2D4B-D2B7584FB57F}"/>
                </a:ext>
              </a:extLst>
            </p:cNvPr>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94;p46">
              <a:extLst>
                <a:ext uri="{FF2B5EF4-FFF2-40B4-BE49-F238E27FC236}">
                  <a16:creationId xmlns:a16="http://schemas.microsoft.com/office/drawing/2014/main" id="{EE2FDCEA-D724-C94B-AEFC-C27B803C9F44}"/>
                </a:ext>
              </a:extLst>
            </p:cNvPr>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95;p46">
              <a:extLst>
                <a:ext uri="{FF2B5EF4-FFF2-40B4-BE49-F238E27FC236}">
                  <a16:creationId xmlns:a16="http://schemas.microsoft.com/office/drawing/2014/main" id="{48979CC5-DA53-B5FB-9F9A-709CE2E9F7BD}"/>
                </a:ext>
              </a:extLst>
            </p:cNvPr>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96;p46">
              <a:extLst>
                <a:ext uri="{FF2B5EF4-FFF2-40B4-BE49-F238E27FC236}">
                  <a16:creationId xmlns:a16="http://schemas.microsoft.com/office/drawing/2014/main" id="{E7B974D6-B90D-46DA-61AE-D28FD56D9B3F}"/>
                </a:ext>
              </a:extLst>
            </p:cNvPr>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97;p46">
              <a:extLst>
                <a:ext uri="{FF2B5EF4-FFF2-40B4-BE49-F238E27FC236}">
                  <a16:creationId xmlns:a16="http://schemas.microsoft.com/office/drawing/2014/main" id="{BD19672D-D390-6B02-80BD-8FE30A25609D}"/>
                </a:ext>
              </a:extLst>
            </p:cNvPr>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98;p46">
              <a:extLst>
                <a:ext uri="{FF2B5EF4-FFF2-40B4-BE49-F238E27FC236}">
                  <a16:creationId xmlns:a16="http://schemas.microsoft.com/office/drawing/2014/main" id="{0A6895AE-BED9-7C9C-43D2-EB6DFCBBFCDE}"/>
                </a:ext>
              </a:extLst>
            </p:cNvPr>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99;p46">
              <a:extLst>
                <a:ext uri="{FF2B5EF4-FFF2-40B4-BE49-F238E27FC236}">
                  <a16:creationId xmlns:a16="http://schemas.microsoft.com/office/drawing/2014/main" id="{1CD462D5-706A-6C96-FBE4-821259A713A1}"/>
                </a:ext>
              </a:extLst>
            </p:cNvPr>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00;p46">
              <a:extLst>
                <a:ext uri="{FF2B5EF4-FFF2-40B4-BE49-F238E27FC236}">
                  <a16:creationId xmlns:a16="http://schemas.microsoft.com/office/drawing/2014/main" id="{1F042951-8874-6839-25F2-62EC9C40A74D}"/>
                </a:ext>
              </a:extLst>
            </p:cNvPr>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01;p46">
              <a:extLst>
                <a:ext uri="{FF2B5EF4-FFF2-40B4-BE49-F238E27FC236}">
                  <a16:creationId xmlns:a16="http://schemas.microsoft.com/office/drawing/2014/main" id="{32D07313-FFEE-503B-4E7E-CD0C4784D4DF}"/>
                </a:ext>
              </a:extLst>
            </p:cNvPr>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02;p46">
              <a:extLst>
                <a:ext uri="{FF2B5EF4-FFF2-40B4-BE49-F238E27FC236}">
                  <a16:creationId xmlns:a16="http://schemas.microsoft.com/office/drawing/2014/main" id="{3B5A3DB5-0601-0029-A7FA-CBF72FD9418A}"/>
                </a:ext>
              </a:extLst>
            </p:cNvPr>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03;p46">
              <a:extLst>
                <a:ext uri="{FF2B5EF4-FFF2-40B4-BE49-F238E27FC236}">
                  <a16:creationId xmlns:a16="http://schemas.microsoft.com/office/drawing/2014/main" id="{CC36265D-AE44-DB18-8B1C-685552AD6967}"/>
                </a:ext>
              </a:extLst>
            </p:cNvPr>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04;p46">
              <a:extLst>
                <a:ext uri="{FF2B5EF4-FFF2-40B4-BE49-F238E27FC236}">
                  <a16:creationId xmlns:a16="http://schemas.microsoft.com/office/drawing/2014/main" id="{ECF7784D-8D48-B4BA-FA2E-AE736BA5E0AA}"/>
                </a:ext>
              </a:extLst>
            </p:cNvPr>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05;p46">
              <a:extLst>
                <a:ext uri="{FF2B5EF4-FFF2-40B4-BE49-F238E27FC236}">
                  <a16:creationId xmlns:a16="http://schemas.microsoft.com/office/drawing/2014/main" id="{E39162BB-8BEC-52E3-1555-7B130F04CC5E}"/>
                </a:ext>
              </a:extLst>
            </p:cNvPr>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06;p46">
              <a:extLst>
                <a:ext uri="{FF2B5EF4-FFF2-40B4-BE49-F238E27FC236}">
                  <a16:creationId xmlns:a16="http://schemas.microsoft.com/office/drawing/2014/main" id="{A3964D20-56B1-CAE7-DF47-7DE8E1E1416D}"/>
                </a:ext>
              </a:extLst>
            </p:cNvPr>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07;p46">
              <a:extLst>
                <a:ext uri="{FF2B5EF4-FFF2-40B4-BE49-F238E27FC236}">
                  <a16:creationId xmlns:a16="http://schemas.microsoft.com/office/drawing/2014/main" id="{0CADEB0A-7BD5-1FFB-A43C-671B6DBC5A1E}"/>
                </a:ext>
              </a:extLst>
            </p:cNvPr>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08;p46">
              <a:extLst>
                <a:ext uri="{FF2B5EF4-FFF2-40B4-BE49-F238E27FC236}">
                  <a16:creationId xmlns:a16="http://schemas.microsoft.com/office/drawing/2014/main" id="{852DC65A-0EA5-9CA6-7BD7-4F190F5FBA46}"/>
                </a:ext>
              </a:extLst>
            </p:cNvPr>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09;p46">
              <a:extLst>
                <a:ext uri="{FF2B5EF4-FFF2-40B4-BE49-F238E27FC236}">
                  <a16:creationId xmlns:a16="http://schemas.microsoft.com/office/drawing/2014/main" id="{A24FEE48-A90B-C0CE-A713-FC9A95071E06}"/>
                </a:ext>
              </a:extLst>
            </p:cNvPr>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10;p46">
              <a:extLst>
                <a:ext uri="{FF2B5EF4-FFF2-40B4-BE49-F238E27FC236}">
                  <a16:creationId xmlns:a16="http://schemas.microsoft.com/office/drawing/2014/main" id="{38AAF4E3-D2CF-B82E-230C-12F7445471BF}"/>
                </a:ext>
              </a:extLst>
            </p:cNvPr>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11;p46">
              <a:extLst>
                <a:ext uri="{FF2B5EF4-FFF2-40B4-BE49-F238E27FC236}">
                  <a16:creationId xmlns:a16="http://schemas.microsoft.com/office/drawing/2014/main" id="{18221450-FD5E-6743-1AB2-49FAA7CB8F82}"/>
                </a:ext>
              </a:extLst>
            </p:cNvPr>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12;p46">
              <a:extLst>
                <a:ext uri="{FF2B5EF4-FFF2-40B4-BE49-F238E27FC236}">
                  <a16:creationId xmlns:a16="http://schemas.microsoft.com/office/drawing/2014/main" id="{7B738116-975E-EB44-A7F1-84654CF2C7F2}"/>
                </a:ext>
              </a:extLst>
            </p:cNvPr>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13;p46">
              <a:extLst>
                <a:ext uri="{FF2B5EF4-FFF2-40B4-BE49-F238E27FC236}">
                  <a16:creationId xmlns:a16="http://schemas.microsoft.com/office/drawing/2014/main" id="{199BDE9E-1624-6375-5712-D98DB4421F9D}"/>
                </a:ext>
              </a:extLst>
            </p:cNvPr>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14;p46">
              <a:extLst>
                <a:ext uri="{FF2B5EF4-FFF2-40B4-BE49-F238E27FC236}">
                  <a16:creationId xmlns:a16="http://schemas.microsoft.com/office/drawing/2014/main" id="{BA83A0DD-3492-8BE2-C495-8145606FBCA0}"/>
                </a:ext>
              </a:extLst>
            </p:cNvPr>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15;p46">
              <a:extLst>
                <a:ext uri="{FF2B5EF4-FFF2-40B4-BE49-F238E27FC236}">
                  <a16:creationId xmlns:a16="http://schemas.microsoft.com/office/drawing/2014/main" id="{182F015F-9CC8-C8F5-F25B-A3E669B4AA1C}"/>
                </a:ext>
              </a:extLst>
            </p:cNvPr>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16;p46">
              <a:extLst>
                <a:ext uri="{FF2B5EF4-FFF2-40B4-BE49-F238E27FC236}">
                  <a16:creationId xmlns:a16="http://schemas.microsoft.com/office/drawing/2014/main" id="{B6E136C6-55A2-9E37-397C-4855613A8A16}"/>
                </a:ext>
              </a:extLst>
            </p:cNvPr>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17;p46">
              <a:extLst>
                <a:ext uri="{FF2B5EF4-FFF2-40B4-BE49-F238E27FC236}">
                  <a16:creationId xmlns:a16="http://schemas.microsoft.com/office/drawing/2014/main" id="{998413DA-FC42-E76C-8BA1-9B2B4F444AAF}"/>
                </a:ext>
              </a:extLst>
            </p:cNvPr>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18;p46">
              <a:extLst>
                <a:ext uri="{FF2B5EF4-FFF2-40B4-BE49-F238E27FC236}">
                  <a16:creationId xmlns:a16="http://schemas.microsoft.com/office/drawing/2014/main" id="{023FD608-0E06-3CCF-DE45-2A398E4D78E8}"/>
                </a:ext>
              </a:extLst>
            </p:cNvPr>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19;p46">
              <a:extLst>
                <a:ext uri="{FF2B5EF4-FFF2-40B4-BE49-F238E27FC236}">
                  <a16:creationId xmlns:a16="http://schemas.microsoft.com/office/drawing/2014/main" id="{978D02BE-916B-7BBE-3DB9-566FBFF7D713}"/>
                </a:ext>
              </a:extLst>
            </p:cNvPr>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20;p46">
              <a:extLst>
                <a:ext uri="{FF2B5EF4-FFF2-40B4-BE49-F238E27FC236}">
                  <a16:creationId xmlns:a16="http://schemas.microsoft.com/office/drawing/2014/main" id="{E2132F76-4B5A-1A48-38F7-67409C1DA635}"/>
                </a:ext>
              </a:extLst>
            </p:cNvPr>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21;p46">
              <a:extLst>
                <a:ext uri="{FF2B5EF4-FFF2-40B4-BE49-F238E27FC236}">
                  <a16:creationId xmlns:a16="http://schemas.microsoft.com/office/drawing/2014/main" id="{96525B86-65F4-556B-AFD5-CB3409FE50DD}"/>
                </a:ext>
              </a:extLst>
            </p:cNvPr>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2;p46">
              <a:extLst>
                <a:ext uri="{FF2B5EF4-FFF2-40B4-BE49-F238E27FC236}">
                  <a16:creationId xmlns:a16="http://schemas.microsoft.com/office/drawing/2014/main" id="{B5917722-725F-EBA8-128B-2441A2C55827}"/>
                </a:ext>
              </a:extLst>
            </p:cNvPr>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3;p46">
              <a:extLst>
                <a:ext uri="{FF2B5EF4-FFF2-40B4-BE49-F238E27FC236}">
                  <a16:creationId xmlns:a16="http://schemas.microsoft.com/office/drawing/2014/main" id="{94E2F493-75FE-9DDD-9656-00D93125A1E4}"/>
                </a:ext>
              </a:extLst>
            </p:cNvPr>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4;p46">
              <a:extLst>
                <a:ext uri="{FF2B5EF4-FFF2-40B4-BE49-F238E27FC236}">
                  <a16:creationId xmlns:a16="http://schemas.microsoft.com/office/drawing/2014/main" id="{7C6DA42D-A87A-2FAD-4B52-E125BC648CB0}"/>
                </a:ext>
              </a:extLst>
            </p:cNvPr>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5;p46">
              <a:extLst>
                <a:ext uri="{FF2B5EF4-FFF2-40B4-BE49-F238E27FC236}">
                  <a16:creationId xmlns:a16="http://schemas.microsoft.com/office/drawing/2014/main" id="{6C8EC309-54A6-E316-9B7B-D821D108D491}"/>
                </a:ext>
              </a:extLst>
            </p:cNvPr>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6;p46">
              <a:extLst>
                <a:ext uri="{FF2B5EF4-FFF2-40B4-BE49-F238E27FC236}">
                  <a16:creationId xmlns:a16="http://schemas.microsoft.com/office/drawing/2014/main" id="{F606DCF7-9DC3-9E3C-254D-55043FEEA02B}"/>
                </a:ext>
              </a:extLst>
            </p:cNvPr>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7;p46">
              <a:extLst>
                <a:ext uri="{FF2B5EF4-FFF2-40B4-BE49-F238E27FC236}">
                  <a16:creationId xmlns:a16="http://schemas.microsoft.com/office/drawing/2014/main" id="{227C3B57-B8D2-19EC-FF1C-B13327CBC830}"/>
                </a:ext>
              </a:extLst>
            </p:cNvPr>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28;p46">
              <a:extLst>
                <a:ext uri="{FF2B5EF4-FFF2-40B4-BE49-F238E27FC236}">
                  <a16:creationId xmlns:a16="http://schemas.microsoft.com/office/drawing/2014/main" id="{D66216A2-C157-2BA7-922E-6CD5EBBD46D3}"/>
                </a:ext>
              </a:extLst>
            </p:cNvPr>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29;p46">
              <a:extLst>
                <a:ext uri="{FF2B5EF4-FFF2-40B4-BE49-F238E27FC236}">
                  <a16:creationId xmlns:a16="http://schemas.microsoft.com/office/drawing/2014/main" id="{6701FEE7-77D4-5F7E-BC82-AC4883E92782}"/>
                </a:ext>
              </a:extLst>
            </p:cNvPr>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0;p46">
              <a:extLst>
                <a:ext uri="{FF2B5EF4-FFF2-40B4-BE49-F238E27FC236}">
                  <a16:creationId xmlns:a16="http://schemas.microsoft.com/office/drawing/2014/main" id="{4B7A9DE4-2F73-BCD6-EBCD-7CB1CE08E3F2}"/>
                </a:ext>
              </a:extLst>
            </p:cNvPr>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1;p46">
              <a:extLst>
                <a:ext uri="{FF2B5EF4-FFF2-40B4-BE49-F238E27FC236}">
                  <a16:creationId xmlns:a16="http://schemas.microsoft.com/office/drawing/2014/main" id="{FAAA2809-B7BA-D904-4236-4B8354B72260}"/>
                </a:ext>
              </a:extLst>
            </p:cNvPr>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2;p46">
              <a:extLst>
                <a:ext uri="{FF2B5EF4-FFF2-40B4-BE49-F238E27FC236}">
                  <a16:creationId xmlns:a16="http://schemas.microsoft.com/office/drawing/2014/main" id="{90A5B4E0-E1AE-D17A-028C-77A4B9B83D44}"/>
                </a:ext>
              </a:extLst>
            </p:cNvPr>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3;p46">
              <a:extLst>
                <a:ext uri="{FF2B5EF4-FFF2-40B4-BE49-F238E27FC236}">
                  <a16:creationId xmlns:a16="http://schemas.microsoft.com/office/drawing/2014/main" id="{42FCEEB7-E6EF-CB00-681E-438DC4F0BB7E}"/>
                </a:ext>
              </a:extLst>
            </p:cNvPr>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4;p46">
              <a:extLst>
                <a:ext uri="{FF2B5EF4-FFF2-40B4-BE49-F238E27FC236}">
                  <a16:creationId xmlns:a16="http://schemas.microsoft.com/office/drawing/2014/main" id="{E14DA926-CD37-8C42-BA4D-49E308BBE5B1}"/>
                </a:ext>
              </a:extLst>
            </p:cNvPr>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5;p46">
              <a:extLst>
                <a:ext uri="{FF2B5EF4-FFF2-40B4-BE49-F238E27FC236}">
                  <a16:creationId xmlns:a16="http://schemas.microsoft.com/office/drawing/2014/main" id="{5D18B25F-64C7-B5D1-BB6F-822396C13726}"/>
                </a:ext>
              </a:extLst>
            </p:cNvPr>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6;p46">
              <a:extLst>
                <a:ext uri="{FF2B5EF4-FFF2-40B4-BE49-F238E27FC236}">
                  <a16:creationId xmlns:a16="http://schemas.microsoft.com/office/drawing/2014/main" id="{15D4CF58-FE12-081E-70BB-8331A86D15FC}"/>
                </a:ext>
              </a:extLst>
            </p:cNvPr>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37;p46">
              <a:extLst>
                <a:ext uri="{FF2B5EF4-FFF2-40B4-BE49-F238E27FC236}">
                  <a16:creationId xmlns:a16="http://schemas.microsoft.com/office/drawing/2014/main" id="{FAA0FAE1-8231-33AB-05B9-8C51BFD40159}"/>
                </a:ext>
              </a:extLst>
            </p:cNvPr>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38;p46">
              <a:extLst>
                <a:ext uri="{FF2B5EF4-FFF2-40B4-BE49-F238E27FC236}">
                  <a16:creationId xmlns:a16="http://schemas.microsoft.com/office/drawing/2014/main" id="{4769FFDB-68B4-65FC-4FCF-28ABF4448EDA}"/>
                </a:ext>
              </a:extLst>
            </p:cNvPr>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39;p46">
              <a:extLst>
                <a:ext uri="{FF2B5EF4-FFF2-40B4-BE49-F238E27FC236}">
                  <a16:creationId xmlns:a16="http://schemas.microsoft.com/office/drawing/2014/main" id="{5BFC1DA4-B957-55FD-598F-E536763FA499}"/>
                </a:ext>
              </a:extLst>
            </p:cNvPr>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0;p46">
              <a:extLst>
                <a:ext uri="{FF2B5EF4-FFF2-40B4-BE49-F238E27FC236}">
                  <a16:creationId xmlns:a16="http://schemas.microsoft.com/office/drawing/2014/main" id="{C512E96D-9C9E-0657-C13D-3EE9910278E6}"/>
                </a:ext>
              </a:extLst>
            </p:cNvPr>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1;p46">
              <a:extLst>
                <a:ext uri="{FF2B5EF4-FFF2-40B4-BE49-F238E27FC236}">
                  <a16:creationId xmlns:a16="http://schemas.microsoft.com/office/drawing/2014/main" id="{ED814A65-5542-33C6-583E-6EBD0CF87A2B}"/>
                </a:ext>
              </a:extLst>
            </p:cNvPr>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2;p46">
              <a:extLst>
                <a:ext uri="{FF2B5EF4-FFF2-40B4-BE49-F238E27FC236}">
                  <a16:creationId xmlns:a16="http://schemas.microsoft.com/office/drawing/2014/main" id="{0C8F9944-61E1-E7F1-A80C-CFACDCCB17F8}"/>
                </a:ext>
              </a:extLst>
            </p:cNvPr>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3;p46">
              <a:extLst>
                <a:ext uri="{FF2B5EF4-FFF2-40B4-BE49-F238E27FC236}">
                  <a16:creationId xmlns:a16="http://schemas.microsoft.com/office/drawing/2014/main" id="{859C9F84-A33C-73E4-D575-9D3E751E7418}"/>
                </a:ext>
              </a:extLst>
            </p:cNvPr>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4;p46">
              <a:extLst>
                <a:ext uri="{FF2B5EF4-FFF2-40B4-BE49-F238E27FC236}">
                  <a16:creationId xmlns:a16="http://schemas.microsoft.com/office/drawing/2014/main" id="{688EBD8D-A7C5-7BE7-EE7B-AEA28A494A54}"/>
                </a:ext>
              </a:extLst>
            </p:cNvPr>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5;p46">
              <a:extLst>
                <a:ext uri="{FF2B5EF4-FFF2-40B4-BE49-F238E27FC236}">
                  <a16:creationId xmlns:a16="http://schemas.microsoft.com/office/drawing/2014/main" id="{8117DE1D-6005-CD35-0E3E-B2D429B4559A}"/>
                </a:ext>
              </a:extLst>
            </p:cNvPr>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46;p46">
              <a:extLst>
                <a:ext uri="{FF2B5EF4-FFF2-40B4-BE49-F238E27FC236}">
                  <a16:creationId xmlns:a16="http://schemas.microsoft.com/office/drawing/2014/main" id="{2808780F-0365-BE86-AD74-54D37A411AA0}"/>
                </a:ext>
              </a:extLst>
            </p:cNvPr>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1550;p46">
            <a:extLst>
              <a:ext uri="{FF2B5EF4-FFF2-40B4-BE49-F238E27FC236}">
                <a16:creationId xmlns:a16="http://schemas.microsoft.com/office/drawing/2014/main" id="{0CC13E8B-B93D-87D3-2F5F-3FE61CA63777}"/>
              </a:ext>
            </a:extLst>
          </p:cNvPr>
          <p:cNvSpPr/>
          <p:nvPr/>
        </p:nvSpPr>
        <p:spPr>
          <a:xfrm flipH="1">
            <a:off x="893476" y="1445188"/>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000"/>
                                        <p:tgtEl>
                                          <p:spTgt spid="250"/>
                                        </p:tgtEl>
                                      </p:cBhvr>
                                    </p:animEffect>
                                    <p:anim calcmode="lin" valueType="num">
                                      <p:cBhvr>
                                        <p:cTn id="18" dur="1000" fill="hold"/>
                                        <p:tgtEl>
                                          <p:spTgt spid="250"/>
                                        </p:tgtEl>
                                        <p:attrNameLst>
                                          <p:attrName>ppt_x</p:attrName>
                                        </p:attrNameLst>
                                      </p:cBhvr>
                                      <p:tavLst>
                                        <p:tav tm="0">
                                          <p:val>
                                            <p:strVal val="#ppt_x"/>
                                          </p:val>
                                        </p:tav>
                                        <p:tav tm="100000">
                                          <p:val>
                                            <p:strVal val="#ppt_x"/>
                                          </p:val>
                                        </p:tav>
                                      </p:tavLst>
                                    </p:anim>
                                    <p:anim calcmode="lin" valueType="num">
                                      <p:cBhvr>
                                        <p:cTn id="19" dur="1000" fill="hold"/>
                                        <p:tgtEl>
                                          <p:spTgt spid="25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0" presetClass="entr" presetSubtype="0" fill="hold" nodeType="after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800" decel="100000"/>
                                        <p:tgtEl>
                                          <p:spTgt spid="126"/>
                                        </p:tgtEl>
                                      </p:cBhvr>
                                    </p:animEffect>
                                    <p:anim calcmode="lin" valueType="num">
                                      <p:cBhvr>
                                        <p:cTn id="24" dur="800" decel="100000" fill="hold"/>
                                        <p:tgtEl>
                                          <p:spTgt spid="126"/>
                                        </p:tgtEl>
                                        <p:attrNameLst>
                                          <p:attrName>style.rotation</p:attrName>
                                        </p:attrNameLst>
                                      </p:cBhvr>
                                      <p:tavLst>
                                        <p:tav tm="0">
                                          <p:val>
                                            <p:fltVal val="-90"/>
                                          </p:val>
                                        </p:tav>
                                        <p:tav tm="100000">
                                          <p:val>
                                            <p:fltVal val="0"/>
                                          </p:val>
                                        </p:tav>
                                      </p:tavLst>
                                    </p:anim>
                                    <p:anim calcmode="lin" valueType="num">
                                      <p:cBhvr>
                                        <p:cTn id="25" dur="800" decel="100000" fill="hold"/>
                                        <p:tgtEl>
                                          <p:spTgt spid="126"/>
                                        </p:tgtEl>
                                        <p:attrNameLst>
                                          <p:attrName>ppt_x</p:attrName>
                                        </p:attrNameLst>
                                      </p:cBhvr>
                                      <p:tavLst>
                                        <p:tav tm="0">
                                          <p:val>
                                            <p:strVal val="#ppt_x+0.4"/>
                                          </p:val>
                                        </p:tav>
                                        <p:tav tm="100000">
                                          <p:val>
                                            <p:strVal val="#ppt_x-0.05"/>
                                          </p:val>
                                        </p:tav>
                                      </p:tavLst>
                                    </p:anim>
                                    <p:anim calcmode="lin" valueType="num">
                                      <p:cBhvr>
                                        <p:cTn id="26" dur="800" decel="100000" fill="hold"/>
                                        <p:tgtEl>
                                          <p:spTgt spid="12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2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26"/>
                                        </p:tgtEl>
                                        <p:attrNameLst>
                                          <p:attrName>ppt_y</p:attrName>
                                        </p:attrNameLst>
                                      </p:cBhvr>
                                      <p:tavLst>
                                        <p:tav tm="0">
                                          <p:val>
                                            <p:strVal val="#ppt_y+0.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25"/>
                                        </p:tgtEl>
                                        <p:attrNameLst>
                                          <p:attrName>style.visibility</p:attrName>
                                        </p:attrNameLst>
                                      </p:cBhvr>
                                      <p:to>
                                        <p:strVal val="visible"/>
                                      </p:to>
                                    </p:set>
                                    <p:anim calcmode="lin" valueType="num">
                                      <p:cBhvr>
                                        <p:cTn id="31" dur="500" fill="hold"/>
                                        <p:tgtEl>
                                          <p:spTgt spid="125"/>
                                        </p:tgtEl>
                                        <p:attrNameLst>
                                          <p:attrName>ppt_w</p:attrName>
                                        </p:attrNameLst>
                                      </p:cBhvr>
                                      <p:tavLst>
                                        <p:tav tm="0">
                                          <p:val>
                                            <p:fltVal val="0"/>
                                          </p:val>
                                        </p:tav>
                                        <p:tav tm="100000">
                                          <p:val>
                                            <p:strVal val="#ppt_w"/>
                                          </p:val>
                                        </p:tav>
                                      </p:tavLst>
                                    </p:anim>
                                    <p:anim calcmode="lin" valueType="num">
                                      <p:cBhvr>
                                        <p:cTn id="32" dur="500" fill="hold"/>
                                        <p:tgtEl>
                                          <p:spTgt spid="125"/>
                                        </p:tgtEl>
                                        <p:attrNameLst>
                                          <p:attrName>ppt_h</p:attrName>
                                        </p:attrNameLst>
                                      </p:cBhvr>
                                      <p:tavLst>
                                        <p:tav tm="0">
                                          <p:val>
                                            <p:fltVal val="0"/>
                                          </p:val>
                                        </p:tav>
                                        <p:tav tm="100000">
                                          <p:val>
                                            <p:strVal val="#ppt_h"/>
                                          </p:val>
                                        </p:tav>
                                      </p:tavLst>
                                    </p:anim>
                                    <p:animEffect transition="in" filter="fade">
                                      <p:cBhvr>
                                        <p:cTn id="33" dur="500"/>
                                        <p:tgtEl>
                                          <p:spTgt spid="125"/>
                                        </p:tgtEl>
                                      </p:cBhvr>
                                    </p:animEffect>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250" grpId="0"/>
      <p:bldP spid="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1163863" y="1029346"/>
            <a:ext cx="8609512" cy="646331"/>
          </a:xfrm>
          <a:prstGeom prst="rect">
            <a:avLst/>
          </a:prstGeom>
          <a:noFill/>
        </p:spPr>
        <p:txBody>
          <a:bodyPr wrap="square" rtlCol="0">
            <a:spAutoFit/>
          </a:bodyPr>
          <a:lstStyle/>
          <a:p>
            <a:pPr lvl="0" algn="just"/>
            <a:r>
              <a:rPr lang="vi-VN" sz="3600">
                <a:latin typeface="Calibri" panose="020F0502020204030204" pitchFamily="34" charset="0"/>
                <a:cs typeface="Calibri" panose="020F0502020204030204" pitchFamily="34" charset="0"/>
              </a:rPr>
              <a:t>c. Khắp vùng trung du, đồi núi </a:t>
            </a:r>
            <a:endParaRPr kumimoji="0" lang="vi-VN" sz="3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Star: 7 Points 2">
            <a:extLst>
              <a:ext uri="{FF2B5EF4-FFF2-40B4-BE49-F238E27FC236}">
                <a16:creationId xmlns:a16="http://schemas.microsoft.com/office/drawing/2014/main" id="{58844769-12AC-7ADC-38EC-FDB36810EFD0}"/>
              </a:ext>
            </a:extLst>
          </p:cNvPr>
          <p:cNvSpPr/>
          <p:nvPr/>
        </p:nvSpPr>
        <p:spPr>
          <a:xfrm>
            <a:off x="6864069" y="1078797"/>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F367E41F-76EE-20F4-5121-6AEE2F3579E2}"/>
              </a:ext>
            </a:extLst>
          </p:cNvPr>
          <p:cNvSpPr txBox="1"/>
          <p:nvPr/>
        </p:nvSpPr>
        <p:spPr>
          <a:xfrm>
            <a:off x="1663156" y="1973613"/>
            <a:ext cx="7852229" cy="769441"/>
          </a:xfrm>
          <a:prstGeom prst="rect">
            <a:avLst/>
          </a:prstGeom>
          <a:noFill/>
        </p:spPr>
        <p:txBody>
          <a:bodyPr wrap="square" rtlCol="0">
            <a:spAutoFit/>
          </a:bodyPr>
          <a:lstStyle/>
          <a:p>
            <a:pPr lvl="0"/>
            <a:r>
              <a:rPr lang="en-US" sz="4400">
                <a:solidFill>
                  <a:srgbClr val="FF0000"/>
                </a:solidFill>
                <a:latin typeface="Times New Roman" panose="02020603050405020304" pitchFamily="18" charset="0"/>
                <a:ea typeface="Calibri" panose="020F0502020204030204" pitchFamily="34" charset="0"/>
              </a:rPr>
              <a:t>lớn/ bạc đầu/ liên tục/…; </a:t>
            </a:r>
            <a:endParaRPr kumimoji="0" lang="en-US" sz="3600" b="0" i="0" u="none" strike="noStrike" kern="0" cap="none" spc="0" normalizeH="0" baseline="0" noProof="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3050688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87977" y="913583"/>
            <a:ext cx="7852229" cy="1200329"/>
          </a:xfrm>
          <a:prstGeom prst="rect">
            <a:avLst/>
          </a:prstGeom>
          <a:noFill/>
        </p:spPr>
        <p:txBody>
          <a:bodyPr wrap="square" rtlCol="0">
            <a:spAutoFit/>
          </a:bodyPr>
          <a:lstStyle/>
          <a:p>
            <a:pPr lvl="0" algn="just"/>
            <a:r>
              <a:rPr lang="vi-VN" sz="3600">
                <a:latin typeface="Calibri" panose="020F0502020204030204" pitchFamily="34" charset="0"/>
                <a:cs typeface="Calibri" panose="020F0502020204030204" pitchFamily="34" charset="0"/>
              </a:rPr>
              <a:t>d. Từ xa, chúng tôi đã nghe thấy tiếng thác đổ       .</a:t>
            </a: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Star: 7 Points 2">
            <a:extLst>
              <a:ext uri="{FF2B5EF4-FFF2-40B4-BE49-F238E27FC236}">
                <a16:creationId xmlns:a16="http://schemas.microsoft.com/office/drawing/2014/main" id="{58844769-12AC-7ADC-38EC-FDB36810EFD0}"/>
              </a:ext>
            </a:extLst>
          </p:cNvPr>
          <p:cNvSpPr/>
          <p:nvPr/>
        </p:nvSpPr>
        <p:spPr>
          <a:xfrm>
            <a:off x="1827612" y="1553061"/>
            <a:ext cx="595086" cy="435428"/>
          </a:xfrm>
          <a:prstGeom prst="star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F367E41F-76EE-20F4-5121-6AEE2F3579E2}"/>
              </a:ext>
            </a:extLst>
          </p:cNvPr>
          <p:cNvSpPr txBox="1"/>
          <p:nvPr/>
        </p:nvSpPr>
        <p:spPr>
          <a:xfrm>
            <a:off x="2538812" y="2020963"/>
            <a:ext cx="7852229" cy="769441"/>
          </a:xfrm>
          <a:prstGeom prst="rect">
            <a:avLst/>
          </a:prstGeom>
          <a:noFill/>
        </p:spPr>
        <p:txBody>
          <a:bodyPr wrap="square" rtlCol="0">
            <a:spAutoFit/>
          </a:bodyPr>
          <a:lstStyle/>
          <a:p>
            <a:pPr lvl="0"/>
            <a:r>
              <a:rPr lang="en-US" sz="4400">
                <a:solidFill>
                  <a:srgbClr val="FF0000"/>
                </a:solidFill>
                <a:latin typeface="Times New Roman" panose="02020603050405020304" pitchFamily="18" charset="0"/>
                <a:ea typeface="Calibri" panose="020F0502020204030204" pitchFamily="34" charset="0"/>
              </a:rPr>
              <a:t>ào ào/ ầm ầm/....</a:t>
            </a:r>
            <a:endParaRPr kumimoji="0" lang="en-US" sz="3600" b="0" i="0" u="none" strike="noStrike" kern="0" cap="none" spc="0" normalizeH="0" baseline="0" noProof="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3301121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938597"/>
          </a:xfrm>
          <a:custGeom>
            <a:avLst/>
            <a:gdLst>
              <a:gd name="connsiteX0" fmla="*/ 0 w 8650978"/>
              <a:gd name="connsiteY0" fmla="*/ 493546 h 3938597"/>
              <a:gd name="connsiteX1" fmla="*/ 493546 w 8650978"/>
              <a:gd name="connsiteY1" fmla="*/ 0 h 3938597"/>
              <a:gd name="connsiteX2" fmla="*/ 960346 w 8650978"/>
              <a:gd name="connsiteY2" fmla="*/ 0 h 3938597"/>
              <a:gd name="connsiteX3" fmla="*/ 1810341 w 8650978"/>
              <a:gd name="connsiteY3" fmla="*/ 0 h 3938597"/>
              <a:gd name="connsiteX4" fmla="*/ 2507058 w 8650978"/>
              <a:gd name="connsiteY4" fmla="*/ 0 h 3938597"/>
              <a:gd name="connsiteX5" fmla="*/ 3203775 w 8650978"/>
              <a:gd name="connsiteY5" fmla="*/ 0 h 3938597"/>
              <a:gd name="connsiteX6" fmla="*/ 3977131 w 8650978"/>
              <a:gd name="connsiteY6" fmla="*/ 0 h 3938597"/>
              <a:gd name="connsiteX7" fmla="*/ 4673847 w 8650978"/>
              <a:gd name="connsiteY7" fmla="*/ 0 h 3938597"/>
              <a:gd name="connsiteX8" fmla="*/ 5293926 w 8650978"/>
              <a:gd name="connsiteY8" fmla="*/ 0 h 3938597"/>
              <a:gd name="connsiteX9" fmla="*/ 5914004 w 8650978"/>
              <a:gd name="connsiteY9" fmla="*/ 0 h 3938597"/>
              <a:gd name="connsiteX10" fmla="*/ 6380804 w 8650978"/>
              <a:gd name="connsiteY10" fmla="*/ 0 h 3938597"/>
              <a:gd name="connsiteX11" fmla="*/ 7000882 w 8650978"/>
              <a:gd name="connsiteY11" fmla="*/ 0 h 3938597"/>
              <a:gd name="connsiteX12" fmla="*/ 7544321 w 8650978"/>
              <a:gd name="connsiteY12" fmla="*/ 0 h 3938597"/>
              <a:gd name="connsiteX13" fmla="*/ 8157432 w 8650978"/>
              <a:gd name="connsiteY13" fmla="*/ 0 h 3938597"/>
              <a:gd name="connsiteX14" fmla="*/ 8650978 w 8650978"/>
              <a:gd name="connsiteY14" fmla="*/ 493546 h 3938597"/>
              <a:gd name="connsiteX15" fmla="*/ 8650978 w 8650978"/>
              <a:gd name="connsiteY15" fmla="*/ 1113362 h 3938597"/>
              <a:gd name="connsiteX16" fmla="*/ 8650978 w 8650978"/>
              <a:gd name="connsiteY16" fmla="*/ 1733178 h 3938597"/>
              <a:gd name="connsiteX17" fmla="*/ 8650978 w 8650978"/>
              <a:gd name="connsiteY17" fmla="*/ 2323479 h 3938597"/>
              <a:gd name="connsiteX18" fmla="*/ 8650978 w 8650978"/>
              <a:gd name="connsiteY18" fmla="*/ 2884265 h 3938597"/>
              <a:gd name="connsiteX19" fmla="*/ 8650978 w 8650978"/>
              <a:gd name="connsiteY19" fmla="*/ 3445051 h 3938597"/>
              <a:gd name="connsiteX20" fmla="*/ 8157432 w 8650978"/>
              <a:gd name="connsiteY20" fmla="*/ 3938597 h 3938597"/>
              <a:gd name="connsiteX21" fmla="*/ 7537354 w 8650978"/>
              <a:gd name="connsiteY21" fmla="*/ 3938597 h 3938597"/>
              <a:gd name="connsiteX22" fmla="*/ 6993915 w 8650978"/>
              <a:gd name="connsiteY22" fmla="*/ 3938597 h 3938597"/>
              <a:gd name="connsiteX23" fmla="*/ 6527114 w 8650978"/>
              <a:gd name="connsiteY23" fmla="*/ 3938597 h 3938597"/>
              <a:gd name="connsiteX24" fmla="*/ 5677120 w 8650978"/>
              <a:gd name="connsiteY24" fmla="*/ 3938597 h 3938597"/>
              <a:gd name="connsiteX25" fmla="*/ 5133681 w 8650978"/>
              <a:gd name="connsiteY25" fmla="*/ 3938597 h 3938597"/>
              <a:gd name="connsiteX26" fmla="*/ 4590241 w 8650978"/>
              <a:gd name="connsiteY26" fmla="*/ 3938597 h 3938597"/>
              <a:gd name="connsiteX27" fmla="*/ 3740247 w 8650978"/>
              <a:gd name="connsiteY27" fmla="*/ 3938597 h 3938597"/>
              <a:gd name="connsiteX28" fmla="*/ 3273446 w 8650978"/>
              <a:gd name="connsiteY28" fmla="*/ 3938597 h 3938597"/>
              <a:gd name="connsiteX29" fmla="*/ 2500091 w 8650978"/>
              <a:gd name="connsiteY29" fmla="*/ 3938597 h 3938597"/>
              <a:gd name="connsiteX30" fmla="*/ 1803374 w 8650978"/>
              <a:gd name="connsiteY30" fmla="*/ 3938597 h 3938597"/>
              <a:gd name="connsiteX31" fmla="*/ 493546 w 8650978"/>
              <a:gd name="connsiteY31" fmla="*/ 3938597 h 3938597"/>
              <a:gd name="connsiteX32" fmla="*/ 0 w 8650978"/>
              <a:gd name="connsiteY32" fmla="*/ 3445051 h 3938597"/>
              <a:gd name="connsiteX33" fmla="*/ 0 w 8650978"/>
              <a:gd name="connsiteY33" fmla="*/ 2943295 h 3938597"/>
              <a:gd name="connsiteX34" fmla="*/ 0 w 8650978"/>
              <a:gd name="connsiteY34" fmla="*/ 2293964 h 3938597"/>
              <a:gd name="connsiteX35" fmla="*/ 0 w 8650978"/>
              <a:gd name="connsiteY35" fmla="*/ 1733178 h 3938597"/>
              <a:gd name="connsiteX36" fmla="*/ 0 w 8650978"/>
              <a:gd name="connsiteY36" fmla="*/ 1172392 h 3938597"/>
              <a:gd name="connsiteX37" fmla="*/ 0 w 8650978"/>
              <a:gd name="connsiteY37" fmla="*/ 493546 h 39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938597" fill="none" extrusionOk="0">
                <a:moveTo>
                  <a:pt x="0" y="493546"/>
                </a:moveTo>
                <a:cubicBezTo>
                  <a:pt x="-42493" y="240178"/>
                  <a:pt x="224268" y="-15955"/>
                  <a:pt x="493546" y="0"/>
                </a:cubicBezTo>
                <a:cubicBezTo>
                  <a:pt x="628908" y="-16365"/>
                  <a:pt x="776873" y="17108"/>
                  <a:pt x="960346" y="0"/>
                </a:cubicBezTo>
                <a:cubicBezTo>
                  <a:pt x="1143819" y="-17108"/>
                  <a:pt x="1433381" y="39638"/>
                  <a:pt x="1810341" y="0"/>
                </a:cubicBezTo>
                <a:cubicBezTo>
                  <a:pt x="2187301" y="-39638"/>
                  <a:pt x="2362279" y="22104"/>
                  <a:pt x="2507058" y="0"/>
                </a:cubicBezTo>
                <a:cubicBezTo>
                  <a:pt x="2651837" y="-22104"/>
                  <a:pt x="2967322" y="-20788"/>
                  <a:pt x="3203775" y="0"/>
                </a:cubicBezTo>
                <a:cubicBezTo>
                  <a:pt x="3440228" y="20788"/>
                  <a:pt x="3731695" y="20536"/>
                  <a:pt x="3977131" y="0"/>
                </a:cubicBezTo>
                <a:cubicBezTo>
                  <a:pt x="4222567" y="-20536"/>
                  <a:pt x="4355323" y="24544"/>
                  <a:pt x="4673847" y="0"/>
                </a:cubicBezTo>
                <a:cubicBezTo>
                  <a:pt x="4992371" y="-24544"/>
                  <a:pt x="5011945" y="21699"/>
                  <a:pt x="5293926" y="0"/>
                </a:cubicBezTo>
                <a:cubicBezTo>
                  <a:pt x="5575907" y="-21699"/>
                  <a:pt x="5700773" y="16449"/>
                  <a:pt x="5914004" y="0"/>
                </a:cubicBezTo>
                <a:cubicBezTo>
                  <a:pt x="6127235" y="-16449"/>
                  <a:pt x="6162976" y="-20456"/>
                  <a:pt x="6380804" y="0"/>
                </a:cubicBezTo>
                <a:cubicBezTo>
                  <a:pt x="6598632" y="20456"/>
                  <a:pt x="6802931" y="-18737"/>
                  <a:pt x="7000882" y="0"/>
                </a:cubicBezTo>
                <a:cubicBezTo>
                  <a:pt x="7198833" y="18737"/>
                  <a:pt x="7273285" y="13856"/>
                  <a:pt x="7544321" y="0"/>
                </a:cubicBezTo>
                <a:cubicBezTo>
                  <a:pt x="7815357" y="-13856"/>
                  <a:pt x="7939981" y="-7432"/>
                  <a:pt x="8157432" y="0"/>
                </a:cubicBezTo>
                <a:cubicBezTo>
                  <a:pt x="8413374" y="50784"/>
                  <a:pt x="8688089" y="271728"/>
                  <a:pt x="8650978" y="493546"/>
                </a:cubicBezTo>
                <a:cubicBezTo>
                  <a:pt x="8630057" y="618004"/>
                  <a:pt x="8630240" y="891230"/>
                  <a:pt x="8650978" y="1113362"/>
                </a:cubicBezTo>
                <a:cubicBezTo>
                  <a:pt x="8671716" y="1335494"/>
                  <a:pt x="8646932" y="1539729"/>
                  <a:pt x="8650978" y="1733178"/>
                </a:cubicBezTo>
                <a:cubicBezTo>
                  <a:pt x="8655024" y="1926627"/>
                  <a:pt x="8668385" y="2073289"/>
                  <a:pt x="8650978" y="2323479"/>
                </a:cubicBezTo>
                <a:cubicBezTo>
                  <a:pt x="8633571" y="2573669"/>
                  <a:pt x="8632854" y="2749103"/>
                  <a:pt x="8650978" y="2884265"/>
                </a:cubicBezTo>
                <a:cubicBezTo>
                  <a:pt x="8669102" y="3019427"/>
                  <a:pt x="8634772" y="3276251"/>
                  <a:pt x="8650978" y="3445051"/>
                </a:cubicBezTo>
                <a:cubicBezTo>
                  <a:pt x="8661890" y="3689196"/>
                  <a:pt x="8389960" y="3962241"/>
                  <a:pt x="8157432" y="3938597"/>
                </a:cubicBezTo>
                <a:cubicBezTo>
                  <a:pt x="7879883" y="3952535"/>
                  <a:pt x="7737103" y="3917573"/>
                  <a:pt x="7537354" y="3938597"/>
                </a:cubicBezTo>
                <a:cubicBezTo>
                  <a:pt x="7337605" y="3959621"/>
                  <a:pt x="7188688" y="3919753"/>
                  <a:pt x="6993915" y="3938597"/>
                </a:cubicBezTo>
                <a:cubicBezTo>
                  <a:pt x="6799142" y="3957441"/>
                  <a:pt x="6666066" y="3947992"/>
                  <a:pt x="6527114" y="3938597"/>
                </a:cubicBezTo>
                <a:cubicBezTo>
                  <a:pt x="6388162" y="3929202"/>
                  <a:pt x="5975400" y="3950899"/>
                  <a:pt x="5677120" y="3938597"/>
                </a:cubicBezTo>
                <a:cubicBezTo>
                  <a:pt x="5378840" y="3926295"/>
                  <a:pt x="5248302" y="3943822"/>
                  <a:pt x="5133681" y="3938597"/>
                </a:cubicBezTo>
                <a:cubicBezTo>
                  <a:pt x="5019060" y="3933372"/>
                  <a:pt x="4842558" y="3936506"/>
                  <a:pt x="4590241" y="3938597"/>
                </a:cubicBezTo>
                <a:cubicBezTo>
                  <a:pt x="4337924" y="3940688"/>
                  <a:pt x="3973451" y="3917826"/>
                  <a:pt x="3740247" y="3938597"/>
                </a:cubicBezTo>
                <a:cubicBezTo>
                  <a:pt x="3507043" y="3959368"/>
                  <a:pt x="3406860" y="3936242"/>
                  <a:pt x="3273446" y="3938597"/>
                </a:cubicBezTo>
                <a:cubicBezTo>
                  <a:pt x="3140032" y="3940952"/>
                  <a:pt x="2695430" y="3954613"/>
                  <a:pt x="2500091" y="3938597"/>
                </a:cubicBezTo>
                <a:cubicBezTo>
                  <a:pt x="2304753" y="3922581"/>
                  <a:pt x="1957587" y="3928002"/>
                  <a:pt x="1803374" y="3938597"/>
                </a:cubicBezTo>
                <a:cubicBezTo>
                  <a:pt x="1649161" y="3949192"/>
                  <a:pt x="957079" y="3972655"/>
                  <a:pt x="493546" y="3938597"/>
                </a:cubicBezTo>
                <a:cubicBezTo>
                  <a:pt x="219559" y="3983654"/>
                  <a:pt x="-14248" y="3721083"/>
                  <a:pt x="0" y="3445051"/>
                </a:cubicBezTo>
                <a:cubicBezTo>
                  <a:pt x="22996" y="3259395"/>
                  <a:pt x="-3994" y="3138573"/>
                  <a:pt x="0" y="2943295"/>
                </a:cubicBezTo>
                <a:cubicBezTo>
                  <a:pt x="3994" y="2748017"/>
                  <a:pt x="32277" y="2567977"/>
                  <a:pt x="0" y="2293964"/>
                </a:cubicBezTo>
                <a:cubicBezTo>
                  <a:pt x="-32277" y="2019951"/>
                  <a:pt x="13918" y="1888358"/>
                  <a:pt x="0" y="1733178"/>
                </a:cubicBezTo>
                <a:cubicBezTo>
                  <a:pt x="-13918" y="1577998"/>
                  <a:pt x="18548" y="1305376"/>
                  <a:pt x="0" y="1172392"/>
                </a:cubicBezTo>
                <a:cubicBezTo>
                  <a:pt x="-18548" y="1039408"/>
                  <a:pt x="-22666" y="805412"/>
                  <a:pt x="0" y="493546"/>
                </a:cubicBezTo>
                <a:close/>
              </a:path>
              <a:path w="8650978" h="3938597" stroke="0" extrusionOk="0">
                <a:moveTo>
                  <a:pt x="0" y="493546"/>
                </a:moveTo>
                <a:cubicBezTo>
                  <a:pt x="1285" y="260260"/>
                  <a:pt x="251950" y="55362"/>
                  <a:pt x="493546" y="0"/>
                </a:cubicBezTo>
                <a:cubicBezTo>
                  <a:pt x="802210" y="-14564"/>
                  <a:pt x="1081628" y="29634"/>
                  <a:pt x="1266902" y="0"/>
                </a:cubicBezTo>
                <a:cubicBezTo>
                  <a:pt x="1452176" y="-29634"/>
                  <a:pt x="1598739" y="24837"/>
                  <a:pt x="1810341" y="0"/>
                </a:cubicBezTo>
                <a:cubicBezTo>
                  <a:pt x="2021943" y="-24837"/>
                  <a:pt x="2137117" y="16850"/>
                  <a:pt x="2353780" y="0"/>
                </a:cubicBezTo>
                <a:cubicBezTo>
                  <a:pt x="2570443" y="-16850"/>
                  <a:pt x="2768807" y="26811"/>
                  <a:pt x="3127136" y="0"/>
                </a:cubicBezTo>
                <a:cubicBezTo>
                  <a:pt x="3485465" y="-26811"/>
                  <a:pt x="3596307" y="-25606"/>
                  <a:pt x="3747214" y="0"/>
                </a:cubicBezTo>
                <a:cubicBezTo>
                  <a:pt x="3898121" y="25606"/>
                  <a:pt x="4214832" y="41567"/>
                  <a:pt x="4597209" y="0"/>
                </a:cubicBezTo>
                <a:cubicBezTo>
                  <a:pt x="4979587" y="-41567"/>
                  <a:pt x="5183709" y="-25990"/>
                  <a:pt x="5447203" y="0"/>
                </a:cubicBezTo>
                <a:cubicBezTo>
                  <a:pt x="5710697" y="25990"/>
                  <a:pt x="5963625" y="31525"/>
                  <a:pt x="6220559" y="0"/>
                </a:cubicBezTo>
                <a:cubicBezTo>
                  <a:pt x="6477493" y="-31525"/>
                  <a:pt x="6574559" y="8754"/>
                  <a:pt x="6763998" y="0"/>
                </a:cubicBezTo>
                <a:cubicBezTo>
                  <a:pt x="6953437" y="-8754"/>
                  <a:pt x="7060594" y="8055"/>
                  <a:pt x="7230799" y="0"/>
                </a:cubicBezTo>
                <a:cubicBezTo>
                  <a:pt x="7401004" y="-8055"/>
                  <a:pt x="7806309" y="-40340"/>
                  <a:pt x="8157432" y="0"/>
                </a:cubicBezTo>
                <a:cubicBezTo>
                  <a:pt x="8454131" y="11873"/>
                  <a:pt x="8646678" y="194022"/>
                  <a:pt x="8650978" y="493546"/>
                </a:cubicBezTo>
                <a:cubicBezTo>
                  <a:pt x="8638290" y="678616"/>
                  <a:pt x="8672971" y="862122"/>
                  <a:pt x="8650978" y="1024817"/>
                </a:cubicBezTo>
                <a:cubicBezTo>
                  <a:pt x="8628985" y="1187512"/>
                  <a:pt x="8673731" y="1493642"/>
                  <a:pt x="8650978" y="1644633"/>
                </a:cubicBezTo>
                <a:cubicBezTo>
                  <a:pt x="8628225" y="1795624"/>
                  <a:pt x="8654970" y="2010314"/>
                  <a:pt x="8650978" y="2293964"/>
                </a:cubicBezTo>
                <a:cubicBezTo>
                  <a:pt x="8646986" y="2577614"/>
                  <a:pt x="8644793" y="2604436"/>
                  <a:pt x="8650978" y="2854750"/>
                </a:cubicBezTo>
                <a:cubicBezTo>
                  <a:pt x="8657163" y="3105064"/>
                  <a:pt x="8672013" y="3246076"/>
                  <a:pt x="8650978" y="3445051"/>
                </a:cubicBezTo>
                <a:cubicBezTo>
                  <a:pt x="8606426" y="3745576"/>
                  <a:pt x="8430942" y="3926525"/>
                  <a:pt x="8157432" y="3938597"/>
                </a:cubicBezTo>
                <a:cubicBezTo>
                  <a:pt x="7828150" y="3964365"/>
                  <a:pt x="7786513" y="3952474"/>
                  <a:pt x="7460715" y="3938597"/>
                </a:cubicBezTo>
                <a:cubicBezTo>
                  <a:pt x="7134917" y="3924720"/>
                  <a:pt x="7146015" y="3947143"/>
                  <a:pt x="6917276" y="3938597"/>
                </a:cubicBezTo>
                <a:cubicBezTo>
                  <a:pt x="6688537" y="3930051"/>
                  <a:pt x="6626342" y="3927660"/>
                  <a:pt x="6373837" y="3938597"/>
                </a:cubicBezTo>
                <a:cubicBezTo>
                  <a:pt x="6121332" y="3949534"/>
                  <a:pt x="5947161" y="3968549"/>
                  <a:pt x="5523842" y="3938597"/>
                </a:cubicBezTo>
                <a:cubicBezTo>
                  <a:pt x="5100523" y="3908645"/>
                  <a:pt x="5093392" y="3936382"/>
                  <a:pt x="4903764" y="3938597"/>
                </a:cubicBezTo>
                <a:cubicBezTo>
                  <a:pt x="4714136" y="3940812"/>
                  <a:pt x="4330966" y="3929900"/>
                  <a:pt x="4053769" y="3938597"/>
                </a:cubicBezTo>
                <a:cubicBezTo>
                  <a:pt x="3776572" y="3947294"/>
                  <a:pt x="3469195" y="3933641"/>
                  <a:pt x="3203775" y="3938597"/>
                </a:cubicBezTo>
                <a:cubicBezTo>
                  <a:pt x="2938355" y="3943553"/>
                  <a:pt x="2890489" y="3934739"/>
                  <a:pt x="2583697" y="3938597"/>
                </a:cubicBezTo>
                <a:cubicBezTo>
                  <a:pt x="2276905" y="3942455"/>
                  <a:pt x="2229438" y="3923789"/>
                  <a:pt x="2116896" y="3938597"/>
                </a:cubicBezTo>
                <a:cubicBezTo>
                  <a:pt x="2004354" y="3953405"/>
                  <a:pt x="1819721" y="3956415"/>
                  <a:pt x="1573457" y="3938597"/>
                </a:cubicBezTo>
                <a:cubicBezTo>
                  <a:pt x="1327193" y="3920779"/>
                  <a:pt x="1026205" y="3933616"/>
                  <a:pt x="493546" y="3938597"/>
                </a:cubicBezTo>
                <a:cubicBezTo>
                  <a:pt x="265194" y="3943009"/>
                  <a:pt x="13548" y="3680372"/>
                  <a:pt x="0" y="3445051"/>
                </a:cubicBezTo>
                <a:cubicBezTo>
                  <a:pt x="26909" y="3157124"/>
                  <a:pt x="16637" y="3088372"/>
                  <a:pt x="0" y="2854750"/>
                </a:cubicBezTo>
                <a:cubicBezTo>
                  <a:pt x="-16637" y="2621128"/>
                  <a:pt x="-16460" y="2472412"/>
                  <a:pt x="0" y="2205419"/>
                </a:cubicBezTo>
                <a:cubicBezTo>
                  <a:pt x="16460" y="1938426"/>
                  <a:pt x="-23427" y="1901957"/>
                  <a:pt x="0" y="1703663"/>
                </a:cubicBezTo>
                <a:cubicBezTo>
                  <a:pt x="23427" y="1505369"/>
                  <a:pt x="-24803" y="1382778"/>
                  <a:pt x="0" y="1201907"/>
                </a:cubicBezTo>
                <a:cubicBezTo>
                  <a:pt x="24803" y="1021036"/>
                  <a:pt x="32817" y="790769"/>
                  <a:pt x="0" y="49354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1DE294CF-2B6C-E97F-B591-29DA26326544}"/>
              </a:ext>
            </a:extLst>
          </p:cNvPr>
          <p:cNvSpPr txBox="1"/>
          <p:nvPr/>
        </p:nvSpPr>
        <p:spPr>
          <a:xfrm>
            <a:off x="-181579" y="52461"/>
            <a:ext cx="95071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w="9525">
                  <a:solidFill>
                    <a:srgbClr val="FFFFFF"/>
                  </a:solidFill>
                  <a:prstDash val="solid"/>
                </a:ln>
                <a:solidFill>
                  <a:srgbClr val="000000"/>
                </a:solidFill>
                <a:effectLst>
                  <a:outerShdw blurRad="38100" dist="38100" dir="2700000" algn="tl">
                    <a:srgbClr val="000000">
                      <a:alpha val="43137"/>
                    </a:srgbClr>
                  </a:outerShdw>
                </a:effectLst>
                <a:uLnTx/>
                <a:uFillTx/>
                <a:latin typeface="#9Slide05 SVNClementine" panose="020F0502020204030203" pitchFamily="34" charset="0"/>
                <a:cs typeface="Arial"/>
                <a:sym typeface="Arial"/>
              </a:rPr>
              <a:t>2.Tìm từ ngữ phù hợp thay cho mỗi </a:t>
            </a:r>
            <a:r>
              <a:rPr kumimoji="0" lang="en-US" sz="2800" b="1" i="0" u="none" strike="noStrike" kern="0" cap="none" spc="0" normalizeH="0" baseline="0" noProof="0">
                <a:ln w="9525">
                  <a:solidFill>
                    <a:srgbClr val="FFFFFF"/>
                  </a:solidFill>
                  <a:prstDash val="solid"/>
                </a:ln>
                <a:solidFill>
                  <a:srgbClr val="000000"/>
                </a:solidFill>
                <a:effectLst>
                  <a:outerShdw blurRad="38100" dist="38100" dir="2700000" algn="tl">
                    <a:srgbClr val="000000">
                      <a:alpha val="43137"/>
                    </a:srgbClr>
                  </a:outerShdw>
                </a:effectLst>
                <a:uLnTx/>
                <a:uFillTx/>
                <a:latin typeface="#9Slide05 SVNClementine" panose="020F0502020204030203" pitchFamily="34" charset="0"/>
                <a:cs typeface="Arial"/>
                <a:sym typeface="Arial"/>
              </a:rPr>
              <a:t>hoa</a:t>
            </a:r>
            <a:r>
              <a:rPr kumimoji="0" lang="vi-VN" sz="2800" b="1" i="0" u="none" strike="noStrike" kern="0" cap="none" spc="0" normalizeH="0" baseline="0" noProof="0">
                <a:ln w="9525">
                  <a:solidFill>
                    <a:srgbClr val="FFFFFF"/>
                  </a:solidFill>
                  <a:prstDash val="solid"/>
                </a:ln>
                <a:solidFill>
                  <a:srgbClr val="000000"/>
                </a:solidFill>
                <a:effectLst>
                  <a:outerShdw blurRad="38100" dist="38100" dir="2700000" algn="tl">
                    <a:srgbClr val="000000">
                      <a:alpha val="43137"/>
                    </a:srgbClr>
                  </a:outerShdw>
                </a:effectLst>
                <a:uLnTx/>
                <a:uFillTx/>
                <a:latin typeface="#9Slide05 SVNClementine" panose="020F0502020204030203" pitchFamily="34" charset="0"/>
                <a:cs typeface="Arial"/>
                <a:sym typeface="Arial"/>
              </a:rPr>
              <a:t> để câu văn sinh động hơn:</a:t>
            </a:r>
          </a:p>
        </p:txBody>
      </p:sp>
      <p:sp>
        <p:nvSpPr>
          <p:cNvPr id="2" name="TextBox 1">
            <a:extLst>
              <a:ext uri="{FF2B5EF4-FFF2-40B4-BE49-F238E27FC236}">
                <a16:creationId xmlns:a16="http://schemas.microsoft.com/office/drawing/2014/main" id="{107A451F-A2D4-C30F-3B60-B1DDFED5ED44}"/>
              </a:ext>
            </a:extLst>
          </p:cNvPr>
          <p:cNvSpPr txBox="1"/>
          <p:nvPr/>
        </p:nvSpPr>
        <p:spPr>
          <a:xfrm>
            <a:off x="723174" y="1048256"/>
            <a:ext cx="7970883"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a.</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Trước mặt chúng tôi là những dãy núi</a:t>
            </a: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endPar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trập</a:t>
            </a:r>
            <a:r>
              <a:rPr kumimoji="0" lang="en-US" sz="3200" b="0" i="0" u="none" strike="noStrike" kern="0" cap="none" spc="0" normalizeH="0" noProof="0">
                <a:ln>
                  <a:noFill/>
                </a:ln>
                <a:solidFill>
                  <a:srgbClr val="FF0000"/>
                </a:solidFill>
                <a:effectLst/>
                <a:uLnTx/>
                <a:uFillTx/>
                <a:latin typeface="Calibri" panose="020F0502020204030204" pitchFamily="34" charset="0"/>
                <a:cs typeface="Calibri" panose="020F0502020204030204" pitchFamily="34" charset="0"/>
                <a:sym typeface="Arial"/>
              </a:rPr>
              <a:t> trùng</a:t>
            </a: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Dưới ánh nắng, dòng sông </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lững</a:t>
            </a:r>
            <a:r>
              <a:rPr kumimoji="0" lang="en-US" sz="3200" b="0" i="0" u="none" strike="noStrike" kern="0" cap="none" spc="0" normalizeH="0" noProof="0">
                <a:ln>
                  <a:noFill/>
                </a:ln>
                <a:solidFill>
                  <a:srgbClr val="FF0000"/>
                </a:solidFill>
                <a:effectLst/>
                <a:uLnTx/>
                <a:uFillTx/>
                <a:latin typeface="Calibri" panose="020F0502020204030204" pitchFamily="34" charset="0"/>
                <a:cs typeface="Calibri" panose="020F0502020204030204" pitchFamily="34" charset="0"/>
                <a:sym typeface="Arial"/>
              </a:rPr>
              <a:t> lờ</a:t>
            </a: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trôi.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Khắp vùng trung du, đồi núi </a:t>
            </a: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nhấp</a:t>
            </a:r>
            <a:r>
              <a:rPr kumimoji="0" lang="en-US" sz="3200" b="0" i="0" u="none" strike="noStrike" kern="0" cap="none" spc="0" normalizeH="0" noProof="0">
                <a:ln>
                  <a:noFill/>
                </a:ln>
                <a:solidFill>
                  <a:srgbClr val="FF0000"/>
                </a:solidFill>
                <a:effectLst/>
                <a:uLnTx/>
                <a:uFillTx/>
                <a:latin typeface="Calibri" panose="020F0502020204030204" pitchFamily="34" charset="0"/>
                <a:cs typeface="Calibri" panose="020F0502020204030204" pitchFamily="34" charset="0"/>
                <a:sym typeface="Arial"/>
              </a:rPr>
              <a:t> nhô</a:t>
            </a:r>
            <a:r>
              <a:rPr kumimoji="0" lang="en-US" sz="3200" b="0" i="0" u="none" strike="noStrike" kern="0" cap="none" spc="0" normalizeH="0" noProof="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d.</a:t>
            </a: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Từ xa, chúng tôi đã nghe thấy tiếng thác đổ </a:t>
            </a:r>
            <a:r>
              <a:rPr lang="en-US" sz="3200" noProof="0">
                <a:solidFill>
                  <a:srgbClr val="FF0000"/>
                </a:solidFill>
                <a:latin typeface="Calibri" panose="020F0502020204030204" pitchFamily="34" charset="0"/>
                <a:cs typeface="Calibri" panose="020F0502020204030204" pitchFamily="34" charset="0"/>
              </a:rPr>
              <a:t>ầm ầm</a:t>
            </a:r>
            <a:r>
              <a:rPr kumimoji="0" lang="en-US"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t>
            </a: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347371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2179767" y="470793"/>
            <a:ext cx="4359927" cy="3416320"/>
          </a:xfrm>
          <a:prstGeom prst="rect">
            <a:avLst/>
          </a:prstGeom>
          <a:noFill/>
        </p:spPr>
        <p:txBody>
          <a:bodyPr wrap="square" rtlCol="0">
            <a:spAutoFit/>
          </a:bodyPr>
          <a:lstStyle/>
          <a:p>
            <a:pPr algn="ctr"/>
            <a:r>
              <a:rPr lang="en-US" sz="7200" b="1">
                <a:ln w="9525">
                  <a:solidFill>
                    <a:schemeClr val="bg1"/>
                  </a:solidFill>
                  <a:prstDash val="solid"/>
                </a:ln>
                <a:solidFill>
                  <a:srgbClr val="009999"/>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Ôn luyện sử dụng dấu gạch ngang</a:t>
            </a:r>
            <a:endParaRPr lang="en-US" sz="7200" b="1" dirty="0">
              <a:ln w="9525">
                <a:solidFill>
                  <a:schemeClr val="bg1"/>
                </a:solidFill>
                <a:prstDash val="solid"/>
              </a:ln>
              <a:solidFill>
                <a:srgbClr val="009999"/>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87300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938597"/>
          </a:xfrm>
          <a:custGeom>
            <a:avLst/>
            <a:gdLst>
              <a:gd name="connsiteX0" fmla="*/ 0 w 8650978"/>
              <a:gd name="connsiteY0" fmla="*/ 493546 h 3938597"/>
              <a:gd name="connsiteX1" fmla="*/ 493546 w 8650978"/>
              <a:gd name="connsiteY1" fmla="*/ 0 h 3938597"/>
              <a:gd name="connsiteX2" fmla="*/ 960346 w 8650978"/>
              <a:gd name="connsiteY2" fmla="*/ 0 h 3938597"/>
              <a:gd name="connsiteX3" fmla="*/ 1810341 w 8650978"/>
              <a:gd name="connsiteY3" fmla="*/ 0 h 3938597"/>
              <a:gd name="connsiteX4" fmla="*/ 2507058 w 8650978"/>
              <a:gd name="connsiteY4" fmla="*/ 0 h 3938597"/>
              <a:gd name="connsiteX5" fmla="*/ 3203775 w 8650978"/>
              <a:gd name="connsiteY5" fmla="*/ 0 h 3938597"/>
              <a:gd name="connsiteX6" fmla="*/ 3977131 w 8650978"/>
              <a:gd name="connsiteY6" fmla="*/ 0 h 3938597"/>
              <a:gd name="connsiteX7" fmla="*/ 4673847 w 8650978"/>
              <a:gd name="connsiteY7" fmla="*/ 0 h 3938597"/>
              <a:gd name="connsiteX8" fmla="*/ 5293926 w 8650978"/>
              <a:gd name="connsiteY8" fmla="*/ 0 h 3938597"/>
              <a:gd name="connsiteX9" fmla="*/ 5914004 w 8650978"/>
              <a:gd name="connsiteY9" fmla="*/ 0 h 3938597"/>
              <a:gd name="connsiteX10" fmla="*/ 6380804 w 8650978"/>
              <a:gd name="connsiteY10" fmla="*/ 0 h 3938597"/>
              <a:gd name="connsiteX11" fmla="*/ 7000882 w 8650978"/>
              <a:gd name="connsiteY11" fmla="*/ 0 h 3938597"/>
              <a:gd name="connsiteX12" fmla="*/ 7544321 w 8650978"/>
              <a:gd name="connsiteY12" fmla="*/ 0 h 3938597"/>
              <a:gd name="connsiteX13" fmla="*/ 8157432 w 8650978"/>
              <a:gd name="connsiteY13" fmla="*/ 0 h 3938597"/>
              <a:gd name="connsiteX14" fmla="*/ 8650978 w 8650978"/>
              <a:gd name="connsiteY14" fmla="*/ 493546 h 3938597"/>
              <a:gd name="connsiteX15" fmla="*/ 8650978 w 8650978"/>
              <a:gd name="connsiteY15" fmla="*/ 1113362 h 3938597"/>
              <a:gd name="connsiteX16" fmla="*/ 8650978 w 8650978"/>
              <a:gd name="connsiteY16" fmla="*/ 1733178 h 3938597"/>
              <a:gd name="connsiteX17" fmla="*/ 8650978 w 8650978"/>
              <a:gd name="connsiteY17" fmla="*/ 2323479 h 3938597"/>
              <a:gd name="connsiteX18" fmla="*/ 8650978 w 8650978"/>
              <a:gd name="connsiteY18" fmla="*/ 2884265 h 3938597"/>
              <a:gd name="connsiteX19" fmla="*/ 8650978 w 8650978"/>
              <a:gd name="connsiteY19" fmla="*/ 3445051 h 3938597"/>
              <a:gd name="connsiteX20" fmla="*/ 8157432 w 8650978"/>
              <a:gd name="connsiteY20" fmla="*/ 3938597 h 3938597"/>
              <a:gd name="connsiteX21" fmla="*/ 7537354 w 8650978"/>
              <a:gd name="connsiteY21" fmla="*/ 3938597 h 3938597"/>
              <a:gd name="connsiteX22" fmla="*/ 6993915 w 8650978"/>
              <a:gd name="connsiteY22" fmla="*/ 3938597 h 3938597"/>
              <a:gd name="connsiteX23" fmla="*/ 6527114 w 8650978"/>
              <a:gd name="connsiteY23" fmla="*/ 3938597 h 3938597"/>
              <a:gd name="connsiteX24" fmla="*/ 5677120 w 8650978"/>
              <a:gd name="connsiteY24" fmla="*/ 3938597 h 3938597"/>
              <a:gd name="connsiteX25" fmla="*/ 5133681 w 8650978"/>
              <a:gd name="connsiteY25" fmla="*/ 3938597 h 3938597"/>
              <a:gd name="connsiteX26" fmla="*/ 4590241 w 8650978"/>
              <a:gd name="connsiteY26" fmla="*/ 3938597 h 3938597"/>
              <a:gd name="connsiteX27" fmla="*/ 3740247 w 8650978"/>
              <a:gd name="connsiteY27" fmla="*/ 3938597 h 3938597"/>
              <a:gd name="connsiteX28" fmla="*/ 3273446 w 8650978"/>
              <a:gd name="connsiteY28" fmla="*/ 3938597 h 3938597"/>
              <a:gd name="connsiteX29" fmla="*/ 2500091 w 8650978"/>
              <a:gd name="connsiteY29" fmla="*/ 3938597 h 3938597"/>
              <a:gd name="connsiteX30" fmla="*/ 1803374 w 8650978"/>
              <a:gd name="connsiteY30" fmla="*/ 3938597 h 3938597"/>
              <a:gd name="connsiteX31" fmla="*/ 493546 w 8650978"/>
              <a:gd name="connsiteY31" fmla="*/ 3938597 h 3938597"/>
              <a:gd name="connsiteX32" fmla="*/ 0 w 8650978"/>
              <a:gd name="connsiteY32" fmla="*/ 3445051 h 3938597"/>
              <a:gd name="connsiteX33" fmla="*/ 0 w 8650978"/>
              <a:gd name="connsiteY33" fmla="*/ 2943295 h 3938597"/>
              <a:gd name="connsiteX34" fmla="*/ 0 w 8650978"/>
              <a:gd name="connsiteY34" fmla="*/ 2293964 h 3938597"/>
              <a:gd name="connsiteX35" fmla="*/ 0 w 8650978"/>
              <a:gd name="connsiteY35" fmla="*/ 1733178 h 3938597"/>
              <a:gd name="connsiteX36" fmla="*/ 0 w 8650978"/>
              <a:gd name="connsiteY36" fmla="*/ 1172392 h 3938597"/>
              <a:gd name="connsiteX37" fmla="*/ 0 w 8650978"/>
              <a:gd name="connsiteY37" fmla="*/ 493546 h 39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938597" fill="none" extrusionOk="0">
                <a:moveTo>
                  <a:pt x="0" y="493546"/>
                </a:moveTo>
                <a:cubicBezTo>
                  <a:pt x="-42493" y="240178"/>
                  <a:pt x="224268" y="-15955"/>
                  <a:pt x="493546" y="0"/>
                </a:cubicBezTo>
                <a:cubicBezTo>
                  <a:pt x="628908" y="-16365"/>
                  <a:pt x="776873" y="17108"/>
                  <a:pt x="960346" y="0"/>
                </a:cubicBezTo>
                <a:cubicBezTo>
                  <a:pt x="1143819" y="-17108"/>
                  <a:pt x="1433381" y="39638"/>
                  <a:pt x="1810341" y="0"/>
                </a:cubicBezTo>
                <a:cubicBezTo>
                  <a:pt x="2187301" y="-39638"/>
                  <a:pt x="2362279" y="22104"/>
                  <a:pt x="2507058" y="0"/>
                </a:cubicBezTo>
                <a:cubicBezTo>
                  <a:pt x="2651837" y="-22104"/>
                  <a:pt x="2967322" y="-20788"/>
                  <a:pt x="3203775" y="0"/>
                </a:cubicBezTo>
                <a:cubicBezTo>
                  <a:pt x="3440228" y="20788"/>
                  <a:pt x="3731695" y="20536"/>
                  <a:pt x="3977131" y="0"/>
                </a:cubicBezTo>
                <a:cubicBezTo>
                  <a:pt x="4222567" y="-20536"/>
                  <a:pt x="4355323" y="24544"/>
                  <a:pt x="4673847" y="0"/>
                </a:cubicBezTo>
                <a:cubicBezTo>
                  <a:pt x="4992371" y="-24544"/>
                  <a:pt x="5011945" y="21699"/>
                  <a:pt x="5293926" y="0"/>
                </a:cubicBezTo>
                <a:cubicBezTo>
                  <a:pt x="5575907" y="-21699"/>
                  <a:pt x="5700773" y="16449"/>
                  <a:pt x="5914004" y="0"/>
                </a:cubicBezTo>
                <a:cubicBezTo>
                  <a:pt x="6127235" y="-16449"/>
                  <a:pt x="6162976" y="-20456"/>
                  <a:pt x="6380804" y="0"/>
                </a:cubicBezTo>
                <a:cubicBezTo>
                  <a:pt x="6598632" y="20456"/>
                  <a:pt x="6802931" y="-18737"/>
                  <a:pt x="7000882" y="0"/>
                </a:cubicBezTo>
                <a:cubicBezTo>
                  <a:pt x="7198833" y="18737"/>
                  <a:pt x="7273285" y="13856"/>
                  <a:pt x="7544321" y="0"/>
                </a:cubicBezTo>
                <a:cubicBezTo>
                  <a:pt x="7815357" y="-13856"/>
                  <a:pt x="7939981" y="-7432"/>
                  <a:pt x="8157432" y="0"/>
                </a:cubicBezTo>
                <a:cubicBezTo>
                  <a:pt x="8413374" y="50784"/>
                  <a:pt x="8688089" y="271728"/>
                  <a:pt x="8650978" y="493546"/>
                </a:cubicBezTo>
                <a:cubicBezTo>
                  <a:pt x="8630057" y="618004"/>
                  <a:pt x="8630240" y="891230"/>
                  <a:pt x="8650978" y="1113362"/>
                </a:cubicBezTo>
                <a:cubicBezTo>
                  <a:pt x="8671716" y="1335494"/>
                  <a:pt x="8646932" y="1539729"/>
                  <a:pt x="8650978" y="1733178"/>
                </a:cubicBezTo>
                <a:cubicBezTo>
                  <a:pt x="8655024" y="1926627"/>
                  <a:pt x="8668385" y="2073289"/>
                  <a:pt x="8650978" y="2323479"/>
                </a:cubicBezTo>
                <a:cubicBezTo>
                  <a:pt x="8633571" y="2573669"/>
                  <a:pt x="8632854" y="2749103"/>
                  <a:pt x="8650978" y="2884265"/>
                </a:cubicBezTo>
                <a:cubicBezTo>
                  <a:pt x="8669102" y="3019427"/>
                  <a:pt x="8634772" y="3276251"/>
                  <a:pt x="8650978" y="3445051"/>
                </a:cubicBezTo>
                <a:cubicBezTo>
                  <a:pt x="8661890" y="3689196"/>
                  <a:pt x="8389960" y="3962241"/>
                  <a:pt x="8157432" y="3938597"/>
                </a:cubicBezTo>
                <a:cubicBezTo>
                  <a:pt x="7879883" y="3952535"/>
                  <a:pt x="7737103" y="3917573"/>
                  <a:pt x="7537354" y="3938597"/>
                </a:cubicBezTo>
                <a:cubicBezTo>
                  <a:pt x="7337605" y="3959621"/>
                  <a:pt x="7188688" y="3919753"/>
                  <a:pt x="6993915" y="3938597"/>
                </a:cubicBezTo>
                <a:cubicBezTo>
                  <a:pt x="6799142" y="3957441"/>
                  <a:pt x="6666066" y="3947992"/>
                  <a:pt x="6527114" y="3938597"/>
                </a:cubicBezTo>
                <a:cubicBezTo>
                  <a:pt x="6388162" y="3929202"/>
                  <a:pt x="5975400" y="3950899"/>
                  <a:pt x="5677120" y="3938597"/>
                </a:cubicBezTo>
                <a:cubicBezTo>
                  <a:pt x="5378840" y="3926295"/>
                  <a:pt x="5248302" y="3943822"/>
                  <a:pt x="5133681" y="3938597"/>
                </a:cubicBezTo>
                <a:cubicBezTo>
                  <a:pt x="5019060" y="3933372"/>
                  <a:pt x="4842558" y="3936506"/>
                  <a:pt x="4590241" y="3938597"/>
                </a:cubicBezTo>
                <a:cubicBezTo>
                  <a:pt x="4337924" y="3940688"/>
                  <a:pt x="3973451" y="3917826"/>
                  <a:pt x="3740247" y="3938597"/>
                </a:cubicBezTo>
                <a:cubicBezTo>
                  <a:pt x="3507043" y="3959368"/>
                  <a:pt x="3406860" y="3936242"/>
                  <a:pt x="3273446" y="3938597"/>
                </a:cubicBezTo>
                <a:cubicBezTo>
                  <a:pt x="3140032" y="3940952"/>
                  <a:pt x="2695430" y="3954613"/>
                  <a:pt x="2500091" y="3938597"/>
                </a:cubicBezTo>
                <a:cubicBezTo>
                  <a:pt x="2304753" y="3922581"/>
                  <a:pt x="1957587" y="3928002"/>
                  <a:pt x="1803374" y="3938597"/>
                </a:cubicBezTo>
                <a:cubicBezTo>
                  <a:pt x="1649161" y="3949192"/>
                  <a:pt x="957079" y="3972655"/>
                  <a:pt x="493546" y="3938597"/>
                </a:cubicBezTo>
                <a:cubicBezTo>
                  <a:pt x="219559" y="3983654"/>
                  <a:pt x="-14248" y="3721083"/>
                  <a:pt x="0" y="3445051"/>
                </a:cubicBezTo>
                <a:cubicBezTo>
                  <a:pt x="22996" y="3259395"/>
                  <a:pt x="-3994" y="3138573"/>
                  <a:pt x="0" y="2943295"/>
                </a:cubicBezTo>
                <a:cubicBezTo>
                  <a:pt x="3994" y="2748017"/>
                  <a:pt x="32277" y="2567977"/>
                  <a:pt x="0" y="2293964"/>
                </a:cubicBezTo>
                <a:cubicBezTo>
                  <a:pt x="-32277" y="2019951"/>
                  <a:pt x="13918" y="1888358"/>
                  <a:pt x="0" y="1733178"/>
                </a:cubicBezTo>
                <a:cubicBezTo>
                  <a:pt x="-13918" y="1577998"/>
                  <a:pt x="18548" y="1305376"/>
                  <a:pt x="0" y="1172392"/>
                </a:cubicBezTo>
                <a:cubicBezTo>
                  <a:pt x="-18548" y="1039408"/>
                  <a:pt x="-22666" y="805412"/>
                  <a:pt x="0" y="493546"/>
                </a:cubicBezTo>
                <a:close/>
              </a:path>
              <a:path w="8650978" h="3938597" stroke="0" extrusionOk="0">
                <a:moveTo>
                  <a:pt x="0" y="493546"/>
                </a:moveTo>
                <a:cubicBezTo>
                  <a:pt x="1285" y="260260"/>
                  <a:pt x="251950" y="55362"/>
                  <a:pt x="493546" y="0"/>
                </a:cubicBezTo>
                <a:cubicBezTo>
                  <a:pt x="802210" y="-14564"/>
                  <a:pt x="1081628" y="29634"/>
                  <a:pt x="1266902" y="0"/>
                </a:cubicBezTo>
                <a:cubicBezTo>
                  <a:pt x="1452176" y="-29634"/>
                  <a:pt x="1598739" y="24837"/>
                  <a:pt x="1810341" y="0"/>
                </a:cubicBezTo>
                <a:cubicBezTo>
                  <a:pt x="2021943" y="-24837"/>
                  <a:pt x="2137117" y="16850"/>
                  <a:pt x="2353780" y="0"/>
                </a:cubicBezTo>
                <a:cubicBezTo>
                  <a:pt x="2570443" y="-16850"/>
                  <a:pt x="2768807" y="26811"/>
                  <a:pt x="3127136" y="0"/>
                </a:cubicBezTo>
                <a:cubicBezTo>
                  <a:pt x="3485465" y="-26811"/>
                  <a:pt x="3596307" y="-25606"/>
                  <a:pt x="3747214" y="0"/>
                </a:cubicBezTo>
                <a:cubicBezTo>
                  <a:pt x="3898121" y="25606"/>
                  <a:pt x="4214832" y="41567"/>
                  <a:pt x="4597209" y="0"/>
                </a:cubicBezTo>
                <a:cubicBezTo>
                  <a:pt x="4979587" y="-41567"/>
                  <a:pt x="5183709" y="-25990"/>
                  <a:pt x="5447203" y="0"/>
                </a:cubicBezTo>
                <a:cubicBezTo>
                  <a:pt x="5710697" y="25990"/>
                  <a:pt x="5963625" y="31525"/>
                  <a:pt x="6220559" y="0"/>
                </a:cubicBezTo>
                <a:cubicBezTo>
                  <a:pt x="6477493" y="-31525"/>
                  <a:pt x="6574559" y="8754"/>
                  <a:pt x="6763998" y="0"/>
                </a:cubicBezTo>
                <a:cubicBezTo>
                  <a:pt x="6953437" y="-8754"/>
                  <a:pt x="7060594" y="8055"/>
                  <a:pt x="7230799" y="0"/>
                </a:cubicBezTo>
                <a:cubicBezTo>
                  <a:pt x="7401004" y="-8055"/>
                  <a:pt x="7806309" y="-40340"/>
                  <a:pt x="8157432" y="0"/>
                </a:cubicBezTo>
                <a:cubicBezTo>
                  <a:pt x="8454131" y="11873"/>
                  <a:pt x="8646678" y="194022"/>
                  <a:pt x="8650978" y="493546"/>
                </a:cubicBezTo>
                <a:cubicBezTo>
                  <a:pt x="8638290" y="678616"/>
                  <a:pt x="8672971" y="862122"/>
                  <a:pt x="8650978" y="1024817"/>
                </a:cubicBezTo>
                <a:cubicBezTo>
                  <a:pt x="8628985" y="1187512"/>
                  <a:pt x="8673731" y="1493642"/>
                  <a:pt x="8650978" y="1644633"/>
                </a:cubicBezTo>
                <a:cubicBezTo>
                  <a:pt x="8628225" y="1795624"/>
                  <a:pt x="8654970" y="2010314"/>
                  <a:pt x="8650978" y="2293964"/>
                </a:cubicBezTo>
                <a:cubicBezTo>
                  <a:pt x="8646986" y="2577614"/>
                  <a:pt x="8644793" y="2604436"/>
                  <a:pt x="8650978" y="2854750"/>
                </a:cubicBezTo>
                <a:cubicBezTo>
                  <a:pt x="8657163" y="3105064"/>
                  <a:pt x="8672013" y="3246076"/>
                  <a:pt x="8650978" y="3445051"/>
                </a:cubicBezTo>
                <a:cubicBezTo>
                  <a:pt x="8606426" y="3745576"/>
                  <a:pt x="8430942" y="3926525"/>
                  <a:pt x="8157432" y="3938597"/>
                </a:cubicBezTo>
                <a:cubicBezTo>
                  <a:pt x="7828150" y="3964365"/>
                  <a:pt x="7786513" y="3952474"/>
                  <a:pt x="7460715" y="3938597"/>
                </a:cubicBezTo>
                <a:cubicBezTo>
                  <a:pt x="7134917" y="3924720"/>
                  <a:pt x="7146015" y="3947143"/>
                  <a:pt x="6917276" y="3938597"/>
                </a:cubicBezTo>
                <a:cubicBezTo>
                  <a:pt x="6688537" y="3930051"/>
                  <a:pt x="6626342" y="3927660"/>
                  <a:pt x="6373837" y="3938597"/>
                </a:cubicBezTo>
                <a:cubicBezTo>
                  <a:pt x="6121332" y="3949534"/>
                  <a:pt x="5947161" y="3968549"/>
                  <a:pt x="5523842" y="3938597"/>
                </a:cubicBezTo>
                <a:cubicBezTo>
                  <a:pt x="5100523" y="3908645"/>
                  <a:pt x="5093392" y="3936382"/>
                  <a:pt x="4903764" y="3938597"/>
                </a:cubicBezTo>
                <a:cubicBezTo>
                  <a:pt x="4714136" y="3940812"/>
                  <a:pt x="4330966" y="3929900"/>
                  <a:pt x="4053769" y="3938597"/>
                </a:cubicBezTo>
                <a:cubicBezTo>
                  <a:pt x="3776572" y="3947294"/>
                  <a:pt x="3469195" y="3933641"/>
                  <a:pt x="3203775" y="3938597"/>
                </a:cubicBezTo>
                <a:cubicBezTo>
                  <a:pt x="2938355" y="3943553"/>
                  <a:pt x="2890489" y="3934739"/>
                  <a:pt x="2583697" y="3938597"/>
                </a:cubicBezTo>
                <a:cubicBezTo>
                  <a:pt x="2276905" y="3942455"/>
                  <a:pt x="2229438" y="3923789"/>
                  <a:pt x="2116896" y="3938597"/>
                </a:cubicBezTo>
                <a:cubicBezTo>
                  <a:pt x="2004354" y="3953405"/>
                  <a:pt x="1819721" y="3956415"/>
                  <a:pt x="1573457" y="3938597"/>
                </a:cubicBezTo>
                <a:cubicBezTo>
                  <a:pt x="1327193" y="3920779"/>
                  <a:pt x="1026205" y="3933616"/>
                  <a:pt x="493546" y="3938597"/>
                </a:cubicBezTo>
                <a:cubicBezTo>
                  <a:pt x="265194" y="3943009"/>
                  <a:pt x="13548" y="3680372"/>
                  <a:pt x="0" y="3445051"/>
                </a:cubicBezTo>
                <a:cubicBezTo>
                  <a:pt x="26909" y="3157124"/>
                  <a:pt x="16637" y="3088372"/>
                  <a:pt x="0" y="2854750"/>
                </a:cubicBezTo>
                <a:cubicBezTo>
                  <a:pt x="-16637" y="2621128"/>
                  <a:pt x="-16460" y="2472412"/>
                  <a:pt x="0" y="2205419"/>
                </a:cubicBezTo>
                <a:cubicBezTo>
                  <a:pt x="16460" y="1938426"/>
                  <a:pt x="-23427" y="1901957"/>
                  <a:pt x="0" y="1703663"/>
                </a:cubicBezTo>
                <a:cubicBezTo>
                  <a:pt x="23427" y="1505369"/>
                  <a:pt x="-24803" y="1382778"/>
                  <a:pt x="0" y="1201907"/>
                </a:cubicBezTo>
                <a:cubicBezTo>
                  <a:pt x="24803" y="1021036"/>
                  <a:pt x="32817" y="790769"/>
                  <a:pt x="0" y="49354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737688" y="1574267"/>
            <a:ext cx="7970883" cy="1569660"/>
          </a:xfrm>
          <a:prstGeom prst="rect">
            <a:avLst/>
          </a:prstGeom>
          <a:noFill/>
        </p:spPr>
        <p:txBody>
          <a:bodyPr wrap="square" rtlCol="0">
            <a:spAutoFit/>
          </a:bodyPr>
          <a:lstStyle/>
          <a:p>
            <a:pPr lvl="0" algn="just"/>
            <a:r>
              <a:rPr lang="vi-VN" sz="3200">
                <a:latin typeface="Calibri" panose="020F0502020204030204" pitchFamily="34" charset="0"/>
                <a:cs typeface="Calibri" panose="020F0502020204030204" pitchFamily="34" charset="0"/>
              </a:rPr>
              <a:t>Viết đoạn văn (từ 4 đến 5 câu) liệt kê những việc cần làm để chăm sóc, bảo vệ cây xanh, trong đoạn văn có dùng dấu gạch ngang. </a:t>
            </a:r>
            <a:endParaRPr kumimoji="0" lang="vi-VN" sz="32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69302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45" name="Google Shape;2045;p56"/>
          <p:cNvSpPr/>
          <p:nvPr/>
        </p:nvSpPr>
        <p:spPr>
          <a:xfrm>
            <a:off x="7251101" y="331075"/>
            <a:ext cx="779589" cy="386172"/>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5" name="Google Shape;2095;p56"/>
          <p:cNvGrpSpPr/>
          <p:nvPr/>
        </p:nvGrpSpPr>
        <p:grpSpPr>
          <a:xfrm>
            <a:off x="8180525" y="3545840"/>
            <a:ext cx="490228" cy="608811"/>
            <a:chOff x="7376250" y="1989890"/>
            <a:chExt cx="490228" cy="608811"/>
          </a:xfrm>
        </p:grpSpPr>
        <p:sp>
          <p:nvSpPr>
            <p:cNvPr id="2096" name="Google Shape;2096;p56"/>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6"/>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6"/>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descr="A picture containing text, table, indoor, toy&#10;&#10;Description automatically generated">
            <a:extLst>
              <a:ext uri="{FF2B5EF4-FFF2-40B4-BE49-F238E27FC236}">
                <a16:creationId xmlns:a16="http://schemas.microsoft.com/office/drawing/2014/main" id="{53A1FE29-DFD8-D508-7AA3-8DBBD54AE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755" y="947784"/>
            <a:ext cx="6584245" cy="4041858"/>
          </a:xfrm>
          <a:prstGeom prst="rect">
            <a:avLst/>
          </a:prstGeom>
        </p:spPr>
      </p:pic>
      <p:sp>
        <p:nvSpPr>
          <p:cNvPr id="63" name="TextBox 62">
            <a:extLst>
              <a:ext uri="{FF2B5EF4-FFF2-40B4-BE49-F238E27FC236}">
                <a16:creationId xmlns:a16="http://schemas.microsoft.com/office/drawing/2014/main" id="{6A7ADD18-7A9A-BE7A-ADBE-9098857FC65F}"/>
              </a:ext>
            </a:extLst>
          </p:cNvPr>
          <p:cNvSpPr txBox="1"/>
          <p:nvPr/>
        </p:nvSpPr>
        <p:spPr>
          <a:xfrm>
            <a:off x="293142" y="140510"/>
            <a:ext cx="6450558" cy="1015663"/>
          </a:xfrm>
          <a:prstGeom prst="rect">
            <a:avLst/>
          </a:prstGeom>
          <a:noFill/>
        </p:spPr>
        <p:txBody>
          <a:bodyPr wrap="square" rtlCol="0">
            <a:spAutoFit/>
          </a:bodyPr>
          <a:lstStyle/>
          <a:p>
            <a:pPr algn="ctr"/>
            <a:r>
              <a:rPr lang="en-US" sz="6000" dirty="0">
                <a:ln w="0"/>
                <a:solidFill>
                  <a:schemeClr val="accent4">
                    <a:lumMod val="50000"/>
                  </a:schemeClr>
                </a:solidFill>
                <a:effectLst>
                  <a:outerShdw blurRad="38100" dist="25400" dir="5400000" algn="ctr" rotWithShape="0">
                    <a:srgbClr val="6E747A">
                      <a:alpha val="43000"/>
                    </a:srgbClr>
                  </a:outerShdw>
                </a:effectLst>
                <a:latin typeface="UVN Banh Mi" pitchFamily="2" charset="0"/>
              </a:rPr>
              <a:t>CHIA SẺ TRƯỚC LỚP</a:t>
            </a:r>
          </a:p>
        </p:txBody>
      </p:sp>
      <p:grpSp>
        <p:nvGrpSpPr>
          <p:cNvPr id="2" name="Google Shape;1490;p46">
            <a:extLst>
              <a:ext uri="{FF2B5EF4-FFF2-40B4-BE49-F238E27FC236}">
                <a16:creationId xmlns:a16="http://schemas.microsoft.com/office/drawing/2014/main" id="{453178FE-816F-C903-5B2E-94366347216E}"/>
              </a:ext>
            </a:extLst>
          </p:cNvPr>
          <p:cNvGrpSpPr/>
          <p:nvPr/>
        </p:nvGrpSpPr>
        <p:grpSpPr>
          <a:xfrm flipH="1">
            <a:off x="-1230008" y="1728510"/>
            <a:ext cx="3268855" cy="3634660"/>
            <a:chOff x="643725" y="936450"/>
            <a:chExt cx="2886059" cy="2783975"/>
          </a:xfrm>
        </p:grpSpPr>
        <p:sp>
          <p:nvSpPr>
            <p:cNvPr id="3" name="Google Shape;1491;p46">
              <a:extLst>
                <a:ext uri="{FF2B5EF4-FFF2-40B4-BE49-F238E27FC236}">
                  <a16:creationId xmlns:a16="http://schemas.microsoft.com/office/drawing/2014/main" id="{81F24A32-00F5-7078-481E-D91A1BFB9A99}"/>
                </a:ext>
              </a:extLst>
            </p:cNvPr>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92;p46">
              <a:extLst>
                <a:ext uri="{FF2B5EF4-FFF2-40B4-BE49-F238E27FC236}">
                  <a16:creationId xmlns:a16="http://schemas.microsoft.com/office/drawing/2014/main" id="{64251D70-71A3-F7AE-049E-D69FB355BCE8}"/>
                </a:ext>
              </a:extLst>
            </p:cNvPr>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93;p46">
              <a:extLst>
                <a:ext uri="{FF2B5EF4-FFF2-40B4-BE49-F238E27FC236}">
                  <a16:creationId xmlns:a16="http://schemas.microsoft.com/office/drawing/2014/main" id="{48C88F8C-29A9-322C-8F3A-60658CD8DCD0}"/>
                </a:ext>
              </a:extLst>
            </p:cNvPr>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94;p46">
              <a:extLst>
                <a:ext uri="{FF2B5EF4-FFF2-40B4-BE49-F238E27FC236}">
                  <a16:creationId xmlns:a16="http://schemas.microsoft.com/office/drawing/2014/main" id="{B9D007EF-590B-B977-07EF-A27FD358A007}"/>
                </a:ext>
              </a:extLst>
            </p:cNvPr>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95;p46">
              <a:extLst>
                <a:ext uri="{FF2B5EF4-FFF2-40B4-BE49-F238E27FC236}">
                  <a16:creationId xmlns:a16="http://schemas.microsoft.com/office/drawing/2014/main" id="{97E6BA84-AFC9-B33D-0847-0A4A27B13273}"/>
                </a:ext>
              </a:extLst>
            </p:cNvPr>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96;p46">
              <a:extLst>
                <a:ext uri="{FF2B5EF4-FFF2-40B4-BE49-F238E27FC236}">
                  <a16:creationId xmlns:a16="http://schemas.microsoft.com/office/drawing/2014/main" id="{32578CC2-C161-37B8-65D4-D793461BAD66}"/>
                </a:ext>
              </a:extLst>
            </p:cNvPr>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97;p46">
              <a:extLst>
                <a:ext uri="{FF2B5EF4-FFF2-40B4-BE49-F238E27FC236}">
                  <a16:creationId xmlns:a16="http://schemas.microsoft.com/office/drawing/2014/main" id="{E60C5D4D-E29E-2B50-1474-6711D603AC7A}"/>
                </a:ext>
              </a:extLst>
            </p:cNvPr>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98;p46">
              <a:extLst>
                <a:ext uri="{FF2B5EF4-FFF2-40B4-BE49-F238E27FC236}">
                  <a16:creationId xmlns:a16="http://schemas.microsoft.com/office/drawing/2014/main" id="{758DF882-08EA-4CD3-2114-4849862D2BD0}"/>
                </a:ext>
              </a:extLst>
            </p:cNvPr>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99;p46">
              <a:extLst>
                <a:ext uri="{FF2B5EF4-FFF2-40B4-BE49-F238E27FC236}">
                  <a16:creationId xmlns:a16="http://schemas.microsoft.com/office/drawing/2014/main" id="{8839B16D-558F-481A-27FF-E00858D70347}"/>
                </a:ext>
              </a:extLst>
            </p:cNvPr>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00;p46">
              <a:extLst>
                <a:ext uri="{FF2B5EF4-FFF2-40B4-BE49-F238E27FC236}">
                  <a16:creationId xmlns:a16="http://schemas.microsoft.com/office/drawing/2014/main" id="{872E74F6-4816-26C2-8858-9E8448EF46B2}"/>
                </a:ext>
              </a:extLst>
            </p:cNvPr>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01;p46">
              <a:extLst>
                <a:ext uri="{FF2B5EF4-FFF2-40B4-BE49-F238E27FC236}">
                  <a16:creationId xmlns:a16="http://schemas.microsoft.com/office/drawing/2014/main" id="{47E072DB-C27C-098D-6F66-189814DBFF2E}"/>
                </a:ext>
              </a:extLst>
            </p:cNvPr>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02;p46">
              <a:extLst>
                <a:ext uri="{FF2B5EF4-FFF2-40B4-BE49-F238E27FC236}">
                  <a16:creationId xmlns:a16="http://schemas.microsoft.com/office/drawing/2014/main" id="{43DB962E-297B-89E8-1256-67900C8BA716}"/>
                </a:ext>
              </a:extLst>
            </p:cNvPr>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03;p46">
              <a:extLst>
                <a:ext uri="{FF2B5EF4-FFF2-40B4-BE49-F238E27FC236}">
                  <a16:creationId xmlns:a16="http://schemas.microsoft.com/office/drawing/2014/main" id="{3D2B8102-6374-5BB0-410C-A3ABB85DE89A}"/>
                </a:ext>
              </a:extLst>
            </p:cNvPr>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04;p46">
              <a:extLst>
                <a:ext uri="{FF2B5EF4-FFF2-40B4-BE49-F238E27FC236}">
                  <a16:creationId xmlns:a16="http://schemas.microsoft.com/office/drawing/2014/main" id="{0243C620-8AE8-8855-5FC2-68518AD355C1}"/>
                </a:ext>
              </a:extLst>
            </p:cNvPr>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05;p46">
              <a:extLst>
                <a:ext uri="{FF2B5EF4-FFF2-40B4-BE49-F238E27FC236}">
                  <a16:creationId xmlns:a16="http://schemas.microsoft.com/office/drawing/2014/main" id="{4262F888-608A-F818-C378-E4DAB1D7B0E2}"/>
                </a:ext>
              </a:extLst>
            </p:cNvPr>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06;p46">
              <a:extLst>
                <a:ext uri="{FF2B5EF4-FFF2-40B4-BE49-F238E27FC236}">
                  <a16:creationId xmlns:a16="http://schemas.microsoft.com/office/drawing/2014/main" id="{11F26BA9-313C-F701-E9B1-0C875506BD9E}"/>
                </a:ext>
              </a:extLst>
            </p:cNvPr>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07;p46">
              <a:extLst>
                <a:ext uri="{FF2B5EF4-FFF2-40B4-BE49-F238E27FC236}">
                  <a16:creationId xmlns:a16="http://schemas.microsoft.com/office/drawing/2014/main" id="{F2027326-377A-42D0-6742-27B59D9F0080}"/>
                </a:ext>
              </a:extLst>
            </p:cNvPr>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08;p46">
              <a:extLst>
                <a:ext uri="{FF2B5EF4-FFF2-40B4-BE49-F238E27FC236}">
                  <a16:creationId xmlns:a16="http://schemas.microsoft.com/office/drawing/2014/main" id="{480A1106-2BF5-5E93-6C1A-73B18401FEE3}"/>
                </a:ext>
              </a:extLst>
            </p:cNvPr>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09;p46">
              <a:extLst>
                <a:ext uri="{FF2B5EF4-FFF2-40B4-BE49-F238E27FC236}">
                  <a16:creationId xmlns:a16="http://schemas.microsoft.com/office/drawing/2014/main" id="{00A32C51-753E-992C-E8FA-CAAED0233376}"/>
                </a:ext>
              </a:extLst>
            </p:cNvPr>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10;p46">
              <a:extLst>
                <a:ext uri="{FF2B5EF4-FFF2-40B4-BE49-F238E27FC236}">
                  <a16:creationId xmlns:a16="http://schemas.microsoft.com/office/drawing/2014/main" id="{610E94FE-7734-2B81-EEF3-1877C1D8502F}"/>
                </a:ext>
              </a:extLst>
            </p:cNvPr>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11;p46">
              <a:extLst>
                <a:ext uri="{FF2B5EF4-FFF2-40B4-BE49-F238E27FC236}">
                  <a16:creationId xmlns:a16="http://schemas.microsoft.com/office/drawing/2014/main" id="{86CC71B1-4F8E-AA4F-A908-F6CE95174294}"/>
                </a:ext>
              </a:extLst>
            </p:cNvPr>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12;p46">
              <a:extLst>
                <a:ext uri="{FF2B5EF4-FFF2-40B4-BE49-F238E27FC236}">
                  <a16:creationId xmlns:a16="http://schemas.microsoft.com/office/drawing/2014/main" id="{27C3C195-F7F4-B726-20D8-4EE82B0AC4A6}"/>
                </a:ext>
              </a:extLst>
            </p:cNvPr>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13;p46">
              <a:extLst>
                <a:ext uri="{FF2B5EF4-FFF2-40B4-BE49-F238E27FC236}">
                  <a16:creationId xmlns:a16="http://schemas.microsoft.com/office/drawing/2014/main" id="{F28653D0-C866-F700-20DE-9B501AD8B3FE}"/>
                </a:ext>
              </a:extLst>
            </p:cNvPr>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14;p46">
              <a:extLst>
                <a:ext uri="{FF2B5EF4-FFF2-40B4-BE49-F238E27FC236}">
                  <a16:creationId xmlns:a16="http://schemas.microsoft.com/office/drawing/2014/main" id="{72074C32-9741-768F-230E-808D816D8B14}"/>
                </a:ext>
              </a:extLst>
            </p:cNvPr>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15;p46">
              <a:extLst>
                <a:ext uri="{FF2B5EF4-FFF2-40B4-BE49-F238E27FC236}">
                  <a16:creationId xmlns:a16="http://schemas.microsoft.com/office/drawing/2014/main" id="{B01A9FFA-5A15-112A-A643-340A03972A7E}"/>
                </a:ext>
              </a:extLst>
            </p:cNvPr>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16;p46">
              <a:extLst>
                <a:ext uri="{FF2B5EF4-FFF2-40B4-BE49-F238E27FC236}">
                  <a16:creationId xmlns:a16="http://schemas.microsoft.com/office/drawing/2014/main" id="{AA4C33E2-9E1D-1A37-7B18-DE351910D798}"/>
                </a:ext>
              </a:extLst>
            </p:cNvPr>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17;p46">
              <a:extLst>
                <a:ext uri="{FF2B5EF4-FFF2-40B4-BE49-F238E27FC236}">
                  <a16:creationId xmlns:a16="http://schemas.microsoft.com/office/drawing/2014/main" id="{BB707B28-5EF1-C03B-09EC-5086D45BA3BC}"/>
                </a:ext>
              </a:extLst>
            </p:cNvPr>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18;p46">
              <a:extLst>
                <a:ext uri="{FF2B5EF4-FFF2-40B4-BE49-F238E27FC236}">
                  <a16:creationId xmlns:a16="http://schemas.microsoft.com/office/drawing/2014/main" id="{BCCB3545-83BD-6C43-28B6-B9C5BD76CDB5}"/>
                </a:ext>
              </a:extLst>
            </p:cNvPr>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19;p46">
              <a:extLst>
                <a:ext uri="{FF2B5EF4-FFF2-40B4-BE49-F238E27FC236}">
                  <a16:creationId xmlns:a16="http://schemas.microsoft.com/office/drawing/2014/main" id="{1538A470-164D-1436-1413-BB15A2277B1A}"/>
                </a:ext>
              </a:extLst>
            </p:cNvPr>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20;p46">
              <a:extLst>
                <a:ext uri="{FF2B5EF4-FFF2-40B4-BE49-F238E27FC236}">
                  <a16:creationId xmlns:a16="http://schemas.microsoft.com/office/drawing/2014/main" id="{2A0297DD-966B-D9D1-FDB5-FFA7A1F34122}"/>
                </a:ext>
              </a:extLst>
            </p:cNvPr>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21;p46">
              <a:extLst>
                <a:ext uri="{FF2B5EF4-FFF2-40B4-BE49-F238E27FC236}">
                  <a16:creationId xmlns:a16="http://schemas.microsoft.com/office/drawing/2014/main" id="{484E3802-9E0C-89D9-E947-C377F3C64471}"/>
                </a:ext>
              </a:extLst>
            </p:cNvPr>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22;p46">
              <a:extLst>
                <a:ext uri="{FF2B5EF4-FFF2-40B4-BE49-F238E27FC236}">
                  <a16:creationId xmlns:a16="http://schemas.microsoft.com/office/drawing/2014/main" id="{35E051E6-CCD5-271E-A1D3-82622F9B94DC}"/>
                </a:ext>
              </a:extLst>
            </p:cNvPr>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23;p46">
              <a:extLst>
                <a:ext uri="{FF2B5EF4-FFF2-40B4-BE49-F238E27FC236}">
                  <a16:creationId xmlns:a16="http://schemas.microsoft.com/office/drawing/2014/main" id="{A0EEEF10-FEDF-E65B-169B-9F19D320C9FE}"/>
                </a:ext>
              </a:extLst>
            </p:cNvPr>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4;p46">
              <a:extLst>
                <a:ext uri="{FF2B5EF4-FFF2-40B4-BE49-F238E27FC236}">
                  <a16:creationId xmlns:a16="http://schemas.microsoft.com/office/drawing/2014/main" id="{5F517AC1-2D34-1670-1383-8821A978CBC1}"/>
                </a:ext>
              </a:extLst>
            </p:cNvPr>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5;p46">
              <a:extLst>
                <a:ext uri="{FF2B5EF4-FFF2-40B4-BE49-F238E27FC236}">
                  <a16:creationId xmlns:a16="http://schemas.microsoft.com/office/drawing/2014/main" id="{D67AD721-A56E-201A-9432-A226BDDE53A5}"/>
                </a:ext>
              </a:extLst>
            </p:cNvPr>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26;p46">
              <a:extLst>
                <a:ext uri="{FF2B5EF4-FFF2-40B4-BE49-F238E27FC236}">
                  <a16:creationId xmlns:a16="http://schemas.microsoft.com/office/drawing/2014/main" id="{323F0D3D-52B7-5924-F0AD-122B0BC127CD}"/>
                </a:ext>
              </a:extLst>
            </p:cNvPr>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27;p46">
              <a:extLst>
                <a:ext uri="{FF2B5EF4-FFF2-40B4-BE49-F238E27FC236}">
                  <a16:creationId xmlns:a16="http://schemas.microsoft.com/office/drawing/2014/main" id="{67E387AC-7C27-EFF6-EF51-74824054E4FA}"/>
                </a:ext>
              </a:extLst>
            </p:cNvPr>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28;p46">
              <a:extLst>
                <a:ext uri="{FF2B5EF4-FFF2-40B4-BE49-F238E27FC236}">
                  <a16:creationId xmlns:a16="http://schemas.microsoft.com/office/drawing/2014/main" id="{A755D1B6-EDEE-FADD-5A24-904B84401F6C}"/>
                </a:ext>
              </a:extLst>
            </p:cNvPr>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29;p46">
              <a:extLst>
                <a:ext uri="{FF2B5EF4-FFF2-40B4-BE49-F238E27FC236}">
                  <a16:creationId xmlns:a16="http://schemas.microsoft.com/office/drawing/2014/main" id="{40527B0E-3F58-A39A-A2CF-A4CACB5310E7}"/>
                </a:ext>
              </a:extLst>
            </p:cNvPr>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30;p46">
              <a:extLst>
                <a:ext uri="{FF2B5EF4-FFF2-40B4-BE49-F238E27FC236}">
                  <a16:creationId xmlns:a16="http://schemas.microsoft.com/office/drawing/2014/main" id="{B6197223-5033-BCFC-EBBB-D6DAA38B98C6}"/>
                </a:ext>
              </a:extLst>
            </p:cNvPr>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31;p46">
              <a:extLst>
                <a:ext uri="{FF2B5EF4-FFF2-40B4-BE49-F238E27FC236}">
                  <a16:creationId xmlns:a16="http://schemas.microsoft.com/office/drawing/2014/main" id="{22C1BFFC-80A3-DE12-4370-488BB4C39A62}"/>
                </a:ext>
              </a:extLst>
            </p:cNvPr>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32;p46">
              <a:extLst>
                <a:ext uri="{FF2B5EF4-FFF2-40B4-BE49-F238E27FC236}">
                  <a16:creationId xmlns:a16="http://schemas.microsoft.com/office/drawing/2014/main" id="{D0040817-5F5E-6B72-FF4D-C4D287A5F884}"/>
                </a:ext>
              </a:extLst>
            </p:cNvPr>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33;p46">
              <a:extLst>
                <a:ext uri="{FF2B5EF4-FFF2-40B4-BE49-F238E27FC236}">
                  <a16:creationId xmlns:a16="http://schemas.microsoft.com/office/drawing/2014/main" id="{432DD078-18BE-8933-3AE4-01220793F323}"/>
                </a:ext>
              </a:extLst>
            </p:cNvPr>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34;p46">
              <a:extLst>
                <a:ext uri="{FF2B5EF4-FFF2-40B4-BE49-F238E27FC236}">
                  <a16:creationId xmlns:a16="http://schemas.microsoft.com/office/drawing/2014/main" id="{B41870A0-CA5A-1080-C3CF-8B993DA283FC}"/>
                </a:ext>
              </a:extLst>
            </p:cNvPr>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5;p46">
              <a:extLst>
                <a:ext uri="{FF2B5EF4-FFF2-40B4-BE49-F238E27FC236}">
                  <a16:creationId xmlns:a16="http://schemas.microsoft.com/office/drawing/2014/main" id="{187ED56B-33FF-BC94-8C68-20F392133939}"/>
                </a:ext>
              </a:extLst>
            </p:cNvPr>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36;p46">
              <a:extLst>
                <a:ext uri="{FF2B5EF4-FFF2-40B4-BE49-F238E27FC236}">
                  <a16:creationId xmlns:a16="http://schemas.microsoft.com/office/drawing/2014/main" id="{03382C17-F6E6-B9F1-FE99-9B5D346A37B2}"/>
                </a:ext>
              </a:extLst>
            </p:cNvPr>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37;p46">
              <a:extLst>
                <a:ext uri="{FF2B5EF4-FFF2-40B4-BE49-F238E27FC236}">
                  <a16:creationId xmlns:a16="http://schemas.microsoft.com/office/drawing/2014/main" id="{E33CF7D4-B87B-09E8-01D6-7491BCDEF87A}"/>
                </a:ext>
              </a:extLst>
            </p:cNvPr>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38;p46">
              <a:extLst>
                <a:ext uri="{FF2B5EF4-FFF2-40B4-BE49-F238E27FC236}">
                  <a16:creationId xmlns:a16="http://schemas.microsoft.com/office/drawing/2014/main" id="{B88951E5-5BFF-66D2-F26B-D82FEC878350}"/>
                </a:ext>
              </a:extLst>
            </p:cNvPr>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39;p46">
              <a:extLst>
                <a:ext uri="{FF2B5EF4-FFF2-40B4-BE49-F238E27FC236}">
                  <a16:creationId xmlns:a16="http://schemas.microsoft.com/office/drawing/2014/main" id="{F008FDC7-477F-16C5-1225-033DCEC2F796}"/>
                </a:ext>
              </a:extLst>
            </p:cNvPr>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40;p46">
              <a:extLst>
                <a:ext uri="{FF2B5EF4-FFF2-40B4-BE49-F238E27FC236}">
                  <a16:creationId xmlns:a16="http://schemas.microsoft.com/office/drawing/2014/main" id="{CA2F1388-ADF5-8CAB-3697-D1183EFF8310}"/>
                </a:ext>
              </a:extLst>
            </p:cNvPr>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1;p46">
              <a:extLst>
                <a:ext uri="{FF2B5EF4-FFF2-40B4-BE49-F238E27FC236}">
                  <a16:creationId xmlns:a16="http://schemas.microsoft.com/office/drawing/2014/main" id="{06AACB11-03AC-9A15-36D9-D092B7CED997}"/>
                </a:ext>
              </a:extLst>
            </p:cNvPr>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2;p46">
              <a:extLst>
                <a:ext uri="{FF2B5EF4-FFF2-40B4-BE49-F238E27FC236}">
                  <a16:creationId xmlns:a16="http://schemas.microsoft.com/office/drawing/2014/main" id="{73ED9CC3-51BC-17AA-A262-55F97D700E89}"/>
                </a:ext>
              </a:extLst>
            </p:cNvPr>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3;p46">
              <a:extLst>
                <a:ext uri="{FF2B5EF4-FFF2-40B4-BE49-F238E27FC236}">
                  <a16:creationId xmlns:a16="http://schemas.microsoft.com/office/drawing/2014/main" id="{8C74108D-E0B2-E199-410E-AE823D1D509E}"/>
                </a:ext>
              </a:extLst>
            </p:cNvPr>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4;p46">
              <a:extLst>
                <a:ext uri="{FF2B5EF4-FFF2-40B4-BE49-F238E27FC236}">
                  <a16:creationId xmlns:a16="http://schemas.microsoft.com/office/drawing/2014/main" id="{5EFB6DBA-6FD5-1A33-593B-E0DC8221DB28}"/>
                </a:ext>
              </a:extLst>
            </p:cNvPr>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5;p46">
              <a:extLst>
                <a:ext uri="{FF2B5EF4-FFF2-40B4-BE49-F238E27FC236}">
                  <a16:creationId xmlns:a16="http://schemas.microsoft.com/office/drawing/2014/main" id="{03226FDE-7C4F-6E86-6717-23B65BBDEC06}"/>
                </a:ext>
              </a:extLst>
            </p:cNvPr>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6;p46">
              <a:extLst>
                <a:ext uri="{FF2B5EF4-FFF2-40B4-BE49-F238E27FC236}">
                  <a16:creationId xmlns:a16="http://schemas.microsoft.com/office/drawing/2014/main" id="{B6040B40-8D68-B127-4598-ED5B7B53AA66}"/>
                </a:ext>
              </a:extLst>
            </p:cNvPr>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56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700" fill="hold"/>
                                        <p:tgtEl>
                                          <p:spTgt spid="63"/>
                                        </p:tgtEl>
                                        <p:attrNameLst>
                                          <p:attrName>ppt_w</p:attrName>
                                        </p:attrNameLst>
                                      </p:cBhvr>
                                      <p:tavLst>
                                        <p:tav tm="0">
                                          <p:val>
                                            <p:fltVal val="0"/>
                                          </p:val>
                                        </p:tav>
                                        <p:tav tm="100000">
                                          <p:val>
                                            <p:strVal val="#ppt_w"/>
                                          </p:val>
                                        </p:tav>
                                      </p:tavLst>
                                    </p:anim>
                                    <p:anim calcmode="lin" valueType="num">
                                      <p:cBhvr>
                                        <p:cTn id="18" dur="700" fill="hold"/>
                                        <p:tgtEl>
                                          <p:spTgt spid="63"/>
                                        </p:tgtEl>
                                        <p:attrNameLst>
                                          <p:attrName>ppt_h</p:attrName>
                                        </p:attrNameLst>
                                      </p:cBhvr>
                                      <p:tavLst>
                                        <p:tav tm="0">
                                          <p:val>
                                            <p:fltVal val="0"/>
                                          </p:val>
                                        </p:tav>
                                        <p:tav tm="100000">
                                          <p:val>
                                            <p:strVal val="#ppt_h"/>
                                          </p:val>
                                        </p:tav>
                                      </p:tavLst>
                                    </p:anim>
                                    <p:animEffect transition="in" filter="fade">
                                      <p:cBhvr>
                                        <p:cTn id="19" dur="700"/>
                                        <p:tgtEl>
                                          <p:spTgt spid="63"/>
                                        </p:tgtEl>
                                      </p:cBhvr>
                                    </p:animEffect>
                                  </p:childTnLst>
                                </p:cTn>
                              </p:par>
                            </p:childTnLst>
                          </p:cTn>
                        </p:par>
                        <p:par>
                          <p:cTn id="20" fill="hold">
                            <p:stCondLst>
                              <p:cond delay="1000"/>
                            </p:stCondLst>
                            <p:childTnLst>
                              <p:par>
                                <p:cTn id="21" presetID="32" presetClass="emph" presetSubtype="0" fill="hold" grpId="1" nodeType="afterEffect">
                                  <p:stCondLst>
                                    <p:cond delay="0"/>
                                  </p:stCondLst>
                                  <p:childTnLst>
                                    <p:animRot by="120000">
                                      <p:cBhvr>
                                        <p:cTn id="22" dur="100" fill="hold">
                                          <p:stCondLst>
                                            <p:cond delay="0"/>
                                          </p:stCondLst>
                                        </p:cTn>
                                        <p:tgtEl>
                                          <p:spTgt spid="63"/>
                                        </p:tgtEl>
                                        <p:attrNameLst>
                                          <p:attrName>r</p:attrName>
                                        </p:attrNameLst>
                                      </p:cBhvr>
                                    </p:animRot>
                                    <p:animRot by="-240000">
                                      <p:cBhvr>
                                        <p:cTn id="23" dur="200" fill="hold">
                                          <p:stCondLst>
                                            <p:cond delay="200"/>
                                          </p:stCondLst>
                                        </p:cTn>
                                        <p:tgtEl>
                                          <p:spTgt spid="63"/>
                                        </p:tgtEl>
                                        <p:attrNameLst>
                                          <p:attrName>r</p:attrName>
                                        </p:attrNameLst>
                                      </p:cBhvr>
                                    </p:animRot>
                                    <p:animRot by="240000">
                                      <p:cBhvr>
                                        <p:cTn id="24" dur="200" fill="hold">
                                          <p:stCondLst>
                                            <p:cond delay="400"/>
                                          </p:stCondLst>
                                        </p:cTn>
                                        <p:tgtEl>
                                          <p:spTgt spid="63"/>
                                        </p:tgtEl>
                                        <p:attrNameLst>
                                          <p:attrName>r</p:attrName>
                                        </p:attrNameLst>
                                      </p:cBhvr>
                                    </p:animRot>
                                    <p:animRot by="-240000">
                                      <p:cBhvr>
                                        <p:cTn id="25" dur="200" fill="hold">
                                          <p:stCondLst>
                                            <p:cond delay="600"/>
                                          </p:stCondLst>
                                        </p:cTn>
                                        <p:tgtEl>
                                          <p:spTgt spid="63"/>
                                        </p:tgtEl>
                                        <p:attrNameLst>
                                          <p:attrName>r</p:attrName>
                                        </p:attrNameLst>
                                      </p:cBhvr>
                                    </p:animRot>
                                    <p:animRot by="120000">
                                      <p:cBhvr>
                                        <p:cTn id="26" dur="200" fill="hold">
                                          <p:stCondLst>
                                            <p:cond delay="800"/>
                                          </p:stCondLst>
                                        </p:cTn>
                                        <p:tgtEl>
                                          <p:spTgt spid="63"/>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232229"/>
            <a:ext cx="8650978" cy="4426857"/>
          </a:xfrm>
          <a:custGeom>
            <a:avLst/>
            <a:gdLst>
              <a:gd name="connsiteX0" fmla="*/ 0 w 8650978"/>
              <a:gd name="connsiteY0" fmla="*/ 554729 h 4426857"/>
              <a:gd name="connsiteX1" fmla="*/ 554729 w 8650978"/>
              <a:gd name="connsiteY1" fmla="*/ 0 h 4426857"/>
              <a:gd name="connsiteX2" fmla="*/ 1014076 w 8650978"/>
              <a:gd name="connsiteY2" fmla="*/ 0 h 4426857"/>
              <a:gd name="connsiteX3" fmla="*/ 1850499 w 8650978"/>
              <a:gd name="connsiteY3" fmla="*/ 0 h 4426857"/>
              <a:gd name="connsiteX4" fmla="*/ 2536092 w 8650978"/>
              <a:gd name="connsiteY4" fmla="*/ 0 h 4426857"/>
              <a:gd name="connsiteX5" fmla="*/ 3221685 w 8650978"/>
              <a:gd name="connsiteY5" fmla="*/ 0 h 4426857"/>
              <a:gd name="connsiteX6" fmla="*/ 3982693 w 8650978"/>
              <a:gd name="connsiteY6" fmla="*/ 0 h 4426857"/>
              <a:gd name="connsiteX7" fmla="*/ 4668285 w 8650978"/>
              <a:gd name="connsiteY7" fmla="*/ 0 h 4426857"/>
              <a:gd name="connsiteX8" fmla="*/ 5278463 w 8650978"/>
              <a:gd name="connsiteY8" fmla="*/ 0 h 4426857"/>
              <a:gd name="connsiteX9" fmla="*/ 5888640 w 8650978"/>
              <a:gd name="connsiteY9" fmla="*/ 0 h 4426857"/>
              <a:gd name="connsiteX10" fmla="*/ 6347988 w 8650978"/>
              <a:gd name="connsiteY10" fmla="*/ 0 h 4426857"/>
              <a:gd name="connsiteX11" fmla="*/ 6958165 w 8650978"/>
              <a:gd name="connsiteY11" fmla="*/ 0 h 4426857"/>
              <a:gd name="connsiteX12" fmla="*/ 7492927 w 8650978"/>
              <a:gd name="connsiteY12" fmla="*/ 0 h 4426857"/>
              <a:gd name="connsiteX13" fmla="*/ 8096249 w 8650978"/>
              <a:gd name="connsiteY13" fmla="*/ 0 h 4426857"/>
              <a:gd name="connsiteX14" fmla="*/ 8650978 w 8650978"/>
              <a:gd name="connsiteY14" fmla="*/ 554729 h 4426857"/>
              <a:gd name="connsiteX15" fmla="*/ 8650978 w 8650978"/>
              <a:gd name="connsiteY15" fmla="*/ 1251383 h 4426857"/>
              <a:gd name="connsiteX16" fmla="*/ 8650978 w 8650978"/>
              <a:gd name="connsiteY16" fmla="*/ 1948037 h 4426857"/>
              <a:gd name="connsiteX17" fmla="*/ 8650978 w 8650978"/>
              <a:gd name="connsiteY17" fmla="*/ 2611516 h 4426857"/>
              <a:gd name="connsiteX18" fmla="*/ 8650978 w 8650978"/>
              <a:gd name="connsiteY18" fmla="*/ 3241822 h 4426857"/>
              <a:gd name="connsiteX19" fmla="*/ 8650978 w 8650978"/>
              <a:gd name="connsiteY19" fmla="*/ 3872128 h 4426857"/>
              <a:gd name="connsiteX20" fmla="*/ 8096249 w 8650978"/>
              <a:gd name="connsiteY20" fmla="*/ 4426857 h 4426857"/>
              <a:gd name="connsiteX21" fmla="*/ 7486071 w 8650978"/>
              <a:gd name="connsiteY21" fmla="*/ 4426857 h 4426857"/>
              <a:gd name="connsiteX22" fmla="*/ 6951309 w 8650978"/>
              <a:gd name="connsiteY22" fmla="*/ 4426857 h 4426857"/>
              <a:gd name="connsiteX23" fmla="*/ 6491962 w 8650978"/>
              <a:gd name="connsiteY23" fmla="*/ 4426857 h 4426857"/>
              <a:gd name="connsiteX24" fmla="*/ 5655539 w 8650978"/>
              <a:gd name="connsiteY24" fmla="*/ 4426857 h 4426857"/>
              <a:gd name="connsiteX25" fmla="*/ 5120777 w 8650978"/>
              <a:gd name="connsiteY25" fmla="*/ 4426857 h 4426857"/>
              <a:gd name="connsiteX26" fmla="*/ 4586014 w 8650978"/>
              <a:gd name="connsiteY26" fmla="*/ 4426857 h 4426857"/>
              <a:gd name="connsiteX27" fmla="*/ 3749591 w 8650978"/>
              <a:gd name="connsiteY27" fmla="*/ 4426857 h 4426857"/>
              <a:gd name="connsiteX28" fmla="*/ 3290244 w 8650978"/>
              <a:gd name="connsiteY28" fmla="*/ 4426857 h 4426857"/>
              <a:gd name="connsiteX29" fmla="*/ 2529236 w 8650978"/>
              <a:gd name="connsiteY29" fmla="*/ 4426857 h 4426857"/>
              <a:gd name="connsiteX30" fmla="*/ 1843643 w 8650978"/>
              <a:gd name="connsiteY30" fmla="*/ 4426857 h 4426857"/>
              <a:gd name="connsiteX31" fmla="*/ 554729 w 8650978"/>
              <a:gd name="connsiteY31" fmla="*/ 4426857 h 4426857"/>
              <a:gd name="connsiteX32" fmla="*/ 0 w 8650978"/>
              <a:gd name="connsiteY32" fmla="*/ 3872128 h 4426857"/>
              <a:gd name="connsiteX33" fmla="*/ 0 w 8650978"/>
              <a:gd name="connsiteY33" fmla="*/ 3308170 h 4426857"/>
              <a:gd name="connsiteX34" fmla="*/ 0 w 8650978"/>
              <a:gd name="connsiteY34" fmla="*/ 2578342 h 4426857"/>
              <a:gd name="connsiteX35" fmla="*/ 0 w 8650978"/>
              <a:gd name="connsiteY35" fmla="*/ 1948037 h 4426857"/>
              <a:gd name="connsiteX36" fmla="*/ 0 w 8650978"/>
              <a:gd name="connsiteY36" fmla="*/ 1317731 h 4426857"/>
              <a:gd name="connsiteX37" fmla="*/ 0 w 8650978"/>
              <a:gd name="connsiteY37" fmla="*/ 554729 h 442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4426857" fill="none" extrusionOk="0">
                <a:moveTo>
                  <a:pt x="0" y="554729"/>
                </a:moveTo>
                <a:cubicBezTo>
                  <a:pt x="-6285" y="251202"/>
                  <a:pt x="261476" y="-63407"/>
                  <a:pt x="554729" y="0"/>
                </a:cubicBezTo>
                <a:cubicBezTo>
                  <a:pt x="691962" y="-14306"/>
                  <a:pt x="898553" y="-7071"/>
                  <a:pt x="1014076" y="0"/>
                </a:cubicBezTo>
                <a:cubicBezTo>
                  <a:pt x="1129599" y="7071"/>
                  <a:pt x="1600466" y="-35726"/>
                  <a:pt x="1850499" y="0"/>
                </a:cubicBezTo>
                <a:cubicBezTo>
                  <a:pt x="2100532" y="35726"/>
                  <a:pt x="2202781" y="20427"/>
                  <a:pt x="2536092" y="0"/>
                </a:cubicBezTo>
                <a:cubicBezTo>
                  <a:pt x="2869403" y="-20427"/>
                  <a:pt x="3021597" y="3896"/>
                  <a:pt x="3221685" y="0"/>
                </a:cubicBezTo>
                <a:cubicBezTo>
                  <a:pt x="3421773" y="-3896"/>
                  <a:pt x="3633967" y="-34779"/>
                  <a:pt x="3982693" y="0"/>
                </a:cubicBezTo>
                <a:cubicBezTo>
                  <a:pt x="4331419" y="34779"/>
                  <a:pt x="4489278" y="12102"/>
                  <a:pt x="4668285" y="0"/>
                </a:cubicBezTo>
                <a:cubicBezTo>
                  <a:pt x="4847292" y="-12102"/>
                  <a:pt x="5141158" y="6923"/>
                  <a:pt x="5278463" y="0"/>
                </a:cubicBezTo>
                <a:cubicBezTo>
                  <a:pt x="5415768" y="-6923"/>
                  <a:pt x="5653333" y="-1248"/>
                  <a:pt x="5888640" y="0"/>
                </a:cubicBezTo>
                <a:cubicBezTo>
                  <a:pt x="6123947" y="1248"/>
                  <a:pt x="6207397" y="-21874"/>
                  <a:pt x="6347988" y="0"/>
                </a:cubicBezTo>
                <a:cubicBezTo>
                  <a:pt x="6488579" y="21874"/>
                  <a:pt x="6677745" y="-20946"/>
                  <a:pt x="6958165" y="0"/>
                </a:cubicBezTo>
                <a:cubicBezTo>
                  <a:pt x="7238585" y="20946"/>
                  <a:pt x="7266304" y="-25699"/>
                  <a:pt x="7492927" y="0"/>
                </a:cubicBezTo>
                <a:cubicBezTo>
                  <a:pt x="7719550" y="25699"/>
                  <a:pt x="7811486" y="7923"/>
                  <a:pt x="8096249" y="0"/>
                </a:cubicBezTo>
                <a:cubicBezTo>
                  <a:pt x="8392417" y="31135"/>
                  <a:pt x="8668897" y="272870"/>
                  <a:pt x="8650978" y="554729"/>
                </a:cubicBezTo>
                <a:cubicBezTo>
                  <a:pt x="8643779" y="772628"/>
                  <a:pt x="8637368" y="1001975"/>
                  <a:pt x="8650978" y="1251383"/>
                </a:cubicBezTo>
                <a:cubicBezTo>
                  <a:pt x="8664588" y="1500791"/>
                  <a:pt x="8626736" y="1637843"/>
                  <a:pt x="8650978" y="1948037"/>
                </a:cubicBezTo>
                <a:cubicBezTo>
                  <a:pt x="8675220" y="2258231"/>
                  <a:pt x="8636147" y="2310873"/>
                  <a:pt x="8650978" y="2611516"/>
                </a:cubicBezTo>
                <a:cubicBezTo>
                  <a:pt x="8665809" y="2912159"/>
                  <a:pt x="8669721" y="3081162"/>
                  <a:pt x="8650978" y="3241822"/>
                </a:cubicBezTo>
                <a:cubicBezTo>
                  <a:pt x="8632235" y="3402482"/>
                  <a:pt x="8642790" y="3611833"/>
                  <a:pt x="8650978" y="3872128"/>
                </a:cubicBezTo>
                <a:cubicBezTo>
                  <a:pt x="8677586" y="4109167"/>
                  <a:pt x="8382670" y="4438633"/>
                  <a:pt x="8096249" y="4426857"/>
                </a:cubicBezTo>
                <a:cubicBezTo>
                  <a:pt x="7912808" y="4445221"/>
                  <a:pt x="7768761" y="4453434"/>
                  <a:pt x="7486071" y="4426857"/>
                </a:cubicBezTo>
                <a:cubicBezTo>
                  <a:pt x="7203381" y="4400280"/>
                  <a:pt x="7191678" y="4411323"/>
                  <a:pt x="6951309" y="4426857"/>
                </a:cubicBezTo>
                <a:cubicBezTo>
                  <a:pt x="6710940" y="4442391"/>
                  <a:pt x="6681946" y="4439935"/>
                  <a:pt x="6491962" y="4426857"/>
                </a:cubicBezTo>
                <a:cubicBezTo>
                  <a:pt x="6301978" y="4413779"/>
                  <a:pt x="5990082" y="4444360"/>
                  <a:pt x="5655539" y="4426857"/>
                </a:cubicBezTo>
                <a:cubicBezTo>
                  <a:pt x="5320996" y="4409354"/>
                  <a:pt x="5342640" y="4401560"/>
                  <a:pt x="5120777" y="4426857"/>
                </a:cubicBezTo>
                <a:cubicBezTo>
                  <a:pt x="4898914" y="4452154"/>
                  <a:pt x="4841789" y="4417462"/>
                  <a:pt x="4586014" y="4426857"/>
                </a:cubicBezTo>
                <a:cubicBezTo>
                  <a:pt x="4330239" y="4436252"/>
                  <a:pt x="4153520" y="4416241"/>
                  <a:pt x="3749591" y="4426857"/>
                </a:cubicBezTo>
                <a:cubicBezTo>
                  <a:pt x="3345662" y="4437473"/>
                  <a:pt x="3448046" y="4440825"/>
                  <a:pt x="3290244" y="4426857"/>
                </a:cubicBezTo>
                <a:cubicBezTo>
                  <a:pt x="3132442" y="4412889"/>
                  <a:pt x="2778636" y="4462383"/>
                  <a:pt x="2529236" y="4426857"/>
                </a:cubicBezTo>
                <a:cubicBezTo>
                  <a:pt x="2279836" y="4391331"/>
                  <a:pt x="2002375" y="4426825"/>
                  <a:pt x="1843643" y="4426857"/>
                </a:cubicBezTo>
                <a:cubicBezTo>
                  <a:pt x="1684911" y="4426889"/>
                  <a:pt x="901547" y="4368787"/>
                  <a:pt x="554729" y="4426857"/>
                </a:cubicBezTo>
                <a:cubicBezTo>
                  <a:pt x="247830" y="4443853"/>
                  <a:pt x="-73546" y="4196323"/>
                  <a:pt x="0" y="3872128"/>
                </a:cubicBezTo>
                <a:cubicBezTo>
                  <a:pt x="-24837" y="3623417"/>
                  <a:pt x="-4761" y="3484418"/>
                  <a:pt x="0" y="3308170"/>
                </a:cubicBezTo>
                <a:cubicBezTo>
                  <a:pt x="4761" y="3131922"/>
                  <a:pt x="24364" y="2871455"/>
                  <a:pt x="0" y="2578342"/>
                </a:cubicBezTo>
                <a:cubicBezTo>
                  <a:pt x="-24364" y="2285229"/>
                  <a:pt x="-14535" y="2208276"/>
                  <a:pt x="0" y="1948037"/>
                </a:cubicBezTo>
                <a:cubicBezTo>
                  <a:pt x="14535" y="1687798"/>
                  <a:pt x="-5763" y="1467454"/>
                  <a:pt x="0" y="1317731"/>
                </a:cubicBezTo>
                <a:cubicBezTo>
                  <a:pt x="5763" y="1168008"/>
                  <a:pt x="-2589" y="752495"/>
                  <a:pt x="0" y="554729"/>
                </a:cubicBezTo>
                <a:close/>
              </a:path>
              <a:path w="8650978" h="4426857" stroke="0" extrusionOk="0">
                <a:moveTo>
                  <a:pt x="0" y="554729"/>
                </a:moveTo>
                <a:cubicBezTo>
                  <a:pt x="1431" y="292130"/>
                  <a:pt x="275339" y="48207"/>
                  <a:pt x="554729" y="0"/>
                </a:cubicBezTo>
                <a:cubicBezTo>
                  <a:pt x="733481" y="21480"/>
                  <a:pt x="1138305" y="25675"/>
                  <a:pt x="1315737" y="0"/>
                </a:cubicBezTo>
                <a:cubicBezTo>
                  <a:pt x="1493169" y="-25675"/>
                  <a:pt x="1599037" y="19190"/>
                  <a:pt x="1850499" y="0"/>
                </a:cubicBezTo>
                <a:cubicBezTo>
                  <a:pt x="2101961" y="-19190"/>
                  <a:pt x="2255191" y="23433"/>
                  <a:pt x="2385262" y="0"/>
                </a:cubicBezTo>
                <a:cubicBezTo>
                  <a:pt x="2515333" y="-23433"/>
                  <a:pt x="2951490" y="11387"/>
                  <a:pt x="3146270" y="0"/>
                </a:cubicBezTo>
                <a:cubicBezTo>
                  <a:pt x="3341050" y="-11387"/>
                  <a:pt x="3529699" y="5836"/>
                  <a:pt x="3756447" y="0"/>
                </a:cubicBezTo>
                <a:cubicBezTo>
                  <a:pt x="3983195" y="-5836"/>
                  <a:pt x="4209919" y="12038"/>
                  <a:pt x="4592870" y="0"/>
                </a:cubicBezTo>
                <a:cubicBezTo>
                  <a:pt x="4975821" y="-12038"/>
                  <a:pt x="5261458" y="15628"/>
                  <a:pt x="5429293" y="0"/>
                </a:cubicBezTo>
                <a:cubicBezTo>
                  <a:pt x="5597128" y="-15628"/>
                  <a:pt x="5851092" y="-30906"/>
                  <a:pt x="6190301" y="0"/>
                </a:cubicBezTo>
                <a:cubicBezTo>
                  <a:pt x="6529510" y="30906"/>
                  <a:pt x="6599293" y="15066"/>
                  <a:pt x="6725064" y="0"/>
                </a:cubicBezTo>
                <a:cubicBezTo>
                  <a:pt x="6850835" y="-15066"/>
                  <a:pt x="7046872" y="-4901"/>
                  <a:pt x="7184411" y="0"/>
                </a:cubicBezTo>
                <a:cubicBezTo>
                  <a:pt x="7321950" y="4901"/>
                  <a:pt x="7905508" y="25239"/>
                  <a:pt x="8096249" y="0"/>
                </a:cubicBezTo>
                <a:cubicBezTo>
                  <a:pt x="8461630" y="29048"/>
                  <a:pt x="8646539" y="220541"/>
                  <a:pt x="8650978" y="554729"/>
                </a:cubicBezTo>
                <a:cubicBezTo>
                  <a:pt x="8627790" y="853176"/>
                  <a:pt x="8660681" y="971650"/>
                  <a:pt x="8650978" y="1151861"/>
                </a:cubicBezTo>
                <a:cubicBezTo>
                  <a:pt x="8641275" y="1332072"/>
                  <a:pt x="8683113" y="1517471"/>
                  <a:pt x="8650978" y="1848515"/>
                </a:cubicBezTo>
                <a:cubicBezTo>
                  <a:pt x="8618843" y="2179559"/>
                  <a:pt x="8617580" y="2404156"/>
                  <a:pt x="8650978" y="2578342"/>
                </a:cubicBezTo>
                <a:cubicBezTo>
                  <a:pt x="8684376" y="2752528"/>
                  <a:pt x="8646932" y="2934777"/>
                  <a:pt x="8650978" y="3208648"/>
                </a:cubicBezTo>
                <a:cubicBezTo>
                  <a:pt x="8655024" y="3482519"/>
                  <a:pt x="8645939" y="3551305"/>
                  <a:pt x="8650978" y="3872128"/>
                </a:cubicBezTo>
                <a:cubicBezTo>
                  <a:pt x="8639237" y="4185861"/>
                  <a:pt x="8408471" y="4351017"/>
                  <a:pt x="8096249" y="4426857"/>
                </a:cubicBezTo>
                <a:cubicBezTo>
                  <a:pt x="7782498" y="4431777"/>
                  <a:pt x="7720413" y="4436759"/>
                  <a:pt x="7410656" y="4426857"/>
                </a:cubicBezTo>
                <a:cubicBezTo>
                  <a:pt x="7100899" y="4416955"/>
                  <a:pt x="7075416" y="4437692"/>
                  <a:pt x="6875894" y="4426857"/>
                </a:cubicBezTo>
                <a:cubicBezTo>
                  <a:pt x="6676372" y="4416022"/>
                  <a:pt x="6593530" y="4420509"/>
                  <a:pt x="6341132" y="4426857"/>
                </a:cubicBezTo>
                <a:cubicBezTo>
                  <a:pt x="6088734" y="4433205"/>
                  <a:pt x="5737820" y="4451722"/>
                  <a:pt x="5504708" y="4426857"/>
                </a:cubicBezTo>
                <a:cubicBezTo>
                  <a:pt x="5271596" y="4401992"/>
                  <a:pt x="5077306" y="4453994"/>
                  <a:pt x="4894531" y="4426857"/>
                </a:cubicBezTo>
                <a:cubicBezTo>
                  <a:pt x="4711756" y="4399720"/>
                  <a:pt x="4315788" y="4400731"/>
                  <a:pt x="4058108" y="4426857"/>
                </a:cubicBezTo>
                <a:cubicBezTo>
                  <a:pt x="3800428" y="4452983"/>
                  <a:pt x="3462968" y="4445235"/>
                  <a:pt x="3221685" y="4426857"/>
                </a:cubicBezTo>
                <a:cubicBezTo>
                  <a:pt x="2980402" y="4408479"/>
                  <a:pt x="2908596" y="4424745"/>
                  <a:pt x="2611507" y="4426857"/>
                </a:cubicBezTo>
                <a:cubicBezTo>
                  <a:pt x="2314418" y="4428969"/>
                  <a:pt x="2264559" y="4422063"/>
                  <a:pt x="2152160" y="4426857"/>
                </a:cubicBezTo>
                <a:cubicBezTo>
                  <a:pt x="2039761" y="4431651"/>
                  <a:pt x="1764202" y="4412990"/>
                  <a:pt x="1617398" y="4426857"/>
                </a:cubicBezTo>
                <a:cubicBezTo>
                  <a:pt x="1470594" y="4440724"/>
                  <a:pt x="835223" y="4411177"/>
                  <a:pt x="554729" y="4426857"/>
                </a:cubicBezTo>
                <a:cubicBezTo>
                  <a:pt x="284721" y="4430484"/>
                  <a:pt x="4930" y="4164939"/>
                  <a:pt x="0" y="3872128"/>
                </a:cubicBezTo>
                <a:cubicBezTo>
                  <a:pt x="4213" y="3737947"/>
                  <a:pt x="-217" y="3347965"/>
                  <a:pt x="0" y="3208648"/>
                </a:cubicBezTo>
                <a:cubicBezTo>
                  <a:pt x="217" y="3069331"/>
                  <a:pt x="-23023" y="2789063"/>
                  <a:pt x="0" y="2478820"/>
                </a:cubicBezTo>
                <a:cubicBezTo>
                  <a:pt x="23023" y="2168577"/>
                  <a:pt x="11148" y="2171021"/>
                  <a:pt x="0" y="1914863"/>
                </a:cubicBezTo>
                <a:cubicBezTo>
                  <a:pt x="-11148" y="1658705"/>
                  <a:pt x="-24888" y="1533788"/>
                  <a:pt x="0" y="1350905"/>
                </a:cubicBezTo>
                <a:cubicBezTo>
                  <a:pt x="24888" y="1168022"/>
                  <a:pt x="-5570" y="862190"/>
                  <a:pt x="0" y="55472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476431" y="484414"/>
            <a:ext cx="7970883" cy="4154984"/>
          </a:xfrm>
          <a:prstGeom prst="rect">
            <a:avLst/>
          </a:prstGeom>
          <a:noFill/>
        </p:spPr>
        <p:txBody>
          <a:bodyPr wrap="square" rtlCol="0">
            <a:spAutoFit/>
          </a:bodyPr>
          <a:lstStyle/>
          <a:p>
            <a:pPr lvl="0" algn="just"/>
            <a:r>
              <a:rPr lang="vi-VN" sz="2400">
                <a:latin typeface="Calibri" panose="020F0502020204030204" pitchFamily="34" charset="0"/>
                <a:cs typeface="Calibri" panose="020F0502020204030204" pitchFamily="34" charset="0"/>
              </a:rPr>
              <a:t>Hôm chủ nhật, được sự phân công của cô chủ nhiệm, nhóm em đã cùng ra chăm sóc vườn hoa hồng của lớp. Chúng em được phân công những nhiệm vụ:</a:t>
            </a:r>
          </a:p>
          <a:p>
            <a:pPr lvl="0" algn="just"/>
            <a:r>
              <a:rPr lang="vi-VN" sz="2400">
                <a:latin typeface="Calibri" panose="020F0502020204030204" pitchFamily="34" charset="0"/>
                <a:cs typeface="Calibri" panose="020F0502020204030204" pitchFamily="34" charset="0"/>
              </a:rPr>
              <a:t>- Nhổ cỏ.</a:t>
            </a:r>
          </a:p>
          <a:p>
            <a:pPr lvl="0" algn="just"/>
            <a:r>
              <a:rPr lang="vi-VN" sz="2400">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Tỉa cây.</a:t>
            </a:r>
          </a:p>
          <a:p>
            <a:pPr lvl="0" algn="just"/>
            <a:r>
              <a:rPr lang="vi-VN" sz="2400">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Tưới nước.</a:t>
            </a:r>
          </a:p>
          <a:p>
            <a:pPr lvl="0" algn="just"/>
            <a:r>
              <a:rPr lang="vi-VN" sz="2400">
                <a:latin typeface="Calibri" panose="020F0502020204030204" pitchFamily="34" charset="0"/>
                <a:cs typeface="Calibri" panose="020F0502020204030204" pitchFamily="34" charset="0"/>
              </a:rPr>
              <a:t>Chúng em đeo găng tay vải do cô giáo phát, rồi nhổ đi những cây cỏ dại mọc trong luống hoa. Sau đó, chúng em cẩn thận cắt đi những chiếc lá vàng héo úa, để cây trông đẹp hơn. Cuối cùng, chúng em tưới nước sạch cho những cây hoa hồng. Sau khi xong việc, bạn nào cũng rất vui vẻ ra về.</a:t>
            </a:r>
            <a:endParaRPr kumimoji="0" lang="vi-VN" sz="24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642419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342;p43">
            <a:extLst>
              <a:ext uri="{FF2B5EF4-FFF2-40B4-BE49-F238E27FC236}">
                <a16:creationId xmlns:a16="http://schemas.microsoft.com/office/drawing/2014/main" id="{5438823E-EEB0-41E1-9578-8331E92AD092}"/>
              </a:ext>
            </a:extLst>
          </p:cNvPr>
          <p:cNvGrpSpPr/>
          <p:nvPr/>
        </p:nvGrpSpPr>
        <p:grpSpPr>
          <a:xfrm>
            <a:off x="6926481" y="2248240"/>
            <a:ext cx="2280638" cy="2362019"/>
            <a:chOff x="3885350" y="1950025"/>
            <a:chExt cx="1595633" cy="1652570"/>
          </a:xfrm>
        </p:grpSpPr>
        <p:sp>
          <p:nvSpPr>
            <p:cNvPr id="3" name="Google Shape;1343;p43">
              <a:extLst>
                <a:ext uri="{FF2B5EF4-FFF2-40B4-BE49-F238E27FC236}">
                  <a16:creationId xmlns:a16="http://schemas.microsoft.com/office/drawing/2014/main" id="{15CA6C63-C774-44DB-9190-C16BAB2BAE82}"/>
                </a:ext>
              </a:extLst>
            </p:cNvPr>
            <p:cNvSpPr/>
            <p:nvPr/>
          </p:nvSpPr>
          <p:spPr>
            <a:xfrm>
              <a:off x="3885350" y="1950025"/>
              <a:ext cx="1595633" cy="1652570"/>
            </a:xfrm>
            <a:custGeom>
              <a:avLst/>
              <a:gdLst/>
              <a:ahLst/>
              <a:cxnLst/>
              <a:rect l="l" t="t" r="r" b="b"/>
              <a:pathLst>
                <a:path w="28324" h="29336" extrusionOk="0">
                  <a:moveTo>
                    <a:pt x="10696" y="0"/>
                  </a:moveTo>
                  <a:cubicBezTo>
                    <a:pt x="10281" y="0"/>
                    <a:pt x="9866" y="0"/>
                    <a:pt x="9424" y="52"/>
                  </a:cubicBezTo>
                  <a:lnTo>
                    <a:pt x="9269" y="52"/>
                  </a:lnTo>
                  <a:cubicBezTo>
                    <a:pt x="8879" y="78"/>
                    <a:pt x="8542" y="130"/>
                    <a:pt x="8178" y="182"/>
                  </a:cubicBezTo>
                  <a:cubicBezTo>
                    <a:pt x="6595" y="390"/>
                    <a:pt x="5063" y="909"/>
                    <a:pt x="3687" y="1740"/>
                  </a:cubicBezTo>
                  <a:cubicBezTo>
                    <a:pt x="2986" y="2181"/>
                    <a:pt x="2363" y="2700"/>
                    <a:pt x="1792" y="3297"/>
                  </a:cubicBezTo>
                  <a:cubicBezTo>
                    <a:pt x="1506" y="3661"/>
                    <a:pt x="1221" y="4024"/>
                    <a:pt x="987" y="4440"/>
                  </a:cubicBezTo>
                  <a:cubicBezTo>
                    <a:pt x="961" y="4465"/>
                    <a:pt x="935" y="4517"/>
                    <a:pt x="909" y="4595"/>
                  </a:cubicBezTo>
                  <a:cubicBezTo>
                    <a:pt x="727" y="4959"/>
                    <a:pt x="546" y="5348"/>
                    <a:pt x="416" y="5764"/>
                  </a:cubicBezTo>
                  <a:cubicBezTo>
                    <a:pt x="286" y="6127"/>
                    <a:pt x="208" y="6490"/>
                    <a:pt x="130" y="6854"/>
                  </a:cubicBezTo>
                  <a:cubicBezTo>
                    <a:pt x="130" y="6880"/>
                    <a:pt x="130" y="6932"/>
                    <a:pt x="104" y="6984"/>
                  </a:cubicBezTo>
                  <a:cubicBezTo>
                    <a:pt x="52" y="7477"/>
                    <a:pt x="1" y="7970"/>
                    <a:pt x="27" y="8437"/>
                  </a:cubicBezTo>
                  <a:cubicBezTo>
                    <a:pt x="52" y="9346"/>
                    <a:pt x="208" y="10255"/>
                    <a:pt x="520" y="11111"/>
                  </a:cubicBezTo>
                  <a:cubicBezTo>
                    <a:pt x="779" y="11968"/>
                    <a:pt x="1195" y="12773"/>
                    <a:pt x="1688" y="13526"/>
                  </a:cubicBezTo>
                  <a:cubicBezTo>
                    <a:pt x="1974" y="13915"/>
                    <a:pt x="2259" y="14279"/>
                    <a:pt x="2597" y="14642"/>
                  </a:cubicBezTo>
                  <a:cubicBezTo>
                    <a:pt x="2934" y="15006"/>
                    <a:pt x="3272" y="15343"/>
                    <a:pt x="3661" y="15681"/>
                  </a:cubicBezTo>
                  <a:cubicBezTo>
                    <a:pt x="4518" y="16407"/>
                    <a:pt x="5452" y="17030"/>
                    <a:pt x="6439" y="17550"/>
                  </a:cubicBezTo>
                  <a:lnTo>
                    <a:pt x="6491" y="17602"/>
                  </a:lnTo>
                  <a:lnTo>
                    <a:pt x="6569" y="17628"/>
                  </a:lnTo>
                  <a:lnTo>
                    <a:pt x="6802" y="17731"/>
                  </a:lnTo>
                  <a:cubicBezTo>
                    <a:pt x="6361" y="18173"/>
                    <a:pt x="5946" y="18614"/>
                    <a:pt x="5556" y="19107"/>
                  </a:cubicBezTo>
                  <a:cubicBezTo>
                    <a:pt x="5245" y="19471"/>
                    <a:pt x="4985" y="19886"/>
                    <a:pt x="4725" y="20302"/>
                  </a:cubicBezTo>
                  <a:cubicBezTo>
                    <a:pt x="4492" y="20717"/>
                    <a:pt x="4284" y="21132"/>
                    <a:pt x="4154" y="21600"/>
                  </a:cubicBezTo>
                  <a:cubicBezTo>
                    <a:pt x="3999" y="22041"/>
                    <a:pt x="3921" y="22482"/>
                    <a:pt x="3869" y="22924"/>
                  </a:cubicBezTo>
                  <a:cubicBezTo>
                    <a:pt x="3843" y="23365"/>
                    <a:pt x="3869" y="23806"/>
                    <a:pt x="3921" y="24248"/>
                  </a:cubicBezTo>
                  <a:cubicBezTo>
                    <a:pt x="4050" y="25104"/>
                    <a:pt x="4388" y="25935"/>
                    <a:pt x="4907" y="26636"/>
                  </a:cubicBezTo>
                  <a:cubicBezTo>
                    <a:pt x="4933" y="26714"/>
                    <a:pt x="4985" y="26766"/>
                    <a:pt x="5037" y="26818"/>
                  </a:cubicBezTo>
                  <a:cubicBezTo>
                    <a:pt x="5063" y="26870"/>
                    <a:pt x="5089" y="26896"/>
                    <a:pt x="5115" y="26947"/>
                  </a:cubicBezTo>
                  <a:cubicBezTo>
                    <a:pt x="5946" y="27934"/>
                    <a:pt x="7062" y="28687"/>
                    <a:pt x="8308" y="29102"/>
                  </a:cubicBezTo>
                  <a:cubicBezTo>
                    <a:pt x="8775" y="29232"/>
                    <a:pt x="9269" y="29310"/>
                    <a:pt x="9788" y="29336"/>
                  </a:cubicBezTo>
                  <a:lnTo>
                    <a:pt x="9918" y="29336"/>
                  </a:lnTo>
                  <a:cubicBezTo>
                    <a:pt x="10826" y="29310"/>
                    <a:pt x="11709" y="29076"/>
                    <a:pt x="12514" y="28661"/>
                  </a:cubicBezTo>
                  <a:cubicBezTo>
                    <a:pt x="13344" y="28194"/>
                    <a:pt x="14071" y="27519"/>
                    <a:pt x="14616" y="26740"/>
                  </a:cubicBezTo>
                  <a:cubicBezTo>
                    <a:pt x="14902" y="26298"/>
                    <a:pt x="15136" y="25831"/>
                    <a:pt x="15317" y="25312"/>
                  </a:cubicBezTo>
                  <a:cubicBezTo>
                    <a:pt x="15499" y="24793"/>
                    <a:pt x="15655" y="24248"/>
                    <a:pt x="15733" y="23702"/>
                  </a:cubicBezTo>
                  <a:cubicBezTo>
                    <a:pt x="15889" y="22716"/>
                    <a:pt x="15940" y="21703"/>
                    <a:pt x="15940" y="20691"/>
                  </a:cubicBezTo>
                  <a:cubicBezTo>
                    <a:pt x="16641" y="20795"/>
                    <a:pt x="17316" y="20899"/>
                    <a:pt x="17991" y="20951"/>
                  </a:cubicBezTo>
                  <a:cubicBezTo>
                    <a:pt x="18511" y="20977"/>
                    <a:pt x="18978" y="21002"/>
                    <a:pt x="19367" y="21002"/>
                  </a:cubicBezTo>
                  <a:cubicBezTo>
                    <a:pt x="19731" y="21002"/>
                    <a:pt x="20094" y="21002"/>
                    <a:pt x="20458" y="20951"/>
                  </a:cubicBezTo>
                  <a:cubicBezTo>
                    <a:pt x="21262" y="20899"/>
                    <a:pt x="22041" y="20769"/>
                    <a:pt x="22794" y="20561"/>
                  </a:cubicBezTo>
                  <a:lnTo>
                    <a:pt x="22872" y="20535"/>
                  </a:lnTo>
                  <a:lnTo>
                    <a:pt x="22898" y="20535"/>
                  </a:lnTo>
                  <a:cubicBezTo>
                    <a:pt x="23599" y="20327"/>
                    <a:pt x="24248" y="20042"/>
                    <a:pt x="24845" y="19627"/>
                  </a:cubicBezTo>
                  <a:lnTo>
                    <a:pt x="24871" y="19601"/>
                  </a:lnTo>
                  <a:lnTo>
                    <a:pt x="25001" y="19523"/>
                  </a:lnTo>
                  <a:lnTo>
                    <a:pt x="25079" y="19471"/>
                  </a:lnTo>
                  <a:cubicBezTo>
                    <a:pt x="25416" y="19211"/>
                    <a:pt x="25702" y="18952"/>
                    <a:pt x="25987" y="18640"/>
                  </a:cubicBezTo>
                  <a:cubicBezTo>
                    <a:pt x="26299" y="18303"/>
                    <a:pt x="26584" y="17939"/>
                    <a:pt x="26844" y="17576"/>
                  </a:cubicBezTo>
                  <a:cubicBezTo>
                    <a:pt x="26948" y="17420"/>
                    <a:pt x="27052" y="17264"/>
                    <a:pt x="27156" y="17082"/>
                  </a:cubicBezTo>
                  <a:lnTo>
                    <a:pt x="27259" y="16927"/>
                  </a:lnTo>
                  <a:cubicBezTo>
                    <a:pt x="27311" y="16797"/>
                    <a:pt x="27363" y="16693"/>
                    <a:pt x="27415" y="16563"/>
                  </a:cubicBezTo>
                  <a:cubicBezTo>
                    <a:pt x="27415" y="16563"/>
                    <a:pt x="27493" y="16433"/>
                    <a:pt x="27519" y="16381"/>
                  </a:cubicBezTo>
                  <a:cubicBezTo>
                    <a:pt x="27597" y="16226"/>
                    <a:pt x="27649" y="16070"/>
                    <a:pt x="27727" y="15888"/>
                  </a:cubicBezTo>
                  <a:cubicBezTo>
                    <a:pt x="27779" y="15706"/>
                    <a:pt x="27856" y="15447"/>
                    <a:pt x="27934" y="15239"/>
                  </a:cubicBezTo>
                  <a:cubicBezTo>
                    <a:pt x="28324" y="13656"/>
                    <a:pt x="28272" y="11994"/>
                    <a:pt x="27753" y="10436"/>
                  </a:cubicBezTo>
                  <a:cubicBezTo>
                    <a:pt x="27519" y="9658"/>
                    <a:pt x="27181" y="8905"/>
                    <a:pt x="26792" y="8178"/>
                  </a:cubicBezTo>
                  <a:cubicBezTo>
                    <a:pt x="26377" y="7451"/>
                    <a:pt x="25909" y="6776"/>
                    <a:pt x="25390" y="6127"/>
                  </a:cubicBezTo>
                  <a:cubicBezTo>
                    <a:pt x="24378" y="4855"/>
                    <a:pt x="23158" y="3739"/>
                    <a:pt x="21756" y="2856"/>
                  </a:cubicBezTo>
                  <a:cubicBezTo>
                    <a:pt x="21236" y="2544"/>
                    <a:pt x="20691" y="2259"/>
                    <a:pt x="20146" y="1999"/>
                  </a:cubicBezTo>
                  <a:lnTo>
                    <a:pt x="20042" y="1973"/>
                  </a:lnTo>
                  <a:cubicBezTo>
                    <a:pt x="19964" y="1921"/>
                    <a:pt x="19887" y="1895"/>
                    <a:pt x="19783" y="1843"/>
                  </a:cubicBezTo>
                  <a:lnTo>
                    <a:pt x="19497" y="1740"/>
                  </a:lnTo>
                  <a:lnTo>
                    <a:pt x="19212" y="1610"/>
                  </a:lnTo>
                  <a:cubicBezTo>
                    <a:pt x="18900" y="1506"/>
                    <a:pt x="18588" y="1376"/>
                    <a:pt x="18277" y="1272"/>
                  </a:cubicBezTo>
                  <a:lnTo>
                    <a:pt x="18095" y="1220"/>
                  </a:lnTo>
                  <a:lnTo>
                    <a:pt x="17706" y="1091"/>
                  </a:lnTo>
                  <a:cubicBezTo>
                    <a:pt x="16200" y="623"/>
                    <a:pt x="14642" y="286"/>
                    <a:pt x="13059" y="130"/>
                  </a:cubicBezTo>
                  <a:cubicBezTo>
                    <a:pt x="13046" y="117"/>
                    <a:pt x="13026" y="111"/>
                    <a:pt x="13007" y="111"/>
                  </a:cubicBezTo>
                  <a:cubicBezTo>
                    <a:pt x="12987" y="111"/>
                    <a:pt x="12968" y="117"/>
                    <a:pt x="12955" y="130"/>
                  </a:cubicBezTo>
                  <a:lnTo>
                    <a:pt x="12903" y="130"/>
                  </a:lnTo>
                  <a:cubicBezTo>
                    <a:pt x="12176" y="52"/>
                    <a:pt x="11423" y="0"/>
                    <a:pt x="1069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44;p43">
              <a:extLst>
                <a:ext uri="{FF2B5EF4-FFF2-40B4-BE49-F238E27FC236}">
                  <a16:creationId xmlns:a16="http://schemas.microsoft.com/office/drawing/2014/main" id="{5841AD86-95EA-419D-8864-D926EB4A9DAA}"/>
                </a:ext>
              </a:extLst>
            </p:cNvPr>
            <p:cNvSpPr/>
            <p:nvPr/>
          </p:nvSpPr>
          <p:spPr>
            <a:xfrm>
              <a:off x="3939487" y="2004106"/>
              <a:ext cx="1485948" cy="1076401"/>
            </a:xfrm>
            <a:custGeom>
              <a:avLst/>
              <a:gdLst/>
              <a:ahLst/>
              <a:cxnLst/>
              <a:rect l="l" t="t" r="r" b="b"/>
              <a:pathLst>
                <a:path w="26377" h="19108" extrusionOk="0">
                  <a:moveTo>
                    <a:pt x="9761" y="1"/>
                  </a:moveTo>
                  <a:cubicBezTo>
                    <a:pt x="8957" y="1"/>
                    <a:pt x="8152" y="79"/>
                    <a:pt x="7373" y="182"/>
                  </a:cubicBezTo>
                  <a:cubicBezTo>
                    <a:pt x="5893" y="364"/>
                    <a:pt x="4491" y="857"/>
                    <a:pt x="3245" y="1610"/>
                  </a:cubicBezTo>
                  <a:cubicBezTo>
                    <a:pt x="2622" y="2000"/>
                    <a:pt x="2051" y="2467"/>
                    <a:pt x="1558" y="2986"/>
                  </a:cubicBezTo>
                  <a:cubicBezTo>
                    <a:pt x="1013" y="3609"/>
                    <a:pt x="623" y="4336"/>
                    <a:pt x="364" y="5115"/>
                  </a:cubicBezTo>
                  <a:cubicBezTo>
                    <a:pt x="130" y="5868"/>
                    <a:pt x="0" y="6673"/>
                    <a:pt x="52" y="7451"/>
                  </a:cubicBezTo>
                  <a:cubicBezTo>
                    <a:pt x="78" y="8256"/>
                    <a:pt x="208" y="9061"/>
                    <a:pt x="467" y="9840"/>
                  </a:cubicBezTo>
                  <a:cubicBezTo>
                    <a:pt x="727" y="10593"/>
                    <a:pt x="1090" y="11320"/>
                    <a:pt x="1532" y="11995"/>
                  </a:cubicBezTo>
                  <a:cubicBezTo>
                    <a:pt x="1791" y="12358"/>
                    <a:pt x="2051" y="12696"/>
                    <a:pt x="2363" y="13033"/>
                  </a:cubicBezTo>
                  <a:cubicBezTo>
                    <a:pt x="2674" y="13371"/>
                    <a:pt x="2986" y="13682"/>
                    <a:pt x="3323" y="13994"/>
                  </a:cubicBezTo>
                  <a:cubicBezTo>
                    <a:pt x="5348" y="15759"/>
                    <a:pt x="7866" y="16719"/>
                    <a:pt x="10358" y="17628"/>
                  </a:cubicBezTo>
                  <a:lnTo>
                    <a:pt x="11111" y="17914"/>
                  </a:lnTo>
                  <a:cubicBezTo>
                    <a:pt x="11137" y="17940"/>
                    <a:pt x="11189" y="17940"/>
                    <a:pt x="11241" y="17940"/>
                  </a:cubicBezTo>
                  <a:cubicBezTo>
                    <a:pt x="11254" y="17953"/>
                    <a:pt x="11267" y="17959"/>
                    <a:pt x="11280" y="17959"/>
                  </a:cubicBezTo>
                  <a:cubicBezTo>
                    <a:pt x="11293" y="17959"/>
                    <a:pt x="11306" y="17953"/>
                    <a:pt x="11319" y="17940"/>
                  </a:cubicBezTo>
                  <a:cubicBezTo>
                    <a:pt x="11345" y="17940"/>
                    <a:pt x="11397" y="17914"/>
                    <a:pt x="11449" y="17862"/>
                  </a:cubicBezTo>
                  <a:cubicBezTo>
                    <a:pt x="11527" y="17914"/>
                    <a:pt x="11631" y="17940"/>
                    <a:pt x="11760" y="17966"/>
                  </a:cubicBezTo>
                  <a:lnTo>
                    <a:pt x="11812" y="17992"/>
                  </a:lnTo>
                  <a:cubicBezTo>
                    <a:pt x="12098" y="18069"/>
                    <a:pt x="12383" y="18173"/>
                    <a:pt x="12721" y="18277"/>
                  </a:cubicBezTo>
                  <a:cubicBezTo>
                    <a:pt x="13370" y="18459"/>
                    <a:pt x="14097" y="18615"/>
                    <a:pt x="14824" y="18744"/>
                  </a:cubicBezTo>
                  <a:cubicBezTo>
                    <a:pt x="15577" y="18900"/>
                    <a:pt x="16355" y="18978"/>
                    <a:pt x="17134" y="19056"/>
                  </a:cubicBezTo>
                  <a:cubicBezTo>
                    <a:pt x="17576" y="19082"/>
                    <a:pt x="18017" y="19108"/>
                    <a:pt x="18432" y="19108"/>
                  </a:cubicBezTo>
                  <a:cubicBezTo>
                    <a:pt x="18770" y="19108"/>
                    <a:pt x="19133" y="19108"/>
                    <a:pt x="19445" y="19056"/>
                  </a:cubicBezTo>
                  <a:cubicBezTo>
                    <a:pt x="20198" y="19030"/>
                    <a:pt x="20924" y="18900"/>
                    <a:pt x="21651" y="18693"/>
                  </a:cubicBezTo>
                  <a:cubicBezTo>
                    <a:pt x="22300" y="18511"/>
                    <a:pt x="22923" y="18199"/>
                    <a:pt x="23469" y="17810"/>
                  </a:cubicBezTo>
                  <a:cubicBezTo>
                    <a:pt x="23780" y="17576"/>
                    <a:pt x="24066" y="17317"/>
                    <a:pt x="24325" y="17031"/>
                  </a:cubicBezTo>
                  <a:cubicBezTo>
                    <a:pt x="24611" y="16745"/>
                    <a:pt x="24871" y="16434"/>
                    <a:pt x="25104" y="16096"/>
                  </a:cubicBezTo>
                  <a:cubicBezTo>
                    <a:pt x="25520" y="15473"/>
                    <a:pt x="25831" y="14798"/>
                    <a:pt x="26039" y="14071"/>
                  </a:cubicBezTo>
                  <a:cubicBezTo>
                    <a:pt x="26376" y="12644"/>
                    <a:pt x="26324" y="11164"/>
                    <a:pt x="25857" y="9788"/>
                  </a:cubicBezTo>
                  <a:cubicBezTo>
                    <a:pt x="25623" y="9061"/>
                    <a:pt x="25338" y="8360"/>
                    <a:pt x="24948" y="7711"/>
                  </a:cubicBezTo>
                  <a:cubicBezTo>
                    <a:pt x="24585" y="7036"/>
                    <a:pt x="24144" y="6387"/>
                    <a:pt x="23650" y="5790"/>
                  </a:cubicBezTo>
                  <a:cubicBezTo>
                    <a:pt x="22716" y="4596"/>
                    <a:pt x="21548" y="3557"/>
                    <a:pt x="20275" y="2753"/>
                  </a:cubicBezTo>
                  <a:cubicBezTo>
                    <a:pt x="19678" y="2389"/>
                    <a:pt x="19081" y="2078"/>
                    <a:pt x="18432" y="1818"/>
                  </a:cubicBezTo>
                  <a:cubicBezTo>
                    <a:pt x="17809" y="1558"/>
                    <a:pt x="17134" y="1299"/>
                    <a:pt x="16459" y="1091"/>
                  </a:cubicBezTo>
                  <a:cubicBezTo>
                    <a:pt x="15005" y="624"/>
                    <a:pt x="13500" y="312"/>
                    <a:pt x="11994" y="131"/>
                  </a:cubicBezTo>
                  <a:cubicBezTo>
                    <a:pt x="11241" y="53"/>
                    <a:pt x="10488" y="1"/>
                    <a:pt x="97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45;p43">
              <a:extLst>
                <a:ext uri="{FF2B5EF4-FFF2-40B4-BE49-F238E27FC236}">
                  <a16:creationId xmlns:a16="http://schemas.microsoft.com/office/drawing/2014/main" id="{8EC4FD1A-C4E5-4AE0-907D-012767FCE2A9}"/>
                </a:ext>
              </a:extLst>
            </p:cNvPr>
            <p:cNvSpPr/>
            <p:nvPr/>
          </p:nvSpPr>
          <p:spPr>
            <a:xfrm>
              <a:off x="3942416" y="2030470"/>
              <a:ext cx="1483019" cy="1050038"/>
            </a:xfrm>
            <a:custGeom>
              <a:avLst/>
              <a:gdLst/>
              <a:ahLst/>
              <a:cxnLst/>
              <a:rect l="l" t="t" r="r" b="b"/>
              <a:pathLst>
                <a:path w="26325" h="18640" extrusionOk="0">
                  <a:moveTo>
                    <a:pt x="14045" y="0"/>
                  </a:moveTo>
                  <a:cubicBezTo>
                    <a:pt x="14798" y="389"/>
                    <a:pt x="15525" y="857"/>
                    <a:pt x="16200" y="1376"/>
                  </a:cubicBezTo>
                  <a:lnTo>
                    <a:pt x="16226" y="1376"/>
                  </a:lnTo>
                  <a:cubicBezTo>
                    <a:pt x="16926" y="1921"/>
                    <a:pt x="17575" y="2518"/>
                    <a:pt x="18173" y="3193"/>
                  </a:cubicBezTo>
                  <a:cubicBezTo>
                    <a:pt x="18744" y="3868"/>
                    <a:pt x="19237" y="4569"/>
                    <a:pt x="19678" y="5322"/>
                  </a:cubicBezTo>
                  <a:cubicBezTo>
                    <a:pt x="19886" y="5685"/>
                    <a:pt x="20068" y="6075"/>
                    <a:pt x="20223" y="6490"/>
                  </a:cubicBezTo>
                  <a:cubicBezTo>
                    <a:pt x="20405" y="6906"/>
                    <a:pt x="20535" y="7373"/>
                    <a:pt x="20639" y="7840"/>
                  </a:cubicBezTo>
                  <a:cubicBezTo>
                    <a:pt x="20847" y="8749"/>
                    <a:pt x="20898" y="9709"/>
                    <a:pt x="20795" y="10644"/>
                  </a:cubicBezTo>
                  <a:cubicBezTo>
                    <a:pt x="20743" y="11111"/>
                    <a:pt x="20639" y="11553"/>
                    <a:pt x="20509" y="11994"/>
                  </a:cubicBezTo>
                  <a:cubicBezTo>
                    <a:pt x="20431" y="12228"/>
                    <a:pt x="20353" y="12461"/>
                    <a:pt x="20275" y="12695"/>
                  </a:cubicBezTo>
                  <a:cubicBezTo>
                    <a:pt x="20172" y="12929"/>
                    <a:pt x="20094" y="13084"/>
                    <a:pt x="20016" y="13266"/>
                  </a:cubicBezTo>
                  <a:cubicBezTo>
                    <a:pt x="19834" y="13603"/>
                    <a:pt x="19600" y="13915"/>
                    <a:pt x="19367" y="14201"/>
                  </a:cubicBezTo>
                  <a:cubicBezTo>
                    <a:pt x="19107" y="14460"/>
                    <a:pt x="18848" y="14694"/>
                    <a:pt x="18536" y="14876"/>
                  </a:cubicBezTo>
                  <a:cubicBezTo>
                    <a:pt x="17939" y="15239"/>
                    <a:pt x="17264" y="15473"/>
                    <a:pt x="16563" y="15577"/>
                  </a:cubicBezTo>
                  <a:cubicBezTo>
                    <a:pt x="16061" y="15646"/>
                    <a:pt x="15559" y="15680"/>
                    <a:pt x="15057" y="15680"/>
                  </a:cubicBezTo>
                  <a:cubicBezTo>
                    <a:pt x="14806" y="15680"/>
                    <a:pt x="14555" y="15672"/>
                    <a:pt x="14304" y="15654"/>
                  </a:cubicBezTo>
                  <a:cubicBezTo>
                    <a:pt x="13941" y="15628"/>
                    <a:pt x="13552" y="15602"/>
                    <a:pt x="13188" y="15577"/>
                  </a:cubicBezTo>
                  <a:cubicBezTo>
                    <a:pt x="12928" y="15551"/>
                    <a:pt x="12643" y="15525"/>
                    <a:pt x="12383" y="15473"/>
                  </a:cubicBezTo>
                  <a:cubicBezTo>
                    <a:pt x="11812" y="15395"/>
                    <a:pt x="11215" y="15265"/>
                    <a:pt x="10644" y="15109"/>
                  </a:cubicBezTo>
                  <a:cubicBezTo>
                    <a:pt x="10021" y="14953"/>
                    <a:pt x="9398" y="14772"/>
                    <a:pt x="8775" y="14538"/>
                  </a:cubicBezTo>
                  <a:cubicBezTo>
                    <a:pt x="7503" y="14097"/>
                    <a:pt x="6283" y="13500"/>
                    <a:pt x="5140" y="12825"/>
                  </a:cubicBezTo>
                  <a:cubicBezTo>
                    <a:pt x="4569" y="12461"/>
                    <a:pt x="4024" y="12098"/>
                    <a:pt x="3505" y="11682"/>
                  </a:cubicBezTo>
                  <a:cubicBezTo>
                    <a:pt x="2986" y="11267"/>
                    <a:pt x="2518" y="10826"/>
                    <a:pt x="2077" y="10358"/>
                  </a:cubicBezTo>
                  <a:cubicBezTo>
                    <a:pt x="1662" y="9891"/>
                    <a:pt x="1298" y="9398"/>
                    <a:pt x="987" y="8879"/>
                  </a:cubicBezTo>
                  <a:cubicBezTo>
                    <a:pt x="701" y="8359"/>
                    <a:pt x="467" y="7814"/>
                    <a:pt x="312" y="7243"/>
                  </a:cubicBezTo>
                  <a:cubicBezTo>
                    <a:pt x="156" y="6750"/>
                    <a:pt x="104" y="6231"/>
                    <a:pt x="78" y="5711"/>
                  </a:cubicBezTo>
                  <a:cubicBezTo>
                    <a:pt x="26" y="6127"/>
                    <a:pt x="0" y="6568"/>
                    <a:pt x="0" y="7009"/>
                  </a:cubicBezTo>
                  <a:cubicBezTo>
                    <a:pt x="26" y="7814"/>
                    <a:pt x="182" y="8619"/>
                    <a:pt x="441" y="9372"/>
                  </a:cubicBezTo>
                  <a:cubicBezTo>
                    <a:pt x="701" y="10151"/>
                    <a:pt x="1064" y="10878"/>
                    <a:pt x="1506" y="11553"/>
                  </a:cubicBezTo>
                  <a:cubicBezTo>
                    <a:pt x="1765" y="11890"/>
                    <a:pt x="2025" y="12228"/>
                    <a:pt x="2311" y="12565"/>
                  </a:cubicBezTo>
                  <a:cubicBezTo>
                    <a:pt x="2596" y="12903"/>
                    <a:pt x="2934" y="13214"/>
                    <a:pt x="3271" y="13526"/>
                  </a:cubicBezTo>
                  <a:cubicBezTo>
                    <a:pt x="5296" y="15291"/>
                    <a:pt x="7840" y="16251"/>
                    <a:pt x="10306" y="17160"/>
                  </a:cubicBezTo>
                  <a:lnTo>
                    <a:pt x="11059" y="17446"/>
                  </a:lnTo>
                  <a:cubicBezTo>
                    <a:pt x="11111" y="17472"/>
                    <a:pt x="11137" y="17472"/>
                    <a:pt x="11189" y="17472"/>
                  </a:cubicBezTo>
                  <a:cubicBezTo>
                    <a:pt x="11202" y="17485"/>
                    <a:pt x="11215" y="17491"/>
                    <a:pt x="11228" y="17491"/>
                  </a:cubicBezTo>
                  <a:cubicBezTo>
                    <a:pt x="11241" y="17491"/>
                    <a:pt x="11254" y="17485"/>
                    <a:pt x="11267" y="17472"/>
                  </a:cubicBezTo>
                  <a:cubicBezTo>
                    <a:pt x="11319" y="17472"/>
                    <a:pt x="11345" y="17446"/>
                    <a:pt x="11397" y="17394"/>
                  </a:cubicBezTo>
                  <a:cubicBezTo>
                    <a:pt x="11475" y="17420"/>
                    <a:pt x="11579" y="17446"/>
                    <a:pt x="11656" y="17498"/>
                  </a:cubicBezTo>
                  <a:lnTo>
                    <a:pt x="11734" y="17524"/>
                  </a:lnTo>
                  <a:cubicBezTo>
                    <a:pt x="12020" y="17601"/>
                    <a:pt x="12331" y="17705"/>
                    <a:pt x="12643" y="17809"/>
                  </a:cubicBezTo>
                  <a:cubicBezTo>
                    <a:pt x="13318" y="17991"/>
                    <a:pt x="14045" y="18147"/>
                    <a:pt x="14746" y="18276"/>
                  </a:cubicBezTo>
                  <a:cubicBezTo>
                    <a:pt x="15525" y="18432"/>
                    <a:pt x="16277" y="18510"/>
                    <a:pt x="17082" y="18588"/>
                  </a:cubicBezTo>
                  <a:cubicBezTo>
                    <a:pt x="17524" y="18614"/>
                    <a:pt x="17965" y="18640"/>
                    <a:pt x="18380" y="18640"/>
                  </a:cubicBezTo>
                  <a:cubicBezTo>
                    <a:pt x="18692" y="18640"/>
                    <a:pt x="19055" y="18640"/>
                    <a:pt x="19393" y="18614"/>
                  </a:cubicBezTo>
                  <a:cubicBezTo>
                    <a:pt x="20120" y="18562"/>
                    <a:pt x="20872" y="18432"/>
                    <a:pt x="21573" y="18225"/>
                  </a:cubicBezTo>
                  <a:cubicBezTo>
                    <a:pt x="22222" y="18043"/>
                    <a:pt x="22845" y="17731"/>
                    <a:pt x="23417" y="17342"/>
                  </a:cubicBezTo>
                  <a:cubicBezTo>
                    <a:pt x="23728" y="17108"/>
                    <a:pt x="24014" y="16849"/>
                    <a:pt x="24273" y="16563"/>
                  </a:cubicBezTo>
                  <a:cubicBezTo>
                    <a:pt x="24559" y="16277"/>
                    <a:pt x="24819" y="15966"/>
                    <a:pt x="25026" y="15628"/>
                  </a:cubicBezTo>
                  <a:cubicBezTo>
                    <a:pt x="25468" y="15005"/>
                    <a:pt x="25779" y="14304"/>
                    <a:pt x="25961" y="13603"/>
                  </a:cubicBezTo>
                  <a:cubicBezTo>
                    <a:pt x="26324" y="12176"/>
                    <a:pt x="26246" y="10696"/>
                    <a:pt x="25805" y="9320"/>
                  </a:cubicBezTo>
                  <a:cubicBezTo>
                    <a:pt x="25571" y="8593"/>
                    <a:pt x="25260" y="7892"/>
                    <a:pt x="24896" y="7217"/>
                  </a:cubicBezTo>
                  <a:cubicBezTo>
                    <a:pt x="24533" y="6542"/>
                    <a:pt x="24092" y="5919"/>
                    <a:pt x="23598" y="5322"/>
                  </a:cubicBezTo>
                  <a:cubicBezTo>
                    <a:pt x="22638" y="4128"/>
                    <a:pt x="21496" y="3089"/>
                    <a:pt x="20197" y="2259"/>
                  </a:cubicBezTo>
                  <a:cubicBezTo>
                    <a:pt x="19626" y="1895"/>
                    <a:pt x="19003" y="1584"/>
                    <a:pt x="18380" y="1324"/>
                  </a:cubicBezTo>
                  <a:cubicBezTo>
                    <a:pt x="17757" y="1064"/>
                    <a:pt x="17108" y="831"/>
                    <a:pt x="16381" y="623"/>
                  </a:cubicBezTo>
                  <a:cubicBezTo>
                    <a:pt x="15602" y="364"/>
                    <a:pt x="14824" y="156"/>
                    <a:pt x="14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46;p43">
              <a:extLst>
                <a:ext uri="{FF2B5EF4-FFF2-40B4-BE49-F238E27FC236}">
                  <a16:creationId xmlns:a16="http://schemas.microsoft.com/office/drawing/2014/main" id="{3880D6AA-9903-4417-B164-608861031BB3}"/>
                </a:ext>
              </a:extLst>
            </p:cNvPr>
            <p:cNvSpPr/>
            <p:nvPr/>
          </p:nvSpPr>
          <p:spPr>
            <a:xfrm>
              <a:off x="4628283" y="2056778"/>
              <a:ext cx="56" cy="56"/>
            </a:xfrm>
            <a:custGeom>
              <a:avLst/>
              <a:gdLst/>
              <a:ahLst/>
              <a:cxnLst/>
              <a:rect l="l" t="t" r="r" b="b"/>
              <a:pathLst>
                <a:path w="1" h="1" extrusionOk="0">
                  <a:moveTo>
                    <a:pt x="1" y="0"/>
                  </a:moveTo>
                  <a:lnTo>
                    <a:pt x="1" y="0"/>
                  </a:lnTo>
                  <a:lnTo>
                    <a:pt x="1" y="0"/>
                  </a:lnTo>
                  <a:lnTo>
                    <a:pt x="1" y="0"/>
                  </a:ln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47;p43">
              <a:extLst>
                <a:ext uri="{FF2B5EF4-FFF2-40B4-BE49-F238E27FC236}">
                  <a16:creationId xmlns:a16="http://schemas.microsoft.com/office/drawing/2014/main" id="{D580906B-B4F9-4A43-B103-2FDB2AD4BABC}"/>
                </a:ext>
              </a:extLst>
            </p:cNvPr>
            <p:cNvSpPr/>
            <p:nvPr/>
          </p:nvSpPr>
          <p:spPr>
            <a:xfrm>
              <a:off x="4650254" y="2096268"/>
              <a:ext cx="56" cy="56"/>
            </a:xfrm>
            <a:custGeom>
              <a:avLst/>
              <a:gdLst/>
              <a:ahLst/>
              <a:cxnLst/>
              <a:rect l="l" t="t" r="r" b="b"/>
              <a:pathLst>
                <a:path w="1" h="1" extrusionOk="0">
                  <a:moveTo>
                    <a:pt x="0" y="0"/>
                  </a:moveTo>
                  <a:lnTo>
                    <a:pt x="0" y="0"/>
                  </a:lnTo>
                  <a:lnTo>
                    <a:pt x="0" y="0"/>
                  </a:lnTo>
                  <a:close/>
                </a:path>
              </a:pathLst>
            </a:custGeom>
            <a:solidFill>
              <a:srgbClr val="A249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48;p43">
              <a:extLst>
                <a:ext uri="{FF2B5EF4-FFF2-40B4-BE49-F238E27FC236}">
                  <a16:creationId xmlns:a16="http://schemas.microsoft.com/office/drawing/2014/main" id="{AAFD7A5E-F5B9-4CF2-BE12-47988F942457}"/>
                </a:ext>
              </a:extLst>
            </p:cNvPr>
            <p:cNvSpPr/>
            <p:nvPr/>
          </p:nvSpPr>
          <p:spPr>
            <a:xfrm>
              <a:off x="4293377" y="2342334"/>
              <a:ext cx="292548" cy="333094"/>
            </a:xfrm>
            <a:custGeom>
              <a:avLst/>
              <a:gdLst/>
              <a:ahLst/>
              <a:cxnLst/>
              <a:rect l="l" t="t" r="r" b="b"/>
              <a:pathLst>
                <a:path w="5193" h="5913" extrusionOk="0">
                  <a:moveTo>
                    <a:pt x="1795" y="0"/>
                  </a:moveTo>
                  <a:cubicBezTo>
                    <a:pt x="1746" y="0"/>
                    <a:pt x="1701" y="7"/>
                    <a:pt x="1662" y="20"/>
                  </a:cubicBezTo>
                  <a:lnTo>
                    <a:pt x="1480" y="46"/>
                  </a:lnTo>
                  <a:cubicBezTo>
                    <a:pt x="1454" y="46"/>
                    <a:pt x="1402" y="72"/>
                    <a:pt x="1377" y="72"/>
                  </a:cubicBezTo>
                  <a:cubicBezTo>
                    <a:pt x="1299" y="98"/>
                    <a:pt x="1221" y="124"/>
                    <a:pt x="1143" y="149"/>
                  </a:cubicBezTo>
                  <a:cubicBezTo>
                    <a:pt x="1091" y="175"/>
                    <a:pt x="1013" y="227"/>
                    <a:pt x="935" y="253"/>
                  </a:cubicBezTo>
                  <a:lnTo>
                    <a:pt x="857" y="305"/>
                  </a:lnTo>
                  <a:lnTo>
                    <a:pt x="831" y="331"/>
                  </a:lnTo>
                  <a:lnTo>
                    <a:pt x="805" y="357"/>
                  </a:lnTo>
                  <a:lnTo>
                    <a:pt x="728" y="409"/>
                  </a:lnTo>
                  <a:lnTo>
                    <a:pt x="702" y="435"/>
                  </a:lnTo>
                  <a:lnTo>
                    <a:pt x="650" y="487"/>
                  </a:lnTo>
                  <a:lnTo>
                    <a:pt x="598" y="539"/>
                  </a:lnTo>
                  <a:cubicBezTo>
                    <a:pt x="546" y="591"/>
                    <a:pt x="520" y="643"/>
                    <a:pt x="494" y="669"/>
                  </a:cubicBezTo>
                  <a:lnTo>
                    <a:pt x="442" y="721"/>
                  </a:lnTo>
                  <a:cubicBezTo>
                    <a:pt x="416" y="773"/>
                    <a:pt x="364" y="850"/>
                    <a:pt x="312" y="928"/>
                  </a:cubicBezTo>
                  <a:lnTo>
                    <a:pt x="286" y="1006"/>
                  </a:lnTo>
                  <a:cubicBezTo>
                    <a:pt x="234" y="1058"/>
                    <a:pt x="234" y="1110"/>
                    <a:pt x="208" y="1162"/>
                  </a:cubicBezTo>
                  <a:cubicBezTo>
                    <a:pt x="182" y="1188"/>
                    <a:pt x="156" y="1266"/>
                    <a:pt x="130" y="1318"/>
                  </a:cubicBezTo>
                  <a:cubicBezTo>
                    <a:pt x="130" y="1370"/>
                    <a:pt x="104" y="1447"/>
                    <a:pt x="104" y="1499"/>
                  </a:cubicBezTo>
                  <a:cubicBezTo>
                    <a:pt x="78" y="1525"/>
                    <a:pt x="78" y="1577"/>
                    <a:pt x="53" y="1629"/>
                  </a:cubicBezTo>
                  <a:cubicBezTo>
                    <a:pt x="53" y="1681"/>
                    <a:pt x="53" y="1733"/>
                    <a:pt x="27" y="1759"/>
                  </a:cubicBezTo>
                  <a:cubicBezTo>
                    <a:pt x="27" y="1915"/>
                    <a:pt x="27" y="2045"/>
                    <a:pt x="1" y="2174"/>
                  </a:cubicBezTo>
                  <a:lnTo>
                    <a:pt x="1" y="2460"/>
                  </a:lnTo>
                  <a:cubicBezTo>
                    <a:pt x="1" y="2538"/>
                    <a:pt x="1" y="2590"/>
                    <a:pt x="27" y="2642"/>
                  </a:cubicBezTo>
                  <a:cubicBezTo>
                    <a:pt x="53" y="2720"/>
                    <a:pt x="53" y="2771"/>
                    <a:pt x="53" y="2823"/>
                  </a:cubicBezTo>
                  <a:lnTo>
                    <a:pt x="53" y="2875"/>
                  </a:lnTo>
                  <a:cubicBezTo>
                    <a:pt x="53" y="2953"/>
                    <a:pt x="104" y="3031"/>
                    <a:pt x="130" y="3109"/>
                  </a:cubicBezTo>
                  <a:cubicBezTo>
                    <a:pt x="130" y="3187"/>
                    <a:pt x="182" y="3317"/>
                    <a:pt x="208" y="3421"/>
                  </a:cubicBezTo>
                  <a:cubicBezTo>
                    <a:pt x="260" y="3524"/>
                    <a:pt x="260" y="3524"/>
                    <a:pt x="286" y="3602"/>
                  </a:cubicBezTo>
                  <a:cubicBezTo>
                    <a:pt x="364" y="3758"/>
                    <a:pt x="442" y="3914"/>
                    <a:pt x="520" y="4070"/>
                  </a:cubicBezTo>
                  <a:cubicBezTo>
                    <a:pt x="624" y="4225"/>
                    <a:pt x="728" y="4381"/>
                    <a:pt x="857" y="4537"/>
                  </a:cubicBezTo>
                  <a:cubicBezTo>
                    <a:pt x="961" y="4693"/>
                    <a:pt x="1091" y="4822"/>
                    <a:pt x="1221" y="4952"/>
                  </a:cubicBezTo>
                  <a:cubicBezTo>
                    <a:pt x="1325" y="5082"/>
                    <a:pt x="1454" y="5186"/>
                    <a:pt x="1584" y="5290"/>
                  </a:cubicBezTo>
                  <a:cubicBezTo>
                    <a:pt x="1688" y="5368"/>
                    <a:pt x="1818" y="5445"/>
                    <a:pt x="1948" y="5523"/>
                  </a:cubicBezTo>
                  <a:cubicBezTo>
                    <a:pt x="2077" y="5601"/>
                    <a:pt x="2181" y="5653"/>
                    <a:pt x="2311" y="5705"/>
                  </a:cubicBezTo>
                  <a:cubicBezTo>
                    <a:pt x="2415" y="5757"/>
                    <a:pt x="2545" y="5809"/>
                    <a:pt x="2649" y="5835"/>
                  </a:cubicBezTo>
                  <a:cubicBezTo>
                    <a:pt x="2778" y="5861"/>
                    <a:pt x="2882" y="5887"/>
                    <a:pt x="3012" y="5913"/>
                  </a:cubicBezTo>
                  <a:lnTo>
                    <a:pt x="3324" y="5913"/>
                  </a:lnTo>
                  <a:lnTo>
                    <a:pt x="3557" y="5887"/>
                  </a:lnTo>
                  <a:cubicBezTo>
                    <a:pt x="3635" y="5887"/>
                    <a:pt x="3713" y="5861"/>
                    <a:pt x="3791" y="5835"/>
                  </a:cubicBezTo>
                  <a:cubicBezTo>
                    <a:pt x="3947" y="5809"/>
                    <a:pt x="4076" y="5757"/>
                    <a:pt x="4206" y="5679"/>
                  </a:cubicBezTo>
                  <a:cubicBezTo>
                    <a:pt x="4258" y="5627"/>
                    <a:pt x="4336" y="5601"/>
                    <a:pt x="4388" y="5549"/>
                  </a:cubicBezTo>
                  <a:cubicBezTo>
                    <a:pt x="4466" y="5497"/>
                    <a:pt x="4518" y="5445"/>
                    <a:pt x="4596" y="5368"/>
                  </a:cubicBezTo>
                  <a:cubicBezTo>
                    <a:pt x="4648" y="5316"/>
                    <a:pt x="4674" y="5264"/>
                    <a:pt x="4725" y="5212"/>
                  </a:cubicBezTo>
                  <a:cubicBezTo>
                    <a:pt x="4777" y="5134"/>
                    <a:pt x="4855" y="5056"/>
                    <a:pt x="4881" y="4978"/>
                  </a:cubicBezTo>
                  <a:cubicBezTo>
                    <a:pt x="4933" y="4900"/>
                    <a:pt x="4959" y="4848"/>
                    <a:pt x="4985" y="4770"/>
                  </a:cubicBezTo>
                  <a:cubicBezTo>
                    <a:pt x="5037" y="4667"/>
                    <a:pt x="5063" y="4563"/>
                    <a:pt x="5089" y="4459"/>
                  </a:cubicBezTo>
                  <a:cubicBezTo>
                    <a:pt x="5115" y="4329"/>
                    <a:pt x="5141" y="4225"/>
                    <a:pt x="5167" y="4095"/>
                  </a:cubicBezTo>
                  <a:cubicBezTo>
                    <a:pt x="5167" y="3966"/>
                    <a:pt x="5193" y="3810"/>
                    <a:pt x="5193" y="3680"/>
                  </a:cubicBezTo>
                  <a:cubicBezTo>
                    <a:pt x="5193" y="3550"/>
                    <a:pt x="5193" y="3446"/>
                    <a:pt x="5167" y="3317"/>
                  </a:cubicBezTo>
                  <a:cubicBezTo>
                    <a:pt x="5141" y="3135"/>
                    <a:pt x="5115" y="2953"/>
                    <a:pt x="5063" y="2797"/>
                  </a:cubicBezTo>
                  <a:cubicBezTo>
                    <a:pt x="5011" y="2642"/>
                    <a:pt x="4959" y="2486"/>
                    <a:pt x="4907" y="2330"/>
                  </a:cubicBezTo>
                  <a:cubicBezTo>
                    <a:pt x="4829" y="2148"/>
                    <a:pt x="4751" y="1993"/>
                    <a:pt x="4648" y="1811"/>
                  </a:cubicBezTo>
                  <a:cubicBezTo>
                    <a:pt x="4544" y="1655"/>
                    <a:pt x="4440" y="1499"/>
                    <a:pt x="4336" y="1370"/>
                  </a:cubicBezTo>
                  <a:cubicBezTo>
                    <a:pt x="4232" y="1240"/>
                    <a:pt x="4102" y="1084"/>
                    <a:pt x="3973" y="980"/>
                  </a:cubicBezTo>
                  <a:cubicBezTo>
                    <a:pt x="3869" y="876"/>
                    <a:pt x="3765" y="773"/>
                    <a:pt x="3661" y="669"/>
                  </a:cubicBezTo>
                  <a:cubicBezTo>
                    <a:pt x="3531" y="565"/>
                    <a:pt x="3401" y="487"/>
                    <a:pt x="3246" y="409"/>
                  </a:cubicBezTo>
                  <a:cubicBezTo>
                    <a:pt x="3142" y="331"/>
                    <a:pt x="3012" y="279"/>
                    <a:pt x="2882" y="227"/>
                  </a:cubicBezTo>
                  <a:cubicBezTo>
                    <a:pt x="2778" y="175"/>
                    <a:pt x="2649" y="149"/>
                    <a:pt x="2545" y="98"/>
                  </a:cubicBezTo>
                  <a:cubicBezTo>
                    <a:pt x="2441" y="72"/>
                    <a:pt x="2337" y="46"/>
                    <a:pt x="2233" y="46"/>
                  </a:cubicBezTo>
                  <a:cubicBezTo>
                    <a:pt x="2129" y="20"/>
                    <a:pt x="2052" y="20"/>
                    <a:pt x="1948" y="20"/>
                  </a:cubicBezTo>
                  <a:cubicBezTo>
                    <a:pt x="1896" y="7"/>
                    <a:pt x="1844" y="0"/>
                    <a:pt x="1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49;p43">
              <a:extLst>
                <a:ext uri="{FF2B5EF4-FFF2-40B4-BE49-F238E27FC236}">
                  <a16:creationId xmlns:a16="http://schemas.microsoft.com/office/drawing/2014/main" id="{65704468-61DD-438F-864B-CB035D751B98}"/>
                </a:ext>
              </a:extLst>
            </p:cNvPr>
            <p:cNvSpPr/>
            <p:nvPr/>
          </p:nvSpPr>
          <p:spPr>
            <a:xfrm>
              <a:off x="3987709" y="2007035"/>
              <a:ext cx="424203" cy="298393"/>
            </a:xfrm>
            <a:custGeom>
              <a:avLst/>
              <a:gdLst/>
              <a:ahLst/>
              <a:cxnLst/>
              <a:rect l="l" t="t" r="r" b="b"/>
              <a:pathLst>
                <a:path w="7530" h="5297" extrusionOk="0">
                  <a:moveTo>
                    <a:pt x="7529" y="1"/>
                  </a:moveTo>
                  <a:cubicBezTo>
                    <a:pt x="7166" y="27"/>
                    <a:pt x="6854" y="53"/>
                    <a:pt x="6517" y="105"/>
                  </a:cubicBezTo>
                  <a:cubicBezTo>
                    <a:pt x="5037" y="286"/>
                    <a:pt x="3635" y="780"/>
                    <a:pt x="2389" y="1558"/>
                  </a:cubicBezTo>
                  <a:cubicBezTo>
                    <a:pt x="1766" y="1922"/>
                    <a:pt x="1195" y="2389"/>
                    <a:pt x="702" y="2934"/>
                  </a:cubicBezTo>
                  <a:cubicBezTo>
                    <a:pt x="442" y="3246"/>
                    <a:pt x="209" y="3557"/>
                    <a:pt x="27" y="3921"/>
                  </a:cubicBezTo>
                  <a:cubicBezTo>
                    <a:pt x="1" y="3921"/>
                    <a:pt x="1" y="3947"/>
                    <a:pt x="27" y="3973"/>
                  </a:cubicBezTo>
                  <a:cubicBezTo>
                    <a:pt x="27" y="4077"/>
                    <a:pt x="53" y="4206"/>
                    <a:pt x="105" y="4310"/>
                  </a:cubicBezTo>
                  <a:cubicBezTo>
                    <a:pt x="157" y="4414"/>
                    <a:pt x="209" y="4518"/>
                    <a:pt x="260" y="4596"/>
                  </a:cubicBezTo>
                  <a:cubicBezTo>
                    <a:pt x="338" y="4674"/>
                    <a:pt x="416" y="4752"/>
                    <a:pt x="520" y="4829"/>
                  </a:cubicBezTo>
                  <a:cubicBezTo>
                    <a:pt x="650" y="4933"/>
                    <a:pt x="780" y="5011"/>
                    <a:pt x="935" y="5063"/>
                  </a:cubicBezTo>
                  <a:cubicBezTo>
                    <a:pt x="1169" y="5167"/>
                    <a:pt x="1429" y="5245"/>
                    <a:pt x="1688" y="5271"/>
                  </a:cubicBezTo>
                  <a:cubicBezTo>
                    <a:pt x="1844" y="5297"/>
                    <a:pt x="2026" y="5297"/>
                    <a:pt x="2182" y="5297"/>
                  </a:cubicBezTo>
                  <a:cubicBezTo>
                    <a:pt x="2389" y="5297"/>
                    <a:pt x="2571" y="5297"/>
                    <a:pt x="2753" y="5271"/>
                  </a:cubicBezTo>
                  <a:cubicBezTo>
                    <a:pt x="3090" y="5219"/>
                    <a:pt x="3402" y="5141"/>
                    <a:pt x="3687" y="5011"/>
                  </a:cubicBezTo>
                  <a:cubicBezTo>
                    <a:pt x="3817" y="4959"/>
                    <a:pt x="3947" y="4907"/>
                    <a:pt x="4077" y="4855"/>
                  </a:cubicBezTo>
                  <a:cubicBezTo>
                    <a:pt x="4206" y="4777"/>
                    <a:pt x="4362" y="4700"/>
                    <a:pt x="4518" y="4596"/>
                  </a:cubicBezTo>
                  <a:cubicBezTo>
                    <a:pt x="4778" y="4440"/>
                    <a:pt x="5037" y="4258"/>
                    <a:pt x="5297" y="4077"/>
                  </a:cubicBezTo>
                  <a:cubicBezTo>
                    <a:pt x="5504" y="3921"/>
                    <a:pt x="5712" y="3739"/>
                    <a:pt x="5894" y="3557"/>
                  </a:cubicBezTo>
                  <a:cubicBezTo>
                    <a:pt x="6076" y="3376"/>
                    <a:pt x="6257" y="3194"/>
                    <a:pt x="6413" y="2986"/>
                  </a:cubicBezTo>
                  <a:cubicBezTo>
                    <a:pt x="6569" y="2804"/>
                    <a:pt x="6699" y="2597"/>
                    <a:pt x="6828" y="2389"/>
                  </a:cubicBezTo>
                  <a:cubicBezTo>
                    <a:pt x="7036" y="1974"/>
                    <a:pt x="7218" y="1558"/>
                    <a:pt x="7348" y="1117"/>
                  </a:cubicBezTo>
                  <a:cubicBezTo>
                    <a:pt x="7400" y="883"/>
                    <a:pt x="7452" y="650"/>
                    <a:pt x="7478" y="416"/>
                  </a:cubicBezTo>
                  <a:cubicBezTo>
                    <a:pt x="7478" y="312"/>
                    <a:pt x="7503" y="156"/>
                    <a:pt x="7529" y="27"/>
                  </a:cubicBezTo>
                  <a:lnTo>
                    <a:pt x="7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50;p43">
              <a:extLst>
                <a:ext uri="{FF2B5EF4-FFF2-40B4-BE49-F238E27FC236}">
                  <a16:creationId xmlns:a16="http://schemas.microsoft.com/office/drawing/2014/main" id="{3C45F926-6AC9-44BF-8475-989DB5D43185}"/>
                </a:ext>
              </a:extLst>
            </p:cNvPr>
            <p:cNvSpPr/>
            <p:nvPr/>
          </p:nvSpPr>
          <p:spPr>
            <a:xfrm>
              <a:off x="4615101" y="2011429"/>
              <a:ext cx="396429" cy="173335"/>
            </a:xfrm>
            <a:custGeom>
              <a:avLst/>
              <a:gdLst/>
              <a:ahLst/>
              <a:cxnLst/>
              <a:rect l="l" t="t" r="r" b="b"/>
              <a:pathLst>
                <a:path w="7037" h="3077" extrusionOk="0">
                  <a:moveTo>
                    <a:pt x="1" y="1"/>
                  </a:moveTo>
                  <a:lnTo>
                    <a:pt x="1" y="1"/>
                  </a:lnTo>
                  <a:cubicBezTo>
                    <a:pt x="27" y="260"/>
                    <a:pt x="105" y="546"/>
                    <a:pt x="209" y="805"/>
                  </a:cubicBezTo>
                  <a:cubicBezTo>
                    <a:pt x="313" y="1039"/>
                    <a:pt x="442" y="1273"/>
                    <a:pt x="624" y="1480"/>
                  </a:cubicBezTo>
                  <a:cubicBezTo>
                    <a:pt x="806" y="1714"/>
                    <a:pt x="1013" y="1948"/>
                    <a:pt x="1273" y="2129"/>
                  </a:cubicBezTo>
                  <a:cubicBezTo>
                    <a:pt x="1559" y="2363"/>
                    <a:pt x="1870" y="2545"/>
                    <a:pt x="2208" y="2675"/>
                  </a:cubicBezTo>
                  <a:cubicBezTo>
                    <a:pt x="2623" y="2856"/>
                    <a:pt x="3064" y="2960"/>
                    <a:pt x="3506" y="3038"/>
                  </a:cubicBezTo>
                  <a:cubicBezTo>
                    <a:pt x="3726" y="3064"/>
                    <a:pt x="3947" y="3077"/>
                    <a:pt x="4164" y="3077"/>
                  </a:cubicBezTo>
                  <a:cubicBezTo>
                    <a:pt x="4382" y="3077"/>
                    <a:pt x="4596" y="3064"/>
                    <a:pt x="4804" y="3038"/>
                  </a:cubicBezTo>
                  <a:cubicBezTo>
                    <a:pt x="5167" y="2986"/>
                    <a:pt x="5531" y="2882"/>
                    <a:pt x="5868" y="2752"/>
                  </a:cubicBezTo>
                  <a:cubicBezTo>
                    <a:pt x="6309" y="2571"/>
                    <a:pt x="6725" y="2285"/>
                    <a:pt x="7036" y="1922"/>
                  </a:cubicBezTo>
                  <a:cubicBezTo>
                    <a:pt x="6855" y="1844"/>
                    <a:pt x="6673" y="1740"/>
                    <a:pt x="6465" y="1662"/>
                  </a:cubicBezTo>
                  <a:cubicBezTo>
                    <a:pt x="5842" y="1402"/>
                    <a:pt x="5167" y="1169"/>
                    <a:pt x="4492" y="935"/>
                  </a:cubicBezTo>
                  <a:cubicBezTo>
                    <a:pt x="3012" y="468"/>
                    <a:pt x="1533" y="15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51;p43">
              <a:extLst>
                <a:ext uri="{FF2B5EF4-FFF2-40B4-BE49-F238E27FC236}">
                  <a16:creationId xmlns:a16="http://schemas.microsoft.com/office/drawing/2014/main" id="{225D7C9C-804F-4374-8C79-68FF093ED202}"/>
                </a:ext>
              </a:extLst>
            </p:cNvPr>
            <p:cNvSpPr/>
            <p:nvPr/>
          </p:nvSpPr>
          <p:spPr>
            <a:xfrm>
              <a:off x="4897391" y="2570092"/>
              <a:ext cx="409555" cy="313040"/>
            </a:xfrm>
            <a:custGeom>
              <a:avLst/>
              <a:gdLst/>
              <a:ahLst/>
              <a:cxnLst/>
              <a:rect l="l" t="t" r="r" b="b"/>
              <a:pathLst>
                <a:path w="7270" h="5557" extrusionOk="0">
                  <a:moveTo>
                    <a:pt x="3895" y="1"/>
                  </a:moveTo>
                  <a:cubicBezTo>
                    <a:pt x="3739" y="1"/>
                    <a:pt x="3609" y="27"/>
                    <a:pt x="3479" y="52"/>
                  </a:cubicBezTo>
                  <a:lnTo>
                    <a:pt x="3453" y="52"/>
                  </a:lnTo>
                  <a:cubicBezTo>
                    <a:pt x="3064" y="104"/>
                    <a:pt x="2674" y="208"/>
                    <a:pt x="2311" y="338"/>
                  </a:cubicBezTo>
                  <a:lnTo>
                    <a:pt x="2181" y="390"/>
                  </a:lnTo>
                  <a:lnTo>
                    <a:pt x="2077" y="442"/>
                  </a:lnTo>
                  <a:cubicBezTo>
                    <a:pt x="1947" y="494"/>
                    <a:pt x="1792" y="572"/>
                    <a:pt x="1662" y="650"/>
                  </a:cubicBezTo>
                  <a:cubicBezTo>
                    <a:pt x="1506" y="753"/>
                    <a:pt x="1350" y="857"/>
                    <a:pt x="1195" y="987"/>
                  </a:cubicBezTo>
                  <a:cubicBezTo>
                    <a:pt x="1143" y="1013"/>
                    <a:pt x="1117" y="1039"/>
                    <a:pt x="1065" y="1091"/>
                  </a:cubicBezTo>
                  <a:lnTo>
                    <a:pt x="1039" y="1117"/>
                  </a:lnTo>
                  <a:cubicBezTo>
                    <a:pt x="987" y="1169"/>
                    <a:pt x="935" y="1221"/>
                    <a:pt x="883" y="1273"/>
                  </a:cubicBezTo>
                  <a:cubicBezTo>
                    <a:pt x="779" y="1351"/>
                    <a:pt x="701" y="1454"/>
                    <a:pt x="623" y="1558"/>
                  </a:cubicBezTo>
                  <a:lnTo>
                    <a:pt x="572" y="1610"/>
                  </a:lnTo>
                  <a:cubicBezTo>
                    <a:pt x="494" y="1714"/>
                    <a:pt x="416" y="1818"/>
                    <a:pt x="338" y="1922"/>
                  </a:cubicBezTo>
                  <a:cubicBezTo>
                    <a:pt x="286" y="2000"/>
                    <a:pt x="260" y="2103"/>
                    <a:pt x="208" y="2181"/>
                  </a:cubicBezTo>
                  <a:lnTo>
                    <a:pt x="182" y="2233"/>
                  </a:lnTo>
                  <a:lnTo>
                    <a:pt x="182" y="2285"/>
                  </a:lnTo>
                  <a:lnTo>
                    <a:pt x="156" y="2389"/>
                  </a:lnTo>
                  <a:cubicBezTo>
                    <a:pt x="130" y="2415"/>
                    <a:pt x="104" y="2467"/>
                    <a:pt x="104" y="2519"/>
                  </a:cubicBezTo>
                  <a:cubicBezTo>
                    <a:pt x="78" y="2623"/>
                    <a:pt x="52" y="2726"/>
                    <a:pt x="26" y="2856"/>
                  </a:cubicBezTo>
                  <a:cubicBezTo>
                    <a:pt x="26" y="2934"/>
                    <a:pt x="0" y="3038"/>
                    <a:pt x="0" y="3142"/>
                  </a:cubicBezTo>
                  <a:lnTo>
                    <a:pt x="0" y="3246"/>
                  </a:lnTo>
                  <a:lnTo>
                    <a:pt x="0" y="3375"/>
                  </a:lnTo>
                  <a:cubicBezTo>
                    <a:pt x="26" y="3479"/>
                    <a:pt x="52" y="3583"/>
                    <a:pt x="78" y="3661"/>
                  </a:cubicBezTo>
                  <a:cubicBezTo>
                    <a:pt x="104" y="3765"/>
                    <a:pt x="130" y="3843"/>
                    <a:pt x="156" y="3947"/>
                  </a:cubicBezTo>
                  <a:cubicBezTo>
                    <a:pt x="208" y="4024"/>
                    <a:pt x="234" y="4102"/>
                    <a:pt x="286" y="4180"/>
                  </a:cubicBezTo>
                  <a:cubicBezTo>
                    <a:pt x="338" y="4258"/>
                    <a:pt x="364" y="4310"/>
                    <a:pt x="416" y="4388"/>
                  </a:cubicBezTo>
                  <a:cubicBezTo>
                    <a:pt x="494" y="4466"/>
                    <a:pt x="572" y="4570"/>
                    <a:pt x="675" y="4648"/>
                  </a:cubicBezTo>
                  <a:cubicBezTo>
                    <a:pt x="727" y="4725"/>
                    <a:pt x="805" y="4803"/>
                    <a:pt x="909" y="4855"/>
                  </a:cubicBezTo>
                  <a:cubicBezTo>
                    <a:pt x="1013" y="4933"/>
                    <a:pt x="1117" y="5011"/>
                    <a:pt x="1247" y="5089"/>
                  </a:cubicBezTo>
                  <a:cubicBezTo>
                    <a:pt x="1350" y="5141"/>
                    <a:pt x="1480" y="5219"/>
                    <a:pt x="1610" y="5245"/>
                  </a:cubicBezTo>
                  <a:cubicBezTo>
                    <a:pt x="1740" y="5323"/>
                    <a:pt x="1922" y="5374"/>
                    <a:pt x="2077" y="5426"/>
                  </a:cubicBezTo>
                  <a:cubicBezTo>
                    <a:pt x="2259" y="5452"/>
                    <a:pt x="2415" y="5504"/>
                    <a:pt x="2596" y="5504"/>
                  </a:cubicBezTo>
                  <a:cubicBezTo>
                    <a:pt x="2778" y="5530"/>
                    <a:pt x="2986" y="5556"/>
                    <a:pt x="3168" y="5556"/>
                  </a:cubicBezTo>
                  <a:lnTo>
                    <a:pt x="3245" y="5556"/>
                  </a:lnTo>
                  <a:cubicBezTo>
                    <a:pt x="3427" y="5556"/>
                    <a:pt x="3635" y="5530"/>
                    <a:pt x="3817" y="5504"/>
                  </a:cubicBezTo>
                  <a:cubicBezTo>
                    <a:pt x="4024" y="5478"/>
                    <a:pt x="4232" y="5426"/>
                    <a:pt x="4466" y="5374"/>
                  </a:cubicBezTo>
                  <a:cubicBezTo>
                    <a:pt x="4673" y="5323"/>
                    <a:pt x="4881" y="5245"/>
                    <a:pt x="5089" y="5167"/>
                  </a:cubicBezTo>
                  <a:cubicBezTo>
                    <a:pt x="5270" y="5089"/>
                    <a:pt x="5452" y="4985"/>
                    <a:pt x="5634" y="4881"/>
                  </a:cubicBezTo>
                  <a:cubicBezTo>
                    <a:pt x="5790" y="4803"/>
                    <a:pt x="5919" y="4699"/>
                    <a:pt x="6075" y="4570"/>
                  </a:cubicBezTo>
                  <a:cubicBezTo>
                    <a:pt x="6205" y="4492"/>
                    <a:pt x="6335" y="4388"/>
                    <a:pt x="6439" y="4258"/>
                  </a:cubicBezTo>
                  <a:cubicBezTo>
                    <a:pt x="6543" y="4154"/>
                    <a:pt x="6646" y="4050"/>
                    <a:pt x="6724" y="3921"/>
                  </a:cubicBezTo>
                  <a:cubicBezTo>
                    <a:pt x="6802" y="3843"/>
                    <a:pt x="6854" y="3739"/>
                    <a:pt x="6932" y="3635"/>
                  </a:cubicBezTo>
                  <a:cubicBezTo>
                    <a:pt x="6984" y="3531"/>
                    <a:pt x="7036" y="3427"/>
                    <a:pt x="7088" y="3298"/>
                  </a:cubicBezTo>
                  <a:cubicBezTo>
                    <a:pt x="7140" y="3220"/>
                    <a:pt x="7166" y="3142"/>
                    <a:pt x="7192" y="3038"/>
                  </a:cubicBezTo>
                  <a:cubicBezTo>
                    <a:pt x="7217" y="2934"/>
                    <a:pt x="7243" y="2830"/>
                    <a:pt x="7269" y="2700"/>
                  </a:cubicBezTo>
                  <a:cubicBezTo>
                    <a:pt x="7269" y="2597"/>
                    <a:pt x="7269" y="2519"/>
                    <a:pt x="7269" y="2415"/>
                  </a:cubicBezTo>
                  <a:lnTo>
                    <a:pt x="7269" y="2181"/>
                  </a:lnTo>
                  <a:cubicBezTo>
                    <a:pt x="7269" y="2077"/>
                    <a:pt x="7243" y="1974"/>
                    <a:pt x="7217" y="1896"/>
                  </a:cubicBezTo>
                  <a:cubicBezTo>
                    <a:pt x="7192" y="1792"/>
                    <a:pt x="7166" y="1714"/>
                    <a:pt x="7114" y="1610"/>
                  </a:cubicBezTo>
                  <a:cubicBezTo>
                    <a:pt x="7088" y="1532"/>
                    <a:pt x="7036" y="1454"/>
                    <a:pt x="7010" y="1376"/>
                  </a:cubicBezTo>
                  <a:cubicBezTo>
                    <a:pt x="6906" y="1221"/>
                    <a:pt x="6776" y="1065"/>
                    <a:pt x="6620" y="909"/>
                  </a:cubicBezTo>
                  <a:cubicBezTo>
                    <a:pt x="6568" y="857"/>
                    <a:pt x="6491" y="779"/>
                    <a:pt x="6413" y="727"/>
                  </a:cubicBezTo>
                  <a:cubicBezTo>
                    <a:pt x="6335" y="650"/>
                    <a:pt x="6179" y="572"/>
                    <a:pt x="6075" y="494"/>
                  </a:cubicBezTo>
                  <a:cubicBezTo>
                    <a:pt x="5971" y="442"/>
                    <a:pt x="5842" y="364"/>
                    <a:pt x="5712" y="312"/>
                  </a:cubicBezTo>
                  <a:cubicBezTo>
                    <a:pt x="5556" y="260"/>
                    <a:pt x="5374" y="208"/>
                    <a:pt x="5219" y="156"/>
                  </a:cubicBezTo>
                  <a:cubicBezTo>
                    <a:pt x="5037" y="104"/>
                    <a:pt x="4881" y="78"/>
                    <a:pt x="4699" y="52"/>
                  </a:cubicBezTo>
                  <a:lnTo>
                    <a:pt x="4544" y="27"/>
                  </a:lnTo>
                  <a:cubicBezTo>
                    <a:pt x="4414" y="27"/>
                    <a:pt x="4258" y="1"/>
                    <a:pt x="4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52;p43">
              <a:extLst>
                <a:ext uri="{FF2B5EF4-FFF2-40B4-BE49-F238E27FC236}">
                  <a16:creationId xmlns:a16="http://schemas.microsoft.com/office/drawing/2014/main" id="{A1B295FF-3CCC-4802-B419-FE92B35188A0}"/>
                </a:ext>
              </a:extLst>
            </p:cNvPr>
            <p:cNvSpPr/>
            <p:nvPr/>
          </p:nvSpPr>
          <p:spPr>
            <a:xfrm>
              <a:off x="4739430" y="2346334"/>
              <a:ext cx="254522" cy="201896"/>
            </a:xfrm>
            <a:custGeom>
              <a:avLst/>
              <a:gdLst/>
              <a:ahLst/>
              <a:cxnLst/>
              <a:rect l="l" t="t" r="r" b="b"/>
              <a:pathLst>
                <a:path w="4518" h="3584" extrusionOk="0">
                  <a:moveTo>
                    <a:pt x="1844" y="1"/>
                  </a:moveTo>
                  <a:cubicBezTo>
                    <a:pt x="1714" y="1"/>
                    <a:pt x="1584" y="1"/>
                    <a:pt x="1480" y="27"/>
                  </a:cubicBezTo>
                  <a:lnTo>
                    <a:pt x="1325" y="53"/>
                  </a:lnTo>
                  <a:lnTo>
                    <a:pt x="1299" y="53"/>
                  </a:lnTo>
                  <a:cubicBezTo>
                    <a:pt x="1247" y="53"/>
                    <a:pt x="1221" y="53"/>
                    <a:pt x="1169" y="78"/>
                  </a:cubicBezTo>
                  <a:lnTo>
                    <a:pt x="987" y="130"/>
                  </a:lnTo>
                  <a:lnTo>
                    <a:pt x="883" y="156"/>
                  </a:lnTo>
                  <a:lnTo>
                    <a:pt x="805" y="208"/>
                  </a:lnTo>
                  <a:cubicBezTo>
                    <a:pt x="779" y="208"/>
                    <a:pt x="728" y="234"/>
                    <a:pt x="676" y="260"/>
                  </a:cubicBezTo>
                  <a:cubicBezTo>
                    <a:pt x="624" y="312"/>
                    <a:pt x="546" y="338"/>
                    <a:pt x="494" y="390"/>
                  </a:cubicBezTo>
                  <a:cubicBezTo>
                    <a:pt x="442" y="442"/>
                    <a:pt x="390" y="494"/>
                    <a:pt x="338" y="546"/>
                  </a:cubicBezTo>
                  <a:cubicBezTo>
                    <a:pt x="286" y="572"/>
                    <a:pt x="260" y="624"/>
                    <a:pt x="234" y="650"/>
                  </a:cubicBezTo>
                  <a:lnTo>
                    <a:pt x="156" y="779"/>
                  </a:lnTo>
                  <a:cubicBezTo>
                    <a:pt x="104" y="831"/>
                    <a:pt x="79" y="883"/>
                    <a:pt x="79" y="935"/>
                  </a:cubicBezTo>
                  <a:lnTo>
                    <a:pt x="53" y="987"/>
                  </a:lnTo>
                  <a:cubicBezTo>
                    <a:pt x="53" y="1013"/>
                    <a:pt x="27" y="1065"/>
                    <a:pt x="1" y="1117"/>
                  </a:cubicBezTo>
                  <a:lnTo>
                    <a:pt x="1" y="1169"/>
                  </a:lnTo>
                  <a:lnTo>
                    <a:pt x="1" y="1195"/>
                  </a:lnTo>
                  <a:lnTo>
                    <a:pt x="1" y="1247"/>
                  </a:lnTo>
                  <a:lnTo>
                    <a:pt x="1" y="1273"/>
                  </a:lnTo>
                  <a:cubicBezTo>
                    <a:pt x="1" y="1325"/>
                    <a:pt x="1" y="1376"/>
                    <a:pt x="1" y="1428"/>
                  </a:cubicBezTo>
                  <a:cubicBezTo>
                    <a:pt x="1" y="1480"/>
                    <a:pt x="1" y="1532"/>
                    <a:pt x="1" y="1610"/>
                  </a:cubicBezTo>
                  <a:cubicBezTo>
                    <a:pt x="1" y="1688"/>
                    <a:pt x="27" y="1740"/>
                    <a:pt x="27" y="1792"/>
                  </a:cubicBezTo>
                  <a:lnTo>
                    <a:pt x="27" y="1844"/>
                  </a:lnTo>
                  <a:cubicBezTo>
                    <a:pt x="53" y="1896"/>
                    <a:pt x="79" y="1974"/>
                    <a:pt x="104" y="2026"/>
                  </a:cubicBezTo>
                  <a:lnTo>
                    <a:pt x="104" y="2051"/>
                  </a:lnTo>
                  <a:cubicBezTo>
                    <a:pt x="104" y="2077"/>
                    <a:pt x="130" y="2103"/>
                    <a:pt x="130" y="2129"/>
                  </a:cubicBezTo>
                  <a:cubicBezTo>
                    <a:pt x="156" y="2181"/>
                    <a:pt x="208" y="2259"/>
                    <a:pt x="234" y="2311"/>
                  </a:cubicBezTo>
                  <a:cubicBezTo>
                    <a:pt x="260" y="2363"/>
                    <a:pt x="338" y="2441"/>
                    <a:pt x="364" y="2519"/>
                  </a:cubicBezTo>
                  <a:cubicBezTo>
                    <a:pt x="442" y="2597"/>
                    <a:pt x="520" y="2700"/>
                    <a:pt x="624" y="2778"/>
                  </a:cubicBezTo>
                  <a:cubicBezTo>
                    <a:pt x="676" y="2856"/>
                    <a:pt x="754" y="2908"/>
                    <a:pt x="831" y="2960"/>
                  </a:cubicBezTo>
                  <a:cubicBezTo>
                    <a:pt x="935" y="3038"/>
                    <a:pt x="1039" y="3116"/>
                    <a:pt x="1143" y="3194"/>
                  </a:cubicBezTo>
                  <a:cubicBezTo>
                    <a:pt x="1273" y="3246"/>
                    <a:pt x="1403" y="3298"/>
                    <a:pt x="1506" y="3350"/>
                  </a:cubicBezTo>
                  <a:cubicBezTo>
                    <a:pt x="1636" y="3401"/>
                    <a:pt x="1766" y="3453"/>
                    <a:pt x="1896" y="3479"/>
                  </a:cubicBezTo>
                  <a:cubicBezTo>
                    <a:pt x="2026" y="3531"/>
                    <a:pt x="2155" y="3557"/>
                    <a:pt x="2311" y="3583"/>
                  </a:cubicBezTo>
                  <a:lnTo>
                    <a:pt x="2649" y="3583"/>
                  </a:lnTo>
                  <a:cubicBezTo>
                    <a:pt x="2778" y="3583"/>
                    <a:pt x="2908" y="3583"/>
                    <a:pt x="3012" y="3557"/>
                  </a:cubicBezTo>
                  <a:cubicBezTo>
                    <a:pt x="3116" y="3557"/>
                    <a:pt x="3220" y="3531"/>
                    <a:pt x="3324" y="3505"/>
                  </a:cubicBezTo>
                  <a:cubicBezTo>
                    <a:pt x="3427" y="3479"/>
                    <a:pt x="3505" y="3453"/>
                    <a:pt x="3609" y="3401"/>
                  </a:cubicBezTo>
                  <a:cubicBezTo>
                    <a:pt x="3687" y="3375"/>
                    <a:pt x="3765" y="3350"/>
                    <a:pt x="3817" y="3298"/>
                  </a:cubicBezTo>
                  <a:cubicBezTo>
                    <a:pt x="3869" y="3272"/>
                    <a:pt x="3921" y="3220"/>
                    <a:pt x="3973" y="3194"/>
                  </a:cubicBezTo>
                  <a:cubicBezTo>
                    <a:pt x="4051" y="3142"/>
                    <a:pt x="4102" y="3090"/>
                    <a:pt x="4154" y="3038"/>
                  </a:cubicBezTo>
                  <a:lnTo>
                    <a:pt x="4258" y="2934"/>
                  </a:lnTo>
                  <a:cubicBezTo>
                    <a:pt x="4284" y="2882"/>
                    <a:pt x="4310" y="2830"/>
                    <a:pt x="4336" y="2778"/>
                  </a:cubicBezTo>
                  <a:cubicBezTo>
                    <a:pt x="4362" y="2726"/>
                    <a:pt x="4388" y="2675"/>
                    <a:pt x="4414" y="2649"/>
                  </a:cubicBezTo>
                  <a:cubicBezTo>
                    <a:pt x="4440" y="2571"/>
                    <a:pt x="4440" y="2519"/>
                    <a:pt x="4466" y="2467"/>
                  </a:cubicBezTo>
                  <a:cubicBezTo>
                    <a:pt x="4492" y="2415"/>
                    <a:pt x="4492" y="2363"/>
                    <a:pt x="4492" y="2311"/>
                  </a:cubicBezTo>
                  <a:cubicBezTo>
                    <a:pt x="4518" y="2233"/>
                    <a:pt x="4518" y="2181"/>
                    <a:pt x="4492" y="2129"/>
                  </a:cubicBezTo>
                  <a:lnTo>
                    <a:pt x="4492" y="1922"/>
                  </a:lnTo>
                  <a:cubicBezTo>
                    <a:pt x="4492" y="1844"/>
                    <a:pt x="4466" y="1792"/>
                    <a:pt x="4440" y="1714"/>
                  </a:cubicBezTo>
                  <a:cubicBezTo>
                    <a:pt x="4440" y="1662"/>
                    <a:pt x="4414" y="1584"/>
                    <a:pt x="4388" y="1506"/>
                  </a:cubicBezTo>
                  <a:cubicBezTo>
                    <a:pt x="4336" y="1428"/>
                    <a:pt x="4310" y="1351"/>
                    <a:pt x="4258" y="1273"/>
                  </a:cubicBezTo>
                  <a:cubicBezTo>
                    <a:pt x="4206" y="1221"/>
                    <a:pt x="4180" y="1169"/>
                    <a:pt x="4128" y="1091"/>
                  </a:cubicBezTo>
                  <a:cubicBezTo>
                    <a:pt x="4076" y="1013"/>
                    <a:pt x="3999" y="935"/>
                    <a:pt x="3921" y="857"/>
                  </a:cubicBezTo>
                  <a:cubicBezTo>
                    <a:pt x="3817" y="779"/>
                    <a:pt x="3739" y="702"/>
                    <a:pt x="3635" y="624"/>
                  </a:cubicBezTo>
                  <a:cubicBezTo>
                    <a:pt x="3531" y="546"/>
                    <a:pt x="3427" y="468"/>
                    <a:pt x="3298" y="390"/>
                  </a:cubicBezTo>
                  <a:cubicBezTo>
                    <a:pt x="3194" y="338"/>
                    <a:pt x="3090" y="260"/>
                    <a:pt x="2960" y="234"/>
                  </a:cubicBezTo>
                  <a:cubicBezTo>
                    <a:pt x="2830" y="182"/>
                    <a:pt x="2701" y="130"/>
                    <a:pt x="2571" y="104"/>
                  </a:cubicBezTo>
                  <a:cubicBezTo>
                    <a:pt x="2441" y="53"/>
                    <a:pt x="2311" y="27"/>
                    <a:pt x="2207" y="27"/>
                  </a:cubicBezTo>
                  <a:cubicBezTo>
                    <a:pt x="2078" y="1"/>
                    <a:pt x="1948" y="1"/>
                    <a:pt x="1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3;p43">
              <a:extLst>
                <a:ext uri="{FF2B5EF4-FFF2-40B4-BE49-F238E27FC236}">
                  <a16:creationId xmlns:a16="http://schemas.microsoft.com/office/drawing/2014/main" id="{4E48BCCE-828D-49C7-9837-9004128B9528}"/>
                </a:ext>
              </a:extLst>
            </p:cNvPr>
            <p:cNvSpPr/>
            <p:nvPr/>
          </p:nvSpPr>
          <p:spPr>
            <a:xfrm>
              <a:off x="4044775" y="2445763"/>
              <a:ext cx="1351420" cy="634755"/>
            </a:xfrm>
            <a:custGeom>
              <a:avLst/>
              <a:gdLst/>
              <a:ahLst/>
              <a:cxnLst/>
              <a:rect l="l" t="t" r="r" b="b"/>
              <a:pathLst>
                <a:path w="23989" h="11268" extrusionOk="0">
                  <a:moveTo>
                    <a:pt x="2778" y="1"/>
                  </a:moveTo>
                  <a:cubicBezTo>
                    <a:pt x="2493" y="1"/>
                    <a:pt x="2207" y="27"/>
                    <a:pt x="1947" y="79"/>
                  </a:cubicBezTo>
                  <a:lnTo>
                    <a:pt x="1921" y="53"/>
                  </a:lnTo>
                  <a:cubicBezTo>
                    <a:pt x="1792" y="79"/>
                    <a:pt x="1662" y="105"/>
                    <a:pt x="1558" y="157"/>
                  </a:cubicBezTo>
                  <a:cubicBezTo>
                    <a:pt x="1428" y="183"/>
                    <a:pt x="1324" y="235"/>
                    <a:pt x="1194" y="261"/>
                  </a:cubicBezTo>
                  <a:cubicBezTo>
                    <a:pt x="1117" y="312"/>
                    <a:pt x="1039" y="364"/>
                    <a:pt x="935" y="416"/>
                  </a:cubicBezTo>
                  <a:cubicBezTo>
                    <a:pt x="857" y="468"/>
                    <a:pt x="779" y="520"/>
                    <a:pt x="701" y="572"/>
                  </a:cubicBezTo>
                  <a:cubicBezTo>
                    <a:pt x="571" y="702"/>
                    <a:pt x="468" y="806"/>
                    <a:pt x="390" y="935"/>
                  </a:cubicBezTo>
                  <a:cubicBezTo>
                    <a:pt x="286" y="1091"/>
                    <a:pt x="208" y="1247"/>
                    <a:pt x="130" y="1403"/>
                  </a:cubicBezTo>
                  <a:cubicBezTo>
                    <a:pt x="104" y="1507"/>
                    <a:pt x="78" y="1610"/>
                    <a:pt x="52" y="1714"/>
                  </a:cubicBezTo>
                  <a:cubicBezTo>
                    <a:pt x="26" y="1792"/>
                    <a:pt x="26" y="1896"/>
                    <a:pt x="0" y="2000"/>
                  </a:cubicBezTo>
                  <a:cubicBezTo>
                    <a:pt x="0" y="2156"/>
                    <a:pt x="0" y="2285"/>
                    <a:pt x="0" y="2441"/>
                  </a:cubicBezTo>
                  <a:cubicBezTo>
                    <a:pt x="26" y="2571"/>
                    <a:pt x="26" y="2727"/>
                    <a:pt x="52" y="2857"/>
                  </a:cubicBezTo>
                  <a:cubicBezTo>
                    <a:pt x="130" y="3298"/>
                    <a:pt x="286" y="3713"/>
                    <a:pt x="468" y="4103"/>
                  </a:cubicBezTo>
                  <a:cubicBezTo>
                    <a:pt x="442" y="4103"/>
                    <a:pt x="442" y="4103"/>
                    <a:pt x="468" y="4129"/>
                  </a:cubicBezTo>
                  <a:cubicBezTo>
                    <a:pt x="571" y="4388"/>
                    <a:pt x="727" y="4648"/>
                    <a:pt x="883" y="4907"/>
                  </a:cubicBezTo>
                  <a:cubicBezTo>
                    <a:pt x="1039" y="5167"/>
                    <a:pt x="1220" y="5401"/>
                    <a:pt x="1428" y="5634"/>
                  </a:cubicBezTo>
                  <a:cubicBezTo>
                    <a:pt x="1714" y="5998"/>
                    <a:pt x="2051" y="6335"/>
                    <a:pt x="2389" y="6647"/>
                  </a:cubicBezTo>
                  <a:cubicBezTo>
                    <a:pt x="2752" y="6958"/>
                    <a:pt x="3116" y="7244"/>
                    <a:pt x="3479" y="7504"/>
                  </a:cubicBezTo>
                  <a:cubicBezTo>
                    <a:pt x="3713" y="7659"/>
                    <a:pt x="3946" y="7815"/>
                    <a:pt x="4180" y="7945"/>
                  </a:cubicBezTo>
                  <a:cubicBezTo>
                    <a:pt x="5582" y="8646"/>
                    <a:pt x="7010" y="9269"/>
                    <a:pt x="8515" y="9788"/>
                  </a:cubicBezTo>
                  <a:lnTo>
                    <a:pt x="9268" y="10100"/>
                  </a:lnTo>
                  <a:cubicBezTo>
                    <a:pt x="9320" y="10100"/>
                    <a:pt x="9346" y="10126"/>
                    <a:pt x="9398" y="10126"/>
                  </a:cubicBezTo>
                  <a:lnTo>
                    <a:pt x="9476" y="10126"/>
                  </a:lnTo>
                  <a:cubicBezTo>
                    <a:pt x="9528" y="10100"/>
                    <a:pt x="9554" y="10074"/>
                    <a:pt x="9606" y="10022"/>
                  </a:cubicBezTo>
                  <a:cubicBezTo>
                    <a:pt x="9684" y="10074"/>
                    <a:pt x="9787" y="10100"/>
                    <a:pt x="9865" y="10126"/>
                  </a:cubicBezTo>
                  <a:lnTo>
                    <a:pt x="9943" y="10152"/>
                  </a:lnTo>
                  <a:cubicBezTo>
                    <a:pt x="10229" y="10255"/>
                    <a:pt x="10540" y="10333"/>
                    <a:pt x="10852" y="10437"/>
                  </a:cubicBezTo>
                  <a:cubicBezTo>
                    <a:pt x="11527" y="10619"/>
                    <a:pt x="12254" y="10775"/>
                    <a:pt x="12955" y="10904"/>
                  </a:cubicBezTo>
                  <a:cubicBezTo>
                    <a:pt x="13734" y="11060"/>
                    <a:pt x="14512" y="11164"/>
                    <a:pt x="15291" y="11216"/>
                  </a:cubicBezTo>
                  <a:cubicBezTo>
                    <a:pt x="15733" y="11242"/>
                    <a:pt x="16174" y="11268"/>
                    <a:pt x="16589" y="11268"/>
                  </a:cubicBezTo>
                  <a:cubicBezTo>
                    <a:pt x="16901" y="11268"/>
                    <a:pt x="17264" y="11268"/>
                    <a:pt x="17602" y="11242"/>
                  </a:cubicBezTo>
                  <a:cubicBezTo>
                    <a:pt x="18329" y="11190"/>
                    <a:pt x="19081" y="11060"/>
                    <a:pt x="19782" y="10853"/>
                  </a:cubicBezTo>
                  <a:cubicBezTo>
                    <a:pt x="20431" y="10671"/>
                    <a:pt x="21054" y="10359"/>
                    <a:pt x="21626" y="9970"/>
                  </a:cubicBezTo>
                  <a:cubicBezTo>
                    <a:pt x="21937" y="9736"/>
                    <a:pt x="22223" y="9477"/>
                    <a:pt x="22482" y="9217"/>
                  </a:cubicBezTo>
                  <a:cubicBezTo>
                    <a:pt x="22768" y="8905"/>
                    <a:pt x="23027" y="8594"/>
                    <a:pt x="23235" y="8256"/>
                  </a:cubicBezTo>
                  <a:cubicBezTo>
                    <a:pt x="23547" y="7789"/>
                    <a:pt x="23806" y="7296"/>
                    <a:pt x="23988" y="6803"/>
                  </a:cubicBezTo>
                  <a:cubicBezTo>
                    <a:pt x="23988" y="6751"/>
                    <a:pt x="23962" y="6725"/>
                    <a:pt x="23936" y="6699"/>
                  </a:cubicBezTo>
                  <a:cubicBezTo>
                    <a:pt x="23884" y="6595"/>
                    <a:pt x="23806" y="6465"/>
                    <a:pt x="23728" y="6361"/>
                  </a:cubicBezTo>
                  <a:cubicBezTo>
                    <a:pt x="23625" y="6257"/>
                    <a:pt x="23521" y="6154"/>
                    <a:pt x="23443" y="6076"/>
                  </a:cubicBezTo>
                  <a:cubicBezTo>
                    <a:pt x="23339" y="5998"/>
                    <a:pt x="23235" y="5920"/>
                    <a:pt x="23131" y="5842"/>
                  </a:cubicBezTo>
                  <a:cubicBezTo>
                    <a:pt x="23002" y="5738"/>
                    <a:pt x="22872" y="5660"/>
                    <a:pt x="22716" y="5582"/>
                  </a:cubicBezTo>
                  <a:cubicBezTo>
                    <a:pt x="22560" y="5505"/>
                    <a:pt x="22430" y="5453"/>
                    <a:pt x="22275" y="5401"/>
                  </a:cubicBezTo>
                  <a:cubicBezTo>
                    <a:pt x="21729" y="5219"/>
                    <a:pt x="21158" y="5089"/>
                    <a:pt x="20587" y="5063"/>
                  </a:cubicBezTo>
                  <a:lnTo>
                    <a:pt x="20613" y="5063"/>
                  </a:lnTo>
                  <a:cubicBezTo>
                    <a:pt x="20172" y="5033"/>
                    <a:pt x="19731" y="5020"/>
                    <a:pt x="19290" y="5020"/>
                  </a:cubicBezTo>
                  <a:cubicBezTo>
                    <a:pt x="18978" y="5020"/>
                    <a:pt x="18666" y="5027"/>
                    <a:pt x="18355" y="5037"/>
                  </a:cubicBezTo>
                  <a:cubicBezTo>
                    <a:pt x="18173" y="5044"/>
                    <a:pt x="17993" y="5047"/>
                    <a:pt x="17813" y="5047"/>
                  </a:cubicBezTo>
                  <a:cubicBezTo>
                    <a:pt x="17276" y="5047"/>
                    <a:pt x="16745" y="5018"/>
                    <a:pt x="16200" y="4959"/>
                  </a:cubicBezTo>
                  <a:cubicBezTo>
                    <a:pt x="15161" y="4830"/>
                    <a:pt x="14123" y="4596"/>
                    <a:pt x="13110" y="4258"/>
                  </a:cubicBezTo>
                  <a:cubicBezTo>
                    <a:pt x="12124" y="3921"/>
                    <a:pt x="11137" y="3506"/>
                    <a:pt x="10203" y="3064"/>
                  </a:cubicBezTo>
                  <a:cubicBezTo>
                    <a:pt x="9736" y="2831"/>
                    <a:pt x="9294" y="2623"/>
                    <a:pt x="8853" y="2389"/>
                  </a:cubicBezTo>
                  <a:cubicBezTo>
                    <a:pt x="8412" y="2130"/>
                    <a:pt x="8022" y="1922"/>
                    <a:pt x="7607" y="1688"/>
                  </a:cubicBezTo>
                  <a:cubicBezTo>
                    <a:pt x="6776" y="1221"/>
                    <a:pt x="5919" y="780"/>
                    <a:pt x="5011" y="442"/>
                  </a:cubicBezTo>
                  <a:cubicBezTo>
                    <a:pt x="4725" y="338"/>
                    <a:pt x="4414" y="235"/>
                    <a:pt x="4102" y="157"/>
                  </a:cubicBezTo>
                  <a:cubicBezTo>
                    <a:pt x="3791" y="79"/>
                    <a:pt x="3479" y="53"/>
                    <a:pt x="3167" y="27"/>
                  </a:cubicBezTo>
                  <a:cubicBezTo>
                    <a:pt x="3038" y="27"/>
                    <a:pt x="2908" y="1"/>
                    <a:pt x="2778" y="1"/>
                  </a:cubicBez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54;p43">
              <a:extLst>
                <a:ext uri="{FF2B5EF4-FFF2-40B4-BE49-F238E27FC236}">
                  <a16:creationId xmlns:a16="http://schemas.microsoft.com/office/drawing/2014/main" id="{A2BF6789-A4AA-4CCF-A8E8-AB7AC29D5EEE}"/>
                </a:ext>
              </a:extLst>
            </p:cNvPr>
            <p:cNvSpPr/>
            <p:nvPr/>
          </p:nvSpPr>
          <p:spPr>
            <a:xfrm>
              <a:off x="4112038" y="2461875"/>
              <a:ext cx="56" cy="56"/>
            </a:xfrm>
            <a:custGeom>
              <a:avLst/>
              <a:gdLst/>
              <a:ahLst/>
              <a:cxnLst/>
              <a:rect l="l" t="t" r="r" b="b"/>
              <a:pathLst>
                <a:path w="1" h="1" extrusionOk="0">
                  <a:moveTo>
                    <a:pt x="0" y="0"/>
                  </a:moveTo>
                  <a:lnTo>
                    <a:pt x="0" y="0"/>
                  </a:ln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55;p43">
              <a:extLst>
                <a:ext uri="{FF2B5EF4-FFF2-40B4-BE49-F238E27FC236}">
                  <a16:creationId xmlns:a16="http://schemas.microsoft.com/office/drawing/2014/main" id="{BE90CCB4-A477-4BBE-87D1-E66981050E9E}"/>
                </a:ext>
              </a:extLst>
            </p:cNvPr>
            <p:cNvSpPr/>
            <p:nvPr/>
          </p:nvSpPr>
          <p:spPr>
            <a:xfrm>
              <a:off x="4044775" y="2558375"/>
              <a:ext cx="56" cy="56"/>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56;p43">
              <a:extLst>
                <a:ext uri="{FF2B5EF4-FFF2-40B4-BE49-F238E27FC236}">
                  <a16:creationId xmlns:a16="http://schemas.microsoft.com/office/drawing/2014/main" id="{8D1B1CA9-9982-4B3B-8520-75A5FFCDB5BB}"/>
                </a:ext>
              </a:extLst>
            </p:cNvPr>
            <p:cNvSpPr/>
            <p:nvPr/>
          </p:nvSpPr>
          <p:spPr>
            <a:xfrm>
              <a:off x="4047705" y="2608117"/>
              <a:ext cx="56" cy="56"/>
            </a:xfrm>
            <a:custGeom>
              <a:avLst/>
              <a:gdLst/>
              <a:ahLst/>
              <a:cxnLst/>
              <a:rect l="l" t="t" r="r" b="b"/>
              <a:pathLst>
                <a:path w="1" h="1" extrusionOk="0">
                  <a:moveTo>
                    <a:pt x="0" y="1"/>
                  </a:moveTo>
                  <a:lnTo>
                    <a:pt x="0" y="1"/>
                  </a:lnTo>
                  <a:lnTo>
                    <a:pt x="0" y="1"/>
                  </a:lnTo>
                  <a:lnTo>
                    <a:pt x="0" y="1"/>
                  </a:lnTo>
                  <a:lnTo>
                    <a:pt x="0" y="1"/>
                  </a:lnTo>
                  <a:close/>
                </a:path>
              </a:pathLst>
            </a:custGeom>
            <a:solidFill>
              <a:srgbClr val="FFD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57;p43">
              <a:extLst>
                <a:ext uri="{FF2B5EF4-FFF2-40B4-BE49-F238E27FC236}">
                  <a16:creationId xmlns:a16="http://schemas.microsoft.com/office/drawing/2014/main" id="{2C935A25-F83A-4124-9A12-44883CD945F2}"/>
                </a:ext>
              </a:extLst>
            </p:cNvPr>
            <p:cNvSpPr/>
            <p:nvPr/>
          </p:nvSpPr>
          <p:spPr>
            <a:xfrm>
              <a:off x="4101785" y="2502829"/>
              <a:ext cx="426738" cy="314448"/>
            </a:xfrm>
            <a:custGeom>
              <a:avLst/>
              <a:gdLst/>
              <a:ahLst/>
              <a:cxnLst/>
              <a:rect l="l" t="t" r="r" b="b"/>
              <a:pathLst>
                <a:path w="7575" h="5582" extrusionOk="0">
                  <a:moveTo>
                    <a:pt x="105" y="0"/>
                  </a:moveTo>
                  <a:cubicBezTo>
                    <a:pt x="79" y="0"/>
                    <a:pt x="27" y="26"/>
                    <a:pt x="27" y="52"/>
                  </a:cubicBezTo>
                  <a:cubicBezTo>
                    <a:pt x="1" y="78"/>
                    <a:pt x="1" y="104"/>
                    <a:pt x="27" y="130"/>
                  </a:cubicBezTo>
                  <a:cubicBezTo>
                    <a:pt x="364" y="779"/>
                    <a:pt x="780" y="1376"/>
                    <a:pt x="1221" y="1947"/>
                  </a:cubicBezTo>
                  <a:cubicBezTo>
                    <a:pt x="1481" y="2285"/>
                    <a:pt x="1740" y="2596"/>
                    <a:pt x="1974" y="2830"/>
                  </a:cubicBezTo>
                  <a:cubicBezTo>
                    <a:pt x="2207" y="3090"/>
                    <a:pt x="2545" y="3427"/>
                    <a:pt x="2856" y="3713"/>
                  </a:cubicBezTo>
                  <a:lnTo>
                    <a:pt x="2934" y="3791"/>
                  </a:lnTo>
                  <a:cubicBezTo>
                    <a:pt x="3064" y="3894"/>
                    <a:pt x="3194" y="3998"/>
                    <a:pt x="3324" y="4102"/>
                  </a:cubicBezTo>
                  <a:cubicBezTo>
                    <a:pt x="3428" y="4206"/>
                    <a:pt x="3635" y="4336"/>
                    <a:pt x="3791" y="4440"/>
                  </a:cubicBezTo>
                  <a:cubicBezTo>
                    <a:pt x="4103" y="4673"/>
                    <a:pt x="4466" y="4881"/>
                    <a:pt x="4829" y="5063"/>
                  </a:cubicBezTo>
                  <a:cubicBezTo>
                    <a:pt x="5167" y="5218"/>
                    <a:pt x="5530" y="5348"/>
                    <a:pt x="5920" y="5452"/>
                  </a:cubicBezTo>
                  <a:cubicBezTo>
                    <a:pt x="6102" y="5504"/>
                    <a:pt x="6309" y="5530"/>
                    <a:pt x="6491" y="5556"/>
                  </a:cubicBezTo>
                  <a:cubicBezTo>
                    <a:pt x="6595" y="5556"/>
                    <a:pt x="6699" y="5582"/>
                    <a:pt x="6777" y="5582"/>
                  </a:cubicBezTo>
                  <a:lnTo>
                    <a:pt x="7088" y="5582"/>
                  </a:lnTo>
                  <a:cubicBezTo>
                    <a:pt x="7192" y="5582"/>
                    <a:pt x="7270" y="5530"/>
                    <a:pt x="7348" y="5478"/>
                  </a:cubicBezTo>
                  <a:cubicBezTo>
                    <a:pt x="7574" y="5302"/>
                    <a:pt x="7435" y="4906"/>
                    <a:pt x="7142" y="4906"/>
                  </a:cubicBezTo>
                  <a:cubicBezTo>
                    <a:pt x="7133" y="4906"/>
                    <a:pt x="7123" y="4906"/>
                    <a:pt x="7114" y="4907"/>
                  </a:cubicBezTo>
                  <a:cubicBezTo>
                    <a:pt x="7062" y="4907"/>
                    <a:pt x="6984" y="4881"/>
                    <a:pt x="6932" y="4881"/>
                  </a:cubicBezTo>
                  <a:lnTo>
                    <a:pt x="6828" y="4855"/>
                  </a:lnTo>
                  <a:lnTo>
                    <a:pt x="6621" y="4829"/>
                  </a:lnTo>
                  <a:cubicBezTo>
                    <a:pt x="5998" y="4725"/>
                    <a:pt x="5427" y="4569"/>
                    <a:pt x="4855" y="4336"/>
                  </a:cubicBezTo>
                  <a:cubicBezTo>
                    <a:pt x="4518" y="4154"/>
                    <a:pt x="4180" y="3972"/>
                    <a:pt x="3843" y="3791"/>
                  </a:cubicBezTo>
                  <a:cubicBezTo>
                    <a:pt x="3661" y="3661"/>
                    <a:pt x="3479" y="3557"/>
                    <a:pt x="3298" y="3427"/>
                  </a:cubicBezTo>
                  <a:cubicBezTo>
                    <a:pt x="3116" y="3323"/>
                    <a:pt x="2986" y="3220"/>
                    <a:pt x="2779" y="3064"/>
                  </a:cubicBezTo>
                  <a:cubicBezTo>
                    <a:pt x="2000" y="2415"/>
                    <a:pt x="1299" y="1688"/>
                    <a:pt x="728" y="883"/>
                  </a:cubicBezTo>
                  <a:cubicBezTo>
                    <a:pt x="546" y="623"/>
                    <a:pt x="338" y="338"/>
                    <a:pt x="182" y="52"/>
                  </a:cubicBezTo>
                  <a:cubicBezTo>
                    <a:pt x="182" y="34"/>
                    <a:pt x="170" y="16"/>
                    <a:pt x="144" y="16"/>
                  </a:cubicBezTo>
                  <a:cubicBezTo>
                    <a:pt x="133" y="16"/>
                    <a:pt x="120" y="19"/>
                    <a:pt x="105" y="26"/>
                  </a:cubicBezTo>
                  <a:lnTo>
                    <a:pt x="105" y="0"/>
                  </a:ln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8;p43">
              <a:extLst>
                <a:ext uri="{FF2B5EF4-FFF2-40B4-BE49-F238E27FC236}">
                  <a16:creationId xmlns:a16="http://schemas.microsoft.com/office/drawing/2014/main" id="{A97C8785-91D4-4E41-8A71-2114CB606C28}"/>
                </a:ext>
              </a:extLst>
            </p:cNvPr>
            <p:cNvSpPr/>
            <p:nvPr/>
          </p:nvSpPr>
          <p:spPr>
            <a:xfrm>
              <a:off x="4174907" y="2761684"/>
              <a:ext cx="263310" cy="150689"/>
            </a:xfrm>
            <a:custGeom>
              <a:avLst/>
              <a:gdLst/>
              <a:ahLst/>
              <a:cxnLst/>
              <a:rect l="l" t="t" r="r" b="b"/>
              <a:pathLst>
                <a:path w="4674" h="2675" extrusionOk="0">
                  <a:moveTo>
                    <a:pt x="157" y="0"/>
                  </a:moveTo>
                  <a:cubicBezTo>
                    <a:pt x="53" y="0"/>
                    <a:pt x="1" y="130"/>
                    <a:pt x="79" y="182"/>
                  </a:cubicBezTo>
                  <a:cubicBezTo>
                    <a:pt x="624" y="805"/>
                    <a:pt x="1273" y="1324"/>
                    <a:pt x="1974" y="1740"/>
                  </a:cubicBezTo>
                  <a:cubicBezTo>
                    <a:pt x="2337" y="1947"/>
                    <a:pt x="2701" y="2129"/>
                    <a:pt x="3090" y="2285"/>
                  </a:cubicBezTo>
                  <a:cubicBezTo>
                    <a:pt x="3272" y="2363"/>
                    <a:pt x="3480" y="2441"/>
                    <a:pt x="3687" y="2519"/>
                  </a:cubicBezTo>
                  <a:cubicBezTo>
                    <a:pt x="3869" y="2571"/>
                    <a:pt x="3999" y="2597"/>
                    <a:pt x="4155" y="2648"/>
                  </a:cubicBezTo>
                  <a:lnTo>
                    <a:pt x="4258" y="2674"/>
                  </a:lnTo>
                  <a:lnTo>
                    <a:pt x="4336" y="2674"/>
                  </a:lnTo>
                  <a:cubicBezTo>
                    <a:pt x="4466" y="2674"/>
                    <a:pt x="4596" y="2571"/>
                    <a:pt x="4648" y="2441"/>
                  </a:cubicBezTo>
                  <a:cubicBezTo>
                    <a:pt x="4674" y="2363"/>
                    <a:pt x="4648" y="2285"/>
                    <a:pt x="4622" y="2207"/>
                  </a:cubicBezTo>
                  <a:cubicBezTo>
                    <a:pt x="4544" y="2103"/>
                    <a:pt x="4440" y="2051"/>
                    <a:pt x="4336" y="2051"/>
                  </a:cubicBezTo>
                  <a:lnTo>
                    <a:pt x="4284" y="2051"/>
                  </a:lnTo>
                  <a:cubicBezTo>
                    <a:pt x="3999" y="1999"/>
                    <a:pt x="3713" y="1947"/>
                    <a:pt x="3428" y="1870"/>
                  </a:cubicBezTo>
                  <a:cubicBezTo>
                    <a:pt x="3298" y="1844"/>
                    <a:pt x="3142" y="1792"/>
                    <a:pt x="3012" y="1740"/>
                  </a:cubicBezTo>
                  <a:cubicBezTo>
                    <a:pt x="2856" y="1714"/>
                    <a:pt x="2701" y="1636"/>
                    <a:pt x="2571" y="1584"/>
                  </a:cubicBezTo>
                  <a:cubicBezTo>
                    <a:pt x="1974" y="1350"/>
                    <a:pt x="1429" y="1013"/>
                    <a:pt x="909" y="649"/>
                  </a:cubicBezTo>
                  <a:cubicBezTo>
                    <a:pt x="676" y="468"/>
                    <a:pt x="442" y="260"/>
                    <a:pt x="234" y="26"/>
                  </a:cubicBezTo>
                  <a:cubicBezTo>
                    <a:pt x="208" y="0"/>
                    <a:pt x="183" y="0"/>
                    <a:pt x="157" y="0"/>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9;p43">
              <a:extLst>
                <a:ext uri="{FF2B5EF4-FFF2-40B4-BE49-F238E27FC236}">
                  <a16:creationId xmlns:a16="http://schemas.microsoft.com/office/drawing/2014/main" id="{1405F4E7-E5B8-4486-BC5F-9096C6D222ED}"/>
                </a:ext>
              </a:extLst>
            </p:cNvPr>
            <p:cNvSpPr/>
            <p:nvPr/>
          </p:nvSpPr>
          <p:spPr>
            <a:xfrm>
              <a:off x="4695546" y="2776330"/>
              <a:ext cx="585095" cy="149225"/>
            </a:xfrm>
            <a:custGeom>
              <a:avLst/>
              <a:gdLst/>
              <a:ahLst/>
              <a:cxnLst/>
              <a:rect l="l" t="t" r="r" b="b"/>
              <a:pathLst>
                <a:path w="10386" h="2649" extrusionOk="0">
                  <a:moveTo>
                    <a:pt x="10307" y="0"/>
                  </a:moveTo>
                  <a:lnTo>
                    <a:pt x="10255" y="26"/>
                  </a:lnTo>
                  <a:cubicBezTo>
                    <a:pt x="10229" y="26"/>
                    <a:pt x="10203" y="26"/>
                    <a:pt x="10203" y="52"/>
                  </a:cubicBezTo>
                  <a:cubicBezTo>
                    <a:pt x="10074" y="130"/>
                    <a:pt x="9970" y="234"/>
                    <a:pt x="9866" y="312"/>
                  </a:cubicBezTo>
                  <a:cubicBezTo>
                    <a:pt x="9243" y="727"/>
                    <a:pt x="8542" y="1090"/>
                    <a:pt x="7841" y="1350"/>
                  </a:cubicBezTo>
                  <a:cubicBezTo>
                    <a:pt x="7400" y="1506"/>
                    <a:pt x="6958" y="1610"/>
                    <a:pt x="6543" y="1713"/>
                  </a:cubicBezTo>
                  <a:cubicBezTo>
                    <a:pt x="6102" y="1817"/>
                    <a:pt x="5660" y="1895"/>
                    <a:pt x="5245" y="1947"/>
                  </a:cubicBezTo>
                  <a:lnTo>
                    <a:pt x="5167" y="1947"/>
                  </a:lnTo>
                  <a:cubicBezTo>
                    <a:pt x="4985" y="1973"/>
                    <a:pt x="4778" y="1973"/>
                    <a:pt x="4596" y="1973"/>
                  </a:cubicBezTo>
                  <a:cubicBezTo>
                    <a:pt x="4535" y="1982"/>
                    <a:pt x="4472" y="1985"/>
                    <a:pt x="4407" y="1985"/>
                  </a:cubicBezTo>
                  <a:cubicBezTo>
                    <a:pt x="4279" y="1985"/>
                    <a:pt x="4146" y="1973"/>
                    <a:pt x="4025" y="1973"/>
                  </a:cubicBezTo>
                  <a:lnTo>
                    <a:pt x="3921" y="1973"/>
                  </a:lnTo>
                  <a:cubicBezTo>
                    <a:pt x="3142" y="1973"/>
                    <a:pt x="2363" y="1843"/>
                    <a:pt x="1610" y="1636"/>
                  </a:cubicBezTo>
                  <a:cubicBezTo>
                    <a:pt x="1273" y="1532"/>
                    <a:pt x="987" y="1428"/>
                    <a:pt x="702" y="1324"/>
                  </a:cubicBezTo>
                  <a:lnTo>
                    <a:pt x="650" y="1298"/>
                  </a:lnTo>
                  <a:cubicBezTo>
                    <a:pt x="572" y="1246"/>
                    <a:pt x="494" y="1246"/>
                    <a:pt x="416" y="1220"/>
                  </a:cubicBezTo>
                  <a:lnTo>
                    <a:pt x="338" y="1220"/>
                  </a:lnTo>
                  <a:cubicBezTo>
                    <a:pt x="234" y="1246"/>
                    <a:pt x="131" y="1324"/>
                    <a:pt x="79" y="1402"/>
                  </a:cubicBezTo>
                  <a:cubicBezTo>
                    <a:pt x="27" y="1506"/>
                    <a:pt x="1" y="1610"/>
                    <a:pt x="27" y="1713"/>
                  </a:cubicBezTo>
                  <a:cubicBezTo>
                    <a:pt x="53" y="1817"/>
                    <a:pt x="131" y="1921"/>
                    <a:pt x="209" y="1973"/>
                  </a:cubicBezTo>
                  <a:lnTo>
                    <a:pt x="312" y="2025"/>
                  </a:lnTo>
                  <a:lnTo>
                    <a:pt x="442" y="2077"/>
                  </a:lnTo>
                  <a:cubicBezTo>
                    <a:pt x="546" y="2129"/>
                    <a:pt x="650" y="2181"/>
                    <a:pt x="728" y="2233"/>
                  </a:cubicBezTo>
                  <a:cubicBezTo>
                    <a:pt x="909" y="2285"/>
                    <a:pt x="1091" y="2362"/>
                    <a:pt x="1273" y="2414"/>
                  </a:cubicBezTo>
                  <a:cubicBezTo>
                    <a:pt x="1429" y="2440"/>
                    <a:pt x="1610" y="2492"/>
                    <a:pt x="1818" y="2518"/>
                  </a:cubicBezTo>
                  <a:cubicBezTo>
                    <a:pt x="2026" y="2570"/>
                    <a:pt x="2259" y="2596"/>
                    <a:pt x="2467" y="2622"/>
                  </a:cubicBezTo>
                  <a:cubicBezTo>
                    <a:pt x="2649" y="2622"/>
                    <a:pt x="2857" y="2648"/>
                    <a:pt x="3090" y="2648"/>
                  </a:cubicBezTo>
                  <a:lnTo>
                    <a:pt x="3661" y="2648"/>
                  </a:lnTo>
                  <a:cubicBezTo>
                    <a:pt x="3843" y="2648"/>
                    <a:pt x="4077" y="2622"/>
                    <a:pt x="4258" y="2596"/>
                  </a:cubicBezTo>
                  <a:cubicBezTo>
                    <a:pt x="4466" y="2570"/>
                    <a:pt x="4700" y="2544"/>
                    <a:pt x="4907" y="2518"/>
                  </a:cubicBezTo>
                  <a:cubicBezTo>
                    <a:pt x="5141" y="2492"/>
                    <a:pt x="5245" y="2466"/>
                    <a:pt x="5401" y="2414"/>
                  </a:cubicBezTo>
                  <a:lnTo>
                    <a:pt x="5505" y="2414"/>
                  </a:lnTo>
                  <a:cubicBezTo>
                    <a:pt x="5712" y="2362"/>
                    <a:pt x="5920" y="2311"/>
                    <a:pt x="6128" y="2259"/>
                  </a:cubicBezTo>
                  <a:cubicBezTo>
                    <a:pt x="6543" y="2155"/>
                    <a:pt x="6932" y="2025"/>
                    <a:pt x="7322" y="1869"/>
                  </a:cubicBezTo>
                  <a:cubicBezTo>
                    <a:pt x="8049" y="1610"/>
                    <a:pt x="8750" y="1272"/>
                    <a:pt x="9425" y="857"/>
                  </a:cubicBezTo>
                  <a:cubicBezTo>
                    <a:pt x="9762" y="649"/>
                    <a:pt x="10048" y="415"/>
                    <a:pt x="10359" y="182"/>
                  </a:cubicBezTo>
                  <a:cubicBezTo>
                    <a:pt x="10385" y="156"/>
                    <a:pt x="10385" y="130"/>
                    <a:pt x="10385" y="104"/>
                  </a:cubicBezTo>
                  <a:cubicBezTo>
                    <a:pt x="10385" y="78"/>
                    <a:pt x="10385" y="52"/>
                    <a:pt x="10359" y="52"/>
                  </a:cubicBezTo>
                  <a:cubicBezTo>
                    <a:pt x="10333" y="26"/>
                    <a:pt x="10307" y="0"/>
                    <a:pt x="10307" y="0"/>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0;p43">
              <a:extLst>
                <a:ext uri="{FF2B5EF4-FFF2-40B4-BE49-F238E27FC236}">
                  <a16:creationId xmlns:a16="http://schemas.microsoft.com/office/drawing/2014/main" id="{81392A36-2BEF-447A-BE97-0FDC0A456C4B}"/>
                </a:ext>
              </a:extLst>
            </p:cNvPr>
            <p:cNvSpPr/>
            <p:nvPr/>
          </p:nvSpPr>
          <p:spPr>
            <a:xfrm>
              <a:off x="4694082" y="2963190"/>
              <a:ext cx="313054" cy="82245"/>
            </a:xfrm>
            <a:custGeom>
              <a:avLst/>
              <a:gdLst/>
              <a:ahLst/>
              <a:cxnLst/>
              <a:rect l="l" t="t" r="r" b="b"/>
              <a:pathLst>
                <a:path w="5557" h="1460" extrusionOk="0">
                  <a:moveTo>
                    <a:pt x="271" y="1"/>
                  </a:moveTo>
                  <a:cubicBezTo>
                    <a:pt x="182" y="1"/>
                    <a:pt x="98" y="68"/>
                    <a:pt x="53" y="136"/>
                  </a:cubicBezTo>
                  <a:cubicBezTo>
                    <a:pt x="27" y="214"/>
                    <a:pt x="1" y="292"/>
                    <a:pt x="27" y="369"/>
                  </a:cubicBezTo>
                  <a:cubicBezTo>
                    <a:pt x="53" y="447"/>
                    <a:pt x="105" y="499"/>
                    <a:pt x="183" y="525"/>
                  </a:cubicBezTo>
                  <a:cubicBezTo>
                    <a:pt x="572" y="733"/>
                    <a:pt x="961" y="889"/>
                    <a:pt x="1377" y="1018"/>
                  </a:cubicBezTo>
                  <a:cubicBezTo>
                    <a:pt x="1584" y="1096"/>
                    <a:pt x="1792" y="1122"/>
                    <a:pt x="2026" y="1174"/>
                  </a:cubicBezTo>
                  <a:cubicBezTo>
                    <a:pt x="2285" y="1252"/>
                    <a:pt x="2545" y="1278"/>
                    <a:pt x="2753" y="1304"/>
                  </a:cubicBezTo>
                  <a:cubicBezTo>
                    <a:pt x="3168" y="1356"/>
                    <a:pt x="3609" y="1408"/>
                    <a:pt x="4103" y="1434"/>
                  </a:cubicBezTo>
                  <a:cubicBezTo>
                    <a:pt x="4466" y="1434"/>
                    <a:pt x="4830" y="1460"/>
                    <a:pt x="5167" y="1460"/>
                  </a:cubicBezTo>
                  <a:lnTo>
                    <a:pt x="5479" y="1460"/>
                  </a:lnTo>
                  <a:cubicBezTo>
                    <a:pt x="5556" y="1434"/>
                    <a:pt x="5556" y="1278"/>
                    <a:pt x="5479" y="1252"/>
                  </a:cubicBezTo>
                  <a:lnTo>
                    <a:pt x="5349" y="1252"/>
                  </a:lnTo>
                  <a:cubicBezTo>
                    <a:pt x="5231" y="1259"/>
                    <a:pt x="5112" y="1262"/>
                    <a:pt x="4995" y="1262"/>
                  </a:cubicBezTo>
                  <a:cubicBezTo>
                    <a:pt x="4673" y="1262"/>
                    <a:pt x="4355" y="1238"/>
                    <a:pt x="4051" y="1200"/>
                  </a:cubicBezTo>
                  <a:cubicBezTo>
                    <a:pt x="3843" y="1148"/>
                    <a:pt x="3609" y="1122"/>
                    <a:pt x="3376" y="1070"/>
                  </a:cubicBezTo>
                  <a:cubicBezTo>
                    <a:pt x="3142" y="1044"/>
                    <a:pt x="2908" y="967"/>
                    <a:pt x="2675" y="915"/>
                  </a:cubicBezTo>
                  <a:cubicBezTo>
                    <a:pt x="2208" y="785"/>
                    <a:pt x="1766" y="629"/>
                    <a:pt x="1325" y="447"/>
                  </a:cubicBezTo>
                  <a:lnTo>
                    <a:pt x="1325" y="447"/>
                  </a:lnTo>
                  <a:lnTo>
                    <a:pt x="1377" y="473"/>
                  </a:lnTo>
                  <a:cubicBezTo>
                    <a:pt x="1039" y="318"/>
                    <a:pt x="754" y="188"/>
                    <a:pt x="468" y="32"/>
                  </a:cubicBezTo>
                  <a:cubicBezTo>
                    <a:pt x="416" y="6"/>
                    <a:pt x="390" y="6"/>
                    <a:pt x="338" y="6"/>
                  </a:cubicBezTo>
                  <a:lnTo>
                    <a:pt x="312" y="6"/>
                  </a:lnTo>
                  <a:cubicBezTo>
                    <a:pt x="298" y="3"/>
                    <a:pt x="285" y="1"/>
                    <a:pt x="271" y="1"/>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1;p43">
              <a:extLst>
                <a:ext uri="{FF2B5EF4-FFF2-40B4-BE49-F238E27FC236}">
                  <a16:creationId xmlns:a16="http://schemas.microsoft.com/office/drawing/2014/main" id="{C7A537C9-55FD-41C0-976B-B32071C7F632}"/>
                </a:ext>
              </a:extLst>
            </p:cNvPr>
            <p:cNvSpPr/>
            <p:nvPr/>
          </p:nvSpPr>
          <p:spPr>
            <a:xfrm>
              <a:off x="4152993" y="2713405"/>
              <a:ext cx="596757" cy="835129"/>
            </a:xfrm>
            <a:custGeom>
              <a:avLst/>
              <a:gdLst/>
              <a:ahLst/>
              <a:cxnLst/>
              <a:rect l="l" t="t" r="r" b="b"/>
              <a:pathLst>
                <a:path w="10593" h="14825" extrusionOk="0">
                  <a:moveTo>
                    <a:pt x="8282" y="1"/>
                  </a:moveTo>
                  <a:cubicBezTo>
                    <a:pt x="8230" y="1"/>
                    <a:pt x="8204" y="27"/>
                    <a:pt x="8152" y="53"/>
                  </a:cubicBezTo>
                  <a:cubicBezTo>
                    <a:pt x="8022" y="131"/>
                    <a:pt x="7866" y="208"/>
                    <a:pt x="7711" y="286"/>
                  </a:cubicBezTo>
                  <a:cubicBezTo>
                    <a:pt x="7555" y="338"/>
                    <a:pt x="7373" y="390"/>
                    <a:pt x="7192" y="416"/>
                  </a:cubicBezTo>
                  <a:lnTo>
                    <a:pt x="7010" y="416"/>
                  </a:lnTo>
                  <a:cubicBezTo>
                    <a:pt x="6906" y="416"/>
                    <a:pt x="6828" y="416"/>
                    <a:pt x="6750" y="390"/>
                  </a:cubicBezTo>
                  <a:cubicBezTo>
                    <a:pt x="6672" y="390"/>
                    <a:pt x="6620" y="364"/>
                    <a:pt x="6568" y="364"/>
                  </a:cubicBezTo>
                  <a:cubicBezTo>
                    <a:pt x="6555" y="351"/>
                    <a:pt x="6542" y="345"/>
                    <a:pt x="6530" y="345"/>
                  </a:cubicBezTo>
                  <a:cubicBezTo>
                    <a:pt x="6517" y="345"/>
                    <a:pt x="6504" y="351"/>
                    <a:pt x="6491" y="364"/>
                  </a:cubicBezTo>
                  <a:lnTo>
                    <a:pt x="6439" y="364"/>
                  </a:lnTo>
                  <a:cubicBezTo>
                    <a:pt x="6426" y="351"/>
                    <a:pt x="6413" y="345"/>
                    <a:pt x="6403" y="345"/>
                  </a:cubicBezTo>
                  <a:cubicBezTo>
                    <a:pt x="6393" y="345"/>
                    <a:pt x="6387" y="351"/>
                    <a:pt x="6387" y="364"/>
                  </a:cubicBezTo>
                  <a:cubicBezTo>
                    <a:pt x="6309" y="364"/>
                    <a:pt x="6257" y="416"/>
                    <a:pt x="6205" y="468"/>
                  </a:cubicBezTo>
                  <a:cubicBezTo>
                    <a:pt x="5919" y="1143"/>
                    <a:pt x="5530" y="1766"/>
                    <a:pt x="5089" y="2337"/>
                  </a:cubicBezTo>
                  <a:lnTo>
                    <a:pt x="5115" y="2311"/>
                  </a:lnTo>
                  <a:lnTo>
                    <a:pt x="5115" y="2311"/>
                  </a:lnTo>
                  <a:cubicBezTo>
                    <a:pt x="4544" y="3012"/>
                    <a:pt x="3920" y="3687"/>
                    <a:pt x="3297" y="4336"/>
                  </a:cubicBezTo>
                  <a:cubicBezTo>
                    <a:pt x="2700" y="4907"/>
                    <a:pt x="2103" y="5530"/>
                    <a:pt x="1558" y="6179"/>
                  </a:cubicBezTo>
                  <a:cubicBezTo>
                    <a:pt x="1298" y="6517"/>
                    <a:pt x="1039" y="6880"/>
                    <a:pt x="805" y="7270"/>
                  </a:cubicBezTo>
                  <a:cubicBezTo>
                    <a:pt x="597" y="7607"/>
                    <a:pt x="442" y="7997"/>
                    <a:pt x="312" y="8360"/>
                  </a:cubicBezTo>
                  <a:cubicBezTo>
                    <a:pt x="208" y="8724"/>
                    <a:pt x="130" y="9113"/>
                    <a:pt x="104" y="9476"/>
                  </a:cubicBezTo>
                  <a:cubicBezTo>
                    <a:pt x="0" y="10567"/>
                    <a:pt x="312" y="11657"/>
                    <a:pt x="935" y="12540"/>
                  </a:cubicBezTo>
                  <a:cubicBezTo>
                    <a:pt x="1402" y="13189"/>
                    <a:pt x="1999" y="13708"/>
                    <a:pt x="2700" y="14097"/>
                  </a:cubicBezTo>
                  <a:cubicBezTo>
                    <a:pt x="3064" y="14331"/>
                    <a:pt x="3453" y="14487"/>
                    <a:pt x="3843" y="14617"/>
                  </a:cubicBezTo>
                  <a:cubicBezTo>
                    <a:pt x="4232" y="14746"/>
                    <a:pt x="4647" y="14798"/>
                    <a:pt x="5063" y="14824"/>
                  </a:cubicBezTo>
                  <a:lnTo>
                    <a:pt x="5167" y="14824"/>
                  </a:lnTo>
                  <a:cubicBezTo>
                    <a:pt x="5919" y="14798"/>
                    <a:pt x="6672" y="14617"/>
                    <a:pt x="7321" y="14253"/>
                  </a:cubicBezTo>
                  <a:cubicBezTo>
                    <a:pt x="8022" y="13864"/>
                    <a:pt x="8619" y="13319"/>
                    <a:pt x="9061" y="12644"/>
                  </a:cubicBezTo>
                  <a:cubicBezTo>
                    <a:pt x="9320" y="12254"/>
                    <a:pt x="9528" y="11865"/>
                    <a:pt x="9658" y="11423"/>
                  </a:cubicBezTo>
                  <a:cubicBezTo>
                    <a:pt x="9840" y="10982"/>
                    <a:pt x="9969" y="10489"/>
                    <a:pt x="10047" y="10022"/>
                  </a:cubicBezTo>
                  <a:cubicBezTo>
                    <a:pt x="10177" y="9009"/>
                    <a:pt x="10255" y="8023"/>
                    <a:pt x="10229" y="7010"/>
                  </a:cubicBezTo>
                  <a:lnTo>
                    <a:pt x="10229" y="6802"/>
                  </a:lnTo>
                  <a:cubicBezTo>
                    <a:pt x="10229" y="6387"/>
                    <a:pt x="10229" y="5972"/>
                    <a:pt x="10255" y="5530"/>
                  </a:cubicBezTo>
                  <a:lnTo>
                    <a:pt x="10281" y="5037"/>
                  </a:lnTo>
                  <a:cubicBezTo>
                    <a:pt x="10281" y="4674"/>
                    <a:pt x="10307" y="4310"/>
                    <a:pt x="10333" y="3947"/>
                  </a:cubicBezTo>
                  <a:cubicBezTo>
                    <a:pt x="10333" y="3583"/>
                    <a:pt x="10359" y="3272"/>
                    <a:pt x="10411" y="2960"/>
                  </a:cubicBezTo>
                  <a:cubicBezTo>
                    <a:pt x="10437" y="2649"/>
                    <a:pt x="10514" y="2337"/>
                    <a:pt x="10592" y="2026"/>
                  </a:cubicBezTo>
                  <a:cubicBezTo>
                    <a:pt x="10592" y="2000"/>
                    <a:pt x="10592" y="1948"/>
                    <a:pt x="10592" y="1896"/>
                  </a:cubicBezTo>
                  <a:cubicBezTo>
                    <a:pt x="10592" y="1818"/>
                    <a:pt x="10566" y="1740"/>
                    <a:pt x="10514" y="1688"/>
                  </a:cubicBezTo>
                  <a:cubicBezTo>
                    <a:pt x="10463" y="1662"/>
                    <a:pt x="10411" y="1636"/>
                    <a:pt x="10359" y="1636"/>
                  </a:cubicBezTo>
                  <a:lnTo>
                    <a:pt x="10099" y="1636"/>
                  </a:lnTo>
                  <a:cubicBezTo>
                    <a:pt x="9995" y="1610"/>
                    <a:pt x="9891" y="1584"/>
                    <a:pt x="9814" y="1532"/>
                  </a:cubicBezTo>
                  <a:cubicBezTo>
                    <a:pt x="9658" y="1480"/>
                    <a:pt x="9554" y="1403"/>
                    <a:pt x="9424" y="1299"/>
                  </a:cubicBezTo>
                  <a:cubicBezTo>
                    <a:pt x="9216" y="1143"/>
                    <a:pt x="9061" y="961"/>
                    <a:pt x="8905" y="754"/>
                  </a:cubicBezTo>
                  <a:cubicBezTo>
                    <a:pt x="8749" y="546"/>
                    <a:pt x="8619" y="364"/>
                    <a:pt x="8516" y="156"/>
                  </a:cubicBezTo>
                  <a:cubicBezTo>
                    <a:pt x="8464" y="53"/>
                    <a:pt x="8360" y="1"/>
                    <a:pt x="8282" y="1"/>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62;p43">
              <a:extLst>
                <a:ext uri="{FF2B5EF4-FFF2-40B4-BE49-F238E27FC236}">
                  <a16:creationId xmlns:a16="http://schemas.microsoft.com/office/drawing/2014/main" id="{25DF4001-0E8F-40EF-A974-E94CDAD93AF0}"/>
                </a:ext>
              </a:extLst>
            </p:cNvPr>
            <p:cNvSpPr/>
            <p:nvPr/>
          </p:nvSpPr>
          <p:spPr>
            <a:xfrm>
              <a:off x="4730642" y="2811426"/>
              <a:ext cx="20562" cy="52671"/>
            </a:xfrm>
            <a:custGeom>
              <a:avLst/>
              <a:gdLst/>
              <a:ahLst/>
              <a:cxnLst/>
              <a:rect l="l" t="t" r="r" b="b"/>
              <a:pathLst>
                <a:path w="365" h="935" extrusionOk="0">
                  <a:moveTo>
                    <a:pt x="286" y="0"/>
                  </a:moveTo>
                  <a:cubicBezTo>
                    <a:pt x="260" y="0"/>
                    <a:pt x="235" y="0"/>
                    <a:pt x="235" y="26"/>
                  </a:cubicBezTo>
                  <a:cubicBezTo>
                    <a:pt x="209" y="26"/>
                    <a:pt x="183" y="52"/>
                    <a:pt x="183" y="78"/>
                  </a:cubicBezTo>
                  <a:cubicBezTo>
                    <a:pt x="131" y="338"/>
                    <a:pt x="53" y="571"/>
                    <a:pt x="1" y="831"/>
                  </a:cubicBezTo>
                  <a:cubicBezTo>
                    <a:pt x="1" y="883"/>
                    <a:pt x="27" y="935"/>
                    <a:pt x="79" y="935"/>
                  </a:cubicBezTo>
                  <a:cubicBezTo>
                    <a:pt x="131" y="935"/>
                    <a:pt x="157" y="909"/>
                    <a:pt x="183" y="857"/>
                  </a:cubicBezTo>
                  <a:cubicBezTo>
                    <a:pt x="235" y="597"/>
                    <a:pt x="312" y="364"/>
                    <a:pt x="364" y="104"/>
                  </a:cubicBezTo>
                  <a:cubicBezTo>
                    <a:pt x="364" y="52"/>
                    <a:pt x="338" y="26"/>
                    <a:pt x="28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63;p43">
              <a:extLst>
                <a:ext uri="{FF2B5EF4-FFF2-40B4-BE49-F238E27FC236}">
                  <a16:creationId xmlns:a16="http://schemas.microsoft.com/office/drawing/2014/main" id="{7AEB67EF-F353-409B-982E-22C6DC5AB1FF}"/>
                </a:ext>
              </a:extLst>
            </p:cNvPr>
            <p:cNvSpPr/>
            <p:nvPr/>
          </p:nvSpPr>
          <p:spPr>
            <a:xfrm>
              <a:off x="4727713" y="2809962"/>
              <a:ext cx="24956" cy="57065"/>
            </a:xfrm>
            <a:custGeom>
              <a:avLst/>
              <a:gdLst/>
              <a:ahLst/>
              <a:cxnLst/>
              <a:rect l="l" t="t" r="r" b="b"/>
              <a:pathLst>
                <a:path w="443" h="1013" extrusionOk="0">
                  <a:moveTo>
                    <a:pt x="364" y="0"/>
                  </a:moveTo>
                  <a:cubicBezTo>
                    <a:pt x="312" y="0"/>
                    <a:pt x="287" y="0"/>
                    <a:pt x="287" y="52"/>
                  </a:cubicBezTo>
                  <a:cubicBezTo>
                    <a:pt x="183" y="312"/>
                    <a:pt x="105" y="623"/>
                    <a:pt x="27" y="909"/>
                  </a:cubicBezTo>
                  <a:cubicBezTo>
                    <a:pt x="1" y="909"/>
                    <a:pt x="1" y="935"/>
                    <a:pt x="27" y="961"/>
                  </a:cubicBezTo>
                  <a:cubicBezTo>
                    <a:pt x="27" y="987"/>
                    <a:pt x="53" y="987"/>
                    <a:pt x="79" y="1013"/>
                  </a:cubicBezTo>
                  <a:cubicBezTo>
                    <a:pt x="105" y="1013"/>
                    <a:pt x="157" y="1013"/>
                    <a:pt x="183" y="961"/>
                  </a:cubicBezTo>
                  <a:cubicBezTo>
                    <a:pt x="261" y="675"/>
                    <a:pt x="338" y="390"/>
                    <a:pt x="442" y="104"/>
                  </a:cubicBezTo>
                  <a:cubicBezTo>
                    <a:pt x="442" y="78"/>
                    <a:pt x="442" y="52"/>
                    <a:pt x="442" y="52"/>
                  </a:cubicBezTo>
                  <a:cubicBezTo>
                    <a:pt x="416" y="26"/>
                    <a:pt x="416" y="0"/>
                    <a:pt x="390"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64;p43">
              <a:extLst>
                <a:ext uri="{FF2B5EF4-FFF2-40B4-BE49-F238E27FC236}">
                  <a16:creationId xmlns:a16="http://schemas.microsoft.com/office/drawing/2014/main" id="{E709E639-FCBE-403C-9AA8-F0CBB4D79488}"/>
                </a:ext>
              </a:extLst>
            </p:cNvPr>
            <p:cNvSpPr/>
            <p:nvPr/>
          </p:nvSpPr>
          <p:spPr>
            <a:xfrm>
              <a:off x="4728727" y="2807032"/>
              <a:ext cx="26872" cy="58417"/>
            </a:xfrm>
            <a:custGeom>
              <a:avLst/>
              <a:gdLst/>
              <a:ahLst/>
              <a:cxnLst/>
              <a:rect l="l" t="t" r="r" b="b"/>
              <a:pathLst>
                <a:path w="477" h="1037" extrusionOk="0">
                  <a:moveTo>
                    <a:pt x="372" y="0"/>
                  </a:moveTo>
                  <a:cubicBezTo>
                    <a:pt x="346" y="0"/>
                    <a:pt x="320" y="26"/>
                    <a:pt x="320" y="52"/>
                  </a:cubicBezTo>
                  <a:cubicBezTo>
                    <a:pt x="217" y="338"/>
                    <a:pt x="139" y="623"/>
                    <a:pt x="35" y="935"/>
                  </a:cubicBezTo>
                  <a:cubicBezTo>
                    <a:pt x="1" y="986"/>
                    <a:pt x="56" y="1037"/>
                    <a:pt x="113" y="1037"/>
                  </a:cubicBezTo>
                  <a:cubicBezTo>
                    <a:pt x="142" y="1037"/>
                    <a:pt x="173" y="1023"/>
                    <a:pt x="191" y="987"/>
                  </a:cubicBezTo>
                  <a:cubicBezTo>
                    <a:pt x="294" y="701"/>
                    <a:pt x="372" y="416"/>
                    <a:pt x="476" y="104"/>
                  </a:cubicBezTo>
                  <a:cubicBezTo>
                    <a:pt x="476" y="78"/>
                    <a:pt x="476" y="78"/>
                    <a:pt x="476" y="52"/>
                  </a:cubicBezTo>
                  <a:cubicBezTo>
                    <a:pt x="450" y="26"/>
                    <a:pt x="450" y="0"/>
                    <a:pt x="42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65;p43">
              <a:extLst>
                <a:ext uri="{FF2B5EF4-FFF2-40B4-BE49-F238E27FC236}">
                  <a16:creationId xmlns:a16="http://schemas.microsoft.com/office/drawing/2014/main" id="{0385C20B-CF7E-4328-8B24-AE5069E5009A}"/>
                </a:ext>
              </a:extLst>
            </p:cNvPr>
            <p:cNvSpPr/>
            <p:nvPr/>
          </p:nvSpPr>
          <p:spPr>
            <a:xfrm>
              <a:off x="4215862" y="2713405"/>
              <a:ext cx="538281" cy="835129"/>
            </a:xfrm>
            <a:custGeom>
              <a:avLst/>
              <a:gdLst/>
              <a:ahLst/>
              <a:cxnLst/>
              <a:rect l="l" t="t" r="r" b="b"/>
              <a:pathLst>
                <a:path w="9555" h="14825" extrusionOk="0">
                  <a:moveTo>
                    <a:pt x="7140" y="1"/>
                  </a:moveTo>
                  <a:cubicBezTo>
                    <a:pt x="7088" y="1"/>
                    <a:pt x="7062" y="27"/>
                    <a:pt x="7010" y="53"/>
                  </a:cubicBezTo>
                  <a:lnTo>
                    <a:pt x="7036" y="53"/>
                  </a:lnTo>
                  <a:cubicBezTo>
                    <a:pt x="6906" y="131"/>
                    <a:pt x="6750" y="208"/>
                    <a:pt x="6595" y="286"/>
                  </a:cubicBezTo>
                  <a:cubicBezTo>
                    <a:pt x="6439" y="338"/>
                    <a:pt x="6257" y="390"/>
                    <a:pt x="6076" y="416"/>
                  </a:cubicBezTo>
                  <a:lnTo>
                    <a:pt x="5634" y="416"/>
                  </a:lnTo>
                  <a:cubicBezTo>
                    <a:pt x="5556" y="416"/>
                    <a:pt x="5504" y="390"/>
                    <a:pt x="5452" y="364"/>
                  </a:cubicBezTo>
                  <a:lnTo>
                    <a:pt x="5245" y="364"/>
                  </a:lnTo>
                  <a:cubicBezTo>
                    <a:pt x="5193" y="390"/>
                    <a:pt x="5115" y="416"/>
                    <a:pt x="5089" y="494"/>
                  </a:cubicBezTo>
                  <a:cubicBezTo>
                    <a:pt x="4985" y="728"/>
                    <a:pt x="4855" y="987"/>
                    <a:pt x="4726" y="1247"/>
                  </a:cubicBezTo>
                  <a:lnTo>
                    <a:pt x="4777" y="1273"/>
                  </a:lnTo>
                  <a:lnTo>
                    <a:pt x="4881" y="1377"/>
                  </a:lnTo>
                  <a:cubicBezTo>
                    <a:pt x="4959" y="1429"/>
                    <a:pt x="5037" y="1455"/>
                    <a:pt x="5115" y="1506"/>
                  </a:cubicBezTo>
                  <a:cubicBezTo>
                    <a:pt x="5219" y="1532"/>
                    <a:pt x="5323" y="1558"/>
                    <a:pt x="5452" y="1558"/>
                  </a:cubicBezTo>
                  <a:lnTo>
                    <a:pt x="5686" y="1558"/>
                  </a:lnTo>
                  <a:lnTo>
                    <a:pt x="5920" y="1532"/>
                  </a:lnTo>
                  <a:cubicBezTo>
                    <a:pt x="6101" y="1506"/>
                    <a:pt x="6283" y="1429"/>
                    <a:pt x="6465" y="1351"/>
                  </a:cubicBezTo>
                  <a:cubicBezTo>
                    <a:pt x="6543" y="1325"/>
                    <a:pt x="6621" y="1273"/>
                    <a:pt x="6725" y="1221"/>
                  </a:cubicBezTo>
                  <a:cubicBezTo>
                    <a:pt x="6738" y="1214"/>
                    <a:pt x="6752" y="1211"/>
                    <a:pt x="6767" y="1211"/>
                  </a:cubicBezTo>
                  <a:cubicBezTo>
                    <a:pt x="6811" y="1211"/>
                    <a:pt x="6854" y="1240"/>
                    <a:pt x="6854" y="1299"/>
                  </a:cubicBezTo>
                  <a:cubicBezTo>
                    <a:pt x="6854" y="1377"/>
                    <a:pt x="6854" y="1455"/>
                    <a:pt x="6854" y="1532"/>
                  </a:cubicBezTo>
                  <a:cubicBezTo>
                    <a:pt x="6854" y="1584"/>
                    <a:pt x="6880" y="1636"/>
                    <a:pt x="6880" y="1688"/>
                  </a:cubicBezTo>
                  <a:cubicBezTo>
                    <a:pt x="6906" y="1740"/>
                    <a:pt x="6932" y="1818"/>
                    <a:pt x="6958" y="1870"/>
                  </a:cubicBezTo>
                  <a:cubicBezTo>
                    <a:pt x="6984" y="1922"/>
                    <a:pt x="7010" y="1974"/>
                    <a:pt x="7062" y="2052"/>
                  </a:cubicBezTo>
                  <a:cubicBezTo>
                    <a:pt x="7088" y="2078"/>
                    <a:pt x="7114" y="2130"/>
                    <a:pt x="7140" y="2155"/>
                  </a:cubicBezTo>
                  <a:cubicBezTo>
                    <a:pt x="7192" y="2207"/>
                    <a:pt x="7218" y="2259"/>
                    <a:pt x="7270" y="2285"/>
                  </a:cubicBezTo>
                  <a:cubicBezTo>
                    <a:pt x="7322" y="2337"/>
                    <a:pt x="7348" y="2363"/>
                    <a:pt x="7400" y="2389"/>
                  </a:cubicBezTo>
                  <a:cubicBezTo>
                    <a:pt x="7425" y="2415"/>
                    <a:pt x="7477" y="2441"/>
                    <a:pt x="7529" y="2467"/>
                  </a:cubicBezTo>
                  <a:cubicBezTo>
                    <a:pt x="7555" y="2493"/>
                    <a:pt x="7607" y="2519"/>
                    <a:pt x="7659" y="2519"/>
                  </a:cubicBezTo>
                  <a:cubicBezTo>
                    <a:pt x="7685" y="2545"/>
                    <a:pt x="7737" y="2545"/>
                    <a:pt x="7789" y="2571"/>
                  </a:cubicBezTo>
                  <a:lnTo>
                    <a:pt x="7919" y="2571"/>
                  </a:lnTo>
                  <a:cubicBezTo>
                    <a:pt x="7945" y="2584"/>
                    <a:pt x="7971" y="2590"/>
                    <a:pt x="7997" y="2590"/>
                  </a:cubicBezTo>
                  <a:cubicBezTo>
                    <a:pt x="8023" y="2590"/>
                    <a:pt x="8049" y="2584"/>
                    <a:pt x="8074" y="2571"/>
                  </a:cubicBezTo>
                  <a:lnTo>
                    <a:pt x="8204" y="2571"/>
                  </a:lnTo>
                  <a:cubicBezTo>
                    <a:pt x="8256" y="2545"/>
                    <a:pt x="8308" y="2545"/>
                    <a:pt x="8334" y="2519"/>
                  </a:cubicBezTo>
                  <a:cubicBezTo>
                    <a:pt x="8386" y="2519"/>
                    <a:pt x="8438" y="2493"/>
                    <a:pt x="8490" y="2467"/>
                  </a:cubicBezTo>
                  <a:cubicBezTo>
                    <a:pt x="8542" y="2467"/>
                    <a:pt x="8568" y="2493"/>
                    <a:pt x="8594" y="2519"/>
                  </a:cubicBezTo>
                  <a:cubicBezTo>
                    <a:pt x="8594" y="2545"/>
                    <a:pt x="8620" y="2545"/>
                    <a:pt x="8620" y="2571"/>
                  </a:cubicBezTo>
                  <a:cubicBezTo>
                    <a:pt x="8620" y="2571"/>
                    <a:pt x="8620" y="2597"/>
                    <a:pt x="8620" y="2623"/>
                  </a:cubicBezTo>
                  <a:cubicBezTo>
                    <a:pt x="8568" y="3142"/>
                    <a:pt x="8464" y="3635"/>
                    <a:pt x="8360" y="4154"/>
                  </a:cubicBezTo>
                  <a:cubicBezTo>
                    <a:pt x="8256" y="4648"/>
                    <a:pt x="8178" y="5115"/>
                    <a:pt x="8152" y="5634"/>
                  </a:cubicBezTo>
                  <a:cubicBezTo>
                    <a:pt x="8126" y="5972"/>
                    <a:pt x="8100" y="6335"/>
                    <a:pt x="8100" y="6699"/>
                  </a:cubicBezTo>
                  <a:cubicBezTo>
                    <a:pt x="8074" y="7036"/>
                    <a:pt x="8049" y="7400"/>
                    <a:pt x="8049" y="7737"/>
                  </a:cubicBezTo>
                  <a:cubicBezTo>
                    <a:pt x="8023" y="8100"/>
                    <a:pt x="7997" y="8438"/>
                    <a:pt x="7945" y="8775"/>
                  </a:cubicBezTo>
                  <a:cubicBezTo>
                    <a:pt x="7919" y="9061"/>
                    <a:pt x="7893" y="9373"/>
                    <a:pt x="7815" y="9658"/>
                  </a:cubicBezTo>
                  <a:cubicBezTo>
                    <a:pt x="7633" y="10593"/>
                    <a:pt x="7244" y="11501"/>
                    <a:pt x="6725" y="12280"/>
                  </a:cubicBezTo>
                  <a:cubicBezTo>
                    <a:pt x="6517" y="12592"/>
                    <a:pt x="6257" y="12877"/>
                    <a:pt x="5998" y="13137"/>
                  </a:cubicBezTo>
                  <a:cubicBezTo>
                    <a:pt x="5738" y="13371"/>
                    <a:pt x="5452" y="13578"/>
                    <a:pt x="5141" y="13760"/>
                  </a:cubicBezTo>
                  <a:cubicBezTo>
                    <a:pt x="4985" y="13838"/>
                    <a:pt x="4803" y="13916"/>
                    <a:pt x="4622" y="13994"/>
                  </a:cubicBezTo>
                  <a:cubicBezTo>
                    <a:pt x="4466" y="14045"/>
                    <a:pt x="4284" y="14071"/>
                    <a:pt x="4128" y="14097"/>
                  </a:cubicBezTo>
                  <a:cubicBezTo>
                    <a:pt x="3885" y="14140"/>
                    <a:pt x="3650" y="14160"/>
                    <a:pt x="3419" y="14160"/>
                  </a:cubicBezTo>
                  <a:cubicBezTo>
                    <a:pt x="3230" y="14160"/>
                    <a:pt x="3043" y="14147"/>
                    <a:pt x="2856" y="14123"/>
                  </a:cubicBezTo>
                  <a:cubicBezTo>
                    <a:pt x="2415" y="14071"/>
                    <a:pt x="2026" y="13968"/>
                    <a:pt x="1636" y="13786"/>
                  </a:cubicBezTo>
                  <a:cubicBezTo>
                    <a:pt x="1221" y="13630"/>
                    <a:pt x="857" y="13422"/>
                    <a:pt x="520" y="13189"/>
                  </a:cubicBezTo>
                  <a:cubicBezTo>
                    <a:pt x="338" y="13059"/>
                    <a:pt x="156" y="12929"/>
                    <a:pt x="1" y="12799"/>
                  </a:cubicBezTo>
                  <a:lnTo>
                    <a:pt x="1" y="12799"/>
                  </a:lnTo>
                  <a:cubicBezTo>
                    <a:pt x="728" y="13656"/>
                    <a:pt x="1662" y="14305"/>
                    <a:pt x="2727" y="14643"/>
                  </a:cubicBezTo>
                  <a:cubicBezTo>
                    <a:pt x="3116" y="14746"/>
                    <a:pt x="3531" y="14824"/>
                    <a:pt x="3921" y="14824"/>
                  </a:cubicBezTo>
                  <a:lnTo>
                    <a:pt x="4051" y="14824"/>
                  </a:lnTo>
                  <a:cubicBezTo>
                    <a:pt x="4803" y="14824"/>
                    <a:pt x="5530" y="14617"/>
                    <a:pt x="6205" y="14279"/>
                  </a:cubicBezTo>
                  <a:cubicBezTo>
                    <a:pt x="6906" y="13890"/>
                    <a:pt x="7503" y="13319"/>
                    <a:pt x="7945" y="12644"/>
                  </a:cubicBezTo>
                  <a:cubicBezTo>
                    <a:pt x="8204" y="12280"/>
                    <a:pt x="8386" y="11865"/>
                    <a:pt x="8542" y="11449"/>
                  </a:cubicBezTo>
                  <a:cubicBezTo>
                    <a:pt x="8724" y="10982"/>
                    <a:pt x="8827" y="10489"/>
                    <a:pt x="8905" y="10022"/>
                  </a:cubicBezTo>
                  <a:cubicBezTo>
                    <a:pt x="9061" y="9035"/>
                    <a:pt x="9113" y="8023"/>
                    <a:pt x="9113" y="7036"/>
                  </a:cubicBezTo>
                  <a:lnTo>
                    <a:pt x="9113" y="6802"/>
                  </a:lnTo>
                  <a:cubicBezTo>
                    <a:pt x="9113" y="6387"/>
                    <a:pt x="9113" y="5972"/>
                    <a:pt x="9139" y="5556"/>
                  </a:cubicBezTo>
                  <a:lnTo>
                    <a:pt x="9165" y="5063"/>
                  </a:lnTo>
                  <a:lnTo>
                    <a:pt x="9165" y="4855"/>
                  </a:lnTo>
                  <a:cubicBezTo>
                    <a:pt x="9165" y="4570"/>
                    <a:pt x="9165" y="4258"/>
                    <a:pt x="9191" y="3947"/>
                  </a:cubicBezTo>
                  <a:cubicBezTo>
                    <a:pt x="9217" y="3609"/>
                    <a:pt x="9243" y="3272"/>
                    <a:pt x="9269" y="2960"/>
                  </a:cubicBezTo>
                  <a:cubicBezTo>
                    <a:pt x="9321" y="2701"/>
                    <a:pt x="9347" y="2467"/>
                    <a:pt x="9424" y="2233"/>
                  </a:cubicBezTo>
                  <a:cubicBezTo>
                    <a:pt x="9476" y="2078"/>
                    <a:pt x="9502" y="1922"/>
                    <a:pt x="9554" y="1766"/>
                  </a:cubicBezTo>
                  <a:cubicBezTo>
                    <a:pt x="9554" y="1740"/>
                    <a:pt x="9554" y="1714"/>
                    <a:pt x="9554" y="1688"/>
                  </a:cubicBezTo>
                  <a:cubicBezTo>
                    <a:pt x="9554" y="1688"/>
                    <a:pt x="9528" y="1662"/>
                    <a:pt x="9502" y="1662"/>
                  </a:cubicBezTo>
                  <a:lnTo>
                    <a:pt x="9450" y="1662"/>
                  </a:lnTo>
                  <a:cubicBezTo>
                    <a:pt x="9424" y="1662"/>
                    <a:pt x="9398" y="1688"/>
                    <a:pt x="9373" y="1714"/>
                  </a:cubicBezTo>
                  <a:cubicBezTo>
                    <a:pt x="9347" y="1662"/>
                    <a:pt x="9269" y="1636"/>
                    <a:pt x="9217" y="1636"/>
                  </a:cubicBezTo>
                  <a:lnTo>
                    <a:pt x="8957" y="1636"/>
                  </a:lnTo>
                  <a:cubicBezTo>
                    <a:pt x="8853" y="1610"/>
                    <a:pt x="8749" y="1584"/>
                    <a:pt x="8672" y="1532"/>
                  </a:cubicBezTo>
                  <a:cubicBezTo>
                    <a:pt x="8542" y="1480"/>
                    <a:pt x="8412" y="1403"/>
                    <a:pt x="8282" y="1299"/>
                  </a:cubicBezTo>
                  <a:cubicBezTo>
                    <a:pt x="8100" y="1143"/>
                    <a:pt x="7919" y="961"/>
                    <a:pt x="7763" y="754"/>
                  </a:cubicBezTo>
                  <a:cubicBezTo>
                    <a:pt x="7633" y="546"/>
                    <a:pt x="7503" y="364"/>
                    <a:pt x="7374" y="156"/>
                  </a:cubicBezTo>
                  <a:cubicBezTo>
                    <a:pt x="7322" y="53"/>
                    <a:pt x="7244" y="1"/>
                    <a:pt x="7140" y="1"/>
                  </a:cubicBez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66;p43">
              <a:extLst>
                <a:ext uri="{FF2B5EF4-FFF2-40B4-BE49-F238E27FC236}">
                  <a16:creationId xmlns:a16="http://schemas.microsoft.com/office/drawing/2014/main" id="{1450B438-A2AF-4580-9125-6E37C68DA09F}"/>
                </a:ext>
              </a:extLst>
            </p:cNvPr>
            <p:cNvSpPr/>
            <p:nvPr/>
          </p:nvSpPr>
          <p:spPr>
            <a:xfrm>
              <a:off x="4490828" y="2790921"/>
              <a:ext cx="56" cy="56"/>
            </a:xfrm>
            <a:custGeom>
              <a:avLst/>
              <a:gdLst/>
              <a:ahLst/>
              <a:cxnLst/>
              <a:rect l="l" t="t" r="r" b="b"/>
              <a:pathLst>
                <a:path w="1" h="1" extrusionOk="0">
                  <a:moveTo>
                    <a:pt x="0" y="1"/>
                  </a:moveTo>
                  <a:lnTo>
                    <a:pt x="0" y="1"/>
                  </a:lnTo>
                  <a:lnTo>
                    <a:pt x="0" y="1"/>
                  </a:ln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67;p43">
              <a:extLst>
                <a:ext uri="{FF2B5EF4-FFF2-40B4-BE49-F238E27FC236}">
                  <a16:creationId xmlns:a16="http://schemas.microsoft.com/office/drawing/2014/main" id="{A5C1FBC3-ADB6-42FB-B42C-9238F0255D1B}"/>
                </a:ext>
              </a:extLst>
            </p:cNvPr>
            <p:cNvSpPr/>
            <p:nvPr/>
          </p:nvSpPr>
          <p:spPr>
            <a:xfrm>
              <a:off x="4524460" y="2801174"/>
              <a:ext cx="56" cy="56"/>
            </a:xfrm>
            <a:custGeom>
              <a:avLst/>
              <a:gdLst/>
              <a:ahLst/>
              <a:cxnLst/>
              <a:rect l="l" t="t" r="r" b="b"/>
              <a:pathLst>
                <a:path w="1" h="1" extrusionOk="0">
                  <a:moveTo>
                    <a:pt x="0" y="0"/>
                  </a:moveTo>
                  <a:lnTo>
                    <a:pt x="0" y="0"/>
                  </a:ln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68;p43">
              <a:extLst>
                <a:ext uri="{FF2B5EF4-FFF2-40B4-BE49-F238E27FC236}">
                  <a16:creationId xmlns:a16="http://schemas.microsoft.com/office/drawing/2014/main" id="{410BA0D3-C8DB-49EE-B344-15E9AD008558}"/>
                </a:ext>
              </a:extLst>
            </p:cNvPr>
            <p:cNvSpPr/>
            <p:nvPr/>
          </p:nvSpPr>
          <p:spPr>
            <a:xfrm>
              <a:off x="4634142" y="2849452"/>
              <a:ext cx="56" cy="56"/>
            </a:xfrm>
            <a:custGeom>
              <a:avLst/>
              <a:gdLst/>
              <a:ahLst/>
              <a:cxnLst/>
              <a:rect l="l" t="t" r="r" b="b"/>
              <a:pathLst>
                <a:path w="1" h="1" extrusionOk="0">
                  <a:moveTo>
                    <a:pt x="0" y="0"/>
                  </a:moveTo>
                  <a:lnTo>
                    <a:pt x="0" y="0"/>
                  </a:lnTo>
                  <a:lnTo>
                    <a:pt x="0" y="0"/>
                  </a:lnTo>
                  <a:close/>
                </a:path>
              </a:pathLst>
            </a:custGeom>
            <a:solidFill>
              <a:srgbClr val="F5E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69;p43">
              <a:extLst>
                <a:ext uri="{FF2B5EF4-FFF2-40B4-BE49-F238E27FC236}">
                  <a16:creationId xmlns:a16="http://schemas.microsoft.com/office/drawing/2014/main" id="{F4D97B0D-3355-4263-89DC-A5BF75DC461F}"/>
                </a:ext>
              </a:extLst>
            </p:cNvPr>
            <p:cNvSpPr/>
            <p:nvPr/>
          </p:nvSpPr>
          <p:spPr>
            <a:xfrm>
              <a:off x="4346050" y="2498435"/>
              <a:ext cx="558731" cy="314110"/>
            </a:xfrm>
            <a:custGeom>
              <a:avLst/>
              <a:gdLst/>
              <a:ahLst/>
              <a:cxnLst/>
              <a:rect l="l" t="t" r="r" b="b"/>
              <a:pathLst>
                <a:path w="9918" h="5576" extrusionOk="0">
                  <a:moveTo>
                    <a:pt x="130" y="0"/>
                  </a:moveTo>
                  <a:lnTo>
                    <a:pt x="104" y="52"/>
                  </a:lnTo>
                  <a:lnTo>
                    <a:pt x="78" y="52"/>
                  </a:lnTo>
                  <a:cubicBezTo>
                    <a:pt x="26" y="78"/>
                    <a:pt x="0" y="130"/>
                    <a:pt x="26" y="156"/>
                  </a:cubicBezTo>
                  <a:cubicBezTo>
                    <a:pt x="156" y="753"/>
                    <a:pt x="364" y="1324"/>
                    <a:pt x="623" y="1870"/>
                  </a:cubicBezTo>
                  <a:cubicBezTo>
                    <a:pt x="753" y="2181"/>
                    <a:pt x="909" y="2467"/>
                    <a:pt x="1065" y="2752"/>
                  </a:cubicBezTo>
                  <a:cubicBezTo>
                    <a:pt x="1220" y="3038"/>
                    <a:pt x="1402" y="3298"/>
                    <a:pt x="1610" y="3557"/>
                  </a:cubicBezTo>
                  <a:cubicBezTo>
                    <a:pt x="1817" y="3765"/>
                    <a:pt x="2051" y="3972"/>
                    <a:pt x="2285" y="4154"/>
                  </a:cubicBezTo>
                  <a:cubicBezTo>
                    <a:pt x="2518" y="4310"/>
                    <a:pt x="2778" y="4414"/>
                    <a:pt x="3064" y="4492"/>
                  </a:cubicBezTo>
                  <a:cubicBezTo>
                    <a:pt x="3167" y="4492"/>
                    <a:pt x="3271" y="4518"/>
                    <a:pt x="3401" y="4518"/>
                  </a:cubicBezTo>
                  <a:cubicBezTo>
                    <a:pt x="3920" y="4492"/>
                    <a:pt x="4439" y="4284"/>
                    <a:pt x="4881" y="3947"/>
                  </a:cubicBezTo>
                  <a:cubicBezTo>
                    <a:pt x="4907" y="4024"/>
                    <a:pt x="4933" y="4102"/>
                    <a:pt x="4985" y="4206"/>
                  </a:cubicBezTo>
                  <a:cubicBezTo>
                    <a:pt x="5037" y="4336"/>
                    <a:pt x="5114" y="4440"/>
                    <a:pt x="5192" y="4570"/>
                  </a:cubicBezTo>
                  <a:cubicBezTo>
                    <a:pt x="5270" y="4673"/>
                    <a:pt x="5348" y="4803"/>
                    <a:pt x="5452" y="4881"/>
                  </a:cubicBezTo>
                  <a:cubicBezTo>
                    <a:pt x="5556" y="5011"/>
                    <a:pt x="5660" y="5089"/>
                    <a:pt x="5789" y="5167"/>
                  </a:cubicBezTo>
                  <a:cubicBezTo>
                    <a:pt x="5971" y="5322"/>
                    <a:pt x="6205" y="5426"/>
                    <a:pt x="6438" y="5504"/>
                  </a:cubicBezTo>
                  <a:cubicBezTo>
                    <a:pt x="6568" y="5530"/>
                    <a:pt x="6672" y="5556"/>
                    <a:pt x="6802" y="5556"/>
                  </a:cubicBezTo>
                  <a:cubicBezTo>
                    <a:pt x="6841" y="5569"/>
                    <a:pt x="6880" y="5576"/>
                    <a:pt x="6919" y="5576"/>
                  </a:cubicBezTo>
                  <a:cubicBezTo>
                    <a:pt x="6958" y="5576"/>
                    <a:pt x="6997" y="5569"/>
                    <a:pt x="7036" y="5556"/>
                  </a:cubicBezTo>
                  <a:lnTo>
                    <a:pt x="7165" y="5556"/>
                  </a:lnTo>
                  <a:cubicBezTo>
                    <a:pt x="7659" y="5530"/>
                    <a:pt x="8126" y="5400"/>
                    <a:pt x="8567" y="5167"/>
                  </a:cubicBezTo>
                  <a:cubicBezTo>
                    <a:pt x="9035" y="4907"/>
                    <a:pt x="9476" y="4596"/>
                    <a:pt x="9865" y="4206"/>
                  </a:cubicBezTo>
                  <a:cubicBezTo>
                    <a:pt x="9917" y="4154"/>
                    <a:pt x="9891" y="4050"/>
                    <a:pt x="9787" y="4050"/>
                  </a:cubicBezTo>
                  <a:cubicBezTo>
                    <a:pt x="9761" y="4050"/>
                    <a:pt x="9761" y="4050"/>
                    <a:pt x="9735" y="4076"/>
                  </a:cubicBezTo>
                  <a:cubicBezTo>
                    <a:pt x="9554" y="4258"/>
                    <a:pt x="9346" y="4414"/>
                    <a:pt x="9138" y="4570"/>
                  </a:cubicBezTo>
                  <a:cubicBezTo>
                    <a:pt x="8879" y="4751"/>
                    <a:pt x="8619" y="4907"/>
                    <a:pt x="8308" y="5011"/>
                  </a:cubicBezTo>
                  <a:cubicBezTo>
                    <a:pt x="8074" y="5089"/>
                    <a:pt x="7840" y="5167"/>
                    <a:pt x="7581" y="5193"/>
                  </a:cubicBezTo>
                  <a:lnTo>
                    <a:pt x="7373" y="5193"/>
                  </a:lnTo>
                  <a:cubicBezTo>
                    <a:pt x="7269" y="5193"/>
                    <a:pt x="7139" y="5167"/>
                    <a:pt x="7010" y="5141"/>
                  </a:cubicBezTo>
                  <a:cubicBezTo>
                    <a:pt x="6854" y="5115"/>
                    <a:pt x="6672" y="5089"/>
                    <a:pt x="6516" y="5011"/>
                  </a:cubicBezTo>
                  <a:cubicBezTo>
                    <a:pt x="6361" y="4933"/>
                    <a:pt x="6231" y="4855"/>
                    <a:pt x="6101" y="4751"/>
                  </a:cubicBezTo>
                  <a:cubicBezTo>
                    <a:pt x="5945" y="4622"/>
                    <a:pt x="5815" y="4492"/>
                    <a:pt x="5712" y="4336"/>
                  </a:cubicBezTo>
                  <a:cubicBezTo>
                    <a:pt x="5582" y="4128"/>
                    <a:pt x="5478" y="3947"/>
                    <a:pt x="5400" y="3713"/>
                  </a:cubicBezTo>
                  <a:cubicBezTo>
                    <a:pt x="5374" y="3661"/>
                    <a:pt x="5348" y="3583"/>
                    <a:pt x="5322" y="3531"/>
                  </a:cubicBezTo>
                  <a:lnTo>
                    <a:pt x="5322" y="3479"/>
                  </a:lnTo>
                  <a:lnTo>
                    <a:pt x="5400" y="3401"/>
                  </a:lnTo>
                  <a:cubicBezTo>
                    <a:pt x="5530" y="3246"/>
                    <a:pt x="5634" y="3064"/>
                    <a:pt x="5712" y="2856"/>
                  </a:cubicBezTo>
                  <a:cubicBezTo>
                    <a:pt x="5738" y="2830"/>
                    <a:pt x="5738" y="2778"/>
                    <a:pt x="5738" y="2752"/>
                  </a:cubicBezTo>
                  <a:cubicBezTo>
                    <a:pt x="5738" y="2700"/>
                    <a:pt x="5712" y="2648"/>
                    <a:pt x="5686" y="2597"/>
                  </a:cubicBezTo>
                  <a:cubicBezTo>
                    <a:pt x="5634" y="2571"/>
                    <a:pt x="5582" y="2545"/>
                    <a:pt x="5530" y="2545"/>
                  </a:cubicBezTo>
                  <a:cubicBezTo>
                    <a:pt x="5478" y="2545"/>
                    <a:pt x="5426" y="2571"/>
                    <a:pt x="5374" y="2623"/>
                  </a:cubicBezTo>
                  <a:cubicBezTo>
                    <a:pt x="5322" y="2674"/>
                    <a:pt x="5244" y="2752"/>
                    <a:pt x="5192" y="2830"/>
                  </a:cubicBezTo>
                  <a:lnTo>
                    <a:pt x="5166" y="2856"/>
                  </a:lnTo>
                  <a:cubicBezTo>
                    <a:pt x="5114" y="2908"/>
                    <a:pt x="5063" y="2960"/>
                    <a:pt x="5011" y="3012"/>
                  </a:cubicBezTo>
                  <a:cubicBezTo>
                    <a:pt x="4907" y="3142"/>
                    <a:pt x="4751" y="3272"/>
                    <a:pt x="4595" y="3401"/>
                  </a:cubicBezTo>
                  <a:cubicBezTo>
                    <a:pt x="4414" y="3557"/>
                    <a:pt x="4206" y="3687"/>
                    <a:pt x="3998" y="3817"/>
                  </a:cubicBezTo>
                  <a:cubicBezTo>
                    <a:pt x="3842" y="3869"/>
                    <a:pt x="3713" y="3921"/>
                    <a:pt x="3557" y="3947"/>
                  </a:cubicBezTo>
                  <a:lnTo>
                    <a:pt x="3141" y="3947"/>
                  </a:lnTo>
                  <a:cubicBezTo>
                    <a:pt x="3012" y="3947"/>
                    <a:pt x="2882" y="3895"/>
                    <a:pt x="2726" y="3869"/>
                  </a:cubicBezTo>
                  <a:cubicBezTo>
                    <a:pt x="2570" y="3791"/>
                    <a:pt x="2415" y="3713"/>
                    <a:pt x="2259" y="3609"/>
                  </a:cubicBezTo>
                  <a:cubicBezTo>
                    <a:pt x="2025" y="3427"/>
                    <a:pt x="1791" y="3194"/>
                    <a:pt x="1584" y="2960"/>
                  </a:cubicBezTo>
                  <a:cubicBezTo>
                    <a:pt x="1220" y="2519"/>
                    <a:pt x="935" y="2025"/>
                    <a:pt x="701" y="1506"/>
                  </a:cubicBezTo>
                  <a:cubicBezTo>
                    <a:pt x="493" y="1039"/>
                    <a:pt x="338" y="572"/>
                    <a:pt x="208" y="78"/>
                  </a:cubicBezTo>
                  <a:cubicBezTo>
                    <a:pt x="208" y="26"/>
                    <a:pt x="156" y="0"/>
                    <a:pt x="130" y="0"/>
                  </a:cubicBezTo>
                  <a:close/>
                </a:path>
              </a:pathLst>
            </a:custGeom>
            <a:solidFill>
              <a:srgbClr val="E8C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0;p43">
              <a:extLst>
                <a:ext uri="{FF2B5EF4-FFF2-40B4-BE49-F238E27FC236}">
                  <a16:creationId xmlns:a16="http://schemas.microsoft.com/office/drawing/2014/main" id="{C2D8259B-963E-48FC-A42A-E4FCC609834B}"/>
                </a:ext>
              </a:extLst>
            </p:cNvPr>
            <p:cNvSpPr/>
            <p:nvPr/>
          </p:nvSpPr>
          <p:spPr>
            <a:xfrm>
              <a:off x="4236367" y="3152134"/>
              <a:ext cx="127261" cy="120721"/>
            </a:xfrm>
            <a:custGeom>
              <a:avLst/>
              <a:gdLst/>
              <a:ahLst/>
              <a:cxnLst/>
              <a:rect l="l" t="t" r="r" b="b"/>
              <a:pathLst>
                <a:path w="2259" h="2143" extrusionOk="0">
                  <a:moveTo>
                    <a:pt x="1506" y="1"/>
                  </a:moveTo>
                  <a:cubicBezTo>
                    <a:pt x="1220" y="1"/>
                    <a:pt x="961" y="131"/>
                    <a:pt x="753" y="312"/>
                  </a:cubicBezTo>
                  <a:lnTo>
                    <a:pt x="727" y="338"/>
                  </a:lnTo>
                  <a:cubicBezTo>
                    <a:pt x="597" y="468"/>
                    <a:pt x="467" y="624"/>
                    <a:pt x="338" y="780"/>
                  </a:cubicBezTo>
                  <a:cubicBezTo>
                    <a:pt x="234" y="936"/>
                    <a:pt x="130" y="1091"/>
                    <a:pt x="52" y="1247"/>
                  </a:cubicBezTo>
                  <a:cubicBezTo>
                    <a:pt x="0" y="1386"/>
                    <a:pt x="121" y="1501"/>
                    <a:pt x="239" y="1501"/>
                  </a:cubicBezTo>
                  <a:cubicBezTo>
                    <a:pt x="297" y="1501"/>
                    <a:pt x="355" y="1472"/>
                    <a:pt x="390" y="1403"/>
                  </a:cubicBezTo>
                  <a:cubicBezTo>
                    <a:pt x="441" y="1299"/>
                    <a:pt x="467" y="1221"/>
                    <a:pt x="545" y="1117"/>
                  </a:cubicBezTo>
                  <a:lnTo>
                    <a:pt x="545" y="1091"/>
                  </a:lnTo>
                  <a:cubicBezTo>
                    <a:pt x="675" y="910"/>
                    <a:pt x="805" y="754"/>
                    <a:pt x="961" y="598"/>
                  </a:cubicBezTo>
                  <a:cubicBezTo>
                    <a:pt x="1065" y="520"/>
                    <a:pt x="1168" y="442"/>
                    <a:pt x="1272" y="390"/>
                  </a:cubicBezTo>
                  <a:lnTo>
                    <a:pt x="1402" y="338"/>
                  </a:lnTo>
                  <a:lnTo>
                    <a:pt x="1610" y="338"/>
                  </a:lnTo>
                  <a:lnTo>
                    <a:pt x="1714" y="390"/>
                  </a:lnTo>
                  <a:cubicBezTo>
                    <a:pt x="1740" y="416"/>
                    <a:pt x="1765" y="442"/>
                    <a:pt x="1791" y="468"/>
                  </a:cubicBezTo>
                  <a:cubicBezTo>
                    <a:pt x="1817" y="494"/>
                    <a:pt x="1843" y="520"/>
                    <a:pt x="1843" y="546"/>
                  </a:cubicBezTo>
                  <a:cubicBezTo>
                    <a:pt x="1843" y="598"/>
                    <a:pt x="1869" y="624"/>
                    <a:pt x="1895" y="676"/>
                  </a:cubicBezTo>
                  <a:cubicBezTo>
                    <a:pt x="1895" y="754"/>
                    <a:pt x="1895" y="832"/>
                    <a:pt x="1895" y="910"/>
                  </a:cubicBezTo>
                  <a:cubicBezTo>
                    <a:pt x="1869" y="1091"/>
                    <a:pt x="1843" y="1273"/>
                    <a:pt x="1765" y="1455"/>
                  </a:cubicBezTo>
                  <a:lnTo>
                    <a:pt x="1765" y="1429"/>
                  </a:lnTo>
                  <a:cubicBezTo>
                    <a:pt x="1714" y="1585"/>
                    <a:pt x="1662" y="1740"/>
                    <a:pt x="1610" y="1896"/>
                  </a:cubicBezTo>
                  <a:cubicBezTo>
                    <a:pt x="1543" y="2030"/>
                    <a:pt x="1649" y="2143"/>
                    <a:pt x="1760" y="2143"/>
                  </a:cubicBezTo>
                  <a:cubicBezTo>
                    <a:pt x="1822" y="2143"/>
                    <a:pt x="1884" y="2109"/>
                    <a:pt x="1921" y="2026"/>
                  </a:cubicBezTo>
                  <a:cubicBezTo>
                    <a:pt x="2077" y="1688"/>
                    <a:pt x="2207" y="1299"/>
                    <a:pt x="2259" y="936"/>
                  </a:cubicBezTo>
                  <a:cubicBezTo>
                    <a:pt x="2259" y="728"/>
                    <a:pt x="2233" y="546"/>
                    <a:pt x="2155" y="390"/>
                  </a:cubicBezTo>
                  <a:cubicBezTo>
                    <a:pt x="2051" y="209"/>
                    <a:pt x="1895" y="79"/>
                    <a:pt x="1740" y="27"/>
                  </a:cubicBezTo>
                  <a:cubicBezTo>
                    <a:pt x="1662" y="1"/>
                    <a:pt x="1584" y="1"/>
                    <a:pt x="1506"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1;p43">
              <a:extLst>
                <a:ext uri="{FF2B5EF4-FFF2-40B4-BE49-F238E27FC236}">
                  <a16:creationId xmlns:a16="http://schemas.microsoft.com/office/drawing/2014/main" id="{5820D253-C72C-4BB0-8881-25ABA88D2E87}"/>
                </a:ext>
              </a:extLst>
            </p:cNvPr>
            <p:cNvSpPr/>
            <p:nvPr/>
          </p:nvSpPr>
          <p:spPr>
            <a:xfrm>
              <a:off x="4503954" y="3241367"/>
              <a:ext cx="125852" cy="121960"/>
            </a:xfrm>
            <a:custGeom>
              <a:avLst/>
              <a:gdLst/>
              <a:ahLst/>
              <a:cxnLst/>
              <a:rect l="l" t="t" r="r" b="b"/>
              <a:pathLst>
                <a:path w="2234" h="2165" extrusionOk="0">
                  <a:moveTo>
                    <a:pt x="1455" y="1"/>
                  </a:moveTo>
                  <a:cubicBezTo>
                    <a:pt x="1377" y="1"/>
                    <a:pt x="1273" y="27"/>
                    <a:pt x="1195" y="52"/>
                  </a:cubicBezTo>
                  <a:lnTo>
                    <a:pt x="1169" y="52"/>
                  </a:lnTo>
                  <a:cubicBezTo>
                    <a:pt x="1065" y="78"/>
                    <a:pt x="987" y="130"/>
                    <a:pt x="910" y="208"/>
                  </a:cubicBezTo>
                  <a:cubicBezTo>
                    <a:pt x="806" y="260"/>
                    <a:pt x="728" y="338"/>
                    <a:pt x="650" y="416"/>
                  </a:cubicBezTo>
                  <a:cubicBezTo>
                    <a:pt x="494" y="572"/>
                    <a:pt x="364" y="753"/>
                    <a:pt x="261" y="961"/>
                  </a:cubicBezTo>
                  <a:cubicBezTo>
                    <a:pt x="157" y="1117"/>
                    <a:pt x="79" y="1299"/>
                    <a:pt x="27" y="1454"/>
                  </a:cubicBezTo>
                  <a:cubicBezTo>
                    <a:pt x="1" y="1506"/>
                    <a:pt x="1" y="1558"/>
                    <a:pt x="27" y="1584"/>
                  </a:cubicBezTo>
                  <a:cubicBezTo>
                    <a:pt x="27" y="1636"/>
                    <a:pt x="79" y="1662"/>
                    <a:pt x="105" y="1688"/>
                  </a:cubicBezTo>
                  <a:cubicBezTo>
                    <a:pt x="131" y="1701"/>
                    <a:pt x="157" y="1707"/>
                    <a:pt x="179" y="1707"/>
                  </a:cubicBezTo>
                  <a:cubicBezTo>
                    <a:pt x="202" y="1707"/>
                    <a:pt x="222" y="1701"/>
                    <a:pt x="235" y="1688"/>
                  </a:cubicBezTo>
                  <a:cubicBezTo>
                    <a:pt x="287" y="1688"/>
                    <a:pt x="312" y="1636"/>
                    <a:pt x="338" y="1610"/>
                  </a:cubicBezTo>
                  <a:cubicBezTo>
                    <a:pt x="416" y="1376"/>
                    <a:pt x="520" y="1169"/>
                    <a:pt x="676" y="987"/>
                  </a:cubicBezTo>
                  <a:cubicBezTo>
                    <a:pt x="754" y="831"/>
                    <a:pt x="884" y="676"/>
                    <a:pt x="1039" y="546"/>
                  </a:cubicBezTo>
                  <a:cubicBezTo>
                    <a:pt x="1091" y="468"/>
                    <a:pt x="1169" y="442"/>
                    <a:pt x="1247" y="390"/>
                  </a:cubicBezTo>
                  <a:lnTo>
                    <a:pt x="1351" y="338"/>
                  </a:lnTo>
                  <a:lnTo>
                    <a:pt x="1481" y="338"/>
                  </a:lnTo>
                  <a:lnTo>
                    <a:pt x="1585" y="364"/>
                  </a:lnTo>
                  <a:lnTo>
                    <a:pt x="1662" y="416"/>
                  </a:lnTo>
                  <a:lnTo>
                    <a:pt x="1740" y="468"/>
                  </a:lnTo>
                  <a:cubicBezTo>
                    <a:pt x="1766" y="494"/>
                    <a:pt x="1766" y="520"/>
                    <a:pt x="1792" y="546"/>
                  </a:cubicBezTo>
                  <a:cubicBezTo>
                    <a:pt x="1818" y="598"/>
                    <a:pt x="1844" y="676"/>
                    <a:pt x="1844" y="727"/>
                  </a:cubicBezTo>
                  <a:cubicBezTo>
                    <a:pt x="1870" y="831"/>
                    <a:pt x="1896" y="961"/>
                    <a:pt x="1870" y="1065"/>
                  </a:cubicBezTo>
                  <a:cubicBezTo>
                    <a:pt x="1870" y="1325"/>
                    <a:pt x="1818" y="1558"/>
                    <a:pt x="1740" y="1792"/>
                  </a:cubicBezTo>
                  <a:cubicBezTo>
                    <a:pt x="1740" y="1844"/>
                    <a:pt x="1714" y="1870"/>
                    <a:pt x="1688" y="1922"/>
                  </a:cubicBezTo>
                  <a:cubicBezTo>
                    <a:pt x="1688" y="1974"/>
                    <a:pt x="1688" y="2000"/>
                    <a:pt x="1688" y="2051"/>
                  </a:cubicBezTo>
                  <a:cubicBezTo>
                    <a:pt x="1714" y="2103"/>
                    <a:pt x="1740" y="2129"/>
                    <a:pt x="1792" y="2155"/>
                  </a:cubicBezTo>
                  <a:cubicBezTo>
                    <a:pt x="1811" y="2161"/>
                    <a:pt x="1830" y="2165"/>
                    <a:pt x="1851" y="2165"/>
                  </a:cubicBezTo>
                  <a:cubicBezTo>
                    <a:pt x="1916" y="2165"/>
                    <a:pt x="1986" y="2131"/>
                    <a:pt x="2026" y="2051"/>
                  </a:cubicBezTo>
                  <a:cubicBezTo>
                    <a:pt x="2156" y="1714"/>
                    <a:pt x="2208" y="1351"/>
                    <a:pt x="2234" y="987"/>
                  </a:cubicBezTo>
                  <a:cubicBezTo>
                    <a:pt x="2234" y="805"/>
                    <a:pt x="2208" y="624"/>
                    <a:pt x="2130" y="442"/>
                  </a:cubicBezTo>
                  <a:cubicBezTo>
                    <a:pt x="2078" y="364"/>
                    <a:pt x="2026" y="286"/>
                    <a:pt x="1974" y="208"/>
                  </a:cubicBezTo>
                  <a:cubicBezTo>
                    <a:pt x="1896" y="156"/>
                    <a:pt x="1818" y="104"/>
                    <a:pt x="1740" y="52"/>
                  </a:cubicBezTo>
                  <a:cubicBezTo>
                    <a:pt x="1662" y="27"/>
                    <a:pt x="1559" y="1"/>
                    <a:pt x="1455"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72;p43">
              <a:extLst>
                <a:ext uri="{FF2B5EF4-FFF2-40B4-BE49-F238E27FC236}">
                  <a16:creationId xmlns:a16="http://schemas.microsoft.com/office/drawing/2014/main" id="{63E38D25-004E-4229-AD28-0EDBD4F7BB28}"/>
                </a:ext>
              </a:extLst>
            </p:cNvPr>
            <p:cNvSpPr/>
            <p:nvPr/>
          </p:nvSpPr>
          <p:spPr>
            <a:xfrm>
              <a:off x="4401595" y="3241367"/>
              <a:ext cx="85742" cy="72331"/>
            </a:xfrm>
            <a:custGeom>
              <a:avLst/>
              <a:gdLst/>
              <a:ahLst/>
              <a:cxnLst/>
              <a:rect l="l" t="t" r="r" b="b"/>
              <a:pathLst>
                <a:path w="1522" h="1284" extrusionOk="0">
                  <a:moveTo>
                    <a:pt x="286" y="1"/>
                  </a:moveTo>
                  <a:cubicBezTo>
                    <a:pt x="208" y="1"/>
                    <a:pt x="156" y="27"/>
                    <a:pt x="131" y="78"/>
                  </a:cubicBezTo>
                  <a:cubicBezTo>
                    <a:pt x="53" y="208"/>
                    <a:pt x="27" y="338"/>
                    <a:pt x="1" y="494"/>
                  </a:cubicBezTo>
                  <a:cubicBezTo>
                    <a:pt x="1" y="546"/>
                    <a:pt x="1" y="624"/>
                    <a:pt x="1" y="676"/>
                  </a:cubicBezTo>
                  <a:cubicBezTo>
                    <a:pt x="1" y="727"/>
                    <a:pt x="1" y="779"/>
                    <a:pt x="27" y="831"/>
                  </a:cubicBezTo>
                  <a:cubicBezTo>
                    <a:pt x="53" y="935"/>
                    <a:pt x="105" y="1039"/>
                    <a:pt x="182" y="1091"/>
                  </a:cubicBezTo>
                  <a:cubicBezTo>
                    <a:pt x="234" y="1169"/>
                    <a:pt x="312" y="1221"/>
                    <a:pt x="390" y="1247"/>
                  </a:cubicBezTo>
                  <a:cubicBezTo>
                    <a:pt x="464" y="1265"/>
                    <a:pt x="537" y="1283"/>
                    <a:pt x="601" y="1283"/>
                  </a:cubicBezTo>
                  <a:cubicBezTo>
                    <a:pt x="628" y="1283"/>
                    <a:pt x="653" y="1280"/>
                    <a:pt x="676" y="1273"/>
                  </a:cubicBezTo>
                  <a:cubicBezTo>
                    <a:pt x="780" y="1247"/>
                    <a:pt x="883" y="1221"/>
                    <a:pt x="987" y="1169"/>
                  </a:cubicBezTo>
                  <a:cubicBezTo>
                    <a:pt x="1091" y="1091"/>
                    <a:pt x="1169" y="1013"/>
                    <a:pt x="1247" y="909"/>
                  </a:cubicBezTo>
                  <a:cubicBezTo>
                    <a:pt x="1325" y="805"/>
                    <a:pt x="1403" y="676"/>
                    <a:pt x="1455" y="520"/>
                  </a:cubicBezTo>
                  <a:cubicBezTo>
                    <a:pt x="1522" y="386"/>
                    <a:pt x="1405" y="273"/>
                    <a:pt x="1285" y="273"/>
                  </a:cubicBezTo>
                  <a:cubicBezTo>
                    <a:pt x="1220" y="273"/>
                    <a:pt x="1154" y="307"/>
                    <a:pt x="1117" y="390"/>
                  </a:cubicBezTo>
                  <a:cubicBezTo>
                    <a:pt x="1091" y="468"/>
                    <a:pt x="1039" y="572"/>
                    <a:pt x="1013" y="650"/>
                  </a:cubicBezTo>
                  <a:cubicBezTo>
                    <a:pt x="961" y="701"/>
                    <a:pt x="909" y="779"/>
                    <a:pt x="857" y="805"/>
                  </a:cubicBezTo>
                  <a:cubicBezTo>
                    <a:pt x="805" y="857"/>
                    <a:pt x="780" y="883"/>
                    <a:pt x="754" y="883"/>
                  </a:cubicBezTo>
                  <a:cubicBezTo>
                    <a:pt x="702" y="909"/>
                    <a:pt x="676" y="909"/>
                    <a:pt x="650" y="935"/>
                  </a:cubicBezTo>
                  <a:lnTo>
                    <a:pt x="494" y="935"/>
                  </a:lnTo>
                  <a:lnTo>
                    <a:pt x="442" y="909"/>
                  </a:lnTo>
                  <a:lnTo>
                    <a:pt x="390" y="857"/>
                  </a:lnTo>
                  <a:lnTo>
                    <a:pt x="364" y="805"/>
                  </a:lnTo>
                  <a:lnTo>
                    <a:pt x="338" y="727"/>
                  </a:lnTo>
                  <a:lnTo>
                    <a:pt x="338" y="598"/>
                  </a:lnTo>
                  <a:cubicBezTo>
                    <a:pt x="338" y="520"/>
                    <a:pt x="364" y="468"/>
                    <a:pt x="364" y="390"/>
                  </a:cubicBezTo>
                  <a:cubicBezTo>
                    <a:pt x="390" y="338"/>
                    <a:pt x="416" y="286"/>
                    <a:pt x="442" y="234"/>
                  </a:cubicBezTo>
                  <a:cubicBezTo>
                    <a:pt x="468" y="130"/>
                    <a:pt x="442" y="27"/>
                    <a:pt x="364"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73;p43">
              <a:extLst>
                <a:ext uri="{FF2B5EF4-FFF2-40B4-BE49-F238E27FC236}">
                  <a16:creationId xmlns:a16="http://schemas.microsoft.com/office/drawing/2014/main" id="{BEDF4A3A-8B5D-4446-B543-A5330FE1F612}"/>
                </a:ext>
              </a:extLst>
            </p:cNvPr>
            <p:cNvSpPr/>
            <p:nvPr/>
          </p:nvSpPr>
          <p:spPr>
            <a:xfrm>
              <a:off x="4312418" y="3061493"/>
              <a:ext cx="83376" cy="35151"/>
            </a:xfrm>
            <a:custGeom>
              <a:avLst/>
              <a:gdLst/>
              <a:ahLst/>
              <a:cxnLst/>
              <a:rect l="l" t="t" r="r" b="b"/>
              <a:pathLst>
                <a:path w="1480" h="624" extrusionOk="0">
                  <a:moveTo>
                    <a:pt x="493" y="0"/>
                  </a:moveTo>
                  <a:cubicBezTo>
                    <a:pt x="500" y="0"/>
                    <a:pt x="507" y="0"/>
                    <a:pt x="514" y="0"/>
                  </a:cubicBezTo>
                  <a:lnTo>
                    <a:pt x="514" y="0"/>
                  </a:lnTo>
                  <a:cubicBezTo>
                    <a:pt x="516" y="0"/>
                    <a:pt x="518" y="0"/>
                    <a:pt x="519" y="0"/>
                  </a:cubicBezTo>
                  <a:close/>
                  <a:moveTo>
                    <a:pt x="514" y="0"/>
                  </a:moveTo>
                  <a:cubicBezTo>
                    <a:pt x="231" y="1"/>
                    <a:pt x="26" y="79"/>
                    <a:pt x="0" y="208"/>
                  </a:cubicBezTo>
                  <a:cubicBezTo>
                    <a:pt x="0" y="234"/>
                    <a:pt x="0" y="286"/>
                    <a:pt x="52" y="312"/>
                  </a:cubicBezTo>
                  <a:cubicBezTo>
                    <a:pt x="208" y="494"/>
                    <a:pt x="441" y="597"/>
                    <a:pt x="701" y="597"/>
                  </a:cubicBezTo>
                  <a:cubicBezTo>
                    <a:pt x="779" y="623"/>
                    <a:pt x="857" y="623"/>
                    <a:pt x="935" y="623"/>
                  </a:cubicBezTo>
                  <a:cubicBezTo>
                    <a:pt x="1220" y="623"/>
                    <a:pt x="1428" y="546"/>
                    <a:pt x="1454" y="416"/>
                  </a:cubicBezTo>
                  <a:cubicBezTo>
                    <a:pt x="1480" y="312"/>
                    <a:pt x="1168" y="104"/>
                    <a:pt x="753" y="26"/>
                  </a:cubicBezTo>
                  <a:cubicBezTo>
                    <a:pt x="680" y="2"/>
                    <a:pt x="608" y="1"/>
                    <a:pt x="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74;p43">
              <a:extLst>
                <a:ext uri="{FF2B5EF4-FFF2-40B4-BE49-F238E27FC236}">
                  <a16:creationId xmlns:a16="http://schemas.microsoft.com/office/drawing/2014/main" id="{B4C067BE-82B0-4714-ADEB-766851E63F37}"/>
                </a:ext>
              </a:extLst>
            </p:cNvPr>
            <p:cNvSpPr/>
            <p:nvPr/>
          </p:nvSpPr>
          <p:spPr>
            <a:xfrm>
              <a:off x="4575667" y="3146331"/>
              <a:ext cx="74644" cy="51770"/>
            </a:xfrm>
            <a:custGeom>
              <a:avLst/>
              <a:gdLst/>
              <a:ahLst/>
              <a:cxnLst/>
              <a:rect l="l" t="t" r="r" b="b"/>
              <a:pathLst>
                <a:path w="1325" h="919" extrusionOk="0">
                  <a:moveTo>
                    <a:pt x="208" y="0"/>
                  </a:moveTo>
                  <a:cubicBezTo>
                    <a:pt x="130" y="0"/>
                    <a:pt x="52" y="26"/>
                    <a:pt x="0" y="78"/>
                  </a:cubicBezTo>
                  <a:cubicBezTo>
                    <a:pt x="0" y="104"/>
                    <a:pt x="0" y="156"/>
                    <a:pt x="0" y="208"/>
                  </a:cubicBezTo>
                  <a:cubicBezTo>
                    <a:pt x="104" y="415"/>
                    <a:pt x="260" y="597"/>
                    <a:pt x="467" y="701"/>
                  </a:cubicBezTo>
                  <a:cubicBezTo>
                    <a:pt x="649" y="831"/>
                    <a:pt x="857" y="909"/>
                    <a:pt x="1064" y="909"/>
                  </a:cubicBezTo>
                  <a:cubicBezTo>
                    <a:pt x="1084" y="915"/>
                    <a:pt x="1102" y="918"/>
                    <a:pt x="1118" y="918"/>
                  </a:cubicBezTo>
                  <a:cubicBezTo>
                    <a:pt x="1168" y="918"/>
                    <a:pt x="1207" y="889"/>
                    <a:pt x="1246" y="831"/>
                  </a:cubicBezTo>
                  <a:cubicBezTo>
                    <a:pt x="1324" y="701"/>
                    <a:pt x="1142" y="415"/>
                    <a:pt x="779" y="182"/>
                  </a:cubicBezTo>
                  <a:cubicBezTo>
                    <a:pt x="623" y="78"/>
                    <a:pt x="415" y="0"/>
                    <a:pt x="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extBox 36">
            <a:extLst>
              <a:ext uri="{FF2B5EF4-FFF2-40B4-BE49-F238E27FC236}">
                <a16:creationId xmlns:a16="http://schemas.microsoft.com/office/drawing/2014/main" id="{6C93E86D-3B1D-48DD-B386-E3DA18A0BC7A}"/>
              </a:ext>
            </a:extLst>
          </p:cNvPr>
          <p:cNvSpPr txBox="1"/>
          <p:nvPr/>
        </p:nvSpPr>
        <p:spPr>
          <a:xfrm>
            <a:off x="1281528" y="-28473"/>
            <a:ext cx="6479108" cy="2800767"/>
          </a:xfrm>
          <a:prstGeom prst="rect">
            <a:avLst/>
          </a:prstGeom>
          <a:noFill/>
        </p:spPr>
        <p:txBody>
          <a:bodyPr wrap="square">
            <a:spAutoFit/>
          </a:bodyPr>
          <a:lstStyle/>
          <a:p>
            <a:pPr algn="ctr"/>
            <a:r>
              <a:rPr lang="en-US" altLang="zh-CN" sz="8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Tạm</a:t>
            </a:r>
            <a:r>
              <a:rPr lang="en-US" altLang="zh-CN"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 </a:t>
            </a:r>
            <a:r>
              <a:rPr lang="en-US" altLang="zh-CN" sz="8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biệt</a:t>
            </a:r>
            <a:r>
              <a:rPr lang="en-US" altLang="zh-CN"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 </a:t>
            </a:r>
            <a:r>
              <a:rPr lang="en-US" altLang="zh-CN" sz="8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và</a:t>
            </a:r>
            <a:r>
              <a:rPr lang="en-US" altLang="zh-CN"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 </a:t>
            </a:r>
            <a:r>
              <a:rPr lang="en-US" altLang="zh-CN" sz="8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hẹn</a:t>
            </a:r>
            <a:r>
              <a:rPr lang="en-US" altLang="zh-CN"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 </a:t>
            </a:r>
            <a:r>
              <a:rPr lang="en-US" altLang="zh-CN" sz="8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gặp</a:t>
            </a:r>
            <a:r>
              <a:rPr lang="en-US" altLang="zh-CN"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 </a:t>
            </a:r>
            <a:r>
              <a:rPr lang="en-US" altLang="zh-CN" sz="8800" b="1" dirty="0" err="1">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rPr>
              <a:t>lại</a:t>
            </a:r>
            <a:endParaRPr lang="en-US" altLang="zh-CN" sz="8800" b="1" dirty="0">
              <a:ln w="9525">
                <a:solidFill>
                  <a:schemeClr val="bg1"/>
                </a:solidFill>
                <a:prstDash val="solid"/>
              </a:ln>
              <a:solidFill>
                <a:srgbClr val="009999"/>
              </a:solidFill>
              <a:effectLst>
                <a:outerShdw blurRad="12700" dist="38100" dir="2700000" algn="tl" rotWithShape="0">
                  <a:schemeClr val="accent5">
                    <a:lumMod val="60000"/>
                    <a:lumOff val="40000"/>
                  </a:schemeClr>
                </a:outerShdw>
              </a:effectLst>
              <a:latin typeface="UVN Banh Mi" pitchFamily="2" charset="0"/>
              <a:ea typeface="仓耳玄三M W05" panose="02020400000000000000" pitchFamily="18" charset="-122"/>
              <a:cs typeface="Source Sans Pro" panose="020B0503030403020204" pitchFamily="34" charset="0"/>
            </a:endParaRPr>
          </a:p>
        </p:txBody>
      </p:sp>
      <p:grpSp>
        <p:nvGrpSpPr>
          <p:cNvPr id="38" name="Google Shape;1435;p40">
            <a:extLst>
              <a:ext uri="{FF2B5EF4-FFF2-40B4-BE49-F238E27FC236}">
                <a16:creationId xmlns:a16="http://schemas.microsoft.com/office/drawing/2014/main" id="{1A152DC9-3ACF-4D5D-8BF4-744ADA1FFA99}"/>
              </a:ext>
            </a:extLst>
          </p:cNvPr>
          <p:cNvGrpSpPr/>
          <p:nvPr/>
        </p:nvGrpSpPr>
        <p:grpSpPr>
          <a:xfrm>
            <a:off x="518201" y="2002804"/>
            <a:ext cx="1505280" cy="1378762"/>
            <a:chOff x="305575" y="3666164"/>
            <a:chExt cx="1505280" cy="1378762"/>
          </a:xfrm>
        </p:grpSpPr>
        <p:sp>
          <p:nvSpPr>
            <p:cNvPr id="39" name="Google Shape;1436;p40">
              <a:extLst>
                <a:ext uri="{FF2B5EF4-FFF2-40B4-BE49-F238E27FC236}">
                  <a16:creationId xmlns:a16="http://schemas.microsoft.com/office/drawing/2014/main" id="{BF983FCA-B211-4090-9D1D-7420CCAD013F}"/>
                </a:ext>
              </a:extLst>
            </p:cNvPr>
            <p:cNvSpPr/>
            <p:nvPr/>
          </p:nvSpPr>
          <p:spPr>
            <a:xfrm rot="-821902">
              <a:off x="456018" y="3838771"/>
              <a:ext cx="1200547" cy="1033880"/>
            </a:xfrm>
            <a:custGeom>
              <a:avLst/>
              <a:gdLst/>
              <a:ahLst/>
              <a:cxnLst/>
              <a:rect l="l" t="t" r="r" b="b"/>
              <a:pathLst>
                <a:path w="26416" h="22750" extrusionOk="0">
                  <a:moveTo>
                    <a:pt x="10136" y="1"/>
                  </a:moveTo>
                  <a:cubicBezTo>
                    <a:pt x="9050" y="1"/>
                    <a:pt x="7966" y="175"/>
                    <a:pt x="6916" y="511"/>
                  </a:cubicBezTo>
                  <a:cubicBezTo>
                    <a:pt x="5245" y="1040"/>
                    <a:pt x="3913" y="1865"/>
                    <a:pt x="3384" y="2499"/>
                  </a:cubicBezTo>
                  <a:cubicBezTo>
                    <a:pt x="3151" y="2795"/>
                    <a:pt x="2940" y="3091"/>
                    <a:pt x="2771" y="3388"/>
                  </a:cubicBezTo>
                  <a:cubicBezTo>
                    <a:pt x="2707" y="3388"/>
                    <a:pt x="2665" y="3366"/>
                    <a:pt x="2623" y="3345"/>
                  </a:cubicBezTo>
                  <a:lnTo>
                    <a:pt x="2496" y="3324"/>
                  </a:lnTo>
                  <a:cubicBezTo>
                    <a:pt x="2342" y="3288"/>
                    <a:pt x="2188" y="3271"/>
                    <a:pt x="2036" y="3271"/>
                  </a:cubicBezTo>
                  <a:cubicBezTo>
                    <a:pt x="1204" y="3271"/>
                    <a:pt x="431" y="3788"/>
                    <a:pt x="127" y="4593"/>
                  </a:cubicBezTo>
                  <a:cubicBezTo>
                    <a:pt x="85" y="4699"/>
                    <a:pt x="42" y="4826"/>
                    <a:pt x="21" y="4953"/>
                  </a:cubicBezTo>
                  <a:cubicBezTo>
                    <a:pt x="21" y="5016"/>
                    <a:pt x="0" y="5058"/>
                    <a:pt x="0" y="5122"/>
                  </a:cubicBezTo>
                  <a:cubicBezTo>
                    <a:pt x="0" y="5122"/>
                    <a:pt x="0" y="5143"/>
                    <a:pt x="0" y="5164"/>
                  </a:cubicBezTo>
                  <a:lnTo>
                    <a:pt x="0" y="5291"/>
                  </a:lnTo>
                  <a:lnTo>
                    <a:pt x="0" y="5354"/>
                  </a:lnTo>
                  <a:lnTo>
                    <a:pt x="0" y="5481"/>
                  </a:lnTo>
                  <a:cubicBezTo>
                    <a:pt x="0" y="5502"/>
                    <a:pt x="0" y="5524"/>
                    <a:pt x="0" y="5545"/>
                  </a:cubicBezTo>
                  <a:cubicBezTo>
                    <a:pt x="0" y="5587"/>
                    <a:pt x="21" y="5629"/>
                    <a:pt x="21" y="5672"/>
                  </a:cubicBezTo>
                  <a:cubicBezTo>
                    <a:pt x="21" y="5714"/>
                    <a:pt x="21" y="5714"/>
                    <a:pt x="42" y="5735"/>
                  </a:cubicBezTo>
                  <a:cubicBezTo>
                    <a:pt x="42" y="5756"/>
                    <a:pt x="42" y="5820"/>
                    <a:pt x="63" y="5862"/>
                  </a:cubicBezTo>
                  <a:cubicBezTo>
                    <a:pt x="63" y="5883"/>
                    <a:pt x="63" y="5904"/>
                    <a:pt x="85" y="5925"/>
                  </a:cubicBezTo>
                  <a:cubicBezTo>
                    <a:pt x="106" y="5947"/>
                    <a:pt x="106" y="5989"/>
                    <a:pt x="127" y="6031"/>
                  </a:cubicBezTo>
                  <a:cubicBezTo>
                    <a:pt x="127" y="6074"/>
                    <a:pt x="127" y="6095"/>
                    <a:pt x="148" y="6116"/>
                  </a:cubicBezTo>
                  <a:cubicBezTo>
                    <a:pt x="148" y="6137"/>
                    <a:pt x="169" y="6179"/>
                    <a:pt x="190" y="6200"/>
                  </a:cubicBezTo>
                  <a:lnTo>
                    <a:pt x="233" y="6285"/>
                  </a:lnTo>
                  <a:cubicBezTo>
                    <a:pt x="233" y="6306"/>
                    <a:pt x="254" y="6348"/>
                    <a:pt x="275" y="6370"/>
                  </a:cubicBezTo>
                  <a:lnTo>
                    <a:pt x="317" y="6454"/>
                  </a:lnTo>
                  <a:lnTo>
                    <a:pt x="381" y="6539"/>
                  </a:lnTo>
                  <a:cubicBezTo>
                    <a:pt x="402" y="6560"/>
                    <a:pt x="423" y="6581"/>
                    <a:pt x="444" y="6602"/>
                  </a:cubicBezTo>
                  <a:cubicBezTo>
                    <a:pt x="465" y="6645"/>
                    <a:pt x="486" y="6666"/>
                    <a:pt x="508" y="6687"/>
                  </a:cubicBezTo>
                  <a:lnTo>
                    <a:pt x="571" y="6750"/>
                  </a:lnTo>
                  <a:cubicBezTo>
                    <a:pt x="592" y="6771"/>
                    <a:pt x="613" y="6793"/>
                    <a:pt x="635" y="6835"/>
                  </a:cubicBezTo>
                  <a:lnTo>
                    <a:pt x="719" y="6898"/>
                  </a:lnTo>
                  <a:lnTo>
                    <a:pt x="783" y="6962"/>
                  </a:lnTo>
                  <a:cubicBezTo>
                    <a:pt x="804" y="6983"/>
                    <a:pt x="846" y="7004"/>
                    <a:pt x="867" y="7025"/>
                  </a:cubicBezTo>
                  <a:lnTo>
                    <a:pt x="952" y="7068"/>
                  </a:lnTo>
                  <a:cubicBezTo>
                    <a:pt x="973" y="7089"/>
                    <a:pt x="1015" y="7110"/>
                    <a:pt x="1058" y="7131"/>
                  </a:cubicBezTo>
                  <a:lnTo>
                    <a:pt x="1121" y="7173"/>
                  </a:lnTo>
                  <a:cubicBezTo>
                    <a:pt x="1184" y="7194"/>
                    <a:pt x="1248" y="7216"/>
                    <a:pt x="1311" y="7258"/>
                  </a:cubicBezTo>
                  <a:lnTo>
                    <a:pt x="1502" y="7321"/>
                  </a:lnTo>
                  <a:lnTo>
                    <a:pt x="1565" y="7321"/>
                  </a:lnTo>
                  <a:lnTo>
                    <a:pt x="1692" y="7364"/>
                  </a:lnTo>
                  <a:lnTo>
                    <a:pt x="2073" y="7364"/>
                  </a:lnTo>
                  <a:cubicBezTo>
                    <a:pt x="2157" y="7364"/>
                    <a:pt x="2242" y="7364"/>
                    <a:pt x="2326" y="7342"/>
                  </a:cubicBezTo>
                  <a:lnTo>
                    <a:pt x="2390" y="7342"/>
                  </a:lnTo>
                  <a:cubicBezTo>
                    <a:pt x="2453" y="7342"/>
                    <a:pt x="2538" y="7321"/>
                    <a:pt x="2601" y="7300"/>
                  </a:cubicBezTo>
                  <a:lnTo>
                    <a:pt x="2665" y="7279"/>
                  </a:lnTo>
                  <a:cubicBezTo>
                    <a:pt x="2749" y="7258"/>
                    <a:pt x="2834" y="7216"/>
                    <a:pt x="2919" y="7194"/>
                  </a:cubicBezTo>
                  <a:lnTo>
                    <a:pt x="2961" y="7173"/>
                  </a:lnTo>
                  <a:cubicBezTo>
                    <a:pt x="3024" y="7131"/>
                    <a:pt x="3088" y="7089"/>
                    <a:pt x="3151" y="7046"/>
                  </a:cubicBezTo>
                  <a:lnTo>
                    <a:pt x="3194" y="7025"/>
                  </a:lnTo>
                  <a:cubicBezTo>
                    <a:pt x="3278" y="6983"/>
                    <a:pt x="3342" y="6919"/>
                    <a:pt x="3405" y="6856"/>
                  </a:cubicBezTo>
                  <a:lnTo>
                    <a:pt x="3447" y="6814"/>
                  </a:lnTo>
                  <a:cubicBezTo>
                    <a:pt x="3511" y="6771"/>
                    <a:pt x="3553" y="6708"/>
                    <a:pt x="3617" y="6645"/>
                  </a:cubicBezTo>
                  <a:cubicBezTo>
                    <a:pt x="3617" y="6645"/>
                    <a:pt x="3638" y="6623"/>
                    <a:pt x="3638" y="6623"/>
                  </a:cubicBezTo>
                  <a:cubicBezTo>
                    <a:pt x="3701" y="6539"/>
                    <a:pt x="3743" y="6475"/>
                    <a:pt x="3807" y="6391"/>
                  </a:cubicBezTo>
                  <a:lnTo>
                    <a:pt x="3828" y="6327"/>
                  </a:lnTo>
                  <a:cubicBezTo>
                    <a:pt x="3892" y="6264"/>
                    <a:pt x="3934" y="6179"/>
                    <a:pt x="3976" y="6116"/>
                  </a:cubicBezTo>
                  <a:cubicBezTo>
                    <a:pt x="3976" y="6095"/>
                    <a:pt x="3976" y="6095"/>
                    <a:pt x="3976" y="6074"/>
                  </a:cubicBezTo>
                  <a:lnTo>
                    <a:pt x="3976" y="6052"/>
                  </a:lnTo>
                  <a:cubicBezTo>
                    <a:pt x="3997" y="5989"/>
                    <a:pt x="4018" y="5925"/>
                    <a:pt x="4040" y="5862"/>
                  </a:cubicBezTo>
                  <a:lnTo>
                    <a:pt x="4040" y="5799"/>
                  </a:lnTo>
                  <a:cubicBezTo>
                    <a:pt x="4061" y="5756"/>
                    <a:pt x="4061" y="5714"/>
                    <a:pt x="4082" y="5672"/>
                  </a:cubicBezTo>
                  <a:lnTo>
                    <a:pt x="4082" y="5587"/>
                  </a:lnTo>
                  <a:cubicBezTo>
                    <a:pt x="4082" y="5545"/>
                    <a:pt x="4082" y="5502"/>
                    <a:pt x="4082" y="5481"/>
                  </a:cubicBezTo>
                  <a:lnTo>
                    <a:pt x="4082" y="5397"/>
                  </a:lnTo>
                  <a:lnTo>
                    <a:pt x="4082" y="5312"/>
                  </a:lnTo>
                  <a:lnTo>
                    <a:pt x="4082" y="5270"/>
                  </a:lnTo>
                  <a:lnTo>
                    <a:pt x="4082" y="5185"/>
                  </a:lnTo>
                  <a:cubicBezTo>
                    <a:pt x="4082" y="5164"/>
                    <a:pt x="4082" y="5122"/>
                    <a:pt x="4082" y="5080"/>
                  </a:cubicBezTo>
                  <a:lnTo>
                    <a:pt x="4082" y="4995"/>
                  </a:lnTo>
                  <a:cubicBezTo>
                    <a:pt x="4082" y="4974"/>
                    <a:pt x="4082" y="4931"/>
                    <a:pt x="4061" y="4889"/>
                  </a:cubicBezTo>
                  <a:cubicBezTo>
                    <a:pt x="4061" y="4868"/>
                    <a:pt x="4061" y="4847"/>
                    <a:pt x="4061" y="4805"/>
                  </a:cubicBezTo>
                  <a:lnTo>
                    <a:pt x="4018" y="4720"/>
                  </a:lnTo>
                  <a:lnTo>
                    <a:pt x="3997" y="4635"/>
                  </a:lnTo>
                  <a:lnTo>
                    <a:pt x="3976" y="4530"/>
                  </a:lnTo>
                  <a:lnTo>
                    <a:pt x="3934" y="4445"/>
                  </a:lnTo>
                  <a:cubicBezTo>
                    <a:pt x="3913" y="4403"/>
                    <a:pt x="3913" y="4382"/>
                    <a:pt x="3892" y="4339"/>
                  </a:cubicBezTo>
                  <a:cubicBezTo>
                    <a:pt x="3870" y="4318"/>
                    <a:pt x="3870" y="4297"/>
                    <a:pt x="3849" y="4276"/>
                  </a:cubicBezTo>
                  <a:cubicBezTo>
                    <a:pt x="3828" y="4255"/>
                    <a:pt x="3807" y="4212"/>
                    <a:pt x="3786" y="4170"/>
                  </a:cubicBezTo>
                  <a:cubicBezTo>
                    <a:pt x="3765" y="4149"/>
                    <a:pt x="3765" y="4128"/>
                    <a:pt x="3743" y="4107"/>
                  </a:cubicBezTo>
                  <a:lnTo>
                    <a:pt x="3659" y="4001"/>
                  </a:lnTo>
                  <a:lnTo>
                    <a:pt x="3638" y="3959"/>
                  </a:lnTo>
                  <a:lnTo>
                    <a:pt x="3892" y="3853"/>
                  </a:lnTo>
                  <a:cubicBezTo>
                    <a:pt x="3955" y="3811"/>
                    <a:pt x="4040" y="3789"/>
                    <a:pt x="4103" y="3768"/>
                  </a:cubicBezTo>
                  <a:lnTo>
                    <a:pt x="4166" y="3747"/>
                  </a:lnTo>
                  <a:cubicBezTo>
                    <a:pt x="4230" y="3726"/>
                    <a:pt x="4315" y="3705"/>
                    <a:pt x="4399" y="3684"/>
                  </a:cubicBezTo>
                  <a:lnTo>
                    <a:pt x="4441" y="3684"/>
                  </a:lnTo>
                  <a:cubicBezTo>
                    <a:pt x="4505" y="3663"/>
                    <a:pt x="4589" y="3663"/>
                    <a:pt x="4653" y="3663"/>
                  </a:cubicBezTo>
                  <a:lnTo>
                    <a:pt x="4843" y="3663"/>
                  </a:lnTo>
                  <a:lnTo>
                    <a:pt x="4928" y="3684"/>
                  </a:lnTo>
                  <a:lnTo>
                    <a:pt x="4970" y="3684"/>
                  </a:lnTo>
                  <a:cubicBezTo>
                    <a:pt x="5012" y="3705"/>
                    <a:pt x="5055" y="3726"/>
                    <a:pt x="5097" y="3747"/>
                  </a:cubicBezTo>
                  <a:cubicBezTo>
                    <a:pt x="5139" y="3789"/>
                    <a:pt x="5182" y="3811"/>
                    <a:pt x="5245" y="3853"/>
                  </a:cubicBezTo>
                  <a:lnTo>
                    <a:pt x="5287" y="3895"/>
                  </a:lnTo>
                  <a:cubicBezTo>
                    <a:pt x="5330" y="3916"/>
                    <a:pt x="5351" y="3937"/>
                    <a:pt x="5393" y="3980"/>
                  </a:cubicBezTo>
                  <a:lnTo>
                    <a:pt x="5435" y="4001"/>
                  </a:lnTo>
                  <a:cubicBezTo>
                    <a:pt x="5478" y="4043"/>
                    <a:pt x="5520" y="4085"/>
                    <a:pt x="5562" y="4149"/>
                  </a:cubicBezTo>
                  <a:lnTo>
                    <a:pt x="5583" y="4170"/>
                  </a:lnTo>
                  <a:cubicBezTo>
                    <a:pt x="5626" y="4212"/>
                    <a:pt x="5647" y="4255"/>
                    <a:pt x="5668" y="4297"/>
                  </a:cubicBezTo>
                  <a:lnTo>
                    <a:pt x="5710" y="4339"/>
                  </a:lnTo>
                  <a:cubicBezTo>
                    <a:pt x="5732" y="4382"/>
                    <a:pt x="5774" y="4445"/>
                    <a:pt x="5795" y="4487"/>
                  </a:cubicBezTo>
                  <a:lnTo>
                    <a:pt x="5795" y="4508"/>
                  </a:lnTo>
                  <a:cubicBezTo>
                    <a:pt x="5816" y="4572"/>
                    <a:pt x="5837" y="4635"/>
                    <a:pt x="5858" y="4699"/>
                  </a:cubicBezTo>
                  <a:lnTo>
                    <a:pt x="5880" y="4741"/>
                  </a:lnTo>
                  <a:cubicBezTo>
                    <a:pt x="5880" y="4805"/>
                    <a:pt x="5901" y="4868"/>
                    <a:pt x="5922" y="4910"/>
                  </a:cubicBezTo>
                  <a:cubicBezTo>
                    <a:pt x="5922" y="4974"/>
                    <a:pt x="5922" y="4953"/>
                    <a:pt x="5922" y="4974"/>
                  </a:cubicBezTo>
                  <a:cubicBezTo>
                    <a:pt x="5922" y="5037"/>
                    <a:pt x="5922" y="5122"/>
                    <a:pt x="5922" y="5206"/>
                  </a:cubicBezTo>
                  <a:lnTo>
                    <a:pt x="5922" y="5249"/>
                  </a:lnTo>
                  <a:lnTo>
                    <a:pt x="5922" y="5439"/>
                  </a:lnTo>
                  <a:lnTo>
                    <a:pt x="5922" y="5524"/>
                  </a:lnTo>
                  <a:cubicBezTo>
                    <a:pt x="5922" y="5566"/>
                    <a:pt x="5922" y="5651"/>
                    <a:pt x="5901" y="5693"/>
                  </a:cubicBezTo>
                  <a:cubicBezTo>
                    <a:pt x="5880" y="5756"/>
                    <a:pt x="5880" y="5756"/>
                    <a:pt x="5880" y="5799"/>
                  </a:cubicBezTo>
                  <a:cubicBezTo>
                    <a:pt x="5880" y="5820"/>
                    <a:pt x="5858" y="5925"/>
                    <a:pt x="5837" y="5989"/>
                  </a:cubicBezTo>
                  <a:cubicBezTo>
                    <a:pt x="5816" y="6052"/>
                    <a:pt x="5816" y="6052"/>
                    <a:pt x="5795" y="6095"/>
                  </a:cubicBezTo>
                  <a:cubicBezTo>
                    <a:pt x="5774" y="6179"/>
                    <a:pt x="5732" y="6285"/>
                    <a:pt x="5689" y="6391"/>
                  </a:cubicBezTo>
                  <a:cubicBezTo>
                    <a:pt x="5668" y="6497"/>
                    <a:pt x="5605" y="6645"/>
                    <a:pt x="5583" y="6750"/>
                  </a:cubicBezTo>
                  <a:lnTo>
                    <a:pt x="5541" y="6856"/>
                  </a:lnTo>
                  <a:cubicBezTo>
                    <a:pt x="5520" y="6962"/>
                    <a:pt x="5499" y="7068"/>
                    <a:pt x="5478" y="7173"/>
                  </a:cubicBezTo>
                  <a:cubicBezTo>
                    <a:pt x="5457" y="7279"/>
                    <a:pt x="5435" y="7385"/>
                    <a:pt x="5435" y="7491"/>
                  </a:cubicBezTo>
                  <a:cubicBezTo>
                    <a:pt x="5435" y="7512"/>
                    <a:pt x="5435" y="7533"/>
                    <a:pt x="5435" y="7554"/>
                  </a:cubicBezTo>
                  <a:lnTo>
                    <a:pt x="5435" y="7829"/>
                  </a:lnTo>
                  <a:lnTo>
                    <a:pt x="5435" y="8019"/>
                  </a:lnTo>
                  <a:cubicBezTo>
                    <a:pt x="5435" y="8040"/>
                    <a:pt x="5435" y="8062"/>
                    <a:pt x="5435" y="8083"/>
                  </a:cubicBezTo>
                  <a:cubicBezTo>
                    <a:pt x="5435" y="8125"/>
                    <a:pt x="5435" y="8167"/>
                    <a:pt x="5435" y="8210"/>
                  </a:cubicBezTo>
                  <a:lnTo>
                    <a:pt x="5435" y="8273"/>
                  </a:lnTo>
                  <a:cubicBezTo>
                    <a:pt x="5435" y="8315"/>
                    <a:pt x="5457" y="8358"/>
                    <a:pt x="5457" y="8379"/>
                  </a:cubicBezTo>
                  <a:lnTo>
                    <a:pt x="5457" y="8421"/>
                  </a:lnTo>
                  <a:cubicBezTo>
                    <a:pt x="5478" y="8506"/>
                    <a:pt x="5499" y="8590"/>
                    <a:pt x="5520" y="8654"/>
                  </a:cubicBezTo>
                  <a:lnTo>
                    <a:pt x="5520" y="8696"/>
                  </a:lnTo>
                  <a:cubicBezTo>
                    <a:pt x="5520" y="8696"/>
                    <a:pt x="5541" y="8717"/>
                    <a:pt x="5541" y="8738"/>
                  </a:cubicBezTo>
                  <a:cubicBezTo>
                    <a:pt x="5541" y="8759"/>
                    <a:pt x="5541" y="8759"/>
                    <a:pt x="5541" y="8759"/>
                  </a:cubicBezTo>
                  <a:cubicBezTo>
                    <a:pt x="5541" y="8759"/>
                    <a:pt x="5541" y="8781"/>
                    <a:pt x="5541" y="8781"/>
                  </a:cubicBezTo>
                  <a:cubicBezTo>
                    <a:pt x="4568" y="10346"/>
                    <a:pt x="4061" y="12122"/>
                    <a:pt x="4040" y="13962"/>
                  </a:cubicBezTo>
                  <a:cubicBezTo>
                    <a:pt x="4040" y="14597"/>
                    <a:pt x="4082" y="15210"/>
                    <a:pt x="4188" y="15823"/>
                  </a:cubicBezTo>
                  <a:cubicBezTo>
                    <a:pt x="4124" y="15887"/>
                    <a:pt x="4061" y="15950"/>
                    <a:pt x="4018" y="16014"/>
                  </a:cubicBezTo>
                  <a:cubicBezTo>
                    <a:pt x="3849" y="16310"/>
                    <a:pt x="3976" y="16690"/>
                    <a:pt x="4124" y="16987"/>
                  </a:cubicBezTo>
                  <a:cubicBezTo>
                    <a:pt x="3784" y="16850"/>
                    <a:pt x="3373" y="16723"/>
                    <a:pt x="3061" y="16723"/>
                  </a:cubicBezTo>
                  <a:cubicBezTo>
                    <a:pt x="2889" y="16723"/>
                    <a:pt x="2748" y="16762"/>
                    <a:pt x="2665" y="16860"/>
                  </a:cubicBezTo>
                  <a:cubicBezTo>
                    <a:pt x="2432" y="17113"/>
                    <a:pt x="2707" y="17452"/>
                    <a:pt x="2792" y="17579"/>
                  </a:cubicBezTo>
                  <a:cubicBezTo>
                    <a:pt x="3469" y="18615"/>
                    <a:pt x="4568" y="19736"/>
                    <a:pt x="6260" y="19990"/>
                  </a:cubicBezTo>
                  <a:cubicBezTo>
                    <a:pt x="6704" y="20455"/>
                    <a:pt x="7212" y="20857"/>
                    <a:pt x="7762" y="21195"/>
                  </a:cubicBezTo>
                  <a:cubicBezTo>
                    <a:pt x="7593" y="21449"/>
                    <a:pt x="7550" y="21766"/>
                    <a:pt x="7656" y="22062"/>
                  </a:cubicBezTo>
                  <a:cubicBezTo>
                    <a:pt x="7810" y="22407"/>
                    <a:pt x="8244" y="22584"/>
                    <a:pt x="8809" y="22584"/>
                  </a:cubicBezTo>
                  <a:cubicBezTo>
                    <a:pt x="9250" y="22584"/>
                    <a:pt x="9771" y="22476"/>
                    <a:pt x="10300" y="22253"/>
                  </a:cubicBezTo>
                  <a:cubicBezTo>
                    <a:pt x="11400" y="22549"/>
                    <a:pt x="12521" y="22697"/>
                    <a:pt x="13663" y="22697"/>
                  </a:cubicBezTo>
                  <a:cubicBezTo>
                    <a:pt x="14826" y="22697"/>
                    <a:pt x="15989" y="22549"/>
                    <a:pt x="17110" y="22232"/>
                  </a:cubicBezTo>
                  <a:cubicBezTo>
                    <a:pt x="17195" y="22274"/>
                    <a:pt x="17258" y="22316"/>
                    <a:pt x="17343" y="22358"/>
                  </a:cubicBezTo>
                  <a:cubicBezTo>
                    <a:pt x="17917" y="22622"/>
                    <a:pt x="18492" y="22750"/>
                    <a:pt x="18974" y="22750"/>
                  </a:cubicBezTo>
                  <a:cubicBezTo>
                    <a:pt x="19538" y="22750"/>
                    <a:pt x="19975" y="22574"/>
                    <a:pt x="20134" y="22232"/>
                  </a:cubicBezTo>
                  <a:cubicBezTo>
                    <a:pt x="20282" y="21872"/>
                    <a:pt x="20134" y="21428"/>
                    <a:pt x="19775" y="21005"/>
                  </a:cubicBezTo>
                  <a:cubicBezTo>
                    <a:pt x="20959" y="20201"/>
                    <a:pt x="21911" y="19059"/>
                    <a:pt x="22482" y="17748"/>
                  </a:cubicBezTo>
                  <a:lnTo>
                    <a:pt x="22503" y="17748"/>
                  </a:lnTo>
                  <a:cubicBezTo>
                    <a:pt x="24280" y="17748"/>
                    <a:pt x="25443" y="16648"/>
                    <a:pt x="26120" y="15654"/>
                  </a:cubicBezTo>
                  <a:cubicBezTo>
                    <a:pt x="26204" y="15570"/>
                    <a:pt x="26416" y="15231"/>
                    <a:pt x="26246" y="15041"/>
                  </a:cubicBezTo>
                  <a:cubicBezTo>
                    <a:pt x="26175" y="14946"/>
                    <a:pt x="26043" y="14910"/>
                    <a:pt x="25880" y="14910"/>
                  </a:cubicBezTo>
                  <a:cubicBezTo>
                    <a:pt x="25606" y="14910"/>
                    <a:pt x="25248" y="15011"/>
                    <a:pt x="24956" y="15104"/>
                  </a:cubicBezTo>
                  <a:cubicBezTo>
                    <a:pt x="25083" y="14850"/>
                    <a:pt x="25210" y="14512"/>
                    <a:pt x="25062" y="14258"/>
                  </a:cubicBezTo>
                  <a:cubicBezTo>
                    <a:pt x="24948" y="14029"/>
                    <a:pt x="24678" y="13938"/>
                    <a:pt x="24269" y="13938"/>
                  </a:cubicBezTo>
                  <a:cubicBezTo>
                    <a:pt x="24224" y="13938"/>
                    <a:pt x="24179" y="13939"/>
                    <a:pt x="24132" y="13941"/>
                  </a:cubicBezTo>
                  <a:cubicBezTo>
                    <a:pt x="24110" y="13708"/>
                    <a:pt x="24005" y="13497"/>
                    <a:pt x="23835" y="13328"/>
                  </a:cubicBezTo>
                  <a:cubicBezTo>
                    <a:pt x="23669" y="13198"/>
                    <a:pt x="23454" y="13133"/>
                    <a:pt x="23233" y="13133"/>
                  </a:cubicBezTo>
                  <a:cubicBezTo>
                    <a:pt x="23201" y="13133"/>
                    <a:pt x="23169" y="13135"/>
                    <a:pt x="23138" y="13137"/>
                  </a:cubicBezTo>
                  <a:cubicBezTo>
                    <a:pt x="22905" y="10959"/>
                    <a:pt x="21784" y="8992"/>
                    <a:pt x="20367" y="7385"/>
                  </a:cubicBezTo>
                  <a:lnTo>
                    <a:pt x="20388" y="7385"/>
                  </a:lnTo>
                  <a:lnTo>
                    <a:pt x="20430" y="7364"/>
                  </a:lnTo>
                  <a:lnTo>
                    <a:pt x="20452" y="7364"/>
                  </a:lnTo>
                  <a:cubicBezTo>
                    <a:pt x="20430" y="7152"/>
                    <a:pt x="20388" y="6941"/>
                    <a:pt x="20367" y="6750"/>
                  </a:cubicBezTo>
                  <a:cubicBezTo>
                    <a:pt x="20367" y="6729"/>
                    <a:pt x="20367" y="6687"/>
                    <a:pt x="20346" y="6666"/>
                  </a:cubicBezTo>
                  <a:cubicBezTo>
                    <a:pt x="20303" y="6475"/>
                    <a:pt x="20282" y="6285"/>
                    <a:pt x="20219" y="6116"/>
                  </a:cubicBezTo>
                  <a:cubicBezTo>
                    <a:pt x="20219" y="6095"/>
                    <a:pt x="20219" y="6052"/>
                    <a:pt x="20198" y="6031"/>
                  </a:cubicBezTo>
                  <a:cubicBezTo>
                    <a:pt x="20113" y="5693"/>
                    <a:pt x="19986" y="5354"/>
                    <a:pt x="19838" y="5016"/>
                  </a:cubicBezTo>
                  <a:cubicBezTo>
                    <a:pt x="19838" y="4995"/>
                    <a:pt x="19838" y="4995"/>
                    <a:pt x="19817" y="4974"/>
                  </a:cubicBezTo>
                  <a:cubicBezTo>
                    <a:pt x="19754" y="4826"/>
                    <a:pt x="19669" y="4678"/>
                    <a:pt x="19584" y="4530"/>
                  </a:cubicBezTo>
                  <a:lnTo>
                    <a:pt x="19563" y="4487"/>
                  </a:lnTo>
                  <a:cubicBezTo>
                    <a:pt x="19500" y="4360"/>
                    <a:pt x="19415" y="4255"/>
                    <a:pt x="19331" y="4128"/>
                  </a:cubicBezTo>
                  <a:lnTo>
                    <a:pt x="19246" y="4001"/>
                  </a:lnTo>
                  <a:cubicBezTo>
                    <a:pt x="19204" y="3937"/>
                    <a:pt x="19140" y="3853"/>
                    <a:pt x="19077" y="3789"/>
                  </a:cubicBezTo>
                  <a:lnTo>
                    <a:pt x="18971" y="3663"/>
                  </a:lnTo>
                  <a:cubicBezTo>
                    <a:pt x="18929" y="3599"/>
                    <a:pt x="18865" y="3536"/>
                    <a:pt x="18802" y="3472"/>
                  </a:cubicBezTo>
                  <a:cubicBezTo>
                    <a:pt x="18738" y="3409"/>
                    <a:pt x="18738" y="3388"/>
                    <a:pt x="18696" y="3345"/>
                  </a:cubicBezTo>
                  <a:lnTo>
                    <a:pt x="18654" y="3303"/>
                  </a:lnTo>
                  <a:lnTo>
                    <a:pt x="18654" y="3303"/>
                  </a:lnTo>
                  <a:cubicBezTo>
                    <a:pt x="18569" y="3218"/>
                    <a:pt x="18485" y="3134"/>
                    <a:pt x="18421" y="3070"/>
                  </a:cubicBezTo>
                  <a:cubicBezTo>
                    <a:pt x="17300" y="2076"/>
                    <a:pt x="15820" y="1421"/>
                    <a:pt x="14086" y="807"/>
                  </a:cubicBezTo>
                  <a:cubicBezTo>
                    <a:pt x="13705" y="680"/>
                    <a:pt x="13324" y="554"/>
                    <a:pt x="12943" y="427"/>
                  </a:cubicBezTo>
                  <a:cubicBezTo>
                    <a:pt x="12626" y="321"/>
                    <a:pt x="12309" y="236"/>
                    <a:pt x="11992" y="173"/>
                  </a:cubicBezTo>
                  <a:cubicBezTo>
                    <a:pt x="11377" y="58"/>
                    <a:pt x="10756" y="1"/>
                    <a:pt x="10136" y="1"/>
                  </a:cubicBezTo>
                  <a:close/>
                </a:path>
              </a:pathLst>
            </a:custGeom>
            <a:solidFill>
              <a:srgbClr val="A1D0F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437;p40">
              <a:extLst>
                <a:ext uri="{FF2B5EF4-FFF2-40B4-BE49-F238E27FC236}">
                  <a16:creationId xmlns:a16="http://schemas.microsoft.com/office/drawing/2014/main" id="{8E3DD9AB-29F7-4782-B1A5-E48636AB562E}"/>
                </a:ext>
              </a:extLst>
            </p:cNvPr>
            <p:cNvSpPr/>
            <p:nvPr/>
          </p:nvSpPr>
          <p:spPr>
            <a:xfrm rot="-821902">
              <a:off x="421360" y="3801563"/>
              <a:ext cx="1276536" cy="1107275"/>
            </a:xfrm>
            <a:custGeom>
              <a:avLst/>
              <a:gdLst/>
              <a:ahLst/>
              <a:cxnLst/>
              <a:rect l="l" t="t" r="r" b="b"/>
              <a:pathLst>
                <a:path w="28088" h="24365" extrusionOk="0">
                  <a:moveTo>
                    <a:pt x="2840" y="4880"/>
                  </a:moveTo>
                  <a:cubicBezTo>
                    <a:pt x="2929" y="4880"/>
                    <a:pt x="3019" y="4889"/>
                    <a:pt x="3110" y="4908"/>
                  </a:cubicBezTo>
                  <a:lnTo>
                    <a:pt x="3194" y="4908"/>
                  </a:lnTo>
                  <a:lnTo>
                    <a:pt x="3279" y="4929"/>
                  </a:lnTo>
                  <a:lnTo>
                    <a:pt x="3575" y="5035"/>
                  </a:lnTo>
                  <a:lnTo>
                    <a:pt x="3808" y="5331"/>
                  </a:lnTo>
                  <a:cubicBezTo>
                    <a:pt x="3829" y="5352"/>
                    <a:pt x="3850" y="5373"/>
                    <a:pt x="3871" y="5394"/>
                  </a:cubicBezTo>
                  <a:lnTo>
                    <a:pt x="3892" y="5415"/>
                  </a:lnTo>
                  <a:lnTo>
                    <a:pt x="3934" y="5500"/>
                  </a:lnTo>
                  <a:lnTo>
                    <a:pt x="3956" y="5521"/>
                  </a:lnTo>
                  <a:cubicBezTo>
                    <a:pt x="3977" y="5542"/>
                    <a:pt x="3977" y="5563"/>
                    <a:pt x="3998" y="5584"/>
                  </a:cubicBezTo>
                  <a:lnTo>
                    <a:pt x="3998" y="5648"/>
                  </a:lnTo>
                  <a:cubicBezTo>
                    <a:pt x="4019" y="5648"/>
                    <a:pt x="4019" y="5669"/>
                    <a:pt x="4040" y="5711"/>
                  </a:cubicBezTo>
                  <a:lnTo>
                    <a:pt x="4040" y="5754"/>
                  </a:lnTo>
                  <a:cubicBezTo>
                    <a:pt x="4061" y="5775"/>
                    <a:pt x="4061" y="5796"/>
                    <a:pt x="4061" y="5817"/>
                  </a:cubicBezTo>
                  <a:lnTo>
                    <a:pt x="4061" y="5859"/>
                  </a:lnTo>
                  <a:lnTo>
                    <a:pt x="4061" y="5923"/>
                  </a:lnTo>
                  <a:lnTo>
                    <a:pt x="4061" y="5986"/>
                  </a:lnTo>
                  <a:lnTo>
                    <a:pt x="4061" y="6050"/>
                  </a:lnTo>
                  <a:lnTo>
                    <a:pt x="4061" y="6219"/>
                  </a:lnTo>
                  <a:lnTo>
                    <a:pt x="4061" y="6282"/>
                  </a:lnTo>
                  <a:lnTo>
                    <a:pt x="4061" y="6346"/>
                  </a:lnTo>
                  <a:cubicBezTo>
                    <a:pt x="4040" y="6367"/>
                    <a:pt x="4040" y="6388"/>
                    <a:pt x="4040" y="6409"/>
                  </a:cubicBezTo>
                  <a:lnTo>
                    <a:pt x="4040" y="6452"/>
                  </a:lnTo>
                  <a:cubicBezTo>
                    <a:pt x="4040" y="6494"/>
                    <a:pt x="4019" y="6536"/>
                    <a:pt x="4019" y="6557"/>
                  </a:cubicBezTo>
                  <a:lnTo>
                    <a:pt x="3998" y="6600"/>
                  </a:lnTo>
                  <a:cubicBezTo>
                    <a:pt x="3977" y="6663"/>
                    <a:pt x="3956" y="6705"/>
                    <a:pt x="3913" y="6748"/>
                  </a:cubicBezTo>
                  <a:lnTo>
                    <a:pt x="3913" y="6790"/>
                  </a:lnTo>
                  <a:cubicBezTo>
                    <a:pt x="3871" y="6832"/>
                    <a:pt x="3850" y="6875"/>
                    <a:pt x="3808" y="6917"/>
                  </a:cubicBezTo>
                  <a:lnTo>
                    <a:pt x="3786" y="6938"/>
                  </a:lnTo>
                  <a:cubicBezTo>
                    <a:pt x="3765" y="6980"/>
                    <a:pt x="3723" y="7001"/>
                    <a:pt x="3702" y="7044"/>
                  </a:cubicBezTo>
                  <a:lnTo>
                    <a:pt x="3660" y="7065"/>
                  </a:lnTo>
                  <a:cubicBezTo>
                    <a:pt x="3617" y="7107"/>
                    <a:pt x="3575" y="7128"/>
                    <a:pt x="3533" y="7171"/>
                  </a:cubicBezTo>
                  <a:lnTo>
                    <a:pt x="3511" y="7192"/>
                  </a:lnTo>
                  <a:cubicBezTo>
                    <a:pt x="3469" y="7213"/>
                    <a:pt x="3427" y="7234"/>
                    <a:pt x="3385" y="7255"/>
                  </a:cubicBezTo>
                  <a:lnTo>
                    <a:pt x="3363" y="7276"/>
                  </a:lnTo>
                  <a:cubicBezTo>
                    <a:pt x="3300" y="7298"/>
                    <a:pt x="3258" y="7319"/>
                    <a:pt x="3194" y="7319"/>
                  </a:cubicBezTo>
                  <a:lnTo>
                    <a:pt x="3173" y="7319"/>
                  </a:lnTo>
                  <a:cubicBezTo>
                    <a:pt x="3131" y="7340"/>
                    <a:pt x="3067" y="7361"/>
                    <a:pt x="3025" y="7361"/>
                  </a:cubicBezTo>
                  <a:lnTo>
                    <a:pt x="2665" y="7361"/>
                  </a:lnTo>
                  <a:lnTo>
                    <a:pt x="2581" y="7319"/>
                  </a:lnTo>
                  <a:lnTo>
                    <a:pt x="2433" y="7319"/>
                  </a:lnTo>
                  <a:lnTo>
                    <a:pt x="2369" y="7298"/>
                  </a:lnTo>
                  <a:lnTo>
                    <a:pt x="2242" y="7234"/>
                  </a:lnTo>
                  <a:lnTo>
                    <a:pt x="2200" y="7213"/>
                  </a:lnTo>
                  <a:cubicBezTo>
                    <a:pt x="2158" y="7192"/>
                    <a:pt x="2137" y="7192"/>
                    <a:pt x="2116" y="7171"/>
                  </a:cubicBezTo>
                  <a:lnTo>
                    <a:pt x="2031" y="7107"/>
                  </a:lnTo>
                  <a:lnTo>
                    <a:pt x="1798" y="6832"/>
                  </a:lnTo>
                  <a:lnTo>
                    <a:pt x="1756" y="6790"/>
                  </a:lnTo>
                  <a:lnTo>
                    <a:pt x="1735" y="6748"/>
                  </a:lnTo>
                  <a:cubicBezTo>
                    <a:pt x="1714" y="6726"/>
                    <a:pt x="1714" y="6705"/>
                    <a:pt x="1693" y="6684"/>
                  </a:cubicBezTo>
                  <a:lnTo>
                    <a:pt x="1671" y="6642"/>
                  </a:lnTo>
                  <a:cubicBezTo>
                    <a:pt x="1671" y="6621"/>
                    <a:pt x="1650" y="6600"/>
                    <a:pt x="1650" y="6578"/>
                  </a:cubicBezTo>
                  <a:lnTo>
                    <a:pt x="1629" y="6536"/>
                  </a:lnTo>
                  <a:cubicBezTo>
                    <a:pt x="1629" y="6515"/>
                    <a:pt x="1608" y="6494"/>
                    <a:pt x="1608" y="6473"/>
                  </a:cubicBezTo>
                  <a:lnTo>
                    <a:pt x="1608" y="6430"/>
                  </a:lnTo>
                  <a:lnTo>
                    <a:pt x="1587" y="6346"/>
                  </a:lnTo>
                  <a:lnTo>
                    <a:pt x="1587" y="6303"/>
                  </a:lnTo>
                  <a:lnTo>
                    <a:pt x="1587" y="6240"/>
                  </a:lnTo>
                  <a:lnTo>
                    <a:pt x="1587" y="6198"/>
                  </a:lnTo>
                  <a:cubicBezTo>
                    <a:pt x="1587" y="6182"/>
                    <a:pt x="1587" y="6156"/>
                    <a:pt x="1587" y="6134"/>
                  </a:cubicBezTo>
                  <a:cubicBezTo>
                    <a:pt x="1587" y="6092"/>
                    <a:pt x="1587" y="6071"/>
                    <a:pt x="1587" y="6050"/>
                  </a:cubicBezTo>
                  <a:lnTo>
                    <a:pt x="1587" y="6007"/>
                  </a:lnTo>
                  <a:lnTo>
                    <a:pt x="1587" y="5923"/>
                  </a:lnTo>
                  <a:lnTo>
                    <a:pt x="1587" y="5902"/>
                  </a:lnTo>
                  <a:cubicBezTo>
                    <a:pt x="1608" y="5838"/>
                    <a:pt x="1629" y="5754"/>
                    <a:pt x="1650" y="5690"/>
                  </a:cubicBezTo>
                  <a:cubicBezTo>
                    <a:pt x="1849" y="5185"/>
                    <a:pt x="2324" y="4880"/>
                    <a:pt x="2840" y="4880"/>
                  </a:cubicBezTo>
                  <a:close/>
                  <a:moveTo>
                    <a:pt x="10922" y="1586"/>
                  </a:moveTo>
                  <a:cubicBezTo>
                    <a:pt x="11491" y="1586"/>
                    <a:pt x="12062" y="1636"/>
                    <a:pt x="12627" y="1735"/>
                  </a:cubicBezTo>
                  <a:cubicBezTo>
                    <a:pt x="12902" y="1799"/>
                    <a:pt x="13198" y="1862"/>
                    <a:pt x="13473" y="1968"/>
                  </a:cubicBezTo>
                  <a:cubicBezTo>
                    <a:pt x="13854" y="2095"/>
                    <a:pt x="14234" y="2222"/>
                    <a:pt x="14615" y="2349"/>
                  </a:cubicBezTo>
                  <a:cubicBezTo>
                    <a:pt x="16074" y="2856"/>
                    <a:pt x="17576" y="3469"/>
                    <a:pt x="18654" y="4442"/>
                  </a:cubicBezTo>
                  <a:cubicBezTo>
                    <a:pt x="18739" y="4506"/>
                    <a:pt x="18781" y="4569"/>
                    <a:pt x="18845" y="4633"/>
                  </a:cubicBezTo>
                  <a:lnTo>
                    <a:pt x="18866" y="4654"/>
                  </a:lnTo>
                  <a:lnTo>
                    <a:pt x="18908" y="4675"/>
                  </a:lnTo>
                  <a:lnTo>
                    <a:pt x="19014" y="4802"/>
                  </a:lnTo>
                  <a:lnTo>
                    <a:pt x="19183" y="4950"/>
                  </a:lnTo>
                  <a:lnTo>
                    <a:pt x="19268" y="5056"/>
                  </a:lnTo>
                  <a:cubicBezTo>
                    <a:pt x="19310" y="5119"/>
                    <a:pt x="19374" y="5183"/>
                    <a:pt x="19416" y="5246"/>
                  </a:cubicBezTo>
                  <a:lnTo>
                    <a:pt x="19458" y="5288"/>
                  </a:lnTo>
                  <a:lnTo>
                    <a:pt x="19479" y="5352"/>
                  </a:lnTo>
                  <a:cubicBezTo>
                    <a:pt x="19564" y="5458"/>
                    <a:pt x="19627" y="5563"/>
                    <a:pt x="19691" y="5669"/>
                  </a:cubicBezTo>
                  <a:lnTo>
                    <a:pt x="19712" y="5690"/>
                  </a:lnTo>
                  <a:cubicBezTo>
                    <a:pt x="19775" y="5817"/>
                    <a:pt x="19839" y="5965"/>
                    <a:pt x="19902" y="6092"/>
                  </a:cubicBezTo>
                  <a:lnTo>
                    <a:pt x="19902" y="6134"/>
                  </a:lnTo>
                  <a:cubicBezTo>
                    <a:pt x="20050" y="6409"/>
                    <a:pt x="20156" y="6705"/>
                    <a:pt x="20220" y="7023"/>
                  </a:cubicBezTo>
                  <a:lnTo>
                    <a:pt x="20241" y="7086"/>
                  </a:lnTo>
                  <a:cubicBezTo>
                    <a:pt x="20283" y="7255"/>
                    <a:pt x="20325" y="7403"/>
                    <a:pt x="20346" y="7572"/>
                  </a:cubicBezTo>
                  <a:lnTo>
                    <a:pt x="20368" y="7678"/>
                  </a:lnTo>
                  <a:lnTo>
                    <a:pt x="20368" y="7699"/>
                  </a:lnTo>
                  <a:lnTo>
                    <a:pt x="19902" y="7974"/>
                  </a:lnTo>
                  <a:lnTo>
                    <a:pt x="20537" y="8693"/>
                  </a:lnTo>
                  <a:cubicBezTo>
                    <a:pt x="21573" y="9878"/>
                    <a:pt x="22863" y="11739"/>
                    <a:pt x="23117" y="14023"/>
                  </a:cubicBezTo>
                  <a:lnTo>
                    <a:pt x="23202" y="14763"/>
                  </a:lnTo>
                  <a:lnTo>
                    <a:pt x="23942" y="14721"/>
                  </a:lnTo>
                  <a:lnTo>
                    <a:pt x="24069" y="14721"/>
                  </a:lnTo>
                  <a:cubicBezTo>
                    <a:pt x="24090" y="14742"/>
                    <a:pt x="24090" y="14784"/>
                    <a:pt x="24090" y="14806"/>
                  </a:cubicBezTo>
                  <a:lnTo>
                    <a:pt x="24174" y="15588"/>
                  </a:lnTo>
                  <a:lnTo>
                    <a:pt x="24936" y="15525"/>
                  </a:lnTo>
                  <a:lnTo>
                    <a:pt x="25020" y="15525"/>
                  </a:lnTo>
                  <a:lnTo>
                    <a:pt x="24026" y="17343"/>
                  </a:lnTo>
                  <a:lnTo>
                    <a:pt x="25570" y="16794"/>
                  </a:lnTo>
                  <a:lnTo>
                    <a:pt x="25570" y="16794"/>
                  </a:lnTo>
                  <a:cubicBezTo>
                    <a:pt x="24957" y="17407"/>
                    <a:pt x="24132" y="17766"/>
                    <a:pt x="23286" y="17766"/>
                  </a:cubicBezTo>
                  <a:lnTo>
                    <a:pt x="22715" y="17745"/>
                  </a:lnTo>
                  <a:lnTo>
                    <a:pt x="22525" y="18253"/>
                  </a:lnTo>
                  <a:cubicBezTo>
                    <a:pt x="22017" y="19437"/>
                    <a:pt x="21192" y="20452"/>
                    <a:pt x="20135" y="21171"/>
                  </a:cubicBezTo>
                  <a:lnTo>
                    <a:pt x="19416" y="21679"/>
                  </a:lnTo>
                  <a:lnTo>
                    <a:pt x="19987" y="22356"/>
                  </a:lnTo>
                  <a:cubicBezTo>
                    <a:pt x="20093" y="22462"/>
                    <a:pt x="20156" y="22567"/>
                    <a:pt x="20220" y="22715"/>
                  </a:cubicBezTo>
                  <a:cubicBezTo>
                    <a:pt x="20150" y="22746"/>
                    <a:pt x="20015" y="22772"/>
                    <a:pt x="19831" y="22772"/>
                  </a:cubicBezTo>
                  <a:cubicBezTo>
                    <a:pt x="19512" y="22772"/>
                    <a:pt x="19043" y="22695"/>
                    <a:pt x="18506" y="22440"/>
                  </a:cubicBezTo>
                  <a:lnTo>
                    <a:pt x="18295" y="22356"/>
                  </a:lnTo>
                  <a:lnTo>
                    <a:pt x="18020" y="22208"/>
                  </a:lnTo>
                  <a:lnTo>
                    <a:pt x="17682" y="22292"/>
                  </a:lnTo>
                  <a:cubicBezTo>
                    <a:pt x="16624" y="22570"/>
                    <a:pt x="15540" y="22707"/>
                    <a:pt x="14456" y="22707"/>
                  </a:cubicBezTo>
                  <a:cubicBezTo>
                    <a:pt x="13394" y="22707"/>
                    <a:pt x="12331" y="22575"/>
                    <a:pt x="11294" y="22314"/>
                  </a:cubicBezTo>
                  <a:lnTo>
                    <a:pt x="11041" y="22229"/>
                  </a:lnTo>
                  <a:lnTo>
                    <a:pt x="10766" y="22335"/>
                  </a:lnTo>
                  <a:cubicBezTo>
                    <a:pt x="10289" y="22541"/>
                    <a:pt x="9875" y="22606"/>
                    <a:pt x="9581" y="22606"/>
                  </a:cubicBezTo>
                  <a:cubicBezTo>
                    <a:pt x="9393" y="22606"/>
                    <a:pt x="9254" y="22579"/>
                    <a:pt x="9180" y="22546"/>
                  </a:cubicBezTo>
                  <a:cubicBezTo>
                    <a:pt x="9201" y="22504"/>
                    <a:pt x="9222" y="22440"/>
                    <a:pt x="9243" y="22398"/>
                  </a:cubicBezTo>
                  <a:lnTo>
                    <a:pt x="9624" y="21742"/>
                  </a:lnTo>
                  <a:lnTo>
                    <a:pt x="8968" y="21341"/>
                  </a:lnTo>
                  <a:cubicBezTo>
                    <a:pt x="8482" y="21023"/>
                    <a:pt x="8016" y="20664"/>
                    <a:pt x="7614" y="20241"/>
                  </a:cubicBezTo>
                  <a:lnTo>
                    <a:pt x="7424" y="20051"/>
                  </a:lnTo>
                  <a:lnTo>
                    <a:pt x="7149" y="20029"/>
                  </a:lnTo>
                  <a:cubicBezTo>
                    <a:pt x="6176" y="19860"/>
                    <a:pt x="5288" y="19331"/>
                    <a:pt x="4675" y="18549"/>
                  </a:cubicBezTo>
                  <a:lnTo>
                    <a:pt x="4675" y="18549"/>
                  </a:lnTo>
                  <a:lnTo>
                    <a:pt x="6578" y="19289"/>
                  </a:lnTo>
                  <a:lnTo>
                    <a:pt x="6578" y="19289"/>
                  </a:lnTo>
                  <a:lnTo>
                    <a:pt x="5626" y="17428"/>
                  </a:lnTo>
                  <a:cubicBezTo>
                    <a:pt x="5584" y="17365"/>
                    <a:pt x="5563" y="17301"/>
                    <a:pt x="5542" y="17217"/>
                  </a:cubicBezTo>
                  <a:lnTo>
                    <a:pt x="5859" y="17005"/>
                  </a:lnTo>
                  <a:lnTo>
                    <a:pt x="5774" y="16497"/>
                  </a:lnTo>
                  <a:cubicBezTo>
                    <a:pt x="5669" y="15926"/>
                    <a:pt x="5626" y="15355"/>
                    <a:pt x="5626" y="14763"/>
                  </a:cubicBezTo>
                  <a:cubicBezTo>
                    <a:pt x="5648" y="13092"/>
                    <a:pt x="6134" y="11443"/>
                    <a:pt x="7022" y="10005"/>
                  </a:cubicBezTo>
                  <a:lnTo>
                    <a:pt x="7234" y="9645"/>
                  </a:lnTo>
                  <a:lnTo>
                    <a:pt x="7043" y="9264"/>
                  </a:lnTo>
                  <a:lnTo>
                    <a:pt x="7043" y="9222"/>
                  </a:lnTo>
                  <a:cubicBezTo>
                    <a:pt x="7022" y="9180"/>
                    <a:pt x="7001" y="9138"/>
                    <a:pt x="7001" y="9074"/>
                  </a:cubicBezTo>
                  <a:lnTo>
                    <a:pt x="7001" y="9053"/>
                  </a:lnTo>
                  <a:lnTo>
                    <a:pt x="7001" y="8968"/>
                  </a:lnTo>
                  <a:lnTo>
                    <a:pt x="7001" y="8926"/>
                  </a:lnTo>
                  <a:lnTo>
                    <a:pt x="7001" y="8841"/>
                  </a:lnTo>
                  <a:lnTo>
                    <a:pt x="7001" y="8799"/>
                  </a:lnTo>
                  <a:lnTo>
                    <a:pt x="7001" y="8630"/>
                  </a:lnTo>
                  <a:lnTo>
                    <a:pt x="7001" y="8440"/>
                  </a:lnTo>
                  <a:lnTo>
                    <a:pt x="7001" y="8376"/>
                  </a:lnTo>
                  <a:cubicBezTo>
                    <a:pt x="7001" y="8292"/>
                    <a:pt x="7022" y="8207"/>
                    <a:pt x="7022" y="8143"/>
                  </a:cubicBezTo>
                  <a:cubicBezTo>
                    <a:pt x="7043" y="8059"/>
                    <a:pt x="7065" y="7974"/>
                    <a:pt x="7086" y="7869"/>
                  </a:cubicBezTo>
                  <a:lnTo>
                    <a:pt x="7107" y="7805"/>
                  </a:lnTo>
                  <a:cubicBezTo>
                    <a:pt x="7149" y="7699"/>
                    <a:pt x="7170" y="7615"/>
                    <a:pt x="7213" y="7488"/>
                  </a:cubicBezTo>
                  <a:cubicBezTo>
                    <a:pt x="7255" y="7382"/>
                    <a:pt x="7297" y="7255"/>
                    <a:pt x="7340" y="7149"/>
                  </a:cubicBezTo>
                  <a:cubicBezTo>
                    <a:pt x="7340" y="7107"/>
                    <a:pt x="7340" y="7107"/>
                    <a:pt x="7361" y="7023"/>
                  </a:cubicBezTo>
                  <a:cubicBezTo>
                    <a:pt x="7403" y="6959"/>
                    <a:pt x="7424" y="6832"/>
                    <a:pt x="7424" y="6790"/>
                  </a:cubicBezTo>
                  <a:cubicBezTo>
                    <a:pt x="7445" y="6748"/>
                    <a:pt x="7445" y="6748"/>
                    <a:pt x="7466" y="6663"/>
                  </a:cubicBezTo>
                  <a:cubicBezTo>
                    <a:pt x="7466" y="6600"/>
                    <a:pt x="7488" y="6515"/>
                    <a:pt x="7488" y="6430"/>
                  </a:cubicBezTo>
                  <a:lnTo>
                    <a:pt x="7488" y="6346"/>
                  </a:lnTo>
                  <a:cubicBezTo>
                    <a:pt x="7509" y="6261"/>
                    <a:pt x="7509" y="6177"/>
                    <a:pt x="7509" y="6092"/>
                  </a:cubicBezTo>
                  <a:lnTo>
                    <a:pt x="7509" y="6029"/>
                  </a:lnTo>
                  <a:lnTo>
                    <a:pt x="7509" y="5859"/>
                  </a:lnTo>
                  <a:lnTo>
                    <a:pt x="8164" y="5986"/>
                  </a:lnTo>
                  <a:lnTo>
                    <a:pt x="8164" y="5986"/>
                  </a:lnTo>
                  <a:lnTo>
                    <a:pt x="7488" y="5563"/>
                  </a:lnTo>
                  <a:cubicBezTo>
                    <a:pt x="7466" y="5479"/>
                    <a:pt x="7445" y="5394"/>
                    <a:pt x="7424" y="5331"/>
                  </a:cubicBezTo>
                  <a:cubicBezTo>
                    <a:pt x="7424" y="5288"/>
                    <a:pt x="7403" y="5267"/>
                    <a:pt x="7403" y="5246"/>
                  </a:cubicBezTo>
                  <a:cubicBezTo>
                    <a:pt x="7382" y="5140"/>
                    <a:pt x="7340" y="5056"/>
                    <a:pt x="7297" y="4950"/>
                  </a:cubicBezTo>
                  <a:lnTo>
                    <a:pt x="7276" y="4908"/>
                  </a:lnTo>
                  <a:cubicBezTo>
                    <a:pt x="7234" y="4844"/>
                    <a:pt x="7191" y="4760"/>
                    <a:pt x="7149" y="4696"/>
                  </a:cubicBezTo>
                  <a:lnTo>
                    <a:pt x="7107" y="4633"/>
                  </a:lnTo>
                  <a:cubicBezTo>
                    <a:pt x="7065" y="4569"/>
                    <a:pt x="7022" y="4506"/>
                    <a:pt x="6980" y="4464"/>
                  </a:cubicBezTo>
                  <a:lnTo>
                    <a:pt x="6938" y="4400"/>
                  </a:lnTo>
                  <a:cubicBezTo>
                    <a:pt x="6874" y="4337"/>
                    <a:pt x="6811" y="4273"/>
                    <a:pt x="6747" y="4210"/>
                  </a:cubicBezTo>
                  <a:lnTo>
                    <a:pt x="6705" y="4167"/>
                  </a:lnTo>
                  <a:cubicBezTo>
                    <a:pt x="6642" y="4125"/>
                    <a:pt x="6599" y="4083"/>
                    <a:pt x="6536" y="4041"/>
                  </a:cubicBezTo>
                  <a:lnTo>
                    <a:pt x="6494" y="3998"/>
                  </a:lnTo>
                  <a:cubicBezTo>
                    <a:pt x="6430" y="3956"/>
                    <a:pt x="6367" y="3914"/>
                    <a:pt x="6282" y="3871"/>
                  </a:cubicBezTo>
                  <a:cubicBezTo>
                    <a:pt x="6197" y="3808"/>
                    <a:pt x="6113" y="3766"/>
                    <a:pt x="6028" y="3744"/>
                  </a:cubicBezTo>
                  <a:lnTo>
                    <a:pt x="5965" y="3723"/>
                  </a:lnTo>
                  <a:cubicBezTo>
                    <a:pt x="5901" y="3702"/>
                    <a:pt x="5838" y="3681"/>
                    <a:pt x="5753" y="3660"/>
                  </a:cubicBezTo>
                  <a:lnTo>
                    <a:pt x="5690" y="3660"/>
                  </a:lnTo>
                  <a:cubicBezTo>
                    <a:pt x="5626" y="3639"/>
                    <a:pt x="5563" y="3639"/>
                    <a:pt x="5500" y="3639"/>
                  </a:cubicBezTo>
                  <a:lnTo>
                    <a:pt x="5373" y="3639"/>
                  </a:lnTo>
                  <a:cubicBezTo>
                    <a:pt x="5267" y="3639"/>
                    <a:pt x="5161" y="3660"/>
                    <a:pt x="5055" y="3681"/>
                  </a:cubicBezTo>
                  <a:lnTo>
                    <a:pt x="4992" y="3702"/>
                  </a:lnTo>
                  <a:lnTo>
                    <a:pt x="4823" y="3744"/>
                  </a:lnTo>
                  <a:cubicBezTo>
                    <a:pt x="5267" y="3258"/>
                    <a:pt x="6388" y="2539"/>
                    <a:pt x="7953" y="2052"/>
                  </a:cubicBezTo>
                  <a:cubicBezTo>
                    <a:pt x="8912" y="1742"/>
                    <a:pt x="9915" y="1586"/>
                    <a:pt x="10922" y="1586"/>
                  </a:cubicBezTo>
                  <a:close/>
                  <a:moveTo>
                    <a:pt x="10959" y="0"/>
                  </a:moveTo>
                  <a:cubicBezTo>
                    <a:pt x="9776" y="0"/>
                    <a:pt x="8595" y="184"/>
                    <a:pt x="7466" y="551"/>
                  </a:cubicBezTo>
                  <a:cubicBezTo>
                    <a:pt x="5774" y="1080"/>
                    <a:pt x="4231" y="1968"/>
                    <a:pt x="3554" y="2814"/>
                  </a:cubicBezTo>
                  <a:cubicBezTo>
                    <a:pt x="3427" y="2962"/>
                    <a:pt x="3300" y="3131"/>
                    <a:pt x="3194" y="3279"/>
                  </a:cubicBezTo>
                  <a:cubicBezTo>
                    <a:pt x="3082" y="3266"/>
                    <a:pt x="2970" y="3259"/>
                    <a:pt x="2857" y="3259"/>
                  </a:cubicBezTo>
                  <a:cubicBezTo>
                    <a:pt x="2248" y="3259"/>
                    <a:pt x="1643" y="3451"/>
                    <a:pt x="1143" y="3808"/>
                  </a:cubicBezTo>
                  <a:cubicBezTo>
                    <a:pt x="699" y="4125"/>
                    <a:pt x="360" y="4569"/>
                    <a:pt x="170" y="5098"/>
                  </a:cubicBezTo>
                  <a:cubicBezTo>
                    <a:pt x="106" y="5246"/>
                    <a:pt x="64" y="5394"/>
                    <a:pt x="43" y="5563"/>
                  </a:cubicBezTo>
                  <a:lnTo>
                    <a:pt x="43" y="5606"/>
                  </a:lnTo>
                  <a:cubicBezTo>
                    <a:pt x="22" y="5690"/>
                    <a:pt x="1" y="5754"/>
                    <a:pt x="1" y="5838"/>
                  </a:cubicBezTo>
                  <a:lnTo>
                    <a:pt x="1" y="5881"/>
                  </a:lnTo>
                  <a:lnTo>
                    <a:pt x="1" y="6092"/>
                  </a:lnTo>
                  <a:lnTo>
                    <a:pt x="1" y="6155"/>
                  </a:lnTo>
                  <a:lnTo>
                    <a:pt x="1" y="6346"/>
                  </a:lnTo>
                  <a:cubicBezTo>
                    <a:pt x="1" y="6367"/>
                    <a:pt x="1" y="6409"/>
                    <a:pt x="1" y="6430"/>
                  </a:cubicBezTo>
                  <a:lnTo>
                    <a:pt x="22" y="6600"/>
                  </a:lnTo>
                  <a:cubicBezTo>
                    <a:pt x="43" y="6621"/>
                    <a:pt x="43" y="6642"/>
                    <a:pt x="43" y="6684"/>
                  </a:cubicBezTo>
                  <a:cubicBezTo>
                    <a:pt x="64" y="6748"/>
                    <a:pt x="85" y="6811"/>
                    <a:pt x="85" y="6853"/>
                  </a:cubicBezTo>
                  <a:cubicBezTo>
                    <a:pt x="85" y="6875"/>
                    <a:pt x="106" y="6896"/>
                    <a:pt x="106" y="6959"/>
                  </a:cubicBezTo>
                  <a:cubicBezTo>
                    <a:pt x="128" y="7001"/>
                    <a:pt x="149" y="7044"/>
                    <a:pt x="170" y="7107"/>
                  </a:cubicBezTo>
                  <a:lnTo>
                    <a:pt x="212" y="7192"/>
                  </a:lnTo>
                  <a:cubicBezTo>
                    <a:pt x="212" y="7255"/>
                    <a:pt x="254" y="7298"/>
                    <a:pt x="254" y="7340"/>
                  </a:cubicBezTo>
                  <a:cubicBezTo>
                    <a:pt x="276" y="7382"/>
                    <a:pt x="297" y="7403"/>
                    <a:pt x="318" y="7446"/>
                  </a:cubicBezTo>
                  <a:lnTo>
                    <a:pt x="381" y="7572"/>
                  </a:lnTo>
                  <a:lnTo>
                    <a:pt x="466" y="7678"/>
                  </a:lnTo>
                  <a:lnTo>
                    <a:pt x="529" y="7784"/>
                  </a:lnTo>
                  <a:cubicBezTo>
                    <a:pt x="551" y="7826"/>
                    <a:pt x="572" y="7847"/>
                    <a:pt x="614" y="7911"/>
                  </a:cubicBezTo>
                  <a:cubicBezTo>
                    <a:pt x="656" y="7932"/>
                    <a:pt x="677" y="7974"/>
                    <a:pt x="699" y="7995"/>
                  </a:cubicBezTo>
                  <a:cubicBezTo>
                    <a:pt x="720" y="8038"/>
                    <a:pt x="741" y="8059"/>
                    <a:pt x="804" y="8101"/>
                  </a:cubicBezTo>
                  <a:cubicBezTo>
                    <a:pt x="825" y="8143"/>
                    <a:pt x="847" y="8165"/>
                    <a:pt x="889" y="8186"/>
                  </a:cubicBezTo>
                  <a:cubicBezTo>
                    <a:pt x="910" y="8228"/>
                    <a:pt x="952" y="8249"/>
                    <a:pt x="974" y="8270"/>
                  </a:cubicBezTo>
                  <a:lnTo>
                    <a:pt x="1016" y="8292"/>
                  </a:lnTo>
                  <a:cubicBezTo>
                    <a:pt x="1037" y="8334"/>
                    <a:pt x="1058" y="8334"/>
                    <a:pt x="1079" y="8376"/>
                  </a:cubicBezTo>
                  <a:cubicBezTo>
                    <a:pt x="1122" y="8397"/>
                    <a:pt x="1164" y="8418"/>
                    <a:pt x="1206" y="8461"/>
                  </a:cubicBezTo>
                  <a:lnTo>
                    <a:pt x="1227" y="8482"/>
                  </a:lnTo>
                  <a:lnTo>
                    <a:pt x="1312" y="8524"/>
                  </a:lnTo>
                  <a:cubicBezTo>
                    <a:pt x="1354" y="8566"/>
                    <a:pt x="1397" y="8588"/>
                    <a:pt x="1439" y="8609"/>
                  </a:cubicBezTo>
                  <a:lnTo>
                    <a:pt x="1481" y="8630"/>
                  </a:lnTo>
                  <a:lnTo>
                    <a:pt x="1566" y="8672"/>
                  </a:lnTo>
                  <a:cubicBezTo>
                    <a:pt x="1650" y="8715"/>
                    <a:pt x="1756" y="8757"/>
                    <a:pt x="1820" y="8778"/>
                  </a:cubicBezTo>
                  <a:cubicBezTo>
                    <a:pt x="1883" y="8820"/>
                    <a:pt x="1968" y="8841"/>
                    <a:pt x="2052" y="8863"/>
                  </a:cubicBezTo>
                  <a:lnTo>
                    <a:pt x="2094" y="8863"/>
                  </a:lnTo>
                  <a:lnTo>
                    <a:pt x="2179" y="8884"/>
                  </a:lnTo>
                  <a:lnTo>
                    <a:pt x="2264" y="8905"/>
                  </a:lnTo>
                  <a:lnTo>
                    <a:pt x="2348" y="8926"/>
                  </a:lnTo>
                  <a:lnTo>
                    <a:pt x="2433" y="8968"/>
                  </a:lnTo>
                  <a:lnTo>
                    <a:pt x="2898" y="8968"/>
                  </a:lnTo>
                  <a:cubicBezTo>
                    <a:pt x="3004" y="8947"/>
                    <a:pt x="3110" y="8947"/>
                    <a:pt x="3215" y="8926"/>
                  </a:cubicBezTo>
                  <a:lnTo>
                    <a:pt x="3300" y="8926"/>
                  </a:lnTo>
                  <a:cubicBezTo>
                    <a:pt x="3406" y="8905"/>
                    <a:pt x="3490" y="8884"/>
                    <a:pt x="3617" y="8863"/>
                  </a:cubicBezTo>
                  <a:lnTo>
                    <a:pt x="3681" y="8841"/>
                  </a:lnTo>
                  <a:cubicBezTo>
                    <a:pt x="3786" y="8799"/>
                    <a:pt x="3913" y="8757"/>
                    <a:pt x="4019" y="8715"/>
                  </a:cubicBezTo>
                  <a:lnTo>
                    <a:pt x="4082" y="8672"/>
                  </a:lnTo>
                  <a:cubicBezTo>
                    <a:pt x="4167" y="8630"/>
                    <a:pt x="4273" y="8566"/>
                    <a:pt x="4357" y="8524"/>
                  </a:cubicBezTo>
                  <a:lnTo>
                    <a:pt x="4421" y="8482"/>
                  </a:lnTo>
                  <a:cubicBezTo>
                    <a:pt x="4527" y="8418"/>
                    <a:pt x="4611" y="8334"/>
                    <a:pt x="4717" y="8249"/>
                  </a:cubicBezTo>
                  <a:lnTo>
                    <a:pt x="4780" y="8207"/>
                  </a:lnTo>
                  <a:cubicBezTo>
                    <a:pt x="4844" y="8122"/>
                    <a:pt x="4928" y="8038"/>
                    <a:pt x="4992" y="7974"/>
                  </a:cubicBezTo>
                  <a:cubicBezTo>
                    <a:pt x="5034" y="7953"/>
                    <a:pt x="5055" y="7932"/>
                    <a:pt x="5077" y="7911"/>
                  </a:cubicBezTo>
                  <a:cubicBezTo>
                    <a:pt x="5161" y="7805"/>
                    <a:pt x="5246" y="7699"/>
                    <a:pt x="5309" y="7594"/>
                  </a:cubicBezTo>
                  <a:cubicBezTo>
                    <a:pt x="5309" y="7572"/>
                    <a:pt x="5330" y="7551"/>
                    <a:pt x="5351" y="7530"/>
                  </a:cubicBezTo>
                  <a:cubicBezTo>
                    <a:pt x="5394" y="7424"/>
                    <a:pt x="5436" y="7340"/>
                    <a:pt x="5478" y="7234"/>
                  </a:cubicBezTo>
                  <a:lnTo>
                    <a:pt x="5542" y="7149"/>
                  </a:lnTo>
                  <a:cubicBezTo>
                    <a:pt x="5563" y="7065"/>
                    <a:pt x="5584" y="6959"/>
                    <a:pt x="5626" y="6875"/>
                  </a:cubicBezTo>
                  <a:cubicBezTo>
                    <a:pt x="5626" y="6853"/>
                    <a:pt x="5626" y="6832"/>
                    <a:pt x="5648" y="6790"/>
                  </a:cubicBezTo>
                  <a:cubicBezTo>
                    <a:pt x="5648" y="6726"/>
                    <a:pt x="5669" y="6642"/>
                    <a:pt x="5690" y="6600"/>
                  </a:cubicBezTo>
                  <a:cubicBezTo>
                    <a:pt x="5690" y="6578"/>
                    <a:pt x="5669" y="6557"/>
                    <a:pt x="5690" y="6494"/>
                  </a:cubicBezTo>
                  <a:cubicBezTo>
                    <a:pt x="5711" y="6452"/>
                    <a:pt x="5711" y="6367"/>
                    <a:pt x="5711" y="6346"/>
                  </a:cubicBezTo>
                  <a:lnTo>
                    <a:pt x="5711" y="6240"/>
                  </a:lnTo>
                  <a:lnTo>
                    <a:pt x="5711" y="6219"/>
                  </a:lnTo>
                  <a:lnTo>
                    <a:pt x="5711" y="6113"/>
                  </a:lnTo>
                  <a:lnTo>
                    <a:pt x="5711" y="6050"/>
                  </a:lnTo>
                  <a:lnTo>
                    <a:pt x="5711" y="5923"/>
                  </a:lnTo>
                  <a:lnTo>
                    <a:pt x="5711" y="5775"/>
                  </a:lnTo>
                  <a:cubicBezTo>
                    <a:pt x="5711" y="5732"/>
                    <a:pt x="5711" y="5690"/>
                    <a:pt x="5690" y="5648"/>
                  </a:cubicBezTo>
                  <a:cubicBezTo>
                    <a:pt x="5690" y="5606"/>
                    <a:pt x="5669" y="5563"/>
                    <a:pt x="5669" y="5521"/>
                  </a:cubicBezTo>
                  <a:lnTo>
                    <a:pt x="5648" y="5394"/>
                  </a:lnTo>
                  <a:lnTo>
                    <a:pt x="5648" y="5394"/>
                  </a:lnTo>
                  <a:lnTo>
                    <a:pt x="5753" y="5436"/>
                  </a:lnTo>
                  <a:lnTo>
                    <a:pt x="5774" y="5436"/>
                  </a:lnTo>
                  <a:lnTo>
                    <a:pt x="5796" y="5458"/>
                  </a:lnTo>
                  <a:lnTo>
                    <a:pt x="5859" y="5521"/>
                  </a:lnTo>
                  <a:lnTo>
                    <a:pt x="5859" y="5542"/>
                  </a:lnTo>
                  <a:lnTo>
                    <a:pt x="5901" y="5627"/>
                  </a:lnTo>
                  <a:cubicBezTo>
                    <a:pt x="5923" y="5669"/>
                    <a:pt x="5923" y="5690"/>
                    <a:pt x="5944" y="5711"/>
                  </a:cubicBezTo>
                  <a:lnTo>
                    <a:pt x="5944" y="5732"/>
                  </a:lnTo>
                  <a:cubicBezTo>
                    <a:pt x="5944" y="5775"/>
                    <a:pt x="5944" y="5796"/>
                    <a:pt x="5944" y="5817"/>
                  </a:cubicBezTo>
                  <a:lnTo>
                    <a:pt x="5944" y="5859"/>
                  </a:lnTo>
                  <a:cubicBezTo>
                    <a:pt x="5944" y="5902"/>
                    <a:pt x="5944" y="5923"/>
                    <a:pt x="5944" y="5965"/>
                  </a:cubicBezTo>
                  <a:lnTo>
                    <a:pt x="5944" y="6029"/>
                  </a:lnTo>
                  <a:cubicBezTo>
                    <a:pt x="5944" y="6071"/>
                    <a:pt x="5944" y="6113"/>
                    <a:pt x="5944" y="6134"/>
                  </a:cubicBezTo>
                  <a:lnTo>
                    <a:pt x="5944" y="6198"/>
                  </a:lnTo>
                  <a:cubicBezTo>
                    <a:pt x="5944" y="6240"/>
                    <a:pt x="5944" y="6282"/>
                    <a:pt x="5944" y="6325"/>
                  </a:cubicBezTo>
                  <a:lnTo>
                    <a:pt x="5923" y="6409"/>
                  </a:lnTo>
                  <a:cubicBezTo>
                    <a:pt x="5901" y="6452"/>
                    <a:pt x="5901" y="6494"/>
                    <a:pt x="5880" y="6557"/>
                  </a:cubicBezTo>
                  <a:lnTo>
                    <a:pt x="5859" y="6621"/>
                  </a:lnTo>
                  <a:cubicBezTo>
                    <a:pt x="5838" y="6726"/>
                    <a:pt x="5796" y="6811"/>
                    <a:pt x="5774" y="6896"/>
                  </a:cubicBezTo>
                  <a:cubicBezTo>
                    <a:pt x="5711" y="7023"/>
                    <a:pt x="5669" y="7149"/>
                    <a:pt x="5626" y="7319"/>
                  </a:cubicBezTo>
                  <a:cubicBezTo>
                    <a:pt x="5605" y="7361"/>
                    <a:pt x="5605" y="7382"/>
                    <a:pt x="5605" y="7424"/>
                  </a:cubicBezTo>
                  <a:cubicBezTo>
                    <a:pt x="5563" y="7551"/>
                    <a:pt x="5521" y="7699"/>
                    <a:pt x="5500" y="7826"/>
                  </a:cubicBezTo>
                  <a:cubicBezTo>
                    <a:pt x="5478" y="7953"/>
                    <a:pt x="5457" y="8080"/>
                    <a:pt x="5457" y="8186"/>
                  </a:cubicBezTo>
                  <a:lnTo>
                    <a:pt x="5457" y="8270"/>
                  </a:lnTo>
                  <a:cubicBezTo>
                    <a:pt x="5436" y="8397"/>
                    <a:pt x="5436" y="8503"/>
                    <a:pt x="5436" y="8609"/>
                  </a:cubicBezTo>
                  <a:cubicBezTo>
                    <a:pt x="5436" y="8693"/>
                    <a:pt x="5436" y="8778"/>
                    <a:pt x="5436" y="8884"/>
                  </a:cubicBezTo>
                  <a:lnTo>
                    <a:pt x="5436" y="8947"/>
                  </a:lnTo>
                  <a:cubicBezTo>
                    <a:pt x="5457" y="9011"/>
                    <a:pt x="5457" y="9074"/>
                    <a:pt x="5457" y="9116"/>
                  </a:cubicBezTo>
                  <a:lnTo>
                    <a:pt x="5457" y="9201"/>
                  </a:lnTo>
                  <a:cubicBezTo>
                    <a:pt x="5457" y="9243"/>
                    <a:pt x="5478" y="9286"/>
                    <a:pt x="5478" y="9349"/>
                  </a:cubicBezTo>
                  <a:lnTo>
                    <a:pt x="5478" y="9391"/>
                  </a:lnTo>
                  <a:lnTo>
                    <a:pt x="5500" y="9497"/>
                  </a:lnTo>
                  <a:cubicBezTo>
                    <a:pt x="4590" y="11104"/>
                    <a:pt x="4082" y="12923"/>
                    <a:pt x="4061" y="14763"/>
                  </a:cubicBezTo>
                  <a:cubicBezTo>
                    <a:pt x="4061" y="15313"/>
                    <a:pt x="4104" y="15842"/>
                    <a:pt x="4167" y="16392"/>
                  </a:cubicBezTo>
                  <a:lnTo>
                    <a:pt x="4167" y="16413"/>
                  </a:lnTo>
                  <a:cubicBezTo>
                    <a:pt x="4104" y="16519"/>
                    <a:pt x="4061" y="16624"/>
                    <a:pt x="4019" y="16730"/>
                  </a:cubicBezTo>
                  <a:cubicBezTo>
                    <a:pt x="3971" y="16725"/>
                    <a:pt x="3924" y="16723"/>
                    <a:pt x="3876" y="16723"/>
                  </a:cubicBezTo>
                  <a:cubicBezTo>
                    <a:pt x="3503" y="16723"/>
                    <a:pt x="3142" y="16869"/>
                    <a:pt x="2898" y="17132"/>
                  </a:cubicBezTo>
                  <a:cubicBezTo>
                    <a:pt x="2687" y="17386"/>
                    <a:pt x="2391" y="17957"/>
                    <a:pt x="2940" y="18803"/>
                  </a:cubicBezTo>
                  <a:cubicBezTo>
                    <a:pt x="3913" y="20304"/>
                    <a:pt x="5203" y="21235"/>
                    <a:pt x="6705" y="21531"/>
                  </a:cubicBezTo>
                  <a:cubicBezTo>
                    <a:pt x="7001" y="21827"/>
                    <a:pt x="7318" y="22081"/>
                    <a:pt x="7636" y="22335"/>
                  </a:cubicBezTo>
                  <a:cubicBezTo>
                    <a:pt x="7593" y="22631"/>
                    <a:pt x="7636" y="22927"/>
                    <a:pt x="7763" y="23202"/>
                  </a:cubicBezTo>
                  <a:cubicBezTo>
                    <a:pt x="8055" y="23842"/>
                    <a:pt x="8767" y="24180"/>
                    <a:pt x="9660" y="24180"/>
                  </a:cubicBezTo>
                  <a:cubicBezTo>
                    <a:pt x="10125" y="24180"/>
                    <a:pt x="10639" y="24088"/>
                    <a:pt x="11168" y="23900"/>
                  </a:cubicBezTo>
                  <a:cubicBezTo>
                    <a:pt x="12267" y="24164"/>
                    <a:pt x="13388" y="24296"/>
                    <a:pt x="14509" y="24296"/>
                  </a:cubicBezTo>
                  <a:cubicBezTo>
                    <a:pt x="15630" y="24296"/>
                    <a:pt x="16751" y="24164"/>
                    <a:pt x="17851" y="23900"/>
                  </a:cubicBezTo>
                  <a:cubicBezTo>
                    <a:pt x="18464" y="24175"/>
                    <a:pt x="19120" y="24344"/>
                    <a:pt x="19797" y="24365"/>
                  </a:cubicBezTo>
                  <a:lnTo>
                    <a:pt x="19945" y="24365"/>
                  </a:lnTo>
                  <a:cubicBezTo>
                    <a:pt x="20769" y="24323"/>
                    <a:pt x="21404" y="23963"/>
                    <a:pt x="21679" y="23371"/>
                  </a:cubicBezTo>
                  <a:cubicBezTo>
                    <a:pt x="21848" y="22948"/>
                    <a:pt x="21848" y="22440"/>
                    <a:pt x="21637" y="22017"/>
                  </a:cubicBezTo>
                  <a:cubicBezTo>
                    <a:pt x="22525" y="21277"/>
                    <a:pt x="23244" y="20368"/>
                    <a:pt x="23751" y="19331"/>
                  </a:cubicBezTo>
                  <a:cubicBezTo>
                    <a:pt x="25253" y="19183"/>
                    <a:pt x="26564" y="18359"/>
                    <a:pt x="27558" y="16920"/>
                  </a:cubicBezTo>
                  <a:cubicBezTo>
                    <a:pt x="28087" y="16138"/>
                    <a:pt x="27833" y="15588"/>
                    <a:pt x="27622" y="15334"/>
                  </a:cubicBezTo>
                  <a:cubicBezTo>
                    <a:pt x="27404" y="15077"/>
                    <a:pt x="27056" y="14930"/>
                    <a:pt x="26717" y="14930"/>
                  </a:cubicBezTo>
                  <a:cubicBezTo>
                    <a:pt x="26694" y="14930"/>
                    <a:pt x="26672" y="14931"/>
                    <a:pt x="26649" y="14932"/>
                  </a:cubicBezTo>
                  <a:cubicBezTo>
                    <a:pt x="26607" y="14848"/>
                    <a:pt x="26585" y="14763"/>
                    <a:pt x="26543" y="14679"/>
                  </a:cubicBezTo>
                  <a:cubicBezTo>
                    <a:pt x="26311" y="14298"/>
                    <a:pt x="25930" y="14044"/>
                    <a:pt x="25486" y="14002"/>
                  </a:cubicBezTo>
                  <a:cubicBezTo>
                    <a:pt x="25401" y="13833"/>
                    <a:pt x="25274" y="13663"/>
                    <a:pt x="25126" y="13537"/>
                  </a:cubicBezTo>
                  <a:cubicBezTo>
                    <a:pt x="24978" y="13410"/>
                    <a:pt x="24788" y="13325"/>
                    <a:pt x="24597" y="13262"/>
                  </a:cubicBezTo>
                  <a:cubicBezTo>
                    <a:pt x="24196" y="11295"/>
                    <a:pt x="23307" y="9476"/>
                    <a:pt x="21996" y="7995"/>
                  </a:cubicBezTo>
                  <a:cubicBezTo>
                    <a:pt x="21975" y="7805"/>
                    <a:pt x="21933" y="7615"/>
                    <a:pt x="21911" y="7403"/>
                  </a:cubicBezTo>
                  <a:lnTo>
                    <a:pt x="21890" y="7298"/>
                  </a:lnTo>
                  <a:cubicBezTo>
                    <a:pt x="21848" y="7086"/>
                    <a:pt x="21806" y="6875"/>
                    <a:pt x="21742" y="6684"/>
                  </a:cubicBezTo>
                  <a:lnTo>
                    <a:pt x="21721" y="6600"/>
                  </a:lnTo>
                  <a:cubicBezTo>
                    <a:pt x="21615" y="6219"/>
                    <a:pt x="21488" y="5817"/>
                    <a:pt x="21319" y="5458"/>
                  </a:cubicBezTo>
                  <a:lnTo>
                    <a:pt x="21319" y="5415"/>
                  </a:lnTo>
                  <a:cubicBezTo>
                    <a:pt x="21235" y="5246"/>
                    <a:pt x="21150" y="5077"/>
                    <a:pt x="21044" y="4908"/>
                  </a:cubicBezTo>
                  <a:lnTo>
                    <a:pt x="21023" y="4886"/>
                  </a:lnTo>
                  <a:cubicBezTo>
                    <a:pt x="20939" y="4738"/>
                    <a:pt x="20854" y="4612"/>
                    <a:pt x="20769" y="4464"/>
                  </a:cubicBezTo>
                  <a:lnTo>
                    <a:pt x="20685" y="4358"/>
                  </a:lnTo>
                  <a:lnTo>
                    <a:pt x="20664" y="4337"/>
                  </a:lnTo>
                  <a:cubicBezTo>
                    <a:pt x="20600" y="4231"/>
                    <a:pt x="20537" y="4146"/>
                    <a:pt x="20473" y="4062"/>
                  </a:cubicBezTo>
                  <a:lnTo>
                    <a:pt x="20346" y="3914"/>
                  </a:lnTo>
                  <a:cubicBezTo>
                    <a:pt x="20283" y="3850"/>
                    <a:pt x="20220" y="3766"/>
                    <a:pt x="20156" y="3702"/>
                  </a:cubicBezTo>
                  <a:lnTo>
                    <a:pt x="20008" y="3554"/>
                  </a:lnTo>
                  <a:lnTo>
                    <a:pt x="19966" y="3491"/>
                  </a:lnTo>
                  <a:cubicBezTo>
                    <a:pt x="19881" y="3406"/>
                    <a:pt x="19797" y="3321"/>
                    <a:pt x="19712" y="3258"/>
                  </a:cubicBezTo>
                  <a:cubicBezTo>
                    <a:pt x="18443" y="2095"/>
                    <a:pt x="16751" y="1397"/>
                    <a:pt x="15123" y="826"/>
                  </a:cubicBezTo>
                  <a:cubicBezTo>
                    <a:pt x="14742" y="699"/>
                    <a:pt x="14361" y="572"/>
                    <a:pt x="13959" y="445"/>
                  </a:cubicBezTo>
                  <a:cubicBezTo>
                    <a:pt x="13621" y="339"/>
                    <a:pt x="13261" y="234"/>
                    <a:pt x="12923" y="170"/>
                  </a:cubicBezTo>
                  <a:cubicBezTo>
                    <a:pt x="12273" y="57"/>
                    <a:pt x="11616" y="0"/>
                    <a:pt x="10959"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38;p40">
              <a:extLst>
                <a:ext uri="{FF2B5EF4-FFF2-40B4-BE49-F238E27FC236}">
                  <a16:creationId xmlns:a16="http://schemas.microsoft.com/office/drawing/2014/main" id="{2B19E3AD-BDE9-46AC-A8C1-EAC28B28C3F9}"/>
                </a:ext>
              </a:extLst>
            </p:cNvPr>
            <p:cNvSpPr/>
            <p:nvPr/>
          </p:nvSpPr>
          <p:spPr>
            <a:xfrm rot="-821902">
              <a:off x="1314365" y="4303492"/>
              <a:ext cx="365036" cy="233998"/>
            </a:xfrm>
            <a:custGeom>
              <a:avLst/>
              <a:gdLst/>
              <a:ahLst/>
              <a:cxnLst/>
              <a:rect l="l" t="t" r="r" b="b"/>
              <a:pathLst>
                <a:path w="8032" h="5149" extrusionOk="0">
                  <a:moveTo>
                    <a:pt x="1967" y="1"/>
                  </a:moveTo>
                  <a:cubicBezTo>
                    <a:pt x="1967" y="1"/>
                    <a:pt x="0" y="4273"/>
                    <a:pt x="3130" y="5013"/>
                  </a:cubicBezTo>
                  <a:cubicBezTo>
                    <a:pt x="3521" y="5106"/>
                    <a:pt x="3886" y="5148"/>
                    <a:pt x="4228" y="5148"/>
                  </a:cubicBezTo>
                  <a:cubicBezTo>
                    <a:pt x="5978" y="5148"/>
                    <a:pt x="7104" y="4048"/>
                    <a:pt x="7741" y="3110"/>
                  </a:cubicBezTo>
                  <a:cubicBezTo>
                    <a:pt x="8031" y="2682"/>
                    <a:pt x="7900" y="2550"/>
                    <a:pt x="7627" y="2550"/>
                  </a:cubicBezTo>
                  <a:cubicBezTo>
                    <a:pt x="7184" y="2550"/>
                    <a:pt x="6366" y="2898"/>
                    <a:pt x="6366" y="2898"/>
                  </a:cubicBezTo>
                  <a:cubicBezTo>
                    <a:pt x="6366" y="2898"/>
                    <a:pt x="7412" y="1591"/>
                    <a:pt x="6029" y="1591"/>
                  </a:cubicBezTo>
                  <a:cubicBezTo>
                    <a:pt x="5940" y="1591"/>
                    <a:pt x="5842" y="1597"/>
                    <a:pt x="5732" y="1608"/>
                  </a:cubicBezTo>
                  <a:cubicBezTo>
                    <a:pt x="5732" y="1608"/>
                    <a:pt x="5798" y="780"/>
                    <a:pt x="4934" y="780"/>
                  </a:cubicBezTo>
                  <a:cubicBezTo>
                    <a:pt x="4821" y="780"/>
                    <a:pt x="4693" y="794"/>
                    <a:pt x="4547" y="826"/>
                  </a:cubicBezTo>
                  <a:cubicBezTo>
                    <a:pt x="4109" y="930"/>
                    <a:pt x="3704" y="1002"/>
                    <a:pt x="3348" y="1002"/>
                  </a:cubicBezTo>
                  <a:cubicBezTo>
                    <a:pt x="2691" y="1002"/>
                    <a:pt x="2200" y="755"/>
                    <a:pt x="1967"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439;p40">
              <a:extLst>
                <a:ext uri="{FF2B5EF4-FFF2-40B4-BE49-F238E27FC236}">
                  <a16:creationId xmlns:a16="http://schemas.microsoft.com/office/drawing/2014/main" id="{D095EB0D-21FC-446B-A83B-31D6C7D7EA9D}"/>
                </a:ext>
              </a:extLst>
            </p:cNvPr>
            <p:cNvSpPr/>
            <p:nvPr/>
          </p:nvSpPr>
          <p:spPr>
            <a:xfrm rot="-821902">
              <a:off x="1469359" y="4370508"/>
              <a:ext cx="97122" cy="24041"/>
            </a:xfrm>
            <a:custGeom>
              <a:avLst/>
              <a:gdLst/>
              <a:ahLst/>
              <a:cxnLst/>
              <a:rect l="l" t="t" r="r" b="b"/>
              <a:pathLst>
                <a:path w="2137" h="529" extrusionOk="0">
                  <a:moveTo>
                    <a:pt x="2137" y="0"/>
                  </a:moveTo>
                  <a:lnTo>
                    <a:pt x="1" y="508"/>
                  </a:lnTo>
                  <a:cubicBezTo>
                    <a:pt x="124" y="522"/>
                    <a:pt x="248" y="529"/>
                    <a:pt x="372" y="529"/>
                  </a:cubicBezTo>
                  <a:cubicBezTo>
                    <a:pt x="991" y="529"/>
                    <a:pt x="1608" y="353"/>
                    <a:pt x="2137"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440;p40">
              <a:extLst>
                <a:ext uri="{FF2B5EF4-FFF2-40B4-BE49-F238E27FC236}">
                  <a16:creationId xmlns:a16="http://schemas.microsoft.com/office/drawing/2014/main" id="{E6C54BDF-B270-48D5-87BB-51831C16F8E6}"/>
                </a:ext>
              </a:extLst>
            </p:cNvPr>
            <p:cNvSpPr/>
            <p:nvPr/>
          </p:nvSpPr>
          <p:spPr>
            <a:xfrm rot="-821902">
              <a:off x="1462554" y="4364083"/>
              <a:ext cx="112301" cy="36038"/>
            </a:xfrm>
            <a:custGeom>
              <a:avLst/>
              <a:gdLst/>
              <a:ahLst/>
              <a:cxnLst/>
              <a:rect l="l" t="t" r="r" b="b"/>
              <a:pathLst>
                <a:path w="2471" h="793" extrusionOk="0">
                  <a:moveTo>
                    <a:pt x="2281" y="0"/>
                  </a:moveTo>
                  <a:cubicBezTo>
                    <a:pt x="2254" y="0"/>
                    <a:pt x="2226" y="10"/>
                    <a:pt x="2200" y="31"/>
                  </a:cubicBezTo>
                  <a:cubicBezTo>
                    <a:pt x="1707" y="366"/>
                    <a:pt x="1112" y="539"/>
                    <a:pt x="512" y="539"/>
                  </a:cubicBezTo>
                  <a:cubicBezTo>
                    <a:pt x="391" y="539"/>
                    <a:pt x="269" y="532"/>
                    <a:pt x="149" y="518"/>
                  </a:cubicBezTo>
                  <a:cubicBezTo>
                    <a:pt x="140" y="515"/>
                    <a:pt x="132" y="514"/>
                    <a:pt x="123" y="514"/>
                  </a:cubicBezTo>
                  <a:cubicBezTo>
                    <a:pt x="69" y="514"/>
                    <a:pt x="22" y="569"/>
                    <a:pt x="22" y="624"/>
                  </a:cubicBezTo>
                  <a:cubicBezTo>
                    <a:pt x="1" y="687"/>
                    <a:pt x="64" y="750"/>
                    <a:pt x="127" y="772"/>
                  </a:cubicBezTo>
                  <a:cubicBezTo>
                    <a:pt x="254" y="793"/>
                    <a:pt x="381" y="793"/>
                    <a:pt x="508" y="793"/>
                  </a:cubicBezTo>
                  <a:cubicBezTo>
                    <a:pt x="1164" y="793"/>
                    <a:pt x="1819" y="602"/>
                    <a:pt x="2369" y="222"/>
                  </a:cubicBezTo>
                  <a:cubicBezTo>
                    <a:pt x="2470" y="138"/>
                    <a:pt x="2384" y="0"/>
                    <a:pt x="228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41;p40">
              <a:extLst>
                <a:ext uri="{FF2B5EF4-FFF2-40B4-BE49-F238E27FC236}">
                  <a16:creationId xmlns:a16="http://schemas.microsoft.com/office/drawing/2014/main" id="{5069CE0E-AECE-444F-AA66-49F89DB32F5F}"/>
                </a:ext>
              </a:extLst>
            </p:cNvPr>
            <p:cNvSpPr/>
            <p:nvPr/>
          </p:nvSpPr>
          <p:spPr>
            <a:xfrm rot="-821902">
              <a:off x="1510296" y="4420750"/>
              <a:ext cx="98122" cy="24041"/>
            </a:xfrm>
            <a:custGeom>
              <a:avLst/>
              <a:gdLst/>
              <a:ahLst/>
              <a:cxnLst/>
              <a:rect l="l" t="t" r="r" b="b"/>
              <a:pathLst>
                <a:path w="2159" h="529" extrusionOk="0">
                  <a:moveTo>
                    <a:pt x="2158" y="0"/>
                  </a:moveTo>
                  <a:lnTo>
                    <a:pt x="1" y="508"/>
                  </a:lnTo>
                  <a:cubicBezTo>
                    <a:pt x="128" y="522"/>
                    <a:pt x="255" y="529"/>
                    <a:pt x="381" y="529"/>
                  </a:cubicBezTo>
                  <a:cubicBezTo>
                    <a:pt x="1013" y="529"/>
                    <a:pt x="1629" y="353"/>
                    <a:pt x="2158"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442;p40">
              <a:extLst>
                <a:ext uri="{FF2B5EF4-FFF2-40B4-BE49-F238E27FC236}">
                  <a16:creationId xmlns:a16="http://schemas.microsoft.com/office/drawing/2014/main" id="{3CA3E628-F1D0-467F-ACE9-912D24E7E363}"/>
                </a:ext>
              </a:extLst>
            </p:cNvPr>
            <p:cNvSpPr/>
            <p:nvPr/>
          </p:nvSpPr>
          <p:spPr>
            <a:xfrm rot="-821902">
              <a:off x="1504476" y="4414576"/>
              <a:ext cx="109665" cy="35993"/>
            </a:xfrm>
            <a:custGeom>
              <a:avLst/>
              <a:gdLst/>
              <a:ahLst/>
              <a:cxnLst/>
              <a:rect l="l" t="t" r="r" b="b"/>
              <a:pathLst>
                <a:path w="2413" h="792" extrusionOk="0">
                  <a:moveTo>
                    <a:pt x="2276" y="1"/>
                  </a:moveTo>
                  <a:cubicBezTo>
                    <a:pt x="2247" y="1"/>
                    <a:pt x="2220" y="11"/>
                    <a:pt x="2201" y="30"/>
                  </a:cubicBezTo>
                  <a:cubicBezTo>
                    <a:pt x="1690" y="365"/>
                    <a:pt x="1107" y="538"/>
                    <a:pt x="511" y="538"/>
                  </a:cubicBezTo>
                  <a:cubicBezTo>
                    <a:pt x="390" y="538"/>
                    <a:pt x="270" y="531"/>
                    <a:pt x="149" y="517"/>
                  </a:cubicBezTo>
                  <a:cubicBezTo>
                    <a:pt x="141" y="514"/>
                    <a:pt x="132" y="513"/>
                    <a:pt x="124" y="513"/>
                  </a:cubicBezTo>
                  <a:cubicBezTo>
                    <a:pt x="69" y="513"/>
                    <a:pt x="19" y="568"/>
                    <a:pt x="1" y="623"/>
                  </a:cubicBezTo>
                  <a:cubicBezTo>
                    <a:pt x="1" y="686"/>
                    <a:pt x="43" y="750"/>
                    <a:pt x="128" y="771"/>
                  </a:cubicBezTo>
                  <a:cubicBezTo>
                    <a:pt x="255" y="771"/>
                    <a:pt x="382" y="792"/>
                    <a:pt x="509" y="792"/>
                  </a:cubicBezTo>
                  <a:cubicBezTo>
                    <a:pt x="1164" y="792"/>
                    <a:pt x="1820" y="602"/>
                    <a:pt x="2349" y="221"/>
                  </a:cubicBezTo>
                  <a:cubicBezTo>
                    <a:pt x="2412" y="179"/>
                    <a:pt x="2412" y="94"/>
                    <a:pt x="2370" y="52"/>
                  </a:cubicBezTo>
                  <a:cubicBezTo>
                    <a:pt x="2346" y="17"/>
                    <a:pt x="2310" y="1"/>
                    <a:pt x="2276"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443;p40">
              <a:extLst>
                <a:ext uri="{FF2B5EF4-FFF2-40B4-BE49-F238E27FC236}">
                  <a16:creationId xmlns:a16="http://schemas.microsoft.com/office/drawing/2014/main" id="{C95A49DF-F89A-4C8B-A6F5-E83183BCF690}"/>
                </a:ext>
              </a:extLst>
            </p:cNvPr>
            <p:cNvSpPr/>
            <p:nvPr/>
          </p:nvSpPr>
          <p:spPr>
            <a:xfrm rot="-821902">
              <a:off x="1348306" y="4292762"/>
              <a:ext cx="337404" cy="245177"/>
            </a:xfrm>
            <a:custGeom>
              <a:avLst/>
              <a:gdLst/>
              <a:ahLst/>
              <a:cxnLst/>
              <a:rect l="l" t="t" r="r" b="b"/>
              <a:pathLst>
                <a:path w="7424" h="5395" extrusionOk="0">
                  <a:moveTo>
                    <a:pt x="1217" y="1"/>
                  </a:moveTo>
                  <a:cubicBezTo>
                    <a:pt x="1170" y="1"/>
                    <a:pt x="1123" y="26"/>
                    <a:pt x="1100" y="86"/>
                  </a:cubicBezTo>
                  <a:cubicBezTo>
                    <a:pt x="1058" y="171"/>
                    <a:pt x="1" y="2519"/>
                    <a:pt x="741" y="4084"/>
                  </a:cubicBezTo>
                  <a:cubicBezTo>
                    <a:pt x="1058" y="4697"/>
                    <a:pt x="1650" y="5141"/>
                    <a:pt x="2327" y="5268"/>
                  </a:cubicBezTo>
                  <a:cubicBezTo>
                    <a:pt x="2708" y="5353"/>
                    <a:pt x="3088" y="5395"/>
                    <a:pt x="3469" y="5395"/>
                  </a:cubicBezTo>
                  <a:cubicBezTo>
                    <a:pt x="5246" y="5395"/>
                    <a:pt x="6409" y="4337"/>
                    <a:pt x="7086" y="3322"/>
                  </a:cubicBezTo>
                  <a:cubicBezTo>
                    <a:pt x="7170" y="3217"/>
                    <a:pt x="7424" y="2920"/>
                    <a:pt x="7212" y="2688"/>
                  </a:cubicBezTo>
                  <a:cubicBezTo>
                    <a:pt x="7141" y="2593"/>
                    <a:pt x="7009" y="2557"/>
                    <a:pt x="6846" y="2557"/>
                  </a:cubicBezTo>
                  <a:cubicBezTo>
                    <a:pt x="6572" y="2557"/>
                    <a:pt x="6214" y="2658"/>
                    <a:pt x="5922" y="2751"/>
                  </a:cubicBezTo>
                  <a:cubicBezTo>
                    <a:pt x="6070" y="2497"/>
                    <a:pt x="6176" y="2138"/>
                    <a:pt x="6049" y="1905"/>
                  </a:cubicBezTo>
                  <a:cubicBezTo>
                    <a:pt x="5933" y="1692"/>
                    <a:pt x="5657" y="1585"/>
                    <a:pt x="5220" y="1585"/>
                  </a:cubicBezTo>
                  <a:cubicBezTo>
                    <a:pt x="5181" y="1585"/>
                    <a:pt x="5140" y="1586"/>
                    <a:pt x="5098" y="1588"/>
                  </a:cubicBezTo>
                  <a:cubicBezTo>
                    <a:pt x="5076" y="1355"/>
                    <a:pt x="4971" y="1144"/>
                    <a:pt x="4801" y="975"/>
                  </a:cubicBezTo>
                  <a:cubicBezTo>
                    <a:pt x="4652" y="852"/>
                    <a:pt x="4459" y="791"/>
                    <a:pt x="4216" y="791"/>
                  </a:cubicBezTo>
                  <a:cubicBezTo>
                    <a:pt x="4081" y="791"/>
                    <a:pt x="3931" y="810"/>
                    <a:pt x="3765" y="848"/>
                  </a:cubicBezTo>
                  <a:cubicBezTo>
                    <a:pt x="3702" y="848"/>
                    <a:pt x="3659" y="911"/>
                    <a:pt x="3681" y="996"/>
                  </a:cubicBezTo>
                  <a:cubicBezTo>
                    <a:pt x="3681" y="1048"/>
                    <a:pt x="3738" y="1086"/>
                    <a:pt x="3793" y="1086"/>
                  </a:cubicBezTo>
                  <a:cubicBezTo>
                    <a:pt x="3805" y="1086"/>
                    <a:pt x="3817" y="1084"/>
                    <a:pt x="3829" y="1080"/>
                  </a:cubicBezTo>
                  <a:cubicBezTo>
                    <a:pt x="3932" y="1041"/>
                    <a:pt x="4039" y="1022"/>
                    <a:pt x="4144" y="1022"/>
                  </a:cubicBezTo>
                  <a:cubicBezTo>
                    <a:pt x="4318" y="1022"/>
                    <a:pt x="4487" y="1073"/>
                    <a:pt x="4632" y="1165"/>
                  </a:cubicBezTo>
                  <a:cubicBezTo>
                    <a:pt x="4780" y="1313"/>
                    <a:pt x="4865" y="1525"/>
                    <a:pt x="4844" y="1715"/>
                  </a:cubicBezTo>
                  <a:cubicBezTo>
                    <a:pt x="4844" y="1757"/>
                    <a:pt x="4865" y="1800"/>
                    <a:pt x="4886" y="1821"/>
                  </a:cubicBezTo>
                  <a:cubicBezTo>
                    <a:pt x="4907" y="1842"/>
                    <a:pt x="4949" y="1863"/>
                    <a:pt x="4992" y="1863"/>
                  </a:cubicBezTo>
                  <a:cubicBezTo>
                    <a:pt x="5105" y="1847"/>
                    <a:pt x="5209" y="1839"/>
                    <a:pt x="5302" y="1839"/>
                  </a:cubicBezTo>
                  <a:cubicBezTo>
                    <a:pt x="5573" y="1839"/>
                    <a:pt x="5754" y="1906"/>
                    <a:pt x="5817" y="2032"/>
                  </a:cubicBezTo>
                  <a:cubicBezTo>
                    <a:pt x="5965" y="2265"/>
                    <a:pt x="5626" y="2772"/>
                    <a:pt x="5499" y="2942"/>
                  </a:cubicBezTo>
                  <a:cubicBezTo>
                    <a:pt x="5457" y="2984"/>
                    <a:pt x="5457" y="3047"/>
                    <a:pt x="5499" y="3090"/>
                  </a:cubicBezTo>
                  <a:cubicBezTo>
                    <a:pt x="5530" y="3121"/>
                    <a:pt x="5573" y="3140"/>
                    <a:pt x="5610" y="3140"/>
                  </a:cubicBezTo>
                  <a:cubicBezTo>
                    <a:pt x="5623" y="3140"/>
                    <a:pt x="5636" y="3138"/>
                    <a:pt x="5647" y="3132"/>
                  </a:cubicBezTo>
                  <a:cubicBezTo>
                    <a:pt x="6141" y="2935"/>
                    <a:pt x="6646" y="2801"/>
                    <a:pt x="6887" y="2801"/>
                  </a:cubicBezTo>
                  <a:cubicBezTo>
                    <a:pt x="6956" y="2801"/>
                    <a:pt x="7003" y="2812"/>
                    <a:pt x="7022" y="2836"/>
                  </a:cubicBezTo>
                  <a:cubicBezTo>
                    <a:pt x="7043" y="2857"/>
                    <a:pt x="7043" y="2942"/>
                    <a:pt x="6895" y="3174"/>
                  </a:cubicBezTo>
                  <a:cubicBezTo>
                    <a:pt x="6226" y="4125"/>
                    <a:pt x="5148" y="5148"/>
                    <a:pt x="3476" y="5148"/>
                  </a:cubicBezTo>
                  <a:cubicBezTo>
                    <a:pt x="3139" y="5148"/>
                    <a:pt x="2777" y="5107"/>
                    <a:pt x="2390" y="5014"/>
                  </a:cubicBezTo>
                  <a:cubicBezTo>
                    <a:pt x="1777" y="4909"/>
                    <a:pt x="1248" y="4528"/>
                    <a:pt x="973" y="3957"/>
                  </a:cubicBezTo>
                  <a:cubicBezTo>
                    <a:pt x="275" y="2519"/>
                    <a:pt x="1333" y="213"/>
                    <a:pt x="1333" y="192"/>
                  </a:cubicBezTo>
                  <a:cubicBezTo>
                    <a:pt x="1387" y="83"/>
                    <a:pt x="1302" y="1"/>
                    <a:pt x="121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444;p40">
              <a:extLst>
                <a:ext uri="{FF2B5EF4-FFF2-40B4-BE49-F238E27FC236}">
                  <a16:creationId xmlns:a16="http://schemas.microsoft.com/office/drawing/2014/main" id="{1E8DC887-FFC2-44EF-A3D0-D02000AF294D}"/>
                </a:ext>
              </a:extLst>
            </p:cNvPr>
            <p:cNvSpPr/>
            <p:nvPr/>
          </p:nvSpPr>
          <p:spPr>
            <a:xfrm rot="-821902">
              <a:off x="900741" y="4747170"/>
              <a:ext cx="231692" cy="141335"/>
            </a:xfrm>
            <a:custGeom>
              <a:avLst/>
              <a:gdLst/>
              <a:ahLst/>
              <a:cxnLst/>
              <a:rect l="l" t="t" r="r" b="b"/>
              <a:pathLst>
                <a:path w="5098" h="3110" extrusionOk="0">
                  <a:moveTo>
                    <a:pt x="3651" y="1"/>
                  </a:moveTo>
                  <a:cubicBezTo>
                    <a:pt x="3170" y="1"/>
                    <a:pt x="2596" y="129"/>
                    <a:pt x="2031" y="392"/>
                  </a:cubicBezTo>
                  <a:cubicBezTo>
                    <a:pt x="783" y="963"/>
                    <a:pt x="0" y="1936"/>
                    <a:pt x="296" y="2592"/>
                  </a:cubicBezTo>
                  <a:cubicBezTo>
                    <a:pt x="456" y="2934"/>
                    <a:pt x="893" y="3110"/>
                    <a:pt x="1457" y="3110"/>
                  </a:cubicBezTo>
                  <a:cubicBezTo>
                    <a:pt x="1939" y="3110"/>
                    <a:pt x="2513" y="2981"/>
                    <a:pt x="3088" y="2718"/>
                  </a:cubicBezTo>
                  <a:cubicBezTo>
                    <a:pt x="4336" y="2147"/>
                    <a:pt x="5097" y="1175"/>
                    <a:pt x="4801" y="519"/>
                  </a:cubicBezTo>
                  <a:cubicBezTo>
                    <a:pt x="4653" y="177"/>
                    <a:pt x="4215" y="1"/>
                    <a:pt x="3651"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445;p40">
              <a:extLst>
                <a:ext uri="{FF2B5EF4-FFF2-40B4-BE49-F238E27FC236}">
                  <a16:creationId xmlns:a16="http://schemas.microsoft.com/office/drawing/2014/main" id="{275B0D21-C4E9-415D-8DD2-C4BF91122BA6}"/>
                </a:ext>
              </a:extLst>
            </p:cNvPr>
            <p:cNvSpPr/>
            <p:nvPr/>
          </p:nvSpPr>
          <p:spPr>
            <a:xfrm rot="-821902">
              <a:off x="1254393" y="4667980"/>
              <a:ext cx="231692" cy="141244"/>
            </a:xfrm>
            <a:custGeom>
              <a:avLst/>
              <a:gdLst/>
              <a:ahLst/>
              <a:cxnLst/>
              <a:rect l="l" t="t" r="r" b="b"/>
              <a:pathLst>
                <a:path w="5098" h="3108" extrusionOk="0">
                  <a:moveTo>
                    <a:pt x="1469" y="1"/>
                  </a:moveTo>
                  <a:cubicBezTo>
                    <a:pt x="899" y="1"/>
                    <a:pt x="458" y="182"/>
                    <a:pt x="297" y="538"/>
                  </a:cubicBezTo>
                  <a:cubicBezTo>
                    <a:pt x="1" y="1173"/>
                    <a:pt x="783" y="2145"/>
                    <a:pt x="2010" y="2716"/>
                  </a:cubicBezTo>
                  <a:cubicBezTo>
                    <a:pt x="2585" y="2980"/>
                    <a:pt x="3159" y="3108"/>
                    <a:pt x="3641" y="3108"/>
                  </a:cubicBezTo>
                  <a:cubicBezTo>
                    <a:pt x="4205" y="3108"/>
                    <a:pt x="4642" y="2932"/>
                    <a:pt x="4802" y="2590"/>
                  </a:cubicBezTo>
                  <a:cubicBezTo>
                    <a:pt x="5098" y="1955"/>
                    <a:pt x="4336" y="961"/>
                    <a:pt x="3088" y="390"/>
                  </a:cubicBezTo>
                  <a:cubicBezTo>
                    <a:pt x="2518" y="129"/>
                    <a:pt x="1948" y="1"/>
                    <a:pt x="1469"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446;p40">
              <a:extLst>
                <a:ext uri="{FF2B5EF4-FFF2-40B4-BE49-F238E27FC236}">
                  <a16:creationId xmlns:a16="http://schemas.microsoft.com/office/drawing/2014/main" id="{B9B5FDF4-947A-4C4A-B48F-F6E0ED01D645}"/>
                </a:ext>
              </a:extLst>
            </p:cNvPr>
            <p:cNvSpPr/>
            <p:nvPr/>
          </p:nvSpPr>
          <p:spPr>
            <a:xfrm rot="-821902">
              <a:off x="666161" y="3989907"/>
              <a:ext cx="852599" cy="866006"/>
            </a:xfrm>
            <a:custGeom>
              <a:avLst/>
              <a:gdLst/>
              <a:ahLst/>
              <a:cxnLst/>
              <a:rect l="l" t="t" r="r" b="b"/>
              <a:pathLst>
                <a:path w="18760" h="19056" extrusionOk="0">
                  <a:moveTo>
                    <a:pt x="9390" y="0"/>
                  </a:moveTo>
                  <a:cubicBezTo>
                    <a:pt x="5689" y="0"/>
                    <a:pt x="0" y="4695"/>
                    <a:pt x="0" y="10511"/>
                  </a:cubicBezTo>
                  <a:cubicBezTo>
                    <a:pt x="0" y="16306"/>
                    <a:pt x="4272" y="19056"/>
                    <a:pt x="9454" y="19056"/>
                  </a:cubicBezTo>
                  <a:cubicBezTo>
                    <a:pt x="14635" y="19056"/>
                    <a:pt x="18760" y="16327"/>
                    <a:pt x="18760" y="10511"/>
                  </a:cubicBezTo>
                  <a:cubicBezTo>
                    <a:pt x="18760" y="4695"/>
                    <a:pt x="12076" y="0"/>
                    <a:pt x="939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447;p40">
              <a:extLst>
                <a:ext uri="{FF2B5EF4-FFF2-40B4-BE49-F238E27FC236}">
                  <a16:creationId xmlns:a16="http://schemas.microsoft.com/office/drawing/2014/main" id="{C69F5784-7F26-4548-AC28-29FDCF4B189A}"/>
                </a:ext>
              </a:extLst>
            </p:cNvPr>
            <p:cNvSpPr/>
            <p:nvPr/>
          </p:nvSpPr>
          <p:spPr>
            <a:xfrm rot="-821902">
              <a:off x="1209704" y="4297639"/>
              <a:ext cx="91350" cy="69259"/>
            </a:xfrm>
            <a:custGeom>
              <a:avLst/>
              <a:gdLst/>
              <a:ahLst/>
              <a:cxnLst/>
              <a:rect l="l" t="t" r="r" b="b"/>
              <a:pathLst>
                <a:path w="2010" h="1524" extrusionOk="0">
                  <a:moveTo>
                    <a:pt x="0" y="0"/>
                  </a:moveTo>
                  <a:cubicBezTo>
                    <a:pt x="0" y="846"/>
                    <a:pt x="444" y="1523"/>
                    <a:pt x="1015" y="1523"/>
                  </a:cubicBezTo>
                  <a:cubicBezTo>
                    <a:pt x="1565" y="1523"/>
                    <a:pt x="2009" y="846"/>
                    <a:pt x="2009" y="0"/>
                  </a:cubicBezTo>
                  <a:lnTo>
                    <a:pt x="1777" y="0"/>
                  </a:lnTo>
                  <a:cubicBezTo>
                    <a:pt x="1777" y="698"/>
                    <a:pt x="1417" y="1269"/>
                    <a:pt x="1015" y="1269"/>
                  </a:cubicBezTo>
                  <a:cubicBezTo>
                    <a:pt x="592" y="1269"/>
                    <a:pt x="254" y="698"/>
                    <a:pt x="254" y="0"/>
                  </a:cubicBezTo>
                  <a:close/>
                </a:path>
              </a:pathLst>
            </a:custGeom>
            <a:solidFill>
              <a:srgbClr val="272425"/>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448;p40">
              <a:extLst>
                <a:ext uri="{FF2B5EF4-FFF2-40B4-BE49-F238E27FC236}">
                  <a16:creationId xmlns:a16="http://schemas.microsoft.com/office/drawing/2014/main" id="{4043C6EC-CEFD-4101-B8C2-07458BCC07C2}"/>
                </a:ext>
              </a:extLst>
            </p:cNvPr>
            <p:cNvSpPr/>
            <p:nvPr/>
          </p:nvSpPr>
          <p:spPr>
            <a:xfrm rot="-821902">
              <a:off x="915557" y="4369456"/>
              <a:ext cx="90396" cy="69259"/>
            </a:xfrm>
            <a:custGeom>
              <a:avLst/>
              <a:gdLst/>
              <a:ahLst/>
              <a:cxnLst/>
              <a:rect l="l" t="t" r="r" b="b"/>
              <a:pathLst>
                <a:path w="1989" h="1524" extrusionOk="0">
                  <a:moveTo>
                    <a:pt x="0" y="0"/>
                  </a:moveTo>
                  <a:cubicBezTo>
                    <a:pt x="0" y="846"/>
                    <a:pt x="423" y="1523"/>
                    <a:pt x="994" y="1523"/>
                  </a:cubicBezTo>
                  <a:cubicBezTo>
                    <a:pt x="1544" y="1523"/>
                    <a:pt x="1988" y="846"/>
                    <a:pt x="1988" y="0"/>
                  </a:cubicBezTo>
                  <a:lnTo>
                    <a:pt x="1756" y="0"/>
                  </a:lnTo>
                  <a:cubicBezTo>
                    <a:pt x="1756" y="698"/>
                    <a:pt x="1396" y="1269"/>
                    <a:pt x="994" y="1269"/>
                  </a:cubicBezTo>
                  <a:cubicBezTo>
                    <a:pt x="571" y="1269"/>
                    <a:pt x="233" y="698"/>
                    <a:pt x="233" y="0"/>
                  </a:cubicBezTo>
                  <a:close/>
                </a:path>
              </a:pathLst>
            </a:custGeom>
            <a:solidFill>
              <a:srgbClr val="272425"/>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449;p40">
              <a:extLst>
                <a:ext uri="{FF2B5EF4-FFF2-40B4-BE49-F238E27FC236}">
                  <a16:creationId xmlns:a16="http://schemas.microsoft.com/office/drawing/2014/main" id="{4CC07B33-D456-43BA-84A4-963934E60893}"/>
                </a:ext>
              </a:extLst>
            </p:cNvPr>
            <p:cNvSpPr/>
            <p:nvPr/>
          </p:nvSpPr>
          <p:spPr>
            <a:xfrm rot="-821902">
              <a:off x="1069073" y="4378862"/>
              <a:ext cx="196152" cy="128610"/>
            </a:xfrm>
            <a:custGeom>
              <a:avLst/>
              <a:gdLst/>
              <a:ahLst/>
              <a:cxnLst/>
              <a:rect l="l" t="t" r="r" b="b"/>
              <a:pathLst>
                <a:path w="4316" h="2830" extrusionOk="0">
                  <a:moveTo>
                    <a:pt x="2023" y="1"/>
                  </a:moveTo>
                  <a:cubicBezTo>
                    <a:pt x="1802" y="1"/>
                    <a:pt x="1671" y="75"/>
                    <a:pt x="1671" y="75"/>
                  </a:cubicBezTo>
                  <a:cubicBezTo>
                    <a:pt x="783" y="498"/>
                    <a:pt x="1" y="1661"/>
                    <a:pt x="762" y="2359"/>
                  </a:cubicBezTo>
                  <a:cubicBezTo>
                    <a:pt x="1132" y="2708"/>
                    <a:pt x="1661" y="2829"/>
                    <a:pt x="2187" y="2829"/>
                  </a:cubicBezTo>
                  <a:cubicBezTo>
                    <a:pt x="2713" y="2829"/>
                    <a:pt x="3237" y="2708"/>
                    <a:pt x="3596" y="2570"/>
                  </a:cubicBezTo>
                  <a:cubicBezTo>
                    <a:pt x="4315" y="2317"/>
                    <a:pt x="3998" y="1428"/>
                    <a:pt x="3152" y="582"/>
                  </a:cubicBezTo>
                  <a:cubicBezTo>
                    <a:pt x="2689" y="108"/>
                    <a:pt x="2290" y="1"/>
                    <a:pt x="2023"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450;p40">
              <a:extLst>
                <a:ext uri="{FF2B5EF4-FFF2-40B4-BE49-F238E27FC236}">
                  <a16:creationId xmlns:a16="http://schemas.microsoft.com/office/drawing/2014/main" id="{18AD3586-2478-4017-95FA-88107D93E8D9}"/>
                </a:ext>
              </a:extLst>
            </p:cNvPr>
            <p:cNvSpPr/>
            <p:nvPr/>
          </p:nvSpPr>
          <p:spPr>
            <a:xfrm rot="-821902">
              <a:off x="645376" y="4540616"/>
              <a:ext cx="410075" cy="260901"/>
            </a:xfrm>
            <a:custGeom>
              <a:avLst/>
              <a:gdLst/>
              <a:ahLst/>
              <a:cxnLst/>
              <a:rect l="l" t="t" r="r" b="b"/>
              <a:pathLst>
                <a:path w="9023" h="5741" extrusionOk="0">
                  <a:moveTo>
                    <a:pt x="6929" y="1"/>
                  </a:moveTo>
                  <a:lnTo>
                    <a:pt x="6929" y="1"/>
                  </a:lnTo>
                  <a:cubicBezTo>
                    <a:pt x="6650" y="810"/>
                    <a:pt x="6122" y="1086"/>
                    <a:pt x="5418" y="1086"/>
                  </a:cubicBezTo>
                  <a:cubicBezTo>
                    <a:pt x="4999" y="1086"/>
                    <a:pt x="4517" y="989"/>
                    <a:pt x="3989" y="847"/>
                  </a:cubicBezTo>
                  <a:cubicBezTo>
                    <a:pt x="3805" y="800"/>
                    <a:pt x="3646" y="780"/>
                    <a:pt x="3509" y="780"/>
                  </a:cubicBezTo>
                  <a:cubicBezTo>
                    <a:pt x="2587" y="780"/>
                    <a:pt x="2635" y="1693"/>
                    <a:pt x="2635" y="1693"/>
                  </a:cubicBezTo>
                  <a:cubicBezTo>
                    <a:pt x="2485" y="1672"/>
                    <a:pt x="2352" y="1663"/>
                    <a:pt x="2236" y="1663"/>
                  </a:cubicBezTo>
                  <a:cubicBezTo>
                    <a:pt x="790" y="1663"/>
                    <a:pt x="1895" y="3131"/>
                    <a:pt x="1895" y="3131"/>
                  </a:cubicBezTo>
                  <a:cubicBezTo>
                    <a:pt x="1895" y="3131"/>
                    <a:pt x="951" y="2708"/>
                    <a:pt x="447" y="2708"/>
                  </a:cubicBezTo>
                  <a:cubicBezTo>
                    <a:pt x="145" y="2708"/>
                    <a:pt x="0" y="2860"/>
                    <a:pt x="309" y="3342"/>
                  </a:cubicBezTo>
                  <a:cubicBezTo>
                    <a:pt x="1016" y="4448"/>
                    <a:pt x="2298" y="5741"/>
                    <a:pt x="4369" y="5741"/>
                  </a:cubicBezTo>
                  <a:cubicBezTo>
                    <a:pt x="4713" y="5741"/>
                    <a:pt x="5080" y="5705"/>
                    <a:pt x="5469" y="5626"/>
                  </a:cubicBezTo>
                  <a:cubicBezTo>
                    <a:pt x="9022" y="4886"/>
                    <a:pt x="6929" y="1"/>
                    <a:pt x="6929"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451;p40">
              <a:extLst>
                <a:ext uri="{FF2B5EF4-FFF2-40B4-BE49-F238E27FC236}">
                  <a16:creationId xmlns:a16="http://schemas.microsoft.com/office/drawing/2014/main" id="{DA0E44AE-4514-4489-9890-04B1F9480F91}"/>
                </a:ext>
              </a:extLst>
            </p:cNvPr>
            <p:cNvSpPr/>
            <p:nvPr/>
          </p:nvSpPr>
          <p:spPr>
            <a:xfrm rot="-821902">
              <a:off x="756829" y="4625829"/>
              <a:ext cx="109620" cy="29676"/>
            </a:xfrm>
            <a:custGeom>
              <a:avLst/>
              <a:gdLst/>
              <a:ahLst/>
              <a:cxnLst/>
              <a:rect l="l" t="t" r="r" b="b"/>
              <a:pathLst>
                <a:path w="2412" h="653" extrusionOk="0">
                  <a:moveTo>
                    <a:pt x="0" y="1"/>
                  </a:moveTo>
                  <a:cubicBezTo>
                    <a:pt x="604" y="421"/>
                    <a:pt x="1318" y="652"/>
                    <a:pt x="2061" y="652"/>
                  </a:cubicBezTo>
                  <a:cubicBezTo>
                    <a:pt x="2177" y="652"/>
                    <a:pt x="2294" y="647"/>
                    <a:pt x="2411" y="635"/>
                  </a:cubicBezTo>
                  <a:lnTo>
                    <a:pt x="0" y="1"/>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452;p40">
              <a:extLst>
                <a:ext uri="{FF2B5EF4-FFF2-40B4-BE49-F238E27FC236}">
                  <a16:creationId xmlns:a16="http://schemas.microsoft.com/office/drawing/2014/main" id="{8BEA5885-4A6B-42AA-9961-CE0F2DF39B2D}"/>
                </a:ext>
              </a:extLst>
            </p:cNvPr>
            <p:cNvSpPr/>
            <p:nvPr/>
          </p:nvSpPr>
          <p:spPr>
            <a:xfrm rot="-821902">
              <a:off x="747096" y="4619237"/>
              <a:ext cx="126117" cy="43537"/>
            </a:xfrm>
            <a:custGeom>
              <a:avLst/>
              <a:gdLst/>
              <a:ahLst/>
              <a:cxnLst/>
              <a:rect l="l" t="t" r="r" b="b"/>
              <a:pathLst>
                <a:path w="2775" h="958" extrusionOk="0">
                  <a:moveTo>
                    <a:pt x="197" y="0"/>
                  </a:moveTo>
                  <a:cubicBezTo>
                    <a:pt x="84" y="0"/>
                    <a:pt x="0" y="161"/>
                    <a:pt x="131" y="259"/>
                  </a:cubicBezTo>
                  <a:cubicBezTo>
                    <a:pt x="765" y="725"/>
                    <a:pt x="1527" y="957"/>
                    <a:pt x="2309" y="957"/>
                  </a:cubicBezTo>
                  <a:cubicBezTo>
                    <a:pt x="2415" y="957"/>
                    <a:pt x="2521" y="936"/>
                    <a:pt x="2626" y="936"/>
                  </a:cubicBezTo>
                  <a:cubicBezTo>
                    <a:pt x="2711" y="936"/>
                    <a:pt x="2774" y="852"/>
                    <a:pt x="2753" y="788"/>
                  </a:cubicBezTo>
                  <a:cubicBezTo>
                    <a:pt x="2753" y="704"/>
                    <a:pt x="2690" y="640"/>
                    <a:pt x="2605" y="640"/>
                  </a:cubicBezTo>
                  <a:cubicBezTo>
                    <a:pt x="2489" y="652"/>
                    <a:pt x="2373" y="658"/>
                    <a:pt x="2256" y="658"/>
                  </a:cubicBezTo>
                  <a:cubicBezTo>
                    <a:pt x="1567" y="658"/>
                    <a:pt x="879" y="446"/>
                    <a:pt x="300" y="48"/>
                  </a:cubicBezTo>
                  <a:cubicBezTo>
                    <a:pt x="266" y="14"/>
                    <a:pt x="230" y="0"/>
                    <a:pt x="197"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453;p40">
              <a:extLst>
                <a:ext uri="{FF2B5EF4-FFF2-40B4-BE49-F238E27FC236}">
                  <a16:creationId xmlns:a16="http://schemas.microsoft.com/office/drawing/2014/main" id="{0050592D-7FD8-4358-9F7B-C07509781EE8}"/>
                </a:ext>
              </a:extLst>
            </p:cNvPr>
            <p:cNvSpPr/>
            <p:nvPr/>
          </p:nvSpPr>
          <p:spPr>
            <a:xfrm rot="-821902">
              <a:off x="739646" y="4697400"/>
              <a:ext cx="108666" cy="29676"/>
            </a:xfrm>
            <a:custGeom>
              <a:avLst/>
              <a:gdLst/>
              <a:ahLst/>
              <a:cxnLst/>
              <a:rect l="l" t="t" r="r" b="b"/>
              <a:pathLst>
                <a:path w="2391" h="653" extrusionOk="0">
                  <a:moveTo>
                    <a:pt x="0" y="1"/>
                  </a:moveTo>
                  <a:cubicBezTo>
                    <a:pt x="604" y="421"/>
                    <a:pt x="1318" y="652"/>
                    <a:pt x="2047" y="652"/>
                  </a:cubicBezTo>
                  <a:cubicBezTo>
                    <a:pt x="2161" y="652"/>
                    <a:pt x="2276" y="647"/>
                    <a:pt x="2390" y="635"/>
                  </a:cubicBezTo>
                  <a:lnTo>
                    <a:pt x="0" y="1"/>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454;p40">
              <a:extLst>
                <a:ext uri="{FF2B5EF4-FFF2-40B4-BE49-F238E27FC236}">
                  <a16:creationId xmlns:a16="http://schemas.microsoft.com/office/drawing/2014/main" id="{D580ED0C-AE77-4540-BC98-3A600EC2AACC}"/>
                </a:ext>
              </a:extLst>
            </p:cNvPr>
            <p:cNvSpPr/>
            <p:nvPr/>
          </p:nvSpPr>
          <p:spPr>
            <a:xfrm rot="-821902">
              <a:off x="729688" y="4690835"/>
              <a:ext cx="125390" cy="43537"/>
            </a:xfrm>
            <a:custGeom>
              <a:avLst/>
              <a:gdLst/>
              <a:ahLst/>
              <a:cxnLst/>
              <a:rect l="l" t="t" r="r" b="b"/>
              <a:pathLst>
                <a:path w="2759" h="958" extrusionOk="0">
                  <a:moveTo>
                    <a:pt x="202" y="0"/>
                  </a:moveTo>
                  <a:cubicBezTo>
                    <a:pt x="88" y="0"/>
                    <a:pt x="0" y="162"/>
                    <a:pt x="114" y="260"/>
                  </a:cubicBezTo>
                  <a:cubicBezTo>
                    <a:pt x="749" y="725"/>
                    <a:pt x="1510" y="957"/>
                    <a:pt x="2314" y="957"/>
                  </a:cubicBezTo>
                  <a:cubicBezTo>
                    <a:pt x="2399" y="957"/>
                    <a:pt x="2525" y="936"/>
                    <a:pt x="2631" y="936"/>
                  </a:cubicBezTo>
                  <a:cubicBezTo>
                    <a:pt x="2695" y="936"/>
                    <a:pt x="2758" y="852"/>
                    <a:pt x="2758" y="788"/>
                  </a:cubicBezTo>
                  <a:cubicBezTo>
                    <a:pt x="2758" y="704"/>
                    <a:pt x="2674" y="640"/>
                    <a:pt x="2610" y="640"/>
                  </a:cubicBezTo>
                  <a:cubicBezTo>
                    <a:pt x="2491" y="652"/>
                    <a:pt x="2372" y="658"/>
                    <a:pt x="2255" y="658"/>
                  </a:cubicBezTo>
                  <a:cubicBezTo>
                    <a:pt x="1556" y="658"/>
                    <a:pt x="884" y="446"/>
                    <a:pt x="305" y="48"/>
                  </a:cubicBezTo>
                  <a:cubicBezTo>
                    <a:pt x="271" y="14"/>
                    <a:pt x="235" y="0"/>
                    <a:pt x="202"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455;p40">
              <a:extLst>
                <a:ext uri="{FF2B5EF4-FFF2-40B4-BE49-F238E27FC236}">
                  <a16:creationId xmlns:a16="http://schemas.microsoft.com/office/drawing/2014/main" id="{B7B1B936-2F30-4C06-84F5-66252566C567}"/>
                </a:ext>
              </a:extLst>
            </p:cNvPr>
            <p:cNvSpPr/>
            <p:nvPr/>
          </p:nvSpPr>
          <p:spPr>
            <a:xfrm rot="-821902">
              <a:off x="639678" y="4538274"/>
              <a:ext cx="381670" cy="274444"/>
            </a:xfrm>
            <a:custGeom>
              <a:avLst/>
              <a:gdLst/>
              <a:ahLst/>
              <a:cxnLst/>
              <a:rect l="l" t="t" r="r" b="b"/>
              <a:pathLst>
                <a:path w="8398" h="6039" extrusionOk="0">
                  <a:moveTo>
                    <a:pt x="7076" y="0"/>
                  </a:moveTo>
                  <a:cubicBezTo>
                    <a:pt x="6978" y="0"/>
                    <a:pt x="6883" y="92"/>
                    <a:pt x="6938" y="201"/>
                  </a:cubicBezTo>
                  <a:cubicBezTo>
                    <a:pt x="6959" y="222"/>
                    <a:pt x="8059" y="2866"/>
                    <a:pt x="7234" y="4473"/>
                  </a:cubicBezTo>
                  <a:cubicBezTo>
                    <a:pt x="6896" y="5108"/>
                    <a:pt x="6282" y="5509"/>
                    <a:pt x="5584" y="5615"/>
                  </a:cubicBezTo>
                  <a:cubicBezTo>
                    <a:pt x="5190" y="5698"/>
                    <a:pt x="4821" y="5736"/>
                    <a:pt x="4474" y="5736"/>
                  </a:cubicBezTo>
                  <a:cubicBezTo>
                    <a:pt x="2514" y="5736"/>
                    <a:pt x="1291" y="4527"/>
                    <a:pt x="572" y="3395"/>
                  </a:cubicBezTo>
                  <a:cubicBezTo>
                    <a:pt x="403" y="3141"/>
                    <a:pt x="403" y="3035"/>
                    <a:pt x="424" y="3014"/>
                  </a:cubicBezTo>
                  <a:cubicBezTo>
                    <a:pt x="445" y="2993"/>
                    <a:pt x="492" y="2982"/>
                    <a:pt x="560" y="2982"/>
                  </a:cubicBezTo>
                  <a:cubicBezTo>
                    <a:pt x="826" y="2982"/>
                    <a:pt x="1411" y="3141"/>
                    <a:pt x="1968" y="3395"/>
                  </a:cubicBezTo>
                  <a:cubicBezTo>
                    <a:pt x="1989" y="3405"/>
                    <a:pt x="2010" y="3410"/>
                    <a:pt x="2030" y="3410"/>
                  </a:cubicBezTo>
                  <a:cubicBezTo>
                    <a:pt x="2131" y="3410"/>
                    <a:pt x="2208" y="3289"/>
                    <a:pt x="2137" y="3183"/>
                  </a:cubicBezTo>
                  <a:cubicBezTo>
                    <a:pt x="1989" y="2993"/>
                    <a:pt x="1650" y="2422"/>
                    <a:pt x="1799" y="2147"/>
                  </a:cubicBezTo>
                  <a:cubicBezTo>
                    <a:pt x="1877" y="2021"/>
                    <a:pt x="2085" y="1953"/>
                    <a:pt x="2395" y="1953"/>
                  </a:cubicBezTo>
                  <a:cubicBezTo>
                    <a:pt x="2502" y="1953"/>
                    <a:pt x="2621" y="1961"/>
                    <a:pt x="2750" y="1978"/>
                  </a:cubicBezTo>
                  <a:cubicBezTo>
                    <a:pt x="2793" y="1978"/>
                    <a:pt x="2835" y="1978"/>
                    <a:pt x="2877" y="1935"/>
                  </a:cubicBezTo>
                  <a:cubicBezTo>
                    <a:pt x="2898" y="1914"/>
                    <a:pt x="2919" y="1872"/>
                    <a:pt x="2919" y="1830"/>
                  </a:cubicBezTo>
                  <a:cubicBezTo>
                    <a:pt x="2898" y="1597"/>
                    <a:pt x="3004" y="1385"/>
                    <a:pt x="3152" y="1216"/>
                  </a:cubicBezTo>
                  <a:cubicBezTo>
                    <a:pt x="3278" y="1115"/>
                    <a:pt x="3442" y="1067"/>
                    <a:pt x="3639" y="1067"/>
                  </a:cubicBezTo>
                  <a:cubicBezTo>
                    <a:pt x="3772" y="1067"/>
                    <a:pt x="3921" y="1089"/>
                    <a:pt x="4083" y="1132"/>
                  </a:cubicBezTo>
                  <a:cubicBezTo>
                    <a:pt x="4231" y="1132"/>
                    <a:pt x="4273" y="941"/>
                    <a:pt x="4167" y="878"/>
                  </a:cubicBezTo>
                  <a:cubicBezTo>
                    <a:pt x="3969" y="830"/>
                    <a:pt x="3789" y="806"/>
                    <a:pt x="3627" y="806"/>
                  </a:cubicBezTo>
                  <a:cubicBezTo>
                    <a:pt x="3358" y="806"/>
                    <a:pt x="3142" y="873"/>
                    <a:pt x="2983" y="1005"/>
                  </a:cubicBezTo>
                  <a:cubicBezTo>
                    <a:pt x="2771" y="1174"/>
                    <a:pt x="2666" y="1428"/>
                    <a:pt x="2645" y="1681"/>
                  </a:cubicBezTo>
                  <a:cubicBezTo>
                    <a:pt x="2554" y="1675"/>
                    <a:pt x="2469" y="1671"/>
                    <a:pt x="2389" y="1671"/>
                  </a:cubicBezTo>
                  <a:cubicBezTo>
                    <a:pt x="1964" y="1671"/>
                    <a:pt x="1687" y="1771"/>
                    <a:pt x="1545" y="2020"/>
                  </a:cubicBezTo>
                  <a:cubicBezTo>
                    <a:pt x="1376" y="2295"/>
                    <a:pt x="1524" y="2697"/>
                    <a:pt x="1672" y="2993"/>
                  </a:cubicBezTo>
                  <a:cubicBezTo>
                    <a:pt x="1323" y="2853"/>
                    <a:pt x="901" y="2723"/>
                    <a:pt x="588" y="2723"/>
                  </a:cubicBezTo>
                  <a:cubicBezTo>
                    <a:pt x="425" y="2723"/>
                    <a:pt x="292" y="2758"/>
                    <a:pt x="212" y="2845"/>
                  </a:cubicBezTo>
                  <a:cubicBezTo>
                    <a:pt x="1" y="3077"/>
                    <a:pt x="255" y="3458"/>
                    <a:pt x="318" y="3585"/>
                  </a:cubicBezTo>
                  <a:cubicBezTo>
                    <a:pt x="1079" y="4748"/>
                    <a:pt x="2391" y="6038"/>
                    <a:pt x="4485" y="6038"/>
                  </a:cubicBezTo>
                  <a:cubicBezTo>
                    <a:pt x="4865" y="6038"/>
                    <a:pt x="5267" y="5996"/>
                    <a:pt x="5648" y="5890"/>
                  </a:cubicBezTo>
                  <a:cubicBezTo>
                    <a:pt x="6430" y="5784"/>
                    <a:pt x="7107" y="5298"/>
                    <a:pt x="7488" y="4600"/>
                  </a:cubicBezTo>
                  <a:cubicBezTo>
                    <a:pt x="8397" y="2887"/>
                    <a:pt x="7255" y="201"/>
                    <a:pt x="7213" y="95"/>
                  </a:cubicBezTo>
                  <a:cubicBezTo>
                    <a:pt x="7183" y="28"/>
                    <a:pt x="7129" y="0"/>
                    <a:pt x="7076"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456;p40">
              <a:extLst>
                <a:ext uri="{FF2B5EF4-FFF2-40B4-BE49-F238E27FC236}">
                  <a16:creationId xmlns:a16="http://schemas.microsoft.com/office/drawing/2014/main" id="{CDB78AC0-06FE-4FAC-A49D-03E901E688ED}"/>
                </a:ext>
              </a:extLst>
            </p:cNvPr>
            <p:cNvSpPr/>
            <p:nvPr/>
          </p:nvSpPr>
          <p:spPr>
            <a:xfrm rot="-821902">
              <a:off x="493734" y="3864727"/>
              <a:ext cx="824467" cy="441546"/>
            </a:xfrm>
            <a:custGeom>
              <a:avLst/>
              <a:gdLst/>
              <a:ahLst/>
              <a:cxnLst/>
              <a:rect l="l" t="t" r="r" b="b"/>
              <a:pathLst>
                <a:path w="18141" h="9716" extrusionOk="0">
                  <a:moveTo>
                    <a:pt x="7872" y="1"/>
                  </a:moveTo>
                  <a:cubicBezTo>
                    <a:pt x="4761" y="1"/>
                    <a:pt x="1908" y="1489"/>
                    <a:pt x="1073" y="2521"/>
                  </a:cubicBezTo>
                  <a:cubicBezTo>
                    <a:pt x="72" y="3738"/>
                    <a:pt x="0" y="4372"/>
                    <a:pt x="384" y="4372"/>
                  </a:cubicBezTo>
                  <a:cubicBezTo>
                    <a:pt x="414" y="4372"/>
                    <a:pt x="446" y="4369"/>
                    <a:pt x="481" y="4361"/>
                  </a:cubicBezTo>
                  <a:cubicBezTo>
                    <a:pt x="876" y="4292"/>
                    <a:pt x="1691" y="3678"/>
                    <a:pt x="2346" y="3678"/>
                  </a:cubicBezTo>
                  <a:cubicBezTo>
                    <a:pt x="2496" y="3678"/>
                    <a:pt x="2638" y="3711"/>
                    <a:pt x="2765" y="3790"/>
                  </a:cubicBezTo>
                  <a:cubicBezTo>
                    <a:pt x="3442" y="4234"/>
                    <a:pt x="3949" y="4932"/>
                    <a:pt x="3378" y="6434"/>
                  </a:cubicBezTo>
                  <a:cubicBezTo>
                    <a:pt x="2786" y="7957"/>
                    <a:pt x="3273" y="8866"/>
                    <a:pt x="3273" y="8866"/>
                  </a:cubicBezTo>
                  <a:cubicBezTo>
                    <a:pt x="5002" y="9482"/>
                    <a:pt x="6760" y="9715"/>
                    <a:pt x="8433" y="9715"/>
                  </a:cubicBezTo>
                  <a:cubicBezTo>
                    <a:pt x="13713" y="9715"/>
                    <a:pt x="18141" y="7385"/>
                    <a:pt x="18141" y="7385"/>
                  </a:cubicBezTo>
                  <a:cubicBezTo>
                    <a:pt x="17654" y="2986"/>
                    <a:pt x="14651" y="1760"/>
                    <a:pt x="10611" y="427"/>
                  </a:cubicBezTo>
                  <a:cubicBezTo>
                    <a:pt x="9705" y="127"/>
                    <a:pt x="8777" y="1"/>
                    <a:pt x="7872" y="1"/>
                  </a:cubicBezTo>
                  <a:close/>
                </a:path>
              </a:pathLst>
            </a:custGeom>
            <a:solidFill>
              <a:srgbClr val="7BB75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457;p40">
              <a:extLst>
                <a:ext uri="{FF2B5EF4-FFF2-40B4-BE49-F238E27FC236}">
                  <a16:creationId xmlns:a16="http://schemas.microsoft.com/office/drawing/2014/main" id="{3A3CF6E8-1873-496A-97C7-32FEA84D45EA}"/>
                </a:ext>
              </a:extLst>
            </p:cNvPr>
            <p:cNvSpPr/>
            <p:nvPr/>
          </p:nvSpPr>
          <p:spPr>
            <a:xfrm rot="-821902">
              <a:off x="518945" y="3980907"/>
              <a:ext cx="813196" cy="322207"/>
            </a:xfrm>
            <a:custGeom>
              <a:avLst/>
              <a:gdLst/>
              <a:ahLst/>
              <a:cxnLst/>
              <a:rect l="l" t="t" r="r" b="b"/>
              <a:pathLst>
                <a:path w="17893" h="7090" extrusionOk="0">
                  <a:moveTo>
                    <a:pt x="2110" y="0"/>
                  </a:moveTo>
                  <a:cubicBezTo>
                    <a:pt x="1546" y="0"/>
                    <a:pt x="876" y="440"/>
                    <a:pt x="0" y="1717"/>
                  </a:cubicBezTo>
                  <a:cubicBezTo>
                    <a:pt x="45" y="1732"/>
                    <a:pt x="101" y="1747"/>
                    <a:pt x="152" y="1747"/>
                  </a:cubicBezTo>
                  <a:cubicBezTo>
                    <a:pt x="173" y="1747"/>
                    <a:pt x="193" y="1744"/>
                    <a:pt x="212" y="1738"/>
                  </a:cubicBezTo>
                  <a:cubicBezTo>
                    <a:pt x="607" y="1669"/>
                    <a:pt x="1436" y="1055"/>
                    <a:pt x="2096" y="1055"/>
                  </a:cubicBezTo>
                  <a:cubicBezTo>
                    <a:pt x="2248" y="1055"/>
                    <a:pt x="2390" y="1088"/>
                    <a:pt x="2517" y="1167"/>
                  </a:cubicBezTo>
                  <a:cubicBezTo>
                    <a:pt x="3194" y="1590"/>
                    <a:pt x="3701" y="2309"/>
                    <a:pt x="3109" y="3811"/>
                  </a:cubicBezTo>
                  <a:cubicBezTo>
                    <a:pt x="2538" y="5334"/>
                    <a:pt x="3025" y="6243"/>
                    <a:pt x="3025" y="6243"/>
                  </a:cubicBezTo>
                  <a:cubicBezTo>
                    <a:pt x="4748" y="6856"/>
                    <a:pt x="6498" y="7089"/>
                    <a:pt x="8165" y="7089"/>
                  </a:cubicBezTo>
                  <a:cubicBezTo>
                    <a:pt x="13454" y="7089"/>
                    <a:pt x="17893" y="4741"/>
                    <a:pt x="17893" y="4741"/>
                  </a:cubicBezTo>
                  <a:cubicBezTo>
                    <a:pt x="17681" y="2922"/>
                    <a:pt x="17047" y="1632"/>
                    <a:pt x="16074" y="681"/>
                  </a:cubicBezTo>
                  <a:lnTo>
                    <a:pt x="16074" y="681"/>
                  </a:lnTo>
                  <a:cubicBezTo>
                    <a:pt x="16074" y="681"/>
                    <a:pt x="17893" y="3007"/>
                    <a:pt x="16666" y="3832"/>
                  </a:cubicBezTo>
                  <a:cubicBezTo>
                    <a:pt x="15461" y="4657"/>
                    <a:pt x="11696" y="5503"/>
                    <a:pt x="10808" y="5947"/>
                  </a:cubicBezTo>
                  <a:cubicBezTo>
                    <a:pt x="10422" y="6140"/>
                    <a:pt x="9564" y="6305"/>
                    <a:pt x="8571" y="6305"/>
                  </a:cubicBezTo>
                  <a:cubicBezTo>
                    <a:pt x="7278" y="6305"/>
                    <a:pt x="5754" y="6025"/>
                    <a:pt x="4738" y="5164"/>
                  </a:cubicBezTo>
                  <a:cubicBezTo>
                    <a:pt x="3130" y="3811"/>
                    <a:pt x="4569" y="1971"/>
                    <a:pt x="3659" y="998"/>
                  </a:cubicBezTo>
                  <a:cubicBezTo>
                    <a:pt x="3182" y="488"/>
                    <a:pt x="2704" y="0"/>
                    <a:pt x="2110" y="0"/>
                  </a:cubicBezTo>
                  <a:close/>
                </a:path>
              </a:pathLst>
            </a:custGeom>
            <a:solidFill>
              <a:srgbClr val="7BB75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458;p40">
              <a:extLst>
                <a:ext uri="{FF2B5EF4-FFF2-40B4-BE49-F238E27FC236}">
                  <a16:creationId xmlns:a16="http://schemas.microsoft.com/office/drawing/2014/main" id="{4358B212-79FC-4645-B3A5-3A0B537BF4C0}"/>
                </a:ext>
              </a:extLst>
            </p:cNvPr>
            <p:cNvSpPr/>
            <p:nvPr/>
          </p:nvSpPr>
          <p:spPr>
            <a:xfrm rot="-821902">
              <a:off x="386249" y="4113591"/>
              <a:ext cx="227466" cy="187962"/>
            </a:xfrm>
            <a:custGeom>
              <a:avLst/>
              <a:gdLst/>
              <a:ahLst/>
              <a:cxnLst/>
              <a:rect l="l" t="t" r="r" b="b"/>
              <a:pathLst>
                <a:path w="5005" h="4136" extrusionOk="0">
                  <a:moveTo>
                    <a:pt x="2474" y="1"/>
                  </a:moveTo>
                  <a:cubicBezTo>
                    <a:pt x="1651" y="1"/>
                    <a:pt x="871" y="504"/>
                    <a:pt x="563" y="1331"/>
                  </a:cubicBezTo>
                  <a:cubicBezTo>
                    <a:pt x="0" y="2755"/>
                    <a:pt x="1119" y="4135"/>
                    <a:pt x="2472" y="4135"/>
                  </a:cubicBezTo>
                  <a:cubicBezTo>
                    <a:pt x="2746" y="4135"/>
                    <a:pt x="3031" y="4078"/>
                    <a:pt x="3313" y="3953"/>
                  </a:cubicBezTo>
                  <a:cubicBezTo>
                    <a:pt x="5004" y="3213"/>
                    <a:pt x="4941" y="802"/>
                    <a:pt x="3228" y="147"/>
                  </a:cubicBezTo>
                  <a:cubicBezTo>
                    <a:pt x="2981" y="48"/>
                    <a:pt x="2725" y="1"/>
                    <a:pt x="2474" y="1"/>
                  </a:cubicBezTo>
                  <a:close/>
                </a:path>
              </a:pathLst>
            </a:custGeom>
            <a:solidFill>
              <a:srgbClr val="ADCD6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459;p40">
              <a:extLst>
                <a:ext uri="{FF2B5EF4-FFF2-40B4-BE49-F238E27FC236}">
                  <a16:creationId xmlns:a16="http://schemas.microsoft.com/office/drawing/2014/main" id="{9DD9908F-7141-4C90-91CE-DA9E8C9CF153}"/>
                </a:ext>
              </a:extLst>
            </p:cNvPr>
            <p:cNvSpPr/>
            <p:nvPr/>
          </p:nvSpPr>
          <p:spPr>
            <a:xfrm rot="-821902">
              <a:off x="391327" y="4115754"/>
              <a:ext cx="222648" cy="185190"/>
            </a:xfrm>
            <a:custGeom>
              <a:avLst/>
              <a:gdLst/>
              <a:ahLst/>
              <a:cxnLst/>
              <a:rect l="l" t="t" r="r" b="b"/>
              <a:pathLst>
                <a:path w="4899" h="4075" extrusionOk="0">
                  <a:moveTo>
                    <a:pt x="2805" y="1"/>
                  </a:moveTo>
                  <a:cubicBezTo>
                    <a:pt x="3629" y="382"/>
                    <a:pt x="4010" y="1355"/>
                    <a:pt x="3651" y="2200"/>
                  </a:cubicBezTo>
                  <a:cubicBezTo>
                    <a:pt x="3378" y="2827"/>
                    <a:pt x="2752" y="3209"/>
                    <a:pt x="2096" y="3209"/>
                  </a:cubicBezTo>
                  <a:cubicBezTo>
                    <a:pt x="1887" y="3209"/>
                    <a:pt x="1676" y="3170"/>
                    <a:pt x="1472" y="3089"/>
                  </a:cubicBezTo>
                  <a:cubicBezTo>
                    <a:pt x="795" y="2835"/>
                    <a:pt x="351" y="2158"/>
                    <a:pt x="394" y="1439"/>
                  </a:cubicBezTo>
                  <a:lnTo>
                    <a:pt x="394" y="1439"/>
                  </a:lnTo>
                  <a:cubicBezTo>
                    <a:pt x="1" y="2840"/>
                    <a:pt x="1098" y="4075"/>
                    <a:pt x="2370" y="4075"/>
                  </a:cubicBezTo>
                  <a:cubicBezTo>
                    <a:pt x="2673" y="4075"/>
                    <a:pt x="2986" y="4005"/>
                    <a:pt x="3291" y="3850"/>
                  </a:cubicBezTo>
                  <a:cubicBezTo>
                    <a:pt x="4898" y="3046"/>
                    <a:pt x="4793" y="720"/>
                    <a:pt x="3122" y="86"/>
                  </a:cubicBezTo>
                  <a:cubicBezTo>
                    <a:pt x="3016" y="43"/>
                    <a:pt x="2910" y="22"/>
                    <a:pt x="2805" y="1"/>
                  </a:cubicBezTo>
                  <a:close/>
                </a:path>
              </a:pathLst>
            </a:custGeom>
            <a:solidFill>
              <a:srgbClr val="ADCD6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460;p40">
              <a:extLst>
                <a:ext uri="{FF2B5EF4-FFF2-40B4-BE49-F238E27FC236}">
                  <a16:creationId xmlns:a16="http://schemas.microsoft.com/office/drawing/2014/main" id="{748A9F64-BB5B-469E-B24E-267459819601}"/>
                </a:ext>
              </a:extLst>
            </p:cNvPr>
            <p:cNvSpPr/>
            <p:nvPr/>
          </p:nvSpPr>
          <p:spPr>
            <a:xfrm rot="-821902">
              <a:off x="1241660" y="4335654"/>
              <a:ext cx="212241" cy="127292"/>
            </a:xfrm>
            <a:custGeom>
              <a:avLst/>
              <a:gdLst/>
              <a:ahLst/>
              <a:cxnLst/>
              <a:rect l="l" t="t" r="r" b="b"/>
              <a:pathLst>
                <a:path w="4670" h="2801" extrusionOk="0">
                  <a:moveTo>
                    <a:pt x="3048" y="0"/>
                  </a:moveTo>
                  <a:cubicBezTo>
                    <a:pt x="2481" y="0"/>
                    <a:pt x="1958" y="456"/>
                    <a:pt x="1565" y="1368"/>
                  </a:cubicBezTo>
                  <a:cubicBezTo>
                    <a:pt x="1418" y="1692"/>
                    <a:pt x="1069" y="1779"/>
                    <a:pt x="739" y="1779"/>
                  </a:cubicBezTo>
                  <a:cubicBezTo>
                    <a:pt x="358" y="1779"/>
                    <a:pt x="0" y="1664"/>
                    <a:pt x="0" y="1664"/>
                  </a:cubicBezTo>
                  <a:lnTo>
                    <a:pt x="0" y="1664"/>
                  </a:lnTo>
                  <a:cubicBezTo>
                    <a:pt x="1111" y="2492"/>
                    <a:pt x="1995" y="2801"/>
                    <a:pt x="2666" y="2801"/>
                  </a:cubicBezTo>
                  <a:cubicBezTo>
                    <a:pt x="4308" y="2801"/>
                    <a:pt x="4670" y="953"/>
                    <a:pt x="3934" y="353"/>
                  </a:cubicBezTo>
                  <a:cubicBezTo>
                    <a:pt x="3635" y="118"/>
                    <a:pt x="3336" y="0"/>
                    <a:pt x="3048" y="0"/>
                  </a:cubicBezTo>
                  <a:close/>
                </a:path>
              </a:pathLst>
            </a:custGeom>
            <a:solidFill>
              <a:srgbClr val="A1D0F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61;p40">
              <a:extLst>
                <a:ext uri="{FF2B5EF4-FFF2-40B4-BE49-F238E27FC236}">
                  <a16:creationId xmlns:a16="http://schemas.microsoft.com/office/drawing/2014/main" id="{368C8588-A642-410D-982D-8D55EE611F41}"/>
                </a:ext>
              </a:extLst>
            </p:cNvPr>
            <p:cNvSpPr/>
            <p:nvPr/>
          </p:nvSpPr>
          <p:spPr>
            <a:xfrm rot="-821902">
              <a:off x="453192" y="3839459"/>
              <a:ext cx="1200547" cy="1033880"/>
            </a:xfrm>
            <a:custGeom>
              <a:avLst/>
              <a:gdLst/>
              <a:ahLst/>
              <a:cxnLst/>
              <a:rect l="l" t="t" r="r" b="b"/>
              <a:pathLst>
                <a:path w="26416" h="22750" extrusionOk="0">
                  <a:moveTo>
                    <a:pt x="10136" y="1"/>
                  </a:moveTo>
                  <a:cubicBezTo>
                    <a:pt x="9050" y="1"/>
                    <a:pt x="7966" y="175"/>
                    <a:pt x="6916" y="511"/>
                  </a:cubicBezTo>
                  <a:cubicBezTo>
                    <a:pt x="5245" y="1040"/>
                    <a:pt x="3913" y="1865"/>
                    <a:pt x="3384" y="2499"/>
                  </a:cubicBezTo>
                  <a:cubicBezTo>
                    <a:pt x="3151" y="2795"/>
                    <a:pt x="2940" y="3091"/>
                    <a:pt x="2771" y="3388"/>
                  </a:cubicBezTo>
                  <a:cubicBezTo>
                    <a:pt x="2707" y="3388"/>
                    <a:pt x="2665" y="3366"/>
                    <a:pt x="2623" y="3345"/>
                  </a:cubicBezTo>
                  <a:lnTo>
                    <a:pt x="2496" y="3324"/>
                  </a:lnTo>
                  <a:cubicBezTo>
                    <a:pt x="2342" y="3288"/>
                    <a:pt x="2188" y="3271"/>
                    <a:pt x="2036" y="3271"/>
                  </a:cubicBezTo>
                  <a:cubicBezTo>
                    <a:pt x="1204" y="3271"/>
                    <a:pt x="431" y="3788"/>
                    <a:pt x="127" y="4593"/>
                  </a:cubicBezTo>
                  <a:cubicBezTo>
                    <a:pt x="85" y="4699"/>
                    <a:pt x="42" y="4826"/>
                    <a:pt x="21" y="4953"/>
                  </a:cubicBezTo>
                  <a:cubicBezTo>
                    <a:pt x="21" y="5016"/>
                    <a:pt x="0" y="5058"/>
                    <a:pt x="0" y="5122"/>
                  </a:cubicBezTo>
                  <a:cubicBezTo>
                    <a:pt x="0" y="5122"/>
                    <a:pt x="0" y="5143"/>
                    <a:pt x="0" y="5164"/>
                  </a:cubicBezTo>
                  <a:lnTo>
                    <a:pt x="0" y="5291"/>
                  </a:lnTo>
                  <a:lnTo>
                    <a:pt x="0" y="5354"/>
                  </a:lnTo>
                  <a:lnTo>
                    <a:pt x="0" y="5481"/>
                  </a:lnTo>
                  <a:cubicBezTo>
                    <a:pt x="0" y="5502"/>
                    <a:pt x="0" y="5524"/>
                    <a:pt x="0" y="5545"/>
                  </a:cubicBezTo>
                  <a:cubicBezTo>
                    <a:pt x="0" y="5587"/>
                    <a:pt x="21" y="5629"/>
                    <a:pt x="21" y="5672"/>
                  </a:cubicBezTo>
                  <a:cubicBezTo>
                    <a:pt x="21" y="5714"/>
                    <a:pt x="21" y="5714"/>
                    <a:pt x="42" y="5735"/>
                  </a:cubicBezTo>
                  <a:cubicBezTo>
                    <a:pt x="42" y="5756"/>
                    <a:pt x="42" y="5820"/>
                    <a:pt x="63" y="5862"/>
                  </a:cubicBezTo>
                  <a:cubicBezTo>
                    <a:pt x="63" y="5883"/>
                    <a:pt x="63" y="5904"/>
                    <a:pt x="85" y="5925"/>
                  </a:cubicBezTo>
                  <a:cubicBezTo>
                    <a:pt x="106" y="5947"/>
                    <a:pt x="106" y="5989"/>
                    <a:pt x="127" y="6031"/>
                  </a:cubicBezTo>
                  <a:cubicBezTo>
                    <a:pt x="127" y="6074"/>
                    <a:pt x="127" y="6095"/>
                    <a:pt x="148" y="6116"/>
                  </a:cubicBezTo>
                  <a:cubicBezTo>
                    <a:pt x="148" y="6137"/>
                    <a:pt x="169" y="6179"/>
                    <a:pt x="190" y="6200"/>
                  </a:cubicBezTo>
                  <a:lnTo>
                    <a:pt x="233" y="6285"/>
                  </a:lnTo>
                  <a:cubicBezTo>
                    <a:pt x="233" y="6306"/>
                    <a:pt x="254" y="6348"/>
                    <a:pt x="275" y="6370"/>
                  </a:cubicBezTo>
                  <a:lnTo>
                    <a:pt x="317" y="6454"/>
                  </a:lnTo>
                  <a:lnTo>
                    <a:pt x="381" y="6539"/>
                  </a:lnTo>
                  <a:cubicBezTo>
                    <a:pt x="402" y="6560"/>
                    <a:pt x="423" y="6581"/>
                    <a:pt x="444" y="6602"/>
                  </a:cubicBezTo>
                  <a:cubicBezTo>
                    <a:pt x="465" y="6645"/>
                    <a:pt x="486" y="6666"/>
                    <a:pt x="508" y="6687"/>
                  </a:cubicBezTo>
                  <a:lnTo>
                    <a:pt x="571" y="6750"/>
                  </a:lnTo>
                  <a:cubicBezTo>
                    <a:pt x="592" y="6771"/>
                    <a:pt x="613" y="6793"/>
                    <a:pt x="635" y="6835"/>
                  </a:cubicBezTo>
                  <a:lnTo>
                    <a:pt x="719" y="6898"/>
                  </a:lnTo>
                  <a:lnTo>
                    <a:pt x="783" y="6962"/>
                  </a:lnTo>
                  <a:cubicBezTo>
                    <a:pt x="804" y="6983"/>
                    <a:pt x="846" y="7004"/>
                    <a:pt x="867" y="7025"/>
                  </a:cubicBezTo>
                  <a:lnTo>
                    <a:pt x="952" y="7068"/>
                  </a:lnTo>
                  <a:cubicBezTo>
                    <a:pt x="973" y="7089"/>
                    <a:pt x="1015" y="7110"/>
                    <a:pt x="1058" y="7131"/>
                  </a:cubicBezTo>
                  <a:lnTo>
                    <a:pt x="1121" y="7173"/>
                  </a:lnTo>
                  <a:cubicBezTo>
                    <a:pt x="1184" y="7194"/>
                    <a:pt x="1248" y="7216"/>
                    <a:pt x="1311" y="7258"/>
                  </a:cubicBezTo>
                  <a:lnTo>
                    <a:pt x="1502" y="7321"/>
                  </a:lnTo>
                  <a:lnTo>
                    <a:pt x="1565" y="7321"/>
                  </a:lnTo>
                  <a:lnTo>
                    <a:pt x="1692" y="7364"/>
                  </a:lnTo>
                  <a:lnTo>
                    <a:pt x="2073" y="7364"/>
                  </a:lnTo>
                  <a:cubicBezTo>
                    <a:pt x="2157" y="7364"/>
                    <a:pt x="2242" y="7364"/>
                    <a:pt x="2326" y="7342"/>
                  </a:cubicBezTo>
                  <a:lnTo>
                    <a:pt x="2390" y="7342"/>
                  </a:lnTo>
                  <a:cubicBezTo>
                    <a:pt x="2453" y="7342"/>
                    <a:pt x="2538" y="7321"/>
                    <a:pt x="2601" y="7300"/>
                  </a:cubicBezTo>
                  <a:lnTo>
                    <a:pt x="2665" y="7279"/>
                  </a:lnTo>
                  <a:cubicBezTo>
                    <a:pt x="2749" y="7258"/>
                    <a:pt x="2834" y="7216"/>
                    <a:pt x="2919" y="7194"/>
                  </a:cubicBezTo>
                  <a:lnTo>
                    <a:pt x="2961" y="7173"/>
                  </a:lnTo>
                  <a:cubicBezTo>
                    <a:pt x="3024" y="7131"/>
                    <a:pt x="3088" y="7089"/>
                    <a:pt x="3151" y="7046"/>
                  </a:cubicBezTo>
                  <a:lnTo>
                    <a:pt x="3194" y="7025"/>
                  </a:lnTo>
                  <a:cubicBezTo>
                    <a:pt x="3278" y="6983"/>
                    <a:pt x="3342" y="6919"/>
                    <a:pt x="3405" y="6856"/>
                  </a:cubicBezTo>
                  <a:lnTo>
                    <a:pt x="3447" y="6814"/>
                  </a:lnTo>
                  <a:cubicBezTo>
                    <a:pt x="3511" y="6771"/>
                    <a:pt x="3553" y="6708"/>
                    <a:pt x="3617" y="6645"/>
                  </a:cubicBezTo>
                  <a:cubicBezTo>
                    <a:pt x="3617" y="6645"/>
                    <a:pt x="3638" y="6623"/>
                    <a:pt x="3638" y="6623"/>
                  </a:cubicBezTo>
                  <a:cubicBezTo>
                    <a:pt x="3701" y="6539"/>
                    <a:pt x="3743" y="6475"/>
                    <a:pt x="3807" y="6391"/>
                  </a:cubicBezTo>
                  <a:lnTo>
                    <a:pt x="3828" y="6327"/>
                  </a:lnTo>
                  <a:cubicBezTo>
                    <a:pt x="3892" y="6264"/>
                    <a:pt x="3934" y="6179"/>
                    <a:pt x="3976" y="6116"/>
                  </a:cubicBezTo>
                  <a:cubicBezTo>
                    <a:pt x="3976" y="6095"/>
                    <a:pt x="3976" y="6095"/>
                    <a:pt x="3976" y="6074"/>
                  </a:cubicBezTo>
                  <a:lnTo>
                    <a:pt x="3976" y="6052"/>
                  </a:lnTo>
                  <a:cubicBezTo>
                    <a:pt x="3997" y="5989"/>
                    <a:pt x="4018" y="5925"/>
                    <a:pt x="4040" y="5862"/>
                  </a:cubicBezTo>
                  <a:lnTo>
                    <a:pt x="4040" y="5799"/>
                  </a:lnTo>
                  <a:cubicBezTo>
                    <a:pt x="4061" y="5756"/>
                    <a:pt x="4061" y="5714"/>
                    <a:pt x="4082" y="5672"/>
                  </a:cubicBezTo>
                  <a:lnTo>
                    <a:pt x="4082" y="5587"/>
                  </a:lnTo>
                  <a:cubicBezTo>
                    <a:pt x="4082" y="5545"/>
                    <a:pt x="4082" y="5502"/>
                    <a:pt x="4082" y="5481"/>
                  </a:cubicBezTo>
                  <a:lnTo>
                    <a:pt x="4082" y="5397"/>
                  </a:lnTo>
                  <a:lnTo>
                    <a:pt x="4082" y="5312"/>
                  </a:lnTo>
                  <a:lnTo>
                    <a:pt x="4082" y="5270"/>
                  </a:lnTo>
                  <a:lnTo>
                    <a:pt x="4082" y="5185"/>
                  </a:lnTo>
                  <a:cubicBezTo>
                    <a:pt x="4082" y="5164"/>
                    <a:pt x="4082" y="5122"/>
                    <a:pt x="4082" y="5080"/>
                  </a:cubicBezTo>
                  <a:lnTo>
                    <a:pt x="4082" y="4995"/>
                  </a:lnTo>
                  <a:cubicBezTo>
                    <a:pt x="4082" y="4974"/>
                    <a:pt x="4082" y="4931"/>
                    <a:pt x="4061" y="4889"/>
                  </a:cubicBezTo>
                  <a:cubicBezTo>
                    <a:pt x="4061" y="4868"/>
                    <a:pt x="4061" y="4847"/>
                    <a:pt x="4061" y="4805"/>
                  </a:cubicBezTo>
                  <a:lnTo>
                    <a:pt x="4018" y="4720"/>
                  </a:lnTo>
                  <a:lnTo>
                    <a:pt x="3997" y="4635"/>
                  </a:lnTo>
                  <a:lnTo>
                    <a:pt x="3976" y="4530"/>
                  </a:lnTo>
                  <a:lnTo>
                    <a:pt x="3934" y="4445"/>
                  </a:lnTo>
                  <a:cubicBezTo>
                    <a:pt x="3913" y="4403"/>
                    <a:pt x="3913" y="4382"/>
                    <a:pt x="3892" y="4339"/>
                  </a:cubicBezTo>
                  <a:cubicBezTo>
                    <a:pt x="3870" y="4318"/>
                    <a:pt x="3870" y="4297"/>
                    <a:pt x="3849" y="4276"/>
                  </a:cubicBezTo>
                  <a:cubicBezTo>
                    <a:pt x="3828" y="4255"/>
                    <a:pt x="3807" y="4212"/>
                    <a:pt x="3786" y="4170"/>
                  </a:cubicBezTo>
                  <a:cubicBezTo>
                    <a:pt x="3765" y="4149"/>
                    <a:pt x="3765" y="4128"/>
                    <a:pt x="3743" y="4107"/>
                  </a:cubicBezTo>
                  <a:lnTo>
                    <a:pt x="3659" y="4001"/>
                  </a:lnTo>
                  <a:lnTo>
                    <a:pt x="3638" y="3959"/>
                  </a:lnTo>
                  <a:lnTo>
                    <a:pt x="3892" y="3853"/>
                  </a:lnTo>
                  <a:cubicBezTo>
                    <a:pt x="3955" y="3811"/>
                    <a:pt x="4040" y="3789"/>
                    <a:pt x="4103" y="3768"/>
                  </a:cubicBezTo>
                  <a:lnTo>
                    <a:pt x="4166" y="3747"/>
                  </a:lnTo>
                  <a:cubicBezTo>
                    <a:pt x="4230" y="3726"/>
                    <a:pt x="4315" y="3705"/>
                    <a:pt x="4399" y="3684"/>
                  </a:cubicBezTo>
                  <a:lnTo>
                    <a:pt x="4441" y="3684"/>
                  </a:lnTo>
                  <a:cubicBezTo>
                    <a:pt x="4505" y="3663"/>
                    <a:pt x="4589" y="3663"/>
                    <a:pt x="4653" y="3663"/>
                  </a:cubicBezTo>
                  <a:lnTo>
                    <a:pt x="4843" y="3663"/>
                  </a:lnTo>
                  <a:lnTo>
                    <a:pt x="4928" y="3684"/>
                  </a:lnTo>
                  <a:lnTo>
                    <a:pt x="4970" y="3684"/>
                  </a:lnTo>
                  <a:cubicBezTo>
                    <a:pt x="5012" y="3705"/>
                    <a:pt x="5055" y="3726"/>
                    <a:pt x="5097" y="3747"/>
                  </a:cubicBezTo>
                  <a:cubicBezTo>
                    <a:pt x="5139" y="3789"/>
                    <a:pt x="5182" y="3811"/>
                    <a:pt x="5245" y="3853"/>
                  </a:cubicBezTo>
                  <a:lnTo>
                    <a:pt x="5287" y="3895"/>
                  </a:lnTo>
                  <a:cubicBezTo>
                    <a:pt x="5330" y="3916"/>
                    <a:pt x="5351" y="3937"/>
                    <a:pt x="5393" y="3980"/>
                  </a:cubicBezTo>
                  <a:lnTo>
                    <a:pt x="5435" y="4001"/>
                  </a:lnTo>
                  <a:cubicBezTo>
                    <a:pt x="5478" y="4043"/>
                    <a:pt x="5520" y="4085"/>
                    <a:pt x="5562" y="4149"/>
                  </a:cubicBezTo>
                  <a:lnTo>
                    <a:pt x="5583" y="4170"/>
                  </a:lnTo>
                  <a:cubicBezTo>
                    <a:pt x="5626" y="4212"/>
                    <a:pt x="5647" y="4255"/>
                    <a:pt x="5668" y="4297"/>
                  </a:cubicBezTo>
                  <a:lnTo>
                    <a:pt x="5710" y="4339"/>
                  </a:lnTo>
                  <a:cubicBezTo>
                    <a:pt x="5732" y="4382"/>
                    <a:pt x="5774" y="4445"/>
                    <a:pt x="5795" y="4487"/>
                  </a:cubicBezTo>
                  <a:lnTo>
                    <a:pt x="5795" y="4508"/>
                  </a:lnTo>
                  <a:cubicBezTo>
                    <a:pt x="5816" y="4572"/>
                    <a:pt x="5837" y="4635"/>
                    <a:pt x="5858" y="4699"/>
                  </a:cubicBezTo>
                  <a:lnTo>
                    <a:pt x="5880" y="4741"/>
                  </a:lnTo>
                  <a:cubicBezTo>
                    <a:pt x="5880" y="4805"/>
                    <a:pt x="5901" y="4868"/>
                    <a:pt x="5922" y="4910"/>
                  </a:cubicBezTo>
                  <a:cubicBezTo>
                    <a:pt x="5922" y="4974"/>
                    <a:pt x="5922" y="4953"/>
                    <a:pt x="5922" y="4974"/>
                  </a:cubicBezTo>
                  <a:cubicBezTo>
                    <a:pt x="5922" y="5037"/>
                    <a:pt x="5922" y="5122"/>
                    <a:pt x="5922" y="5206"/>
                  </a:cubicBezTo>
                  <a:lnTo>
                    <a:pt x="5922" y="5249"/>
                  </a:lnTo>
                  <a:lnTo>
                    <a:pt x="5922" y="5439"/>
                  </a:lnTo>
                  <a:lnTo>
                    <a:pt x="5922" y="5524"/>
                  </a:lnTo>
                  <a:cubicBezTo>
                    <a:pt x="5922" y="5566"/>
                    <a:pt x="5922" y="5651"/>
                    <a:pt x="5901" y="5693"/>
                  </a:cubicBezTo>
                  <a:cubicBezTo>
                    <a:pt x="5880" y="5756"/>
                    <a:pt x="5880" y="5756"/>
                    <a:pt x="5880" y="5799"/>
                  </a:cubicBezTo>
                  <a:cubicBezTo>
                    <a:pt x="5880" y="5820"/>
                    <a:pt x="5858" y="5925"/>
                    <a:pt x="5837" y="5989"/>
                  </a:cubicBezTo>
                  <a:cubicBezTo>
                    <a:pt x="5816" y="6052"/>
                    <a:pt x="5816" y="6052"/>
                    <a:pt x="5795" y="6095"/>
                  </a:cubicBezTo>
                  <a:cubicBezTo>
                    <a:pt x="5774" y="6179"/>
                    <a:pt x="5732" y="6285"/>
                    <a:pt x="5689" y="6391"/>
                  </a:cubicBezTo>
                  <a:cubicBezTo>
                    <a:pt x="5668" y="6497"/>
                    <a:pt x="5605" y="6645"/>
                    <a:pt x="5583" y="6750"/>
                  </a:cubicBezTo>
                  <a:lnTo>
                    <a:pt x="5541" y="6856"/>
                  </a:lnTo>
                  <a:cubicBezTo>
                    <a:pt x="5520" y="6962"/>
                    <a:pt x="5499" y="7068"/>
                    <a:pt x="5478" y="7173"/>
                  </a:cubicBezTo>
                  <a:cubicBezTo>
                    <a:pt x="5457" y="7279"/>
                    <a:pt x="5435" y="7385"/>
                    <a:pt x="5435" y="7491"/>
                  </a:cubicBezTo>
                  <a:cubicBezTo>
                    <a:pt x="5435" y="7512"/>
                    <a:pt x="5435" y="7533"/>
                    <a:pt x="5435" y="7554"/>
                  </a:cubicBezTo>
                  <a:lnTo>
                    <a:pt x="5435" y="7829"/>
                  </a:lnTo>
                  <a:lnTo>
                    <a:pt x="5435" y="8019"/>
                  </a:lnTo>
                  <a:cubicBezTo>
                    <a:pt x="5435" y="8040"/>
                    <a:pt x="5435" y="8062"/>
                    <a:pt x="5435" y="8083"/>
                  </a:cubicBezTo>
                  <a:cubicBezTo>
                    <a:pt x="5435" y="8125"/>
                    <a:pt x="5435" y="8167"/>
                    <a:pt x="5435" y="8210"/>
                  </a:cubicBezTo>
                  <a:lnTo>
                    <a:pt x="5435" y="8273"/>
                  </a:lnTo>
                  <a:cubicBezTo>
                    <a:pt x="5435" y="8315"/>
                    <a:pt x="5457" y="8358"/>
                    <a:pt x="5457" y="8379"/>
                  </a:cubicBezTo>
                  <a:lnTo>
                    <a:pt x="5457" y="8421"/>
                  </a:lnTo>
                  <a:cubicBezTo>
                    <a:pt x="5478" y="8506"/>
                    <a:pt x="5499" y="8590"/>
                    <a:pt x="5520" y="8654"/>
                  </a:cubicBezTo>
                  <a:lnTo>
                    <a:pt x="5520" y="8696"/>
                  </a:lnTo>
                  <a:cubicBezTo>
                    <a:pt x="5520" y="8696"/>
                    <a:pt x="5541" y="8717"/>
                    <a:pt x="5541" y="8738"/>
                  </a:cubicBezTo>
                  <a:cubicBezTo>
                    <a:pt x="5541" y="8759"/>
                    <a:pt x="5541" y="8759"/>
                    <a:pt x="5541" y="8759"/>
                  </a:cubicBezTo>
                  <a:cubicBezTo>
                    <a:pt x="5541" y="8759"/>
                    <a:pt x="5541" y="8781"/>
                    <a:pt x="5541" y="8781"/>
                  </a:cubicBezTo>
                  <a:cubicBezTo>
                    <a:pt x="4568" y="10346"/>
                    <a:pt x="4061" y="12122"/>
                    <a:pt x="4040" y="13962"/>
                  </a:cubicBezTo>
                  <a:cubicBezTo>
                    <a:pt x="4040" y="14597"/>
                    <a:pt x="4082" y="15210"/>
                    <a:pt x="4188" y="15823"/>
                  </a:cubicBezTo>
                  <a:cubicBezTo>
                    <a:pt x="4124" y="15887"/>
                    <a:pt x="4061" y="15950"/>
                    <a:pt x="4018" y="16014"/>
                  </a:cubicBezTo>
                  <a:cubicBezTo>
                    <a:pt x="3849" y="16310"/>
                    <a:pt x="3976" y="16690"/>
                    <a:pt x="4124" y="16987"/>
                  </a:cubicBezTo>
                  <a:cubicBezTo>
                    <a:pt x="3784" y="16850"/>
                    <a:pt x="3373" y="16723"/>
                    <a:pt x="3061" y="16723"/>
                  </a:cubicBezTo>
                  <a:cubicBezTo>
                    <a:pt x="2889" y="16723"/>
                    <a:pt x="2748" y="16762"/>
                    <a:pt x="2665" y="16860"/>
                  </a:cubicBezTo>
                  <a:cubicBezTo>
                    <a:pt x="2432" y="17113"/>
                    <a:pt x="2707" y="17452"/>
                    <a:pt x="2792" y="17579"/>
                  </a:cubicBezTo>
                  <a:cubicBezTo>
                    <a:pt x="3469" y="18615"/>
                    <a:pt x="4568" y="19736"/>
                    <a:pt x="6260" y="19990"/>
                  </a:cubicBezTo>
                  <a:cubicBezTo>
                    <a:pt x="6704" y="20455"/>
                    <a:pt x="7212" y="20857"/>
                    <a:pt x="7762" y="21195"/>
                  </a:cubicBezTo>
                  <a:cubicBezTo>
                    <a:pt x="7593" y="21449"/>
                    <a:pt x="7550" y="21766"/>
                    <a:pt x="7656" y="22062"/>
                  </a:cubicBezTo>
                  <a:cubicBezTo>
                    <a:pt x="7810" y="22407"/>
                    <a:pt x="8244" y="22584"/>
                    <a:pt x="8809" y="22584"/>
                  </a:cubicBezTo>
                  <a:cubicBezTo>
                    <a:pt x="9250" y="22584"/>
                    <a:pt x="9771" y="22476"/>
                    <a:pt x="10300" y="22253"/>
                  </a:cubicBezTo>
                  <a:cubicBezTo>
                    <a:pt x="11400" y="22549"/>
                    <a:pt x="12521" y="22697"/>
                    <a:pt x="13663" y="22697"/>
                  </a:cubicBezTo>
                  <a:cubicBezTo>
                    <a:pt x="14826" y="22697"/>
                    <a:pt x="15989" y="22549"/>
                    <a:pt x="17110" y="22232"/>
                  </a:cubicBezTo>
                  <a:cubicBezTo>
                    <a:pt x="17195" y="22274"/>
                    <a:pt x="17258" y="22316"/>
                    <a:pt x="17343" y="22358"/>
                  </a:cubicBezTo>
                  <a:cubicBezTo>
                    <a:pt x="17917" y="22622"/>
                    <a:pt x="18492" y="22750"/>
                    <a:pt x="18974" y="22750"/>
                  </a:cubicBezTo>
                  <a:cubicBezTo>
                    <a:pt x="19538" y="22750"/>
                    <a:pt x="19975" y="22574"/>
                    <a:pt x="20134" y="22232"/>
                  </a:cubicBezTo>
                  <a:cubicBezTo>
                    <a:pt x="20282" y="21872"/>
                    <a:pt x="20134" y="21428"/>
                    <a:pt x="19775" y="21005"/>
                  </a:cubicBezTo>
                  <a:cubicBezTo>
                    <a:pt x="20959" y="20201"/>
                    <a:pt x="21911" y="19059"/>
                    <a:pt x="22482" y="17748"/>
                  </a:cubicBezTo>
                  <a:lnTo>
                    <a:pt x="22503" y="17748"/>
                  </a:lnTo>
                  <a:cubicBezTo>
                    <a:pt x="24280" y="17748"/>
                    <a:pt x="25443" y="16648"/>
                    <a:pt x="26120" y="15654"/>
                  </a:cubicBezTo>
                  <a:cubicBezTo>
                    <a:pt x="26204" y="15570"/>
                    <a:pt x="26416" y="15231"/>
                    <a:pt x="26246" y="15041"/>
                  </a:cubicBezTo>
                  <a:cubicBezTo>
                    <a:pt x="26175" y="14946"/>
                    <a:pt x="26043" y="14910"/>
                    <a:pt x="25880" y="14910"/>
                  </a:cubicBezTo>
                  <a:cubicBezTo>
                    <a:pt x="25606" y="14910"/>
                    <a:pt x="25248" y="15011"/>
                    <a:pt x="24956" y="15104"/>
                  </a:cubicBezTo>
                  <a:cubicBezTo>
                    <a:pt x="25083" y="14850"/>
                    <a:pt x="25210" y="14512"/>
                    <a:pt x="25062" y="14258"/>
                  </a:cubicBezTo>
                  <a:cubicBezTo>
                    <a:pt x="24948" y="14029"/>
                    <a:pt x="24678" y="13938"/>
                    <a:pt x="24269" y="13938"/>
                  </a:cubicBezTo>
                  <a:cubicBezTo>
                    <a:pt x="24224" y="13938"/>
                    <a:pt x="24179" y="13939"/>
                    <a:pt x="24132" y="13941"/>
                  </a:cubicBezTo>
                  <a:cubicBezTo>
                    <a:pt x="24110" y="13708"/>
                    <a:pt x="24005" y="13497"/>
                    <a:pt x="23835" y="13328"/>
                  </a:cubicBezTo>
                  <a:cubicBezTo>
                    <a:pt x="23669" y="13198"/>
                    <a:pt x="23454" y="13133"/>
                    <a:pt x="23233" y="13133"/>
                  </a:cubicBezTo>
                  <a:cubicBezTo>
                    <a:pt x="23201" y="13133"/>
                    <a:pt x="23169" y="13135"/>
                    <a:pt x="23138" y="13137"/>
                  </a:cubicBezTo>
                  <a:cubicBezTo>
                    <a:pt x="22905" y="10959"/>
                    <a:pt x="21784" y="8992"/>
                    <a:pt x="20367" y="7385"/>
                  </a:cubicBezTo>
                  <a:lnTo>
                    <a:pt x="20388" y="7385"/>
                  </a:lnTo>
                  <a:lnTo>
                    <a:pt x="20430" y="7364"/>
                  </a:lnTo>
                  <a:lnTo>
                    <a:pt x="20452" y="7364"/>
                  </a:lnTo>
                  <a:cubicBezTo>
                    <a:pt x="20430" y="7152"/>
                    <a:pt x="20388" y="6941"/>
                    <a:pt x="20367" y="6750"/>
                  </a:cubicBezTo>
                  <a:cubicBezTo>
                    <a:pt x="20367" y="6729"/>
                    <a:pt x="20367" y="6687"/>
                    <a:pt x="20346" y="6666"/>
                  </a:cubicBezTo>
                  <a:cubicBezTo>
                    <a:pt x="20303" y="6475"/>
                    <a:pt x="20282" y="6285"/>
                    <a:pt x="20219" y="6116"/>
                  </a:cubicBezTo>
                  <a:cubicBezTo>
                    <a:pt x="20219" y="6095"/>
                    <a:pt x="20219" y="6052"/>
                    <a:pt x="20198" y="6031"/>
                  </a:cubicBezTo>
                  <a:cubicBezTo>
                    <a:pt x="20113" y="5693"/>
                    <a:pt x="19986" y="5354"/>
                    <a:pt x="19838" y="5016"/>
                  </a:cubicBezTo>
                  <a:cubicBezTo>
                    <a:pt x="19838" y="4995"/>
                    <a:pt x="19838" y="4995"/>
                    <a:pt x="19817" y="4974"/>
                  </a:cubicBezTo>
                  <a:cubicBezTo>
                    <a:pt x="19754" y="4826"/>
                    <a:pt x="19669" y="4678"/>
                    <a:pt x="19584" y="4530"/>
                  </a:cubicBezTo>
                  <a:lnTo>
                    <a:pt x="19563" y="4487"/>
                  </a:lnTo>
                  <a:cubicBezTo>
                    <a:pt x="19500" y="4360"/>
                    <a:pt x="19415" y="4255"/>
                    <a:pt x="19331" y="4128"/>
                  </a:cubicBezTo>
                  <a:lnTo>
                    <a:pt x="19246" y="4001"/>
                  </a:lnTo>
                  <a:cubicBezTo>
                    <a:pt x="19204" y="3937"/>
                    <a:pt x="19140" y="3853"/>
                    <a:pt x="19077" y="3789"/>
                  </a:cubicBezTo>
                  <a:lnTo>
                    <a:pt x="18971" y="3663"/>
                  </a:lnTo>
                  <a:cubicBezTo>
                    <a:pt x="18929" y="3599"/>
                    <a:pt x="18865" y="3536"/>
                    <a:pt x="18802" y="3472"/>
                  </a:cubicBezTo>
                  <a:cubicBezTo>
                    <a:pt x="18738" y="3409"/>
                    <a:pt x="18738" y="3388"/>
                    <a:pt x="18696" y="3345"/>
                  </a:cubicBezTo>
                  <a:lnTo>
                    <a:pt x="18654" y="3303"/>
                  </a:lnTo>
                  <a:lnTo>
                    <a:pt x="18654" y="3303"/>
                  </a:lnTo>
                  <a:cubicBezTo>
                    <a:pt x="18569" y="3218"/>
                    <a:pt x="18485" y="3134"/>
                    <a:pt x="18421" y="3070"/>
                  </a:cubicBezTo>
                  <a:cubicBezTo>
                    <a:pt x="17300" y="2076"/>
                    <a:pt x="15820" y="1421"/>
                    <a:pt x="14086" y="807"/>
                  </a:cubicBezTo>
                  <a:cubicBezTo>
                    <a:pt x="13705" y="680"/>
                    <a:pt x="13324" y="554"/>
                    <a:pt x="12943" y="427"/>
                  </a:cubicBezTo>
                  <a:cubicBezTo>
                    <a:pt x="12626" y="321"/>
                    <a:pt x="12309" y="236"/>
                    <a:pt x="11992" y="173"/>
                  </a:cubicBezTo>
                  <a:cubicBezTo>
                    <a:pt x="11377" y="58"/>
                    <a:pt x="10756" y="1"/>
                    <a:pt x="10136" y="1"/>
                  </a:cubicBezTo>
                  <a:close/>
                </a:path>
              </a:pathLst>
            </a:custGeom>
            <a:solidFill>
              <a:srgbClr val="A1D0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462;p40">
              <a:extLst>
                <a:ext uri="{FF2B5EF4-FFF2-40B4-BE49-F238E27FC236}">
                  <a16:creationId xmlns:a16="http://schemas.microsoft.com/office/drawing/2014/main" id="{78E8D2EC-D259-4484-B4EB-87F3BA700998}"/>
                </a:ext>
              </a:extLst>
            </p:cNvPr>
            <p:cNvSpPr/>
            <p:nvPr/>
          </p:nvSpPr>
          <p:spPr>
            <a:xfrm rot="-821902">
              <a:off x="418534" y="3802252"/>
              <a:ext cx="1276536" cy="1107275"/>
            </a:xfrm>
            <a:custGeom>
              <a:avLst/>
              <a:gdLst/>
              <a:ahLst/>
              <a:cxnLst/>
              <a:rect l="l" t="t" r="r" b="b"/>
              <a:pathLst>
                <a:path w="28088" h="24365" extrusionOk="0">
                  <a:moveTo>
                    <a:pt x="2840" y="4880"/>
                  </a:moveTo>
                  <a:cubicBezTo>
                    <a:pt x="2929" y="4880"/>
                    <a:pt x="3019" y="4889"/>
                    <a:pt x="3110" y="4908"/>
                  </a:cubicBezTo>
                  <a:lnTo>
                    <a:pt x="3194" y="4908"/>
                  </a:lnTo>
                  <a:lnTo>
                    <a:pt x="3279" y="4929"/>
                  </a:lnTo>
                  <a:lnTo>
                    <a:pt x="3575" y="5035"/>
                  </a:lnTo>
                  <a:lnTo>
                    <a:pt x="3808" y="5331"/>
                  </a:lnTo>
                  <a:cubicBezTo>
                    <a:pt x="3829" y="5352"/>
                    <a:pt x="3850" y="5373"/>
                    <a:pt x="3871" y="5394"/>
                  </a:cubicBezTo>
                  <a:lnTo>
                    <a:pt x="3892" y="5415"/>
                  </a:lnTo>
                  <a:lnTo>
                    <a:pt x="3934" y="5500"/>
                  </a:lnTo>
                  <a:lnTo>
                    <a:pt x="3956" y="5521"/>
                  </a:lnTo>
                  <a:cubicBezTo>
                    <a:pt x="3977" y="5542"/>
                    <a:pt x="3977" y="5563"/>
                    <a:pt x="3998" y="5584"/>
                  </a:cubicBezTo>
                  <a:lnTo>
                    <a:pt x="3998" y="5648"/>
                  </a:lnTo>
                  <a:cubicBezTo>
                    <a:pt x="4019" y="5648"/>
                    <a:pt x="4019" y="5669"/>
                    <a:pt x="4040" y="5711"/>
                  </a:cubicBezTo>
                  <a:lnTo>
                    <a:pt x="4040" y="5754"/>
                  </a:lnTo>
                  <a:cubicBezTo>
                    <a:pt x="4061" y="5775"/>
                    <a:pt x="4061" y="5796"/>
                    <a:pt x="4061" y="5817"/>
                  </a:cubicBezTo>
                  <a:lnTo>
                    <a:pt x="4061" y="5859"/>
                  </a:lnTo>
                  <a:lnTo>
                    <a:pt x="4061" y="5923"/>
                  </a:lnTo>
                  <a:lnTo>
                    <a:pt x="4061" y="5986"/>
                  </a:lnTo>
                  <a:lnTo>
                    <a:pt x="4061" y="6050"/>
                  </a:lnTo>
                  <a:lnTo>
                    <a:pt x="4061" y="6219"/>
                  </a:lnTo>
                  <a:lnTo>
                    <a:pt x="4061" y="6282"/>
                  </a:lnTo>
                  <a:lnTo>
                    <a:pt x="4061" y="6346"/>
                  </a:lnTo>
                  <a:cubicBezTo>
                    <a:pt x="4040" y="6367"/>
                    <a:pt x="4040" y="6388"/>
                    <a:pt x="4040" y="6409"/>
                  </a:cubicBezTo>
                  <a:lnTo>
                    <a:pt x="4040" y="6452"/>
                  </a:lnTo>
                  <a:cubicBezTo>
                    <a:pt x="4040" y="6494"/>
                    <a:pt x="4019" y="6536"/>
                    <a:pt x="4019" y="6557"/>
                  </a:cubicBezTo>
                  <a:lnTo>
                    <a:pt x="3998" y="6600"/>
                  </a:lnTo>
                  <a:cubicBezTo>
                    <a:pt x="3977" y="6663"/>
                    <a:pt x="3956" y="6705"/>
                    <a:pt x="3913" y="6748"/>
                  </a:cubicBezTo>
                  <a:lnTo>
                    <a:pt x="3913" y="6790"/>
                  </a:lnTo>
                  <a:cubicBezTo>
                    <a:pt x="3871" y="6832"/>
                    <a:pt x="3850" y="6875"/>
                    <a:pt x="3808" y="6917"/>
                  </a:cubicBezTo>
                  <a:lnTo>
                    <a:pt x="3786" y="6938"/>
                  </a:lnTo>
                  <a:cubicBezTo>
                    <a:pt x="3765" y="6980"/>
                    <a:pt x="3723" y="7001"/>
                    <a:pt x="3702" y="7044"/>
                  </a:cubicBezTo>
                  <a:lnTo>
                    <a:pt x="3660" y="7065"/>
                  </a:lnTo>
                  <a:cubicBezTo>
                    <a:pt x="3617" y="7107"/>
                    <a:pt x="3575" y="7128"/>
                    <a:pt x="3533" y="7171"/>
                  </a:cubicBezTo>
                  <a:lnTo>
                    <a:pt x="3511" y="7192"/>
                  </a:lnTo>
                  <a:cubicBezTo>
                    <a:pt x="3469" y="7213"/>
                    <a:pt x="3427" y="7234"/>
                    <a:pt x="3385" y="7255"/>
                  </a:cubicBezTo>
                  <a:lnTo>
                    <a:pt x="3363" y="7276"/>
                  </a:lnTo>
                  <a:cubicBezTo>
                    <a:pt x="3300" y="7298"/>
                    <a:pt x="3258" y="7319"/>
                    <a:pt x="3194" y="7319"/>
                  </a:cubicBezTo>
                  <a:lnTo>
                    <a:pt x="3173" y="7319"/>
                  </a:lnTo>
                  <a:cubicBezTo>
                    <a:pt x="3131" y="7340"/>
                    <a:pt x="3067" y="7361"/>
                    <a:pt x="3025" y="7361"/>
                  </a:cubicBezTo>
                  <a:lnTo>
                    <a:pt x="2665" y="7361"/>
                  </a:lnTo>
                  <a:lnTo>
                    <a:pt x="2581" y="7319"/>
                  </a:lnTo>
                  <a:lnTo>
                    <a:pt x="2433" y="7319"/>
                  </a:lnTo>
                  <a:lnTo>
                    <a:pt x="2369" y="7298"/>
                  </a:lnTo>
                  <a:lnTo>
                    <a:pt x="2242" y="7234"/>
                  </a:lnTo>
                  <a:lnTo>
                    <a:pt x="2200" y="7213"/>
                  </a:lnTo>
                  <a:cubicBezTo>
                    <a:pt x="2158" y="7192"/>
                    <a:pt x="2137" y="7192"/>
                    <a:pt x="2116" y="7171"/>
                  </a:cubicBezTo>
                  <a:lnTo>
                    <a:pt x="2031" y="7107"/>
                  </a:lnTo>
                  <a:lnTo>
                    <a:pt x="1798" y="6832"/>
                  </a:lnTo>
                  <a:lnTo>
                    <a:pt x="1756" y="6790"/>
                  </a:lnTo>
                  <a:lnTo>
                    <a:pt x="1735" y="6748"/>
                  </a:lnTo>
                  <a:cubicBezTo>
                    <a:pt x="1714" y="6726"/>
                    <a:pt x="1714" y="6705"/>
                    <a:pt x="1693" y="6684"/>
                  </a:cubicBezTo>
                  <a:lnTo>
                    <a:pt x="1671" y="6642"/>
                  </a:lnTo>
                  <a:cubicBezTo>
                    <a:pt x="1671" y="6621"/>
                    <a:pt x="1650" y="6600"/>
                    <a:pt x="1650" y="6578"/>
                  </a:cubicBezTo>
                  <a:lnTo>
                    <a:pt x="1629" y="6536"/>
                  </a:lnTo>
                  <a:cubicBezTo>
                    <a:pt x="1629" y="6515"/>
                    <a:pt x="1608" y="6494"/>
                    <a:pt x="1608" y="6473"/>
                  </a:cubicBezTo>
                  <a:lnTo>
                    <a:pt x="1608" y="6430"/>
                  </a:lnTo>
                  <a:lnTo>
                    <a:pt x="1587" y="6346"/>
                  </a:lnTo>
                  <a:lnTo>
                    <a:pt x="1587" y="6303"/>
                  </a:lnTo>
                  <a:lnTo>
                    <a:pt x="1587" y="6240"/>
                  </a:lnTo>
                  <a:lnTo>
                    <a:pt x="1587" y="6198"/>
                  </a:lnTo>
                  <a:cubicBezTo>
                    <a:pt x="1587" y="6182"/>
                    <a:pt x="1587" y="6156"/>
                    <a:pt x="1587" y="6134"/>
                  </a:cubicBezTo>
                  <a:cubicBezTo>
                    <a:pt x="1587" y="6092"/>
                    <a:pt x="1587" y="6071"/>
                    <a:pt x="1587" y="6050"/>
                  </a:cubicBezTo>
                  <a:lnTo>
                    <a:pt x="1587" y="6007"/>
                  </a:lnTo>
                  <a:lnTo>
                    <a:pt x="1587" y="5923"/>
                  </a:lnTo>
                  <a:lnTo>
                    <a:pt x="1587" y="5902"/>
                  </a:lnTo>
                  <a:cubicBezTo>
                    <a:pt x="1608" y="5838"/>
                    <a:pt x="1629" y="5754"/>
                    <a:pt x="1650" y="5690"/>
                  </a:cubicBezTo>
                  <a:cubicBezTo>
                    <a:pt x="1849" y="5185"/>
                    <a:pt x="2324" y="4880"/>
                    <a:pt x="2840" y="4880"/>
                  </a:cubicBezTo>
                  <a:close/>
                  <a:moveTo>
                    <a:pt x="10922" y="1586"/>
                  </a:moveTo>
                  <a:cubicBezTo>
                    <a:pt x="11491" y="1586"/>
                    <a:pt x="12062" y="1636"/>
                    <a:pt x="12627" y="1735"/>
                  </a:cubicBezTo>
                  <a:cubicBezTo>
                    <a:pt x="12902" y="1799"/>
                    <a:pt x="13198" y="1862"/>
                    <a:pt x="13473" y="1968"/>
                  </a:cubicBezTo>
                  <a:cubicBezTo>
                    <a:pt x="13854" y="2095"/>
                    <a:pt x="14234" y="2222"/>
                    <a:pt x="14615" y="2349"/>
                  </a:cubicBezTo>
                  <a:cubicBezTo>
                    <a:pt x="16074" y="2856"/>
                    <a:pt x="17576" y="3469"/>
                    <a:pt x="18654" y="4442"/>
                  </a:cubicBezTo>
                  <a:cubicBezTo>
                    <a:pt x="18739" y="4506"/>
                    <a:pt x="18781" y="4569"/>
                    <a:pt x="18845" y="4633"/>
                  </a:cubicBezTo>
                  <a:lnTo>
                    <a:pt x="18866" y="4654"/>
                  </a:lnTo>
                  <a:lnTo>
                    <a:pt x="18908" y="4675"/>
                  </a:lnTo>
                  <a:lnTo>
                    <a:pt x="19014" y="4802"/>
                  </a:lnTo>
                  <a:lnTo>
                    <a:pt x="19183" y="4950"/>
                  </a:lnTo>
                  <a:lnTo>
                    <a:pt x="19268" y="5056"/>
                  </a:lnTo>
                  <a:cubicBezTo>
                    <a:pt x="19310" y="5119"/>
                    <a:pt x="19374" y="5183"/>
                    <a:pt x="19416" y="5246"/>
                  </a:cubicBezTo>
                  <a:lnTo>
                    <a:pt x="19458" y="5288"/>
                  </a:lnTo>
                  <a:lnTo>
                    <a:pt x="19479" y="5352"/>
                  </a:lnTo>
                  <a:cubicBezTo>
                    <a:pt x="19564" y="5458"/>
                    <a:pt x="19627" y="5563"/>
                    <a:pt x="19691" y="5669"/>
                  </a:cubicBezTo>
                  <a:lnTo>
                    <a:pt x="19712" y="5690"/>
                  </a:lnTo>
                  <a:cubicBezTo>
                    <a:pt x="19775" y="5817"/>
                    <a:pt x="19839" y="5965"/>
                    <a:pt x="19902" y="6092"/>
                  </a:cubicBezTo>
                  <a:lnTo>
                    <a:pt x="19902" y="6134"/>
                  </a:lnTo>
                  <a:cubicBezTo>
                    <a:pt x="20050" y="6409"/>
                    <a:pt x="20156" y="6705"/>
                    <a:pt x="20220" y="7023"/>
                  </a:cubicBezTo>
                  <a:lnTo>
                    <a:pt x="20241" y="7086"/>
                  </a:lnTo>
                  <a:cubicBezTo>
                    <a:pt x="20283" y="7255"/>
                    <a:pt x="20325" y="7403"/>
                    <a:pt x="20346" y="7572"/>
                  </a:cubicBezTo>
                  <a:lnTo>
                    <a:pt x="20368" y="7678"/>
                  </a:lnTo>
                  <a:lnTo>
                    <a:pt x="20368" y="7699"/>
                  </a:lnTo>
                  <a:lnTo>
                    <a:pt x="19902" y="7974"/>
                  </a:lnTo>
                  <a:lnTo>
                    <a:pt x="20537" y="8693"/>
                  </a:lnTo>
                  <a:cubicBezTo>
                    <a:pt x="21573" y="9878"/>
                    <a:pt x="22863" y="11739"/>
                    <a:pt x="23117" y="14023"/>
                  </a:cubicBezTo>
                  <a:lnTo>
                    <a:pt x="23202" y="14763"/>
                  </a:lnTo>
                  <a:lnTo>
                    <a:pt x="23942" y="14721"/>
                  </a:lnTo>
                  <a:lnTo>
                    <a:pt x="24069" y="14721"/>
                  </a:lnTo>
                  <a:cubicBezTo>
                    <a:pt x="24090" y="14742"/>
                    <a:pt x="24090" y="14784"/>
                    <a:pt x="24090" y="14806"/>
                  </a:cubicBezTo>
                  <a:lnTo>
                    <a:pt x="24174" y="15588"/>
                  </a:lnTo>
                  <a:lnTo>
                    <a:pt x="24936" y="15525"/>
                  </a:lnTo>
                  <a:lnTo>
                    <a:pt x="25020" y="15525"/>
                  </a:lnTo>
                  <a:lnTo>
                    <a:pt x="24026" y="17343"/>
                  </a:lnTo>
                  <a:lnTo>
                    <a:pt x="25570" y="16794"/>
                  </a:lnTo>
                  <a:lnTo>
                    <a:pt x="25570" y="16794"/>
                  </a:lnTo>
                  <a:cubicBezTo>
                    <a:pt x="24957" y="17407"/>
                    <a:pt x="24132" y="17766"/>
                    <a:pt x="23286" y="17766"/>
                  </a:cubicBezTo>
                  <a:lnTo>
                    <a:pt x="22715" y="17745"/>
                  </a:lnTo>
                  <a:lnTo>
                    <a:pt x="22525" y="18253"/>
                  </a:lnTo>
                  <a:cubicBezTo>
                    <a:pt x="22017" y="19437"/>
                    <a:pt x="21192" y="20452"/>
                    <a:pt x="20135" y="21171"/>
                  </a:cubicBezTo>
                  <a:lnTo>
                    <a:pt x="19416" y="21679"/>
                  </a:lnTo>
                  <a:lnTo>
                    <a:pt x="19987" y="22356"/>
                  </a:lnTo>
                  <a:cubicBezTo>
                    <a:pt x="20093" y="22462"/>
                    <a:pt x="20156" y="22567"/>
                    <a:pt x="20220" y="22715"/>
                  </a:cubicBezTo>
                  <a:cubicBezTo>
                    <a:pt x="20150" y="22746"/>
                    <a:pt x="20015" y="22772"/>
                    <a:pt x="19831" y="22772"/>
                  </a:cubicBezTo>
                  <a:cubicBezTo>
                    <a:pt x="19512" y="22772"/>
                    <a:pt x="19043" y="22695"/>
                    <a:pt x="18506" y="22440"/>
                  </a:cubicBezTo>
                  <a:lnTo>
                    <a:pt x="18295" y="22356"/>
                  </a:lnTo>
                  <a:lnTo>
                    <a:pt x="18020" y="22208"/>
                  </a:lnTo>
                  <a:lnTo>
                    <a:pt x="17682" y="22292"/>
                  </a:lnTo>
                  <a:cubicBezTo>
                    <a:pt x="16624" y="22570"/>
                    <a:pt x="15540" y="22707"/>
                    <a:pt x="14456" y="22707"/>
                  </a:cubicBezTo>
                  <a:cubicBezTo>
                    <a:pt x="13394" y="22707"/>
                    <a:pt x="12331" y="22575"/>
                    <a:pt x="11294" y="22314"/>
                  </a:cubicBezTo>
                  <a:lnTo>
                    <a:pt x="11041" y="22229"/>
                  </a:lnTo>
                  <a:lnTo>
                    <a:pt x="10766" y="22335"/>
                  </a:lnTo>
                  <a:cubicBezTo>
                    <a:pt x="10289" y="22541"/>
                    <a:pt x="9875" y="22606"/>
                    <a:pt x="9581" y="22606"/>
                  </a:cubicBezTo>
                  <a:cubicBezTo>
                    <a:pt x="9393" y="22606"/>
                    <a:pt x="9254" y="22579"/>
                    <a:pt x="9180" y="22546"/>
                  </a:cubicBezTo>
                  <a:cubicBezTo>
                    <a:pt x="9201" y="22504"/>
                    <a:pt x="9222" y="22440"/>
                    <a:pt x="9243" y="22398"/>
                  </a:cubicBezTo>
                  <a:lnTo>
                    <a:pt x="9624" y="21742"/>
                  </a:lnTo>
                  <a:lnTo>
                    <a:pt x="8968" y="21341"/>
                  </a:lnTo>
                  <a:cubicBezTo>
                    <a:pt x="8482" y="21023"/>
                    <a:pt x="8016" y="20664"/>
                    <a:pt x="7614" y="20241"/>
                  </a:cubicBezTo>
                  <a:lnTo>
                    <a:pt x="7424" y="20051"/>
                  </a:lnTo>
                  <a:lnTo>
                    <a:pt x="7149" y="20029"/>
                  </a:lnTo>
                  <a:cubicBezTo>
                    <a:pt x="6176" y="19860"/>
                    <a:pt x="5288" y="19331"/>
                    <a:pt x="4675" y="18549"/>
                  </a:cubicBezTo>
                  <a:lnTo>
                    <a:pt x="4675" y="18549"/>
                  </a:lnTo>
                  <a:lnTo>
                    <a:pt x="6578" y="19289"/>
                  </a:lnTo>
                  <a:lnTo>
                    <a:pt x="6578" y="19289"/>
                  </a:lnTo>
                  <a:lnTo>
                    <a:pt x="5626" y="17428"/>
                  </a:lnTo>
                  <a:cubicBezTo>
                    <a:pt x="5584" y="17365"/>
                    <a:pt x="5563" y="17301"/>
                    <a:pt x="5542" y="17217"/>
                  </a:cubicBezTo>
                  <a:lnTo>
                    <a:pt x="5859" y="17005"/>
                  </a:lnTo>
                  <a:lnTo>
                    <a:pt x="5774" y="16497"/>
                  </a:lnTo>
                  <a:cubicBezTo>
                    <a:pt x="5669" y="15926"/>
                    <a:pt x="5626" y="15355"/>
                    <a:pt x="5626" y="14763"/>
                  </a:cubicBezTo>
                  <a:cubicBezTo>
                    <a:pt x="5648" y="13092"/>
                    <a:pt x="6134" y="11443"/>
                    <a:pt x="7022" y="10005"/>
                  </a:cubicBezTo>
                  <a:lnTo>
                    <a:pt x="7234" y="9645"/>
                  </a:lnTo>
                  <a:lnTo>
                    <a:pt x="7043" y="9264"/>
                  </a:lnTo>
                  <a:lnTo>
                    <a:pt x="7043" y="9222"/>
                  </a:lnTo>
                  <a:cubicBezTo>
                    <a:pt x="7022" y="9180"/>
                    <a:pt x="7001" y="9138"/>
                    <a:pt x="7001" y="9074"/>
                  </a:cubicBezTo>
                  <a:lnTo>
                    <a:pt x="7001" y="9053"/>
                  </a:lnTo>
                  <a:lnTo>
                    <a:pt x="7001" y="8968"/>
                  </a:lnTo>
                  <a:lnTo>
                    <a:pt x="7001" y="8926"/>
                  </a:lnTo>
                  <a:lnTo>
                    <a:pt x="7001" y="8841"/>
                  </a:lnTo>
                  <a:lnTo>
                    <a:pt x="7001" y="8799"/>
                  </a:lnTo>
                  <a:lnTo>
                    <a:pt x="7001" y="8630"/>
                  </a:lnTo>
                  <a:lnTo>
                    <a:pt x="7001" y="8440"/>
                  </a:lnTo>
                  <a:lnTo>
                    <a:pt x="7001" y="8376"/>
                  </a:lnTo>
                  <a:cubicBezTo>
                    <a:pt x="7001" y="8292"/>
                    <a:pt x="7022" y="8207"/>
                    <a:pt x="7022" y="8143"/>
                  </a:cubicBezTo>
                  <a:cubicBezTo>
                    <a:pt x="7043" y="8059"/>
                    <a:pt x="7065" y="7974"/>
                    <a:pt x="7086" y="7869"/>
                  </a:cubicBezTo>
                  <a:lnTo>
                    <a:pt x="7107" y="7805"/>
                  </a:lnTo>
                  <a:cubicBezTo>
                    <a:pt x="7149" y="7699"/>
                    <a:pt x="7170" y="7615"/>
                    <a:pt x="7213" y="7488"/>
                  </a:cubicBezTo>
                  <a:cubicBezTo>
                    <a:pt x="7255" y="7382"/>
                    <a:pt x="7297" y="7255"/>
                    <a:pt x="7340" y="7149"/>
                  </a:cubicBezTo>
                  <a:cubicBezTo>
                    <a:pt x="7340" y="7107"/>
                    <a:pt x="7340" y="7107"/>
                    <a:pt x="7361" y="7023"/>
                  </a:cubicBezTo>
                  <a:cubicBezTo>
                    <a:pt x="7403" y="6959"/>
                    <a:pt x="7424" y="6832"/>
                    <a:pt x="7424" y="6790"/>
                  </a:cubicBezTo>
                  <a:cubicBezTo>
                    <a:pt x="7445" y="6748"/>
                    <a:pt x="7445" y="6748"/>
                    <a:pt x="7466" y="6663"/>
                  </a:cubicBezTo>
                  <a:cubicBezTo>
                    <a:pt x="7466" y="6600"/>
                    <a:pt x="7488" y="6515"/>
                    <a:pt x="7488" y="6430"/>
                  </a:cubicBezTo>
                  <a:lnTo>
                    <a:pt x="7488" y="6346"/>
                  </a:lnTo>
                  <a:cubicBezTo>
                    <a:pt x="7509" y="6261"/>
                    <a:pt x="7509" y="6177"/>
                    <a:pt x="7509" y="6092"/>
                  </a:cubicBezTo>
                  <a:lnTo>
                    <a:pt x="7509" y="6029"/>
                  </a:lnTo>
                  <a:lnTo>
                    <a:pt x="7509" y="5859"/>
                  </a:lnTo>
                  <a:lnTo>
                    <a:pt x="8164" y="5986"/>
                  </a:lnTo>
                  <a:lnTo>
                    <a:pt x="8164" y="5986"/>
                  </a:lnTo>
                  <a:lnTo>
                    <a:pt x="7488" y="5563"/>
                  </a:lnTo>
                  <a:cubicBezTo>
                    <a:pt x="7466" y="5479"/>
                    <a:pt x="7445" y="5394"/>
                    <a:pt x="7424" y="5331"/>
                  </a:cubicBezTo>
                  <a:cubicBezTo>
                    <a:pt x="7424" y="5288"/>
                    <a:pt x="7403" y="5267"/>
                    <a:pt x="7403" y="5246"/>
                  </a:cubicBezTo>
                  <a:cubicBezTo>
                    <a:pt x="7382" y="5140"/>
                    <a:pt x="7340" y="5056"/>
                    <a:pt x="7297" y="4950"/>
                  </a:cubicBezTo>
                  <a:lnTo>
                    <a:pt x="7276" y="4908"/>
                  </a:lnTo>
                  <a:cubicBezTo>
                    <a:pt x="7234" y="4844"/>
                    <a:pt x="7191" y="4760"/>
                    <a:pt x="7149" y="4696"/>
                  </a:cubicBezTo>
                  <a:lnTo>
                    <a:pt x="7107" y="4633"/>
                  </a:lnTo>
                  <a:cubicBezTo>
                    <a:pt x="7065" y="4569"/>
                    <a:pt x="7022" y="4506"/>
                    <a:pt x="6980" y="4464"/>
                  </a:cubicBezTo>
                  <a:lnTo>
                    <a:pt x="6938" y="4400"/>
                  </a:lnTo>
                  <a:cubicBezTo>
                    <a:pt x="6874" y="4337"/>
                    <a:pt x="6811" y="4273"/>
                    <a:pt x="6747" y="4210"/>
                  </a:cubicBezTo>
                  <a:lnTo>
                    <a:pt x="6705" y="4167"/>
                  </a:lnTo>
                  <a:cubicBezTo>
                    <a:pt x="6642" y="4125"/>
                    <a:pt x="6599" y="4083"/>
                    <a:pt x="6536" y="4041"/>
                  </a:cubicBezTo>
                  <a:lnTo>
                    <a:pt x="6494" y="3998"/>
                  </a:lnTo>
                  <a:cubicBezTo>
                    <a:pt x="6430" y="3956"/>
                    <a:pt x="6367" y="3914"/>
                    <a:pt x="6282" y="3871"/>
                  </a:cubicBezTo>
                  <a:cubicBezTo>
                    <a:pt x="6197" y="3808"/>
                    <a:pt x="6113" y="3766"/>
                    <a:pt x="6028" y="3744"/>
                  </a:cubicBezTo>
                  <a:lnTo>
                    <a:pt x="5965" y="3723"/>
                  </a:lnTo>
                  <a:cubicBezTo>
                    <a:pt x="5901" y="3702"/>
                    <a:pt x="5838" y="3681"/>
                    <a:pt x="5753" y="3660"/>
                  </a:cubicBezTo>
                  <a:lnTo>
                    <a:pt x="5690" y="3660"/>
                  </a:lnTo>
                  <a:cubicBezTo>
                    <a:pt x="5626" y="3639"/>
                    <a:pt x="5563" y="3639"/>
                    <a:pt x="5500" y="3639"/>
                  </a:cubicBezTo>
                  <a:lnTo>
                    <a:pt x="5373" y="3639"/>
                  </a:lnTo>
                  <a:cubicBezTo>
                    <a:pt x="5267" y="3639"/>
                    <a:pt x="5161" y="3660"/>
                    <a:pt x="5055" y="3681"/>
                  </a:cubicBezTo>
                  <a:lnTo>
                    <a:pt x="4992" y="3702"/>
                  </a:lnTo>
                  <a:lnTo>
                    <a:pt x="4823" y="3744"/>
                  </a:lnTo>
                  <a:cubicBezTo>
                    <a:pt x="5267" y="3258"/>
                    <a:pt x="6388" y="2539"/>
                    <a:pt x="7953" y="2052"/>
                  </a:cubicBezTo>
                  <a:cubicBezTo>
                    <a:pt x="8912" y="1742"/>
                    <a:pt x="9915" y="1586"/>
                    <a:pt x="10922" y="1586"/>
                  </a:cubicBezTo>
                  <a:close/>
                  <a:moveTo>
                    <a:pt x="10959" y="0"/>
                  </a:moveTo>
                  <a:cubicBezTo>
                    <a:pt x="9776" y="0"/>
                    <a:pt x="8595" y="184"/>
                    <a:pt x="7466" y="551"/>
                  </a:cubicBezTo>
                  <a:cubicBezTo>
                    <a:pt x="5774" y="1080"/>
                    <a:pt x="4231" y="1968"/>
                    <a:pt x="3554" y="2814"/>
                  </a:cubicBezTo>
                  <a:cubicBezTo>
                    <a:pt x="3427" y="2962"/>
                    <a:pt x="3300" y="3131"/>
                    <a:pt x="3194" y="3279"/>
                  </a:cubicBezTo>
                  <a:cubicBezTo>
                    <a:pt x="3082" y="3266"/>
                    <a:pt x="2970" y="3259"/>
                    <a:pt x="2857" y="3259"/>
                  </a:cubicBezTo>
                  <a:cubicBezTo>
                    <a:pt x="2248" y="3259"/>
                    <a:pt x="1643" y="3451"/>
                    <a:pt x="1143" y="3808"/>
                  </a:cubicBezTo>
                  <a:cubicBezTo>
                    <a:pt x="699" y="4125"/>
                    <a:pt x="360" y="4569"/>
                    <a:pt x="170" y="5098"/>
                  </a:cubicBezTo>
                  <a:cubicBezTo>
                    <a:pt x="106" y="5246"/>
                    <a:pt x="64" y="5394"/>
                    <a:pt x="43" y="5563"/>
                  </a:cubicBezTo>
                  <a:lnTo>
                    <a:pt x="43" y="5606"/>
                  </a:lnTo>
                  <a:cubicBezTo>
                    <a:pt x="22" y="5690"/>
                    <a:pt x="1" y="5754"/>
                    <a:pt x="1" y="5838"/>
                  </a:cubicBezTo>
                  <a:lnTo>
                    <a:pt x="1" y="5881"/>
                  </a:lnTo>
                  <a:lnTo>
                    <a:pt x="1" y="6092"/>
                  </a:lnTo>
                  <a:lnTo>
                    <a:pt x="1" y="6155"/>
                  </a:lnTo>
                  <a:lnTo>
                    <a:pt x="1" y="6346"/>
                  </a:lnTo>
                  <a:cubicBezTo>
                    <a:pt x="1" y="6367"/>
                    <a:pt x="1" y="6409"/>
                    <a:pt x="1" y="6430"/>
                  </a:cubicBezTo>
                  <a:lnTo>
                    <a:pt x="22" y="6600"/>
                  </a:lnTo>
                  <a:cubicBezTo>
                    <a:pt x="43" y="6621"/>
                    <a:pt x="43" y="6642"/>
                    <a:pt x="43" y="6684"/>
                  </a:cubicBezTo>
                  <a:cubicBezTo>
                    <a:pt x="64" y="6748"/>
                    <a:pt x="85" y="6811"/>
                    <a:pt x="85" y="6853"/>
                  </a:cubicBezTo>
                  <a:cubicBezTo>
                    <a:pt x="85" y="6875"/>
                    <a:pt x="106" y="6896"/>
                    <a:pt x="106" y="6959"/>
                  </a:cubicBezTo>
                  <a:cubicBezTo>
                    <a:pt x="128" y="7001"/>
                    <a:pt x="149" y="7044"/>
                    <a:pt x="170" y="7107"/>
                  </a:cubicBezTo>
                  <a:lnTo>
                    <a:pt x="212" y="7192"/>
                  </a:lnTo>
                  <a:cubicBezTo>
                    <a:pt x="212" y="7255"/>
                    <a:pt x="254" y="7298"/>
                    <a:pt x="254" y="7340"/>
                  </a:cubicBezTo>
                  <a:cubicBezTo>
                    <a:pt x="276" y="7382"/>
                    <a:pt x="297" y="7403"/>
                    <a:pt x="318" y="7446"/>
                  </a:cubicBezTo>
                  <a:lnTo>
                    <a:pt x="381" y="7572"/>
                  </a:lnTo>
                  <a:lnTo>
                    <a:pt x="466" y="7678"/>
                  </a:lnTo>
                  <a:lnTo>
                    <a:pt x="529" y="7784"/>
                  </a:lnTo>
                  <a:cubicBezTo>
                    <a:pt x="551" y="7826"/>
                    <a:pt x="572" y="7847"/>
                    <a:pt x="614" y="7911"/>
                  </a:cubicBezTo>
                  <a:cubicBezTo>
                    <a:pt x="656" y="7932"/>
                    <a:pt x="677" y="7974"/>
                    <a:pt x="699" y="7995"/>
                  </a:cubicBezTo>
                  <a:cubicBezTo>
                    <a:pt x="720" y="8038"/>
                    <a:pt x="741" y="8059"/>
                    <a:pt x="804" y="8101"/>
                  </a:cubicBezTo>
                  <a:cubicBezTo>
                    <a:pt x="825" y="8143"/>
                    <a:pt x="847" y="8165"/>
                    <a:pt x="889" y="8186"/>
                  </a:cubicBezTo>
                  <a:cubicBezTo>
                    <a:pt x="910" y="8228"/>
                    <a:pt x="952" y="8249"/>
                    <a:pt x="974" y="8270"/>
                  </a:cubicBezTo>
                  <a:lnTo>
                    <a:pt x="1016" y="8292"/>
                  </a:lnTo>
                  <a:cubicBezTo>
                    <a:pt x="1037" y="8334"/>
                    <a:pt x="1058" y="8334"/>
                    <a:pt x="1079" y="8376"/>
                  </a:cubicBezTo>
                  <a:cubicBezTo>
                    <a:pt x="1122" y="8397"/>
                    <a:pt x="1164" y="8418"/>
                    <a:pt x="1206" y="8461"/>
                  </a:cubicBezTo>
                  <a:lnTo>
                    <a:pt x="1227" y="8482"/>
                  </a:lnTo>
                  <a:lnTo>
                    <a:pt x="1312" y="8524"/>
                  </a:lnTo>
                  <a:cubicBezTo>
                    <a:pt x="1354" y="8566"/>
                    <a:pt x="1397" y="8588"/>
                    <a:pt x="1439" y="8609"/>
                  </a:cubicBezTo>
                  <a:lnTo>
                    <a:pt x="1481" y="8630"/>
                  </a:lnTo>
                  <a:lnTo>
                    <a:pt x="1566" y="8672"/>
                  </a:lnTo>
                  <a:cubicBezTo>
                    <a:pt x="1650" y="8715"/>
                    <a:pt x="1756" y="8757"/>
                    <a:pt x="1820" y="8778"/>
                  </a:cubicBezTo>
                  <a:cubicBezTo>
                    <a:pt x="1883" y="8820"/>
                    <a:pt x="1968" y="8841"/>
                    <a:pt x="2052" y="8863"/>
                  </a:cubicBezTo>
                  <a:lnTo>
                    <a:pt x="2094" y="8863"/>
                  </a:lnTo>
                  <a:lnTo>
                    <a:pt x="2179" y="8884"/>
                  </a:lnTo>
                  <a:lnTo>
                    <a:pt x="2264" y="8905"/>
                  </a:lnTo>
                  <a:lnTo>
                    <a:pt x="2348" y="8926"/>
                  </a:lnTo>
                  <a:lnTo>
                    <a:pt x="2433" y="8968"/>
                  </a:lnTo>
                  <a:lnTo>
                    <a:pt x="2898" y="8968"/>
                  </a:lnTo>
                  <a:cubicBezTo>
                    <a:pt x="3004" y="8947"/>
                    <a:pt x="3110" y="8947"/>
                    <a:pt x="3215" y="8926"/>
                  </a:cubicBezTo>
                  <a:lnTo>
                    <a:pt x="3300" y="8926"/>
                  </a:lnTo>
                  <a:cubicBezTo>
                    <a:pt x="3406" y="8905"/>
                    <a:pt x="3490" y="8884"/>
                    <a:pt x="3617" y="8863"/>
                  </a:cubicBezTo>
                  <a:lnTo>
                    <a:pt x="3681" y="8841"/>
                  </a:lnTo>
                  <a:cubicBezTo>
                    <a:pt x="3786" y="8799"/>
                    <a:pt x="3913" y="8757"/>
                    <a:pt x="4019" y="8715"/>
                  </a:cubicBezTo>
                  <a:lnTo>
                    <a:pt x="4082" y="8672"/>
                  </a:lnTo>
                  <a:cubicBezTo>
                    <a:pt x="4167" y="8630"/>
                    <a:pt x="4273" y="8566"/>
                    <a:pt x="4357" y="8524"/>
                  </a:cubicBezTo>
                  <a:lnTo>
                    <a:pt x="4421" y="8482"/>
                  </a:lnTo>
                  <a:cubicBezTo>
                    <a:pt x="4527" y="8418"/>
                    <a:pt x="4611" y="8334"/>
                    <a:pt x="4717" y="8249"/>
                  </a:cubicBezTo>
                  <a:lnTo>
                    <a:pt x="4780" y="8207"/>
                  </a:lnTo>
                  <a:cubicBezTo>
                    <a:pt x="4844" y="8122"/>
                    <a:pt x="4928" y="8038"/>
                    <a:pt x="4992" y="7974"/>
                  </a:cubicBezTo>
                  <a:cubicBezTo>
                    <a:pt x="5034" y="7953"/>
                    <a:pt x="5055" y="7932"/>
                    <a:pt x="5077" y="7911"/>
                  </a:cubicBezTo>
                  <a:cubicBezTo>
                    <a:pt x="5161" y="7805"/>
                    <a:pt x="5246" y="7699"/>
                    <a:pt x="5309" y="7594"/>
                  </a:cubicBezTo>
                  <a:cubicBezTo>
                    <a:pt x="5309" y="7572"/>
                    <a:pt x="5330" y="7551"/>
                    <a:pt x="5351" y="7530"/>
                  </a:cubicBezTo>
                  <a:cubicBezTo>
                    <a:pt x="5394" y="7424"/>
                    <a:pt x="5436" y="7340"/>
                    <a:pt x="5478" y="7234"/>
                  </a:cubicBezTo>
                  <a:lnTo>
                    <a:pt x="5542" y="7149"/>
                  </a:lnTo>
                  <a:cubicBezTo>
                    <a:pt x="5563" y="7065"/>
                    <a:pt x="5584" y="6959"/>
                    <a:pt x="5626" y="6875"/>
                  </a:cubicBezTo>
                  <a:cubicBezTo>
                    <a:pt x="5626" y="6853"/>
                    <a:pt x="5626" y="6832"/>
                    <a:pt x="5648" y="6790"/>
                  </a:cubicBezTo>
                  <a:cubicBezTo>
                    <a:pt x="5648" y="6726"/>
                    <a:pt x="5669" y="6642"/>
                    <a:pt x="5690" y="6600"/>
                  </a:cubicBezTo>
                  <a:cubicBezTo>
                    <a:pt x="5690" y="6578"/>
                    <a:pt x="5669" y="6557"/>
                    <a:pt x="5690" y="6494"/>
                  </a:cubicBezTo>
                  <a:cubicBezTo>
                    <a:pt x="5711" y="6452"/>
                    <a:pt x="5711" y="6367"/>
                    <a:pt x="5711" y="6346"/>
                  </a:cubicBezTo>
                  <a:lnTo>
                    <a:pt x="5711" y="6240"/>
                  </a:lnTo>
                  <a:lnTo>
                    <a:pt x="5711" y="6219"/>
                  </a:lnTo>
                  <a:lnTo>
                    <a:pt x="5711" y="6113"/>
                  </a:lnTo>
                  <a:lnTo>
                    <a:pt x="5711" y="6050"/>
                  </a:lnTo>
                  <a:lnTo>
                    <a:pt x="5711" y="5923"/>
                  </a:lnTo>
                  <a:lnTo>
                    <a:pt x="5711" y="5775"/>
                  </a:lnTo>
                  <a:cubicBezTo>
                    <a:pt x="5711" y="5732"/>
                    <a:pt x="5711" y="5690"/>
                    <a:pt x="5690" y="5648"/>
                  </a:cubicBezTo>
                  <a:cubicBezTo>
                    <a:pt x="5690" y="5606"/>
                    <a:pt x="5669" y="5563"/>
                    <a:pt x="5669" y="5521"/>
                  </a:cubicBezTo>
                  <a:lnTo>
                    <a:pt x="5648" y="5394"/>
                  </a:lnTo>
                  <a:lnTo>
                    <a:pt x="5648" y="5394"/>
                  </a:lnTo>
                  <a:lnTo>
                    <a:pt x="5753" y="5436"/>
                  </a:lnTo>
                  <a:lnTo>
                    <a:pt x="5774" y="5436"/>
                  </a:lnTo>
                  <a:lnTo>
                    <a:pt x="5796" y="5458"/>
                  </a:lnTo>
                  <a:lnTo>
                    <a:pt x="5859" y="5521"/>
                  </a:lnTo>
                  <a:lnTo>
                    <a:pt x="5859" y="5542"/>
                  </a:lnTo>
                  <a:lnTo>
                    <a:pt x="5901" y="5627"/>
                  </a:lnTo>
                  <a:cubicBezTo>
                    <a:pt x="5923" y="5669"/>
                    <a:pt x="5923" y="5690"/>
                    <a:pt x="5944" y="5711"/>
                  </a:cubicBezTo>
                  <a:lnTo>
                    <a:pt x="5944" y="5732"/>
                  </a:lnTo>
                  <a:cubicBezTo>
                    <a:pt x="5944" y="5775"/>
                    <a:pt x="5944" y="5796"/>
                    <a:pt x="5944" y="5817"/>
                  </a:cubicBezTo>
                  <a:lnTo>
                    <a:pt x="5944" y="5859"/>
                  </a:lnTo>
                  <a:cubicBezTo>
                    <a:pt x="5944" y="5902"/>
                    <a:pt x="5944" y="5923"/>
                    <a:pt x="5944" y="5965"/>
                  </a:cubicBezTo>
                  <a:lnTo>
                    <a:pt x="5944" y="6029"/>
                  </a:lnTo>
                  <a:cubicBezTo>
                    <a:pt x="5944" y="6071"/>
                    <a:pt x="5944" y="6113"/>
                    <a:pt x="5944" y="6134"/>
                  </a:cubicBezTo>
                  <a:lnTo>
                    <a:pt x="5944" y="6198"/>
                  </a:lnTo>
                  <a:cubicBezTo>
                    <a:pt x="5944" y="6240"/>
                    <a:pt x="5944" y="6282"/>
                    <a:pt x="5944" y="6325"/>
                  </a:cubicBezTo>
                  <a:lnTo>
                    <a:pt x="5923" y="6409"/>
                  </a:lnTo>
                  <a:cubicBezTo>
                    <a:pt x="5901" y="6452"/>
                    <a:pt x="5901" y="6494"/>
                    <a:pt x="5880" y="6557"/>
                  </a:cubicBezTo>
                  <a:lnTo>
                    <a:pt x="5859" y="6621"/>
                  </a:lnTo>
                  <a:cubicBezTo>
                    <a:pt x="5838" y="6726"/>
                    <a:pt x="5796" y="6811"/>
                    <a:pt x="5774" y="6896"/>
                  </a:cubicBezTo>
                  <a:cubicBezTo>
                    <a:pt x="5711" y="7023"/>
                    <a:pt x="5669" y="7149"/>
                    <a:pt x="5626" y="7319"/>
                  </a:cubicBezTo>
                  <a:cubicBezTo>
                    <a:pt x="5605" y="7361"/>
                    <a:pt x="5605" y="7382"/>
                    <a:pt x="5605" y="7424"/>
                  </a:cubicBezTo>
                  <a:cubicBezTo>
                    <a:pt x="5563" y="7551"/>
                    <a:pt x="5521" y="7699"/>
                    <a:pt x="5500" y="7826"/>
                  </a:cubicBezTo>
                  <a:cubicBezTo>
                    <a:pt x="5478" y="7953"/>
                    <a:pt x="5457" y="8080"/>
                    <a:pt x="5457" y="8186"/>
                  </a:cubicBezTo>
                  <a:lnTo>
                    <a:pt x="5457" y="8270"/>
                  </a:lnTo>
                  <a:cubicBezTo>
                    <a:pt x="5436" y="8397"/>
                    <a:pt x="5436" y="8503"/>
                    <a:pt x="5436" y="8609"/>
                  </a:cubicBezTo>
                  <a:cubicBezTo>
                    <a:pt x="5436" y="8693"/>
                    <a:pt x="5436" y="8778"/>
                    <a:pt x="5436" y="8884"/>
                  </a:cubicBezTo>
                  <a:lnTo>
                    <a:pt x="5436" y="8947"/>
                  </a:lnTo>
                  <a:cubicBezTo>
                    <a:pt x="5457" y="9011"/>
                    <a:pt x="5457" y="9074"/>
                    <a:pt x="5457" y="9116"/>
                  </a:cubicBezTo>
                  <a:lnTo>
                    <a:pt x="5457" y="9201"/>
                  </a:lnTo>
                  <a:cubicBezTo>
                    <a:pt x="5457" y="9243"/>
                    <a:pt x="5478" y="9286"/>
                    <a:pt x="5478" y="9349"/>
                  </a:cubicBezTo>
                  <a:lnTo>
                    <a:pt x="5478" y="9391"/>
                  </a:lnTo>
                  <a:lnTo>
                    <a:pt x="5500" y="9497"/>
                  </a:lnTo>
                  <a:cubicBezTo>
                    <a:pt x="4590" y="11104"/>
                    <a:pt x="4082" y="12923"/>
                    <a:pt x="4061" y="14763"/>
                  </a:cubicBezTo>
                  <a:cubicBezTo>
                    <a:pt x="4061" y="15313"/>
                    <a:pt x="4104" y="15842"/>
                    <a:pt x="4167" y="16392"/>
                  </a:cubicBezTo>
                  <a:lnTo>
                    <a:pt x="4167" y="16413"/>
                  </a:lnTo>
                  <a:cubicBezTo>
                    <a:pt x="4104" y="16519"/>
                    <a:pt x="4061" y="16624"/>
                    <a:pt x="4019" y="16730"/>
                  </a:cubicBezTo>
                  <a:cubicBezTo>
                    <a:pt x="3971" y="16725"/>
                    <a:pt x="3924" y="16723"/>
                    <a:pt x="3876" y="16723"/>
                  </a:cubicBezTo>
                  <a:cubicBezTo>
                    <a:pt x="3503" y="16723"/>
                    <a:pt x="3142" y="16869"/>
                    <a:pt x="2898" y="17132"/>
                  </a:cubicBezTo>
                  <a:cubicBezTo>
                    <a:pt x="2687" y="17386"/>
                    <a:pt x="2391" y="17957"/>
                    <a:pt x="2940" y="18803"/>
                  </a:cubicBezTo>
                  <a:cubicBezTo>
                    <a:pt x="3913" y="20304"/>
                    <a:pt x="5203" y="21235"/>
                    <a:pt x="6705" y="21531"/>
                  </a:cubicBezTo>
                  <a:cubicBezTo>
                    <a:pt x="7001" y="21827"/>
                    <a:pt x="7318" y="22081"/>
                    <a:pt x="7636" y="22335"/>
                  </a:cubicBezTo>
                  <a:cubicBezTo>
                    <a:pt x="7593" y="22631"/>
                    <a:pt x="7636" y="22927"/>
                    <a:pt x="7763" y="23202"/>
                  </a:cubicBezTo>
                  <a:cubicBezTo>
                    <a:pt x="8055" y="23842"/>
                    <a:pt x="8767" y="24180"/>
                    <a:pt x="9660" y="24180"/>
                  </a:cubicBezTo>
                  <a:cubicBezTo>
                    <a:pt x="10125" y="24180"/>
                    <a:pt x="10639" y="24088"/>
                    <a:pt x="11168" y="23900"/>
                  </a:cubicBezTo>
                  <a:cubicBezTo>
                    <a:pt x="12267" y="24164"/>
                    <a:pt x="13388" y="24296"/>
                    <a:pt x="14509" y="24296"/>
                  </a:cubicBezTo>
                  <a:cubicBezTo>
                    <a:pt x="15630" y="24296"/>
                    <a:pt x="16751" y="24164"/>
                    <a:pt x="17851" y="23900"/>
                  </a:cubicBezTo>
                  <a:cubicBezTo>
                    <a:pt x="18464" y="24175"/>
                    <a:pt x="19120" y="24344"/>
                    <a:pt x="19797" y="24365"/>
                  </a:cubicBezTo>
                  <a:lnTo>
                    <a:pt x="19945" y="24365"/>
                  </a:lnTo>
                  <a:cubicBezTo>
                    <a:pt x="20769" y="24323"/>
                    <a:pt x="21404" y="23963"/>
                    <a:pt x="21679" y="23371"/>
                  </a:cubicBezTo>
                  <a:cubicBezTo>
                    <a:pt x="21848" y="22948"/>
                    <a:pt x="21848" y="22440"/>
                    <a:pt x="21637" y="22017"/>
                  </a:cubicBezTo>
                  <a:cubicBezTo>
                    <a:pt x="22525" y="21277"/>
                    <a:pt x="23244" y="20368"/>
                    <a:pt x="23751" y="19331"/>
                  </a:cubicBezTo>
                  <a:cubicBezTo>
                    <a:pt x="25253" y="19183"/>
                    <a:pt x="26564" y="18359"/>
                    <a:pt x="27558" y="16920"/>
                  </a:cubicBezTo>
                  <a:cubicBezTo>
                    <a:pt x="28087" y="16138"/>
                    <a:pt x="27833" y="15588"/>
                    <a:pt x="27622" y="15334"/>
                  </a:cubicBezTo>
                  <a:cubicBezTo>
                    <a:pt x="27404" y="15077"/>
                    <a:pt x="27056" y="14930"/>
                    <a:pt x="26717" y="14930"/>
                  </a:cubicBezTo>
                  <a:cubicBezTo>
                    <a:pt x="26694" y="14930"/>
                    <a:pt x="26672" y="14931"/>
                    <a:pt x="26649" y="14932"/>
                  </a:cubicBezTo>
                  <a:cubicBezTo>
                    <a:pt x="26607" y="14848"/>
                    <a:pt x="26585" y="14763"/>
                    <a:pt x="26543" y="14679"/>
                  </a:cubicBezTo>
                  <a:cubicBezTo>
                    <a:pt x="26311" y="14298"/>
                    <a:pt x="25930" y="14044"/>
                    <a:pt x="25486" y="14002"/>
                  </a:cubicBezTo>
                  <a:cubicBezTo>
                    <a:pt x="25401" y="13833"/>
                    <a:pt x="25274" y="13663"/>
                    <a:pt x="25126" y="13537"/>
                  </a:cubicBezTo>
                  <a:cubicBezTo>
                    <a:pt x="24978" y="13410"/>
                    <a:pt x="24788" y="13325"/>
                    <a:pt x="24597" y="13262"/>
                  </a:cubicBezTo>
                  <a:cubicBezTo>
                    <a:pt x="24196" y="11295"/>
                    <a:pt x="23307" y="9476"/>
                    <a:pt x="21996" y="7995"/>
                  </a:cubicBezTo>
                  <a:cubicBezTo>
                    <a:pt x="21975" y="7805"/>
                    <a:pt x="21933" y="7615"/>
                    <a:pt x="21911" y="7403"/>
                  </a:cubicBezTo>
                  <a:lnTo>
                    <a:pt x="21890" y="7298"/>
                  </a:lnTo>
                  <a:cubicBezTo>
                    <a:pt x="21848" y="7086"/>
                    <a:pt x="21806" y="6875"/>
                    <a:pt x="21742" y="6684"/>
                  </a:cubicBezTo>
                  <a:lnTo>
                    <a:pt x="21721" y="6600"/>
                  </a:lnTo>
                  <a:cubicBezTo>
                    <a:pt x="21615" y="6219"/>
                    <a:pt x="21488" y="5817"/>
                    <a:pt x="21319" y="5458"/>
                  </a:cubicBezTo>
                  <a:lnTo>
                    <a:pt x="21319" y="5415"/>
                  </a:lnTo>
                  <a:cubicBezTo>
                    <a:pt x="21235" y="5246"/>
                    <a:pt x="21150" y="5077"/>
                    <a:pt x="21044" y="4908"/>
                  </a:cubicBezTo>
                  <a:lnTo>
                    <a:pt x="21023" y="4886"/>
                  </a:lnTo>
                  <a:cubicBezTo>
                    <a:pt x="20939" y="4738"/>
                    <a:pt x="20854" y="4612"/>
                    <a:pt x="20769" y="4464"/>
                  </a:cubicBezTo>
                  <a:lnTo>
                    <a:pt x="20685" y="4358"/>
                  </a:lnTo>
                  <a:lnTo>
                    <a:pt x="20664" y="4337"/>
                  </a:lnTo>
                  <a:cubicBezTo>
                    <a:pt x="20600" y="4231"/>
                    <a:pt x="20537" y="4146"/>
                    <a:pt x="20473" y="4062"/>
                  </a:cubicBezTo>
                  <a:lnTo>
                    <a:pt x="20346" y="3914"/>
                  </a:lnTo>
                  <a:cubicBezTo>
                    <a:pt x="20283" y="3850"/>
                    <a:pt x="20220" y="3766"/>
                    <a:pt x="20156" y="3702"/>
                  </a:cubicBezTo>
                  <a:lnTo>
                    <a:pt x="20008" y="3554"/>
                  </a:lnTo>
                  <a:lnTo>
                    <a:pt x="19966" y="3491"/>
                  </a:lnTo>
                  <a:cubicBezTo>
                    <a:pt x="19881" y="3406"/>
                    <a:pt x="19797" y="3321"/>
                    <a:pt x="19712" y="3258"/>
                  </a:cubicBezTo>
                  <a:cubicBezTo>
                    <a:pt x="18443" y="2095"/>
                    <a:pt x="16751" y="1397"/>
                    <a:pt x="15123" y="826"/>
                  </a:cubicBezTo>
                  <a:cubicBezTo>
                    <a:pt x="14742" y="699"/>
                    <a:pt x="14361" y="572"/>
                    <a:pt x="13959" y="445"/>
                  </a:cubicBezTo>
                  <a:cubicBezTo>
                    <a:pt x="13621" y="339"/>
                    <a:pt x="13261" y="234"/>
                    <a:pt x="12923" y="170"/>
                  </a:cubicBezTo>
                  <a:cubicBezTo>
                    <a:pt x="12273" y="57"/>
                    <a:pt x="11616" y="0"/>
                    <a:pt x="109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463;p40">
              <a:extLst>
                <a:ext uri="{FF2B5EF4-FFF2-40B4-BE49-F238E27FC236}">
                  <a16:creationId xmlns:a16="http://schemas.microsoft.com/office/drawing/2014/main" id="{FD6F2906-8A40-407E-9CE7-55A2C33FFB32}"/>
                </a:ext>
              </a:extLst>
            </p:cNvPr>
            <p:cNvSpPr/>
            <p:nvPr/>
          </p:nvSpPr>
          <p:spPr>
            <a:xfrm rot="-821902">
              <a:off x="1311539" y="4304181"/>
              <a:ext cx="365036" cy="233998"/>
            </a:xfrm>
            <a:custGeom>
              <a:avLst/>
              <a:gdLst/>
              <a:ahLst/>
              <a:cxnLst/>
              <a:rect l="l" t="t" r="r" b="b"/>
              <a:pathLst>
                <a:path w="8032" h="5149" extrusionOk="0">
                  <a:moveTo>
                    <a:pt x="1967" y="1"/>
                  </a:moveTo>
                  <a:cubicBezTo>
                    <a:pt x="1967" y="1"/>
                    <a:pt x="0" y="4273"/>
                    <a:pt x="3130" y="5013"/>
                  </a:cubicBezTo>
                  <a:cubicBezTo>
                    <a:pt x="3521" y="5106"/>
                    <a:pt x="3886" y="5148"/>
                    <a:pt x="4228" y="5148"/>
                  </a:cubicBezTo>
                  <a:cubicBezTo>
                    <a:pt x="5978" y="5148"/>
                    <a:pt x="7104" y="4048"/>
                    <a:pt x="7741" y="3110"/>
                  </a:cubicBezTo>
                  <a:cubicBezTo>
                    <a:pt x="8031" y="2682"/>
                    <a:pt x="7900" y="2550"/>
                    <a:pt x="7627" y="2550"/>
                  </a:cubicBezTo>
                  <a:cubicBezTo>
                    <a:pt x="7184" y="2550"/>
                    <a:pt x="6366" y="2898"/>
                    <a:pt x="6366" y="2898"/>
                  </a:cubicBezTo>
                  <a:cubicBezTo>
                    <a:pt x="6366" y="2898"/>
                    <a:pt x="7412" y="1591"/>
                    <a:pt x="6029" y="1591"/>
                  </a:cubicBezTo>
                  <a:cubicBezTo>
                    <a:pt x="5940" y="1591"/>
                    <a:pt x="5842" y="1597"/>
                    <a:pt x="5732" y="1608"/>
                  </a:cubicBezTo>
                  <a:cubicBezTo>
                    <a:pt x="5732" y="1608"/>
                    <a:pt x="5798" y="780"/>
                    <a:pt x="4934" y="780"/>
                  </a:cubicBezTo>
                  <a:cubicBezTo>
                    <a:pt x="4821" y="780"/>
                    <a:pt x="4693" y="794"/>
                    <a:pt x="4547" y="826"/>
                  </a:cubicBezTo>
                  <a:cubicBezTo>
                    <a:pt x="4109" y="930"/>
                    <a:pt x="3704" y="1002"/>
                    <a:pt x="3348" y="1002"/>
                  </a:cubicBezTo>
                  <a:cubicBezTo>
                    <a:pt x="2691" y="1002"/>
                    <a:pt x="2200" y="755"/>
                    <a:pt x="1967" y="1"/>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464;p40">
              <a:extLst>
                <a:ext uri="{FF2B5EF4-FFF2-40B4-BE49-F238E27FC236}">
                  <a16:creationId xmlns:a16="http://schemas.microsoft.com/office/drawing/2014/main" id="{E78ACE3E-EDFA-46FA-A5E8-FC4B3AB66821}"/>
                </a:ext>
              </a:extLst>
            </p:cNvPr>
            <p:cNvSpPr/>
            <p:nvPr/>
          </p:nvSpPr>
          <p:spPr>
            <a:xfrm rot="-821902">
              <a:off x="1466533" y="4371196"/>
              <a:ext cx="97122" cy="24041"/>
            </a:xfrm>
            <a:custGeom>
              <a:avLst/>
              <a:gdLst/>
              <a:ahLst/>
              <a:cxnLst/>
              <a:rect l="l" t="t" r="r" b="b"/>
              <a:pathLst>
                <a:path w="2137" h="529" extrusionOk="0">
                  <a:moveTo>
                    <a:pt x="2137" y="0"/>
                  </a:moveTo>
                  <a:lnTo>
                    <a:pt x="1" y="508"/>
                  </a:lnTo>
                  <a:cubicBezTo>
                    <a:pt x="124" y="522"/>
                    <a:pt x="248" y="529"/>
                    <a:pt x="372" y="529"/>
                  </a:cubicBezTo>
                  <a:cubicBezTo>
                    <a:pt x="991" y="529"/>
                    <a:pt x="1608" y="353"/>
                    <a:pt x="2137" y="0"/>
                  </a:cubicBez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465;p40">
              <a:extLst>
                <a:ext uri="{FF2B5EF4-FFF2-40B4-BE49-F238E27FC236}">
                  <a16:creationId xmlns:a16="http://schemas.microsoft.com/office/drawing/2014/main" id="{9951095E-A8D7-4347-A7B4-B752F7572CB9}"/>
                </a:ext>
              </a:extLst>
            </p:cNvPr>
            <p:cNvSpPr/>
            <p:nvPr/>
          </p:nvSpPr>
          <p:spPr>
            <a:xfrm rot="-821902">
              <a:off x="1459728" y="4364772"/>
              <a:ext cx="112301" cy="36038"/>
            </a:xfrm>
            <a:custGeom>
              <a:avLst/>
              <a:gdLst/>
              <a:ahLst/>
              <a:cxnLst/>
              <a:rect l="l" t="t" r="r" b="b"/>
              <a:pathLst>
                <a:path w="2471" h="793" extrusionOk="0">
                  <a:moveTo>
                    <a:pt x="2281" y="0"/>
                  </a:moveTo>
                  <a:cubicBezTo>
                    <a:pt x="2254" y="0"/>
                    <a:pt x="2226" y="10"/>
                    <a:pt x="2200" y="31"/>
                  </a:cubicBezTo>
                  <a:cubicBezTo>
                    <a:pt x="1707" y="366"/>
                    <a:pt x="1112" y="539"/>
                    <a:pt x="512" y="539"/>
                  </a:cubicBezTo>
                  <a:cubicBezTo>
                    <a:pt x="391" y="539"/>
                    <a:pt x="269" y="532"/>
                    <a:pt x="149" y="518"/>
                  </a:cubicBezTo>
                  <a:cubicBezTo>
                    <a:pt x="140" y="515"/>
                    <a:pt x="132" y="514"/>
                    <a:pt x="123" y="514"/>
                  </a:cubicBezTo>
                  <a:cubicBezTo>
                    <a:pt x="69" y="514"/>
                    <a:pt x="22" y="569"/>
                    <a:pt x="22" y="624"/>
                  </a:cubicBezTo>
                  <a:cubicBezTo>
                    <a:pt x="1" y="687"/>
                    <a:pt x="64" y="750"/>
                    <a:pt x="127" y="772"/>
                  </a:cubicBezTo>
                  <a:cubicBezTo>
                    <a:pt x="254" y="793"/>
                    <a:pt x="381" y="793"/>
                    <a:pt x="508" y="793"/>
                  </a:cubicBezTo>
                  <a:cubicBezTo>
                    <a:pt x="1164" y="793"/>
                    <a:pt x="1819" y="602"/>
                    <a:pt x="2369" y="222"/>
                  </a:cubicBezTo>
                  <a:cubicBezTo>
                    <a:pt x="2470" y="138"/>
                    <a:pt x="2384" y="0"/>
                    <a:pt x="2281" y="0"/>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466;p40">
              <a:extLst>
                <a:ext uri="{FF2B5EF4-FFF2-40B4-BE49-F238E27FC236}">
                  <a16:creationId xmlns:a16="http://schemas.microsoft.com/office/drawing/2014/main" id="{3D9A03A0-B5A9-4B3A-8659-74C32556FF2A}"/>
                </a:ext>
              </a:extLst>
            </p:cNvPr>
            <p:cNvSpPr/>
            <p:nvPr/>
          </p:nvSpPr>
          <p:spPr>
            <a:xfrm rot="-821902">
              <a:off x="1507470" y="4421439"/>
              <a:ext cx="98122" cy="24041"/>
            </a:xfrm>
            <a:custGeom>
              <a:avLst/>
              <a:gdLst/>
              <a:ahLst/>
              <a:cxnLst/>
              <a:rect l="l" t="t" r="r" b="b"/>
              <a:pathLst>
                <a:path w="2159" h="529" extrusionOk="0">
                  <a:moveTo>
                    <a:pt x="2158" y="0"/>
                  </a:moveTo>
                  <a:lnTo>
                    <a:pt x="1" y="508"/>
                  </a:lnTo>
                  <a:cubicBezTo>
                    <a:pt x="128" y="522"/>
                    <a:pt x="255" y="529"/>
                    <a:pt x="381" y="529"/>
                  </a:cubicBezTo>
                  <a:cubicBezTo>
                    <a:pt x="1013" y="529"/>
                    <a:pt x="1629" y="353"/>
                    <a:pt x="2158" y="0"/>
                  </a:cubicBez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467;p40">
              <a:extLst>
                <a:ext uri="{FF2B5EF4-FFF2-40B4-BE49-F238E27FC236}">
                  <a16:creationId xmlns:a16="http://schemas.microsoft.com/office/drawing/2014/main" id="{354048D0-9FD7-41A7-BBE7-3177ACBC36AA}"/>
                </a:ext>
              </a:extLst>
            </p:cNvPr>
            <p:cNvSpPr/>
            <p:nvPr/>
          </p:nvSpPr>
          <p:spPr>
            <a:xfrm rot="-821902">
              <a:off x="1501650" y="4415264"/>
              <a:ext cx="109665" cy="35993"/>
            </a:xfrm>
            <a:custGeom>
              <a:avLst/>
              <a:gdLst/>
              <a:ahLst/>
              <a:cxnLst/>
              <a:rect l="l" t="t" r="r" b="b"/>
              <a:pathLst>
                <a:path w="2413" h="792" extrusionOk="0">
                  <a:moveTo>
                    <a:pt x="2276" y="1"/>
                  </a:moveTo>
                  <a:cubicBezTo>
                    <a:pt x="2247" y="1"/>
                    <a:pt x="2220" y="11"/>
                    <a:pt x="2201" y="30"/>
                  </a:cubicBezTo>
                  <a:cubicBezTo>
                    <a:pt x="1690" y="365"/>
                    <a:pt x="1107" y="538"/>
                    <a:pt x="511" y="538"/>
                  </a:cubicBezTo>
                  <a:cubicBezTo>
                    <a:pt x="390" y="538"/>
                    <a:pt x="270" y="531"/>
                    <a:pt x="149" y="517"/>
                  </a:cubicBezTo>
                  <a:cubicBezTo>
                    <a:pt x="141" y="514"/>
                    <a:pt x="132" y="513"/>
                    <a:pt x="124" y="513"/>
                  </a:cubicBezTo>
                  <a:cubicBezTo>
                    <a:pt x="69" y="513"/>
                    <a:pt x="19" y="568"/>
                    <a:pt x="1" y="623"/>
                  </a:cubicBezTo>
                  <a:cubicBezTo>
                    <a:pt x="1" y="686"/>
                    <a:pt x="43" y="750"/>
                    <a:pt x="128" y="771"/>
                  </a:cubicBezTo>
                  <a:cubicBezTo>
                    <a:pt x="255" y="771"/>
                    <a:pt x="382" y="792"/>
                    <a:pt x="509" y="792"/>
                  </a:cubicBezTo>
                  <a:cubicBezTo>
                    <a:pt x="1164" y="792"/>
                    <a:pt x="1820" y="602"/>
                    <a:pt x="2349" y="221"/>
                  </a:cubicBezTo>
                  <a:cubicBezTo>
                    <a:pt x="2412" y="179"/>
                    <a:pt x="2412" y="94"/>
                    <a:pt x="2370" y="52"/>
                  </a:cubicBezTo>
                  <a:cubicBezTo>
                    <a:pt x="2346" y="17"/>
                    <a:pt x="2310" y="1"/>
                    <a:pt x="2276" y="1"/>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468;p40">
              <a:extLst>
                <a:ext uri="{FF2B5EF4-FFF2-40B4-BE49-F238E27FC236}">
                  <a16:creationId xmlns:a16="http://schemas.microsoft.com/office/drawing/2014/main" id="{245CA8C3-F34B-41A3-A95A-1D608282F153}"/>
                </a:ext>
              </a:extLst>
            </p:cNvPr>
            <p:cNvSpPr/>
            <p:nvPr/>
          </p:nvSpPr>
          <p:spPr>
            <a:xfrm rot="-821902">
              <a:off x="1345480" y="4293451"/>
              <a:ext cx="337404" cy="245177"/>
            </a:xfrm>
            <a:custGeom>
              <a:avLst/>
              <a:gdLst/>
              <a:ahLst/>
              <a:cxnLst/>
              <a:rect l="l" t="t" r="r" b="b"/>
              <a:pathLst>
                <a:path w="7424" h="5395" extrusionOk="0">
                  <a:moveTo>
                    <a:pt x="1217" y="1"/>
                  </a:moveTo>
                  <a:cubicBezTo>
                    <a:pt x="1170" y="1"/>
                    <a:pt x="1123" y="26"/>
                    <a:pt x="1100" y="86"/>
                  </a:cubicBezTo>
                  <a:cubicBezTo>
                    <a:pt x="1058" y="171"/>
                    <a:pt x="1" y="2519"/>
                    <a:pt x="741" y="4084"/>
                  </a:cubicBezTo>
                  <a:cubicBezTo>
                    <a:pt x="1058" y="4697"/>
                    <a:pt x="1650" y="5141"/>
                    <a:pt x="2327" y="5268"/>
                  </a:cubicBezTo>
                  <a:cubicBezTo>
                    <a:pt x="2708" y="5353"/>
                    <a:pt x="3088" y="5395"/>
                    <a:pt x="3469" y="5395"/>
                  </a:cubicBezTo>
                  <a:cubicBezTo>
                    <a:pt x="5246" y="5395"/>
                    <a:pt x="6409" y="4337"/>
                    <a:pt x="7086" y="3322"/>
                  </a:cubicBezTo>
                  <a:cubicBezTo>
                    <a:pt x="7170" y="3217"/>
                    <a:pt x="7424" y="2920"/>
                    <a:pt x="7212" y="2688"/>
                  </a:cubicBezTo>
                  <a:cubicBezTo>
                    <a:pt x="7141" y="2593"/>
                    <a:pt x="7009" y="2557"/>
                    <a:pt x="6846" y="2557"/>
                  </a:cubicBezTo>
                  <a:cubicBezTo>
                    <a:pt x="6572" y="2557"/>
                    <a:pt x="6214" y="2658"/>
                    <a:pt x="5922" y="2751"/>
                  </a:cubicBezTo>
                  <a:cubicBezTo>
                    <a:pt x="6070" y="2497"/>
                    <a:pt x="6176" y="2138"/>
                    <a:pt x="6049" y="1905"/>
                  </a:cubicBezTo>
                  <a:cubicBezTo>
                    <a:pt x="5933" y="1692"/>
                    <a:pt x="5657" y="1585"/>
                    <a:pt x="5220" y="1585"/>
                  </a:cubicBezTo>
                  <a:cubicBezTo>
                    <a:pt x="5181" y="1585"/>
                    <a:pt x="5140" y="1586"/>
                    <a:pt x="5098" y="1588"/>
                  </a:cubicBezTo>
                  <a:cubicBezTo>
                    <a:pt x="5076" y="1355"/>
                    <a:pt x="4971" y="1144"/>
                    <a:pt x="4801" y="975"/>
                  </a:cubicBezTo>
                  <a:cubicBezTo>
                    <a:pt x="4652" y="852"/>
                    <a:pt x="4459" y="791"/>
                    <a:pt x="4216" y="791"/>
                  </a:cubicBezTo>
                  <a:cubicBezTo>
                    <a:pt x="4081" y="791"/>
                    <a:pt x="3931" y="810"/>
                    <a:pt x="3765" y="848"/>
                  </a:cubicBezTo>
                  <a:cubicBezTo>
                    <a:pt x="3702" y="848"/>
                    <a:pt x="3659" y="911"/>
                    <a:pt x="3681" y="996"/>
                  </a:cubicBezTo>
                  <a:cubicBezTo>
                    <a:pt x="3681" y="1048"/>
                    <a:pt x="3738" y="1086"/>
                    <a:pt x="3793" y="1086"/>
                  </a:cubicBezTo>
                  <a:cubicBezTo>
                    <a:pt x="3805" y="1086"/>
                    <a:pt x="3817" y="1084"/>
                    <a:pt x="3829" y="1080"/>
                  </a:cubicBezTo>
                  <a:cubicBezTo>
                    <a:pt x="3932" y="1041"/>
                    <a:pt x="4039" y="1022"/>
                    <a:pt x="4144" y="1022"/>
                  </a:cubicBezTo>
                  <a:cubicBezTo>
                    <a:pt x="4318" y="1022"/>
                    <a:pt x="4487" y="1073"/>
                    <a:pt x="4632" y="1165"/>
                  </a:cubicBezTo>
                  <a:cubicBezTo>
                    <a:pt x="4780" y="1313"/>
                    <a:pt x="4865" y="1525"/>
                    <a:pt x="4844" y="1715"/>
                  </a:cubicBezTo>
                  <a:cubicBezTo>
                    <a:pt x="4844" y="1757"/>
                    <a:pt x="4865" y="1800"/>
                    <a:pt x="4886" y="1821"/>
                  </a:cubicBezTo>
                  <a:cubicBezTo>
                    <a:pt x="4907" y="1842"/>
                    <a:pt x="4949" y="1863"/>
                    <a:pt x="4992" y="1863"/>
                  </a:cubicBezTo>
                  <a:cubicBezTo>
                    <a:pt x="5105" y="1847"/>
                    <a:pt x="5209" y="1839"/>
                    <a:pt x="5302" y="1839"/>
                  </a:cubicBezTo>
                  <a:cubicBezTo>
                    <a:pt x="5573" y="1839"/>
                    <a:pt x="5754" y="1906"/>
                    <a:pt x="5817" y="2032"/>
                  </a:cubicBezTo>
                  <a:cubicBezTo>
                    <a:pt x="5965" y="2265"/>
                    <a:pt x="5626" y="2772"/>
                    <a:pt x="5499" y="2942"/>
                  </a:cubicBezTo>
                  <a:cubicBezTo>
                    <a:pt x="5457" y="2984"/>
                    <a:pt x="5457" y="3047"/>
                    <a:pt x="5499" y="3090"/>
                  </a:cubicBezTo>
                  <a:cubicBezTo>
                    <a:pt x="5530" y="3121"/>
                    <a:pt x="5573" y="3140"/>
                    <a:pt x="5610" y="3140"/>
                  </a:cubicBezTo>
                  <a:cubicBezTo>
                    <a:pt x="5623" y="3140"/>
                    <a:pt x="5636" y="3138"/>
                    <a:pt x="5647" y="3132"/>
                  </a:cubicBezTo>
                  <a:cubicBezTo>
                    <a:pt x="6141" y="2935"/>
                    <a:pt x="6646" y="2801"/>
                    <a:pt x="6887" y="2801"/>
                  </a:cubicBezTo>
                  <a:cubicBezTo>
                    <a:pt x="6956" y="2801"/>
                    <a:pt x="7003" y="2812"/>
                    <a:pt x="7022" y="2836"/>
                  </a:cubicBezTo>
                  <a:cubicBezTo>
                    <a:pt x="7043" y="2857"/>
                    <a:pt x="7043" y="2942"/>
                    <a:pt x="6895" y="3174"/>
                  </a:cubicBezTo>
                  <a:cubicBezTo>
                    <a:pt x="6226" y="4125"/>
                    <a:pt x="5148" y="5148"/>
                    <a:pt x="3476" y="5148"/>
                  </a:cubicBezTo>
                  <a:cubicBezTo>
                    <a:pt x="3139" y="5148"/>
                    <a:pt x="2777" y="5107"/>
                    <a:pt x="2390" y="5014"/>
                  </a:cubicBezTo>
                  <a:cubicBezTo>
                    <a:pt x="1777" y="4909"/>
                    <a:pt x="1248" y="4528"/>
                    <a:pt x="973" y="3957"/>
                  </a:cubicBezTo>
                  <a:cubicBezTo>
                    <a:pt x="275" y="2519"/>
                    <a:pt x="1333" y="213"/>
                    <a:pt x="1333" y="192"/>
                  </a:cubicBezTo>
                  <a:cubicBezTo>
                    <a:pt x="1387" y="83"/>
                    <a:pt x="1302" y="1"/>
                    <a:pt x="1217"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469;p40">
              <a:extLst>
                <a:ext uri="{FF2B5EF4-FFF2-40B4-BE49-F238E27FC236}">
                  <a16:creationId xmlns:a16="http://schemas.microsoft.com/office/drawing/2014/main" id="{2511EFC1-27DE-4B45-9BD6-5572CF0A1CA3}"/>
                </a:ext>
              </a:extLst>
            </p:cNvPr>
            <p:cNvSpPr/>
            <p:nvPr/>
          </p:nvSpPr>
          <p:spPr>
            <a:xfrm rot="-821902">
              <a:off x="897915" y="4747859"/>
              <a:ext cx="231692" cy="141335"/>
            </a:xfrm>
            <a:custGeom>
              <a:avLst/>
              <a:gdLst/>
              <a:ahLst/>
              <a:cxnLst/>
              <a:rect l="l" t="t" r="r" b="b"/>
              <a:pathLst>
                <a:path w="5098" h="3110" extrusionOk="0">
                  <a:moveTo>
                    <a:pt x="3651" y="1"/>
                  </a:moveTo>
                  <a:cubicBezTo>
                    <a:pt x="3170" y="1"/>
                    <a:pt x="2596" y="129"/>
                    <a:pt x="2031" y="392"/>
                  </a:cubicBezTo>
                  <a:cubicBezTo>
                    <a:pt x="783" y="963"/>
                    <a:pt x="0" y="1936"/>
                    <a:pt x="296" y="2592"/>
                  </a:cubicBezTo>
                  <a:cubicBezTo>
                    <a:pt x="456" y="2934"/>
                    <a:pt x="893" y="3110"/>
                    <a:pt x="1457" y="3110"/>
                  </a:cubicBezTo>
                  <a:cubicBezTo>
                    <a:pt x="1939" y="3110"/>
                    <a:pt x="2513" y="2981"/>
                    <a:pt x="3088" y="2718"/>
                  </a:cubicBezTo>
                  <a:cubicBezTo>
                    <a:pt x="4336" y="2147"/>
                    <a:pt x="5097" y="1175"/>
                    <a:pt x="4801" y="519"/>
                  </a:cubicBezTo>
                  <a:cubicBezTo>
                    <a:pt x="4653" y="177"/>
                    <a:pt x="4215" y="1"/>
                    <a:pt x="3651"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470;p40">
              <a:extLst>
                <a:ext uri="{FF2B5EF4-FFF2-40B4-BE49-F238E27FC236}">
                  <a16:creationId xmlns:a16="http://schemas.microsoft.com/office/drawing/2014/main" id="{48A2B726-2405-4577-9C41-7E9F76F2F560}"/>
                </a:ext>
              </a:extLst>
            </p:cNvPr>
            <p:cNvSpPr/>
            <p:nvPr/>
          </p:nvSpPr>
          <p:spPr>
            <a:xfrm rot="-821902">
              <a:off x="1251567" y="4668669"/>
              <a:ext cx="231692" cy="141244"/>
            </a:xfrm>
            <a:custGeom>
              <a:avLst/>
              <a:gdLst/>
              <a:ahLst/>
              <a:cxnLst/>
              <a:rect l="l" t="t" r="r" b="b"/>
              <a:pathLst>
                <a:path w="5098" h="3108" extrusionOk="0">
                  <a:moveTo>
                    <a:pt x="1469" y="1"/>
                  </a:moveTo>
                  <a:cubicBezTo>
                    <a:pt x="899" y="1"/>
                    <a:pt x="458" y="182"/>
                    <a:pt x="297" y="538"/>
                  </a:cubicBezTo>
                  <a:cubicBezTo>
                    <a:pt x="1" y="1173"/>
                    <a:pt x="783" y="2145"/>
                    <a:pt x="2010" y="2716"/>
                  </a:cubicBezTo>
                  <a:cubicBezTo>
                    <a:pt x="2585" y="2980"/>
                    <a:pt x="3159" y="3108"/>
                    <a:pt x="3641" y="3108"/>
                  </a:cubicBezTo>
                  <a:cubicBezTo>
                    <a:pt x="4205" y="3108"/>
                    <a:pt x="4642" y="2932"/>
                    <a:pt x="4802" y="2590"/>
                  </a:cubicBezTo>
                  <a:cubicBezTo>
                    <a:pt x="5098" y="1955"/>
                    <a:pt x="4336" y="961"/>
                    <a:pt x="3088" y="390"/>
                  </a:cubicBezTo>
                  <a:cubicBezTo>
                    <a:pt x="2518" y="129"/>
                    <a:pt x="1948" y="1"/>
                    <a:pt x="1469" y="1"/>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471;p40">
              <a:extLst>
                <a:ext uri="{FF2B5EF4-FFF2-40B4-BE49-F238E27FC236}">
                  <a16:creationId xmlns:a16="http://schemas.microsoft.com/office/drawing/2014/main" id="{17090308-8006-49B3-A09F-1F076A95535A}"/>
                </a:ext>
              </a:extLst>
            </p:cNvPr>
            <p:cNvSpPr/>
            <p:nvPr/>
          </p:nvSpPr>
          <p:spPr>
            <a:xfrm rot="-821902">
              <a:off x="663335" y="3990596"/>
              <a:ext cx="852599" cy="866006"/>
            </a:xfrm>
            <a:custGeom>
              <a:avLst/>
              <a:gdLst/>
              <a:ahLst/>
              <a:cxnLst/>
              <a:rect l="l" t="t" r="r" b="b"/>
              <a:pathLst>
                <a:path w="18760" h="19056" extrusionOk="0">
                  <a:moveTo>
                    <a:pt x="9390" y="0"/>
                  </a:moveTo>
                  <a:cubicBezTo>
                    <a:pt x="5689" y="0"/>
                    <a:pt x="0" y="4695"/>
                    <a:pt x="0" y="10511"/>
                  </a:cubicBezTo>
                  <a:cubicBezTo>
                    <a:pt x="0" y="16306"/>
                    <a:pt x="4272" y="19056"/>
                    <a:pt x="9454" y="19056"/>
                  </a:cubicBezTo>
                  <a:cubicBezTo>
                    <a:pt x="14635" y="19056"/>
                    <a:pt x="18760" y="16327"/>
                    <a:pt x="18760" y="10511"/>
                  </a:cubicBezTo>
                  <a:cubicBezTo>
                    <a:pt x="18760" y="4695"/>
                    <a:pt x="12076" y="0"/>
                    <a:pt x="9390" y="0"/>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472;p40">
              <a:extLst>
                <a:ext uri="{FF2B5EF4-FFF2-40B4-BE49-F238E27FC236}">
                  <a16:creationId xmlns:a16="http://schemas.microsoft.com/office/drawing/2014/main" id="{E8FC85BC-D7B1-4ACE-AE10-E4618381DB5A}"/>
                </a:ext>
              </a:extLst>
            </p:cNvPr>
            <p:cNvSpPr/>
            <p:nvPr/>
          </p:nvSpPr>
          <p:spPr>
            <a:xfrm rot="-821902">
              <a:off x="1206878" y="4298328"/>
              <a:ext cx="91350" cy="69259"/>
            </a:xfrm>
            <a:custGeom>
              <a:avLst/>
              <a:gdLst/>
              <a:ahLst/>
              <a:cxnLst/>
              <a:rect l="l" t="t" r="r" b="b"/>
              <a:pathLst>
                <a:path w="2010" h="1524" extrusionOk="0">
                  <a:moveTo>
                    <a:pt x="0" y="0"/>
                  </a:moveTo>
                  <a:cubicBezTo>
                    <a:pt x="0" y="846"/>
                    <a:pt x="444" y="1523"/>
                    <a:pt x="1015" y="1523"/>
                  </a:cubicBezTo>
                  <a:cubicBezTo>
                    <a:pt x="1565" y="1523"/>
                    <a:pt x="2009" y="846"/>
                    <a:pt x="2009" y="0"/>
                  </a:cubicBezTo>
                  <a:lnTo>
                    <a:pt x="1777" y="0"/>
                  </a:lnTo>
                  <a:cubicBezTo>
                    <a:pt x="1777" y="698"/>
                    <a:pt x="1417" y="1269"/>
                    <a:pt x="1015" y="1269"/>
                  </a:cubicBezTo>
                  <a:cubicBezTo>
                    <a:pt x="592" y="1269"/>
                    <a:pt x="254" y="698"/>
                    <a:pt x="2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473;p40">
              <a:extLst>
                <a:ext uri="{FF2B5EF4-FFF2-40B4-BE49-F238E27FC236}">
                  <a16:creationId xmlns:a16="http://schemas.microsoft.com/office/drawing/2014/main" id="{589FDE4F-AE05-4354-A928-AC52B3E04A17}"/>
                </a:ext>
              </a:extLst>
            </p:cNvPr>
            <p:cNvSpPr/>
            <p:nvPr/>
          </p:nvSpPr>
          <p:spPr>
            <a:xfrm rot="-821902">
              <a:off x="912731" y="4370145"/>
              <a:ext cx="90396" cy="69259"/>
            </a:xfrm>
            <a:custGeom>
              <a:avLst/>
              <a:gdLst/>
              <a:ahLst/>
              <a:cxnLst/>
              <a:rect l="l" t="t" r="r" b="b"/>
              <a:pathLst>
                <a:path w="1989" h="1524" extrusionOk="0">
                  <a:moveTo>
                    <a:pt x="0" y="0"/>
                  </a:moveTo>
                  <a:cubicBezTo>
                    <a:pt x="0" y="846"/>
                    <a:pt x="423" y="1523"/>
                    <a:pt x="994" y="1523"/>
                  </a:cubicBezTo>
                  <a:cubicBezTo>
                    <a:pt x="1544" y="1523"/>
                    <a:pt x="1988" y="846"/>
                    <a:pt x="1988" y="0"/>
                  </a:cubicBezTo>
                  <a:lnTo>
                    <a:pt x="1756" y="0"/>
                  </a:lnTo>
                  <a:cubicBezTo>
                    <a:pt x="1756" y="698"/>
                    <a:pt x="1396" y="1269"/>
                    <a:pt x="994" y="1269"/>
                  </a:cubicBezTo>
                  <a:cubicBezTo>
                    <a:pt x="571" y="1269"/>
                    <a:pt x="233" y="698"/>
                    <a:pt x="2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474;p40">
              <a:extLst>
                <a:ext uri="{FF2B5EF4-FFF2-40B4-BE49-F238E27FC236}">
                  <a16:creationId xmlns:a16="http://schemas.microsoft.com/office/drawing/2014/main" id="{768E9F5D-01A9-4D86-85AA-8E0569275F92}"/>
                </a:ext>
              </a:extLst>
            </p:cNvPr>
            <p:cNvSpPr/>
            <p:nvPr/>
          </p:nvSpPr>
          <p:spPr>
            <a:xfrm rot="-821902">
              <a:off x="1066247" y="4379551"/>
              <a:ext cx="196152" cy="128610"/>
            </a:xfrm>
            <a:custGeom>
              <a:avLst/>
              <a:gdLst/>
              <a:ahLst/>
              <a:cxnLst/>
              <a:rect l="l" t="t" r="r" b="b"/>
              <a:pathLst>
                <a:path w="4316" h="2830" extrusionOk="0">
                  <a:moveTo>
                    <a:pt x="2023" y="1"/>
                  </a:moveTo>
                  <a:cubicBezTo>
                    <a:pt x="1802" y="1"/>
                    <a:pt x="1671" y="75"/>
                    <a:pt x="1671" y="75"/>
                  </a:cubicBezTo>
                  <a:cubicBezTo>
                    <a:pt x="783" y="498"/>
                    <a:pt x="1" y="1661"/>
                    <a:pt x="762" y="2359"/>
                  </a:cubicBezTo>
                  <a:cubicBezTo>
                    <a:pt x="1132" y="2708"/>
                    <a:pt x="1661" y="2829"/>
                    <a:pt x="2187" y="2829"/>
                  </a:cubicBezTo>
                  <a:cubicBezTo>
                    <a:pt x="2713" y="2829"/>
                    <a:pt x="3237" y="2708"/>
                    <a:pt x="3596" y="2570"/>
                  </a:cubicBezTo>
                  <a:cubicBezTo>
                    <a:pt x="4315" y="2317"/>
                    <a:pt x="3998" y="1428"/>
                    <a:pt x="3152" y="582"/>
                  </a:cubicBezTo>
                  <a:cubicBezTo>
                    <a:pt x="2689" y="108"/>
                    <a:pt x="2290" y="1"/>
                    <a:pt x="2023" y="1"/>
                  </a:cubicBezTo>
                  <a:close/>
                </a:path>
              </a:pathLst>
            </a:custGeom>
            <a:solidFill>
              <a:srgbClr val="E691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475;p40">
              <a:extLst>
                <a:ext uri="{FF2B5EF4-FFF2-40B4-BE49-F238E27FC236}">
                  <a16:creationId xmlns:a16="http://schemas.microsoft.com/office/drawing/2014/main" id="{CCFD8140-EAF2-4BA4-B137-34FDDD7D34EA}"/>
                </a:ext>
              </a:extLst>
            </p:cNvPr>
            <p:cNvSpPr/>
            <p:nvPr/>
          </p:nvSpPr>
          <p:spPr>
            <a:xfrm rot="-821902">
              <a:off x="642550" y="4541305"/>
              <a:ext cx="410075" cy="260901"/>
            </a:xfrm>
            <a:custGeom>
              <a:avLst/>
              <a:gdLst/>
              <a:ahLst/>
              <a:cxnLst/>
              <a:rect l="l" t="t" r="r" b="b"/>
              <a:pathLst>
                <a:path w="9023" h="5741" extrusionOk="0">
                  <a:moveTo>
                    <a:pt x="6929" y="1"/>
                  </a:moveTo>
                  <a:lnTo>
                    <a:pt x="6929" y="1"/>
                  </a:lnTo>
                  <a:cubicBezTo>
                    <a:pt x="6650" y="810"/>
                    <a:pt x="6122" y="1086"/>
                    <a:pt x="5418" y="1086"/>
                  </a:cubicBezTo>
                  <a:cubicBezTo>
                    <a:pt x="4999" y="1086"/>
                    <a:pt x="4517" y="989"/>
                    <a:pt x="3989" y="847"/>
                  </a:cubicBezTo>
                  <a:cubicBezTo>
                    <a:pt x="3805" y="800"/>
                    <a:pt x="3646" y="780"/>
                    <a:pt x="3509" y="780"/>
                  </a:cubicBezTo>
                  <a:cubicBezTo>
                    <a:pt x="2587" y="780"/>
                    <a:pt x="2635" y="1693"/>
                    <a:pt x="2635" y="1693"/>
                  </a:cubicBezTo>
                  <a:cubicBezTo>
                    <a:pt x="2485" y="1672"/>
                    <a:pt x="2352" y="1663"/>
                    <a:pt x="2236" y="1663"/>
                  </a:cubicBezTo>
                  <a:cubicBezTo>
                    <a:pt x="790" y="1663"/>
                    <a:pt x="1895" y="3131"/>
                    <a:pt x="1895" y="3131"/>
                  </a:cubicBezTo>
                  <a:cubicBezTo>
                    <a:pt x="1895" y="3131"/>
                    <a:pt x="951" y="2708"/>
                    <a:pt x="447" y="2708"/>
                  </a:cubicBezTo>
                  <a:cubicBezTo>
                    <a:pt x="145" y="2708"/>
                    <a:pt x="0" y="2860"/>
                    <a:pt x="309" y="3342"/>
                  </a:cubicBezTo>
                  <a:cubicBezTo>
                    <a:pt x="1016" y="4448"/>
                    <a:pt x="2298" y="5741"/>
                    <a:pt x="4369" y="5741"/>
                  </a:cubicBezTo>
                  <a:cubicBezTo>
                    <a:pt x="4713" y="5741"/>
                    <a:pt x="5080" y="5705"/>
                    <a:pt x="5469" y="5626"/>
                  </a:cubicBezTo>
                  <a:cubicBezTo>
                    <a:pt x="9022" y="4886"/>
                    <a:pt x="6929" y="1"/>
                    <a:pt x="6929" y="1"/>
                  </a:cubicBezTo>
                  <a:close/>
                </a:path>
              </a:pathLst>
            </a:custGeom>
            <a:solidFill>
              <a:srgbClr val="F6DF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476;p40">
              <a:extLst>
                <a:ext uri="{FF2B5EF4-FFF2-40B4-BE49-F238E27FC236}">
                  <a16:creationId xmlns:a16="http://schemas.microsoft.com/office/drawing/2014/main" id="{2B687282-0A93-4904-A109-B209D05F20C0}"/>
                </a:ext>
              </a:extLst>
            </p:cNvPr>
            <p:cNvSpPr/>
            <p:nvPr/>
          </p:nvSpPr>
          <p:spPr>
            <a:xfrm rot="-821902">
              <a:off x="754003" y="4626518"/>
              <a:ext cx="109620" cy="29676"/>
            </a:xfrm>
            <a:custGeom>
              <a:avLst/>
              <a:gdLst/>
              <a:ahLst/>
              <a:cxnLst/>
              <a:rect l="l" t="t" r="r" b="b"/>
              <a:pathLst>
                <a:path w="2412" h="653" extrusionOk="0">
                  <a:moveTo>
                    <a:pt x="0" y="1"/>
                  </a:moveTo>
                  <a:cubicBezTo>
                    <a:pt x="604" y="421"/>
                    <a:pt x="1318" y="652"/>
                    <a:pt x="2061" y="652"/>
                  </a:cubicBezTo>
                  <a:cubicBezTo>
                    <a:pt x="2177" y="652"/>
                    <a:pt x="2294" y="647"/>
                    <a:pt x="2411" y="635"/>
                  </a:cubicBezTo>
                  <a:lnTo>
                    <a:pt x="0" y="1"/>
                  </a:ln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477;p40">
              <a:extLst>
                <a:ext uri="{FF2B5EF4-FFF2-40B4-BE49-F238E27FC236}">
                  <a16:creationId xmlns:a16="http://schemas.microsoft.com/office/drawing/2014/main" id="{0B384F8D-7B1B-4B66-9D3C-10E336231A75}"/>
                </a:ext>
              </a:extLst>
            </p:cNvPr>
            <p:cNvSpPr/>
            <p:nvPr/>
          </p:nvSpPr>
          <p:spPr>
            <a:xfrm rot="-821902">
              <a:off x="744270" y="4619926"/>
              <a:ext cx="126117" cy="43537"/>
            </a:xfrm>
            <a:custGeom>
              <a:avLst/>
              <a:gdLst/>
              <a:ahLst/>
              <a:cxnLst/>
              <a:rect l="l" t="t" r="r" b="b"/>
              <a:pathLst>
                <a:path w="2775" h="958" extrusionOk="0">
                  <a:moveTo>
                    <a:pt x="197" y="0"/>
                  </a:moveTo>
                  <a:cubicBezTo>
                    <a:pt x="84" y="0"/>
                    <a:pt x="0" y="161"/>
                    <a:pt x="131" y="259"/>
                  </a:cubicBezTo>
                  <a:cubicBezTo>
                    <a:pt x="765" y="725"/>
                    <a:pt x="1527" y="957"/>
                    <a:pt x="2309" y="957"/>
                  </a:cubicBezTo>
                  <a:cubicBezTo>
                    <a:pt x="2415" y="957"/>
                    <a:pt x="2521" y="936"/>
                    <a:pt x="2626" y="936"/>
                  </a:cubicBezTo>
                  <a:cubicBezTo>
                    <a:pt x="2711" y="936"/>
                    <a:pt x="2774" y="852"/>
                    <a:pt x="2753" y="788"/>
                  </a:cubicBezTo>
                  <a:cubicBezTo>
                    <a:pt x="2753" y="704"/>
                    <a:pt x="2690" y="640"/>
                    <a:pt x="2605" y="640"/>
                  </a:cubicBezTo>
                  <a:cubicBezTo>
                    <a:pt x="2489" y="652"/>
                    <a:pt x="2373" y="658"/>
                    <a:pt x="2256" y="658"/>
                  </a:cubicBezTo>
                  <a:cubicBezTo>
                    <a:pt x="1567" y="658"/>
                    <a:pt x="879" y="446"/>
                    <a:pt x="300" y="48"/>
                  </a:cubicBezTo>
                  <a:cubicBezTo>
                    <a:pt x="266" y="14"/>
                    <a:pt x="230" y="0"/>
                    <a:pt x="197" y="0"/>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478;p40">
              <a:extLst>
                <a:ext uri="{FF2B5EF4-FFF2-40B4-BE49-F238E27FC236}">
                  <a16:creationId xmlns:a16="http://schemas.microsoft.com/office/drawing/2014/main" id="{4260B046-B3AC-49F2-897C-558244A5F2CA}"/>
                </a:ext>
              </a:extLst>
            </p:cNvPr>
            <p:cNvSpPr/>
            <p:nvPr/>
          </p:nvSpPr>
          <p:spPr>
            <a:xfrm rot="-821902">
              <a:off x="736820" y="4698089"/>
              <a:ext cx="108666" cy="29676"/>
            </a:xfrm>
            <a:custGeom>
              <a:avLst/>
              <a:gdLst/>
              <a:ahLst/>
              <a:cxnLst/>
              <a:rect l="l" t="t" r="r" b="b"/>
              <a:pathLst>
                <a:path w="2391" h="653" extrusionOk="0">
                  <a:moveTo>
                    <a:pt x="0" y="1"/>
                  </a:moveTo>
                  <a:cubicBezTo>
                    <a:pt x="604" y="421"/>
                    <a:pt x="1318" y="652"/>
                    <a:pt x="2047" y="652"/>
                  </a:cubicBezTo>
                  <a:cubicBezTo>
                    <a:pt x="2161" y="652"/>
                    <a:pt x="2276" y="647"/>
                    <a:pt x="2390" y="635"/>
                  </a:cubicBezTo>
                  <a:lnTo>
                    <a:pt x="0" y="1"/>
                  </a:lnTo>
                  <a:close/>
                </a:path>
              </a:pathLst>
            </a:custGeom>
            <a:solidFill>
              <a:srgbClr val="FDF9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479;p40">
              <a:extLst>
                <a:ext uri="{FF2B5EF4-FFF2-40B4-BE49-F238E27FC236}">
                  <a16:creationId xmlns:a16="http://schemas.microsoft.com/office/drawing/2014/main" id="{2417D83E-F6B0-4210-8C5F-15561DBC5BCE}"/>
                </a:ext>
              </a:extLst>
            </p:cNvPr>
            <p:cNvSpPr/>
            <p:nvPr/>
          </p:nvSpPr>
          <p:spPr>
            <a:xfrm rot="-821902">
              <a:off x="726862" y="4691524"/>
              <a:ext cx="125390" cy="43537"/>
            </a:xfrm>
            <a:custGeom>
              <a:avLst/>
              <a:gdLst/>
              <a:ahLst/>
              <a:cxnLst/>
              <a:rect l="l" t="t" r="r" b="b"/>
              <a:pathLst>
                <a:path w="2759" h="958" extrusionOk="0">
                  <a:moveTo>
                    <a:pt x="202" y="0"/>
                  </a:moveTo>
                  <a:cubicBezTo>
                    <a:pt x="88" y="0"/>
                    <a:pt x="0" y="162"/>
                    <a:pt x="114" y="260"/>
                  </a:cubicBezTo>
                  <a:cubicBezTo>
                    <a:pt x="749" y="725"/>
                    <a:pt x="1510" y="957"/>
                    <a:pt x="2314" y="957"/>
                  </a:cubicBezTo>
                  <a:cubicBezTo>
                    <a:pt x="2399" y="957"/>
                    <a:pt x="2525" y="936"/>
                    <a:pt x="2631" y="936"/>
                  </a:cubicBezTo>
                  <a:cubicBezTo>
                    <a:pt x="2695" y="936"/>
                    <a:pt x="2758" y="852"/>
                    <a:pt x="2758" y="788"/>
                  </a:cubicBezTo>
                  <a:cubicBezTo>
                    <a:pt x="2758" y="704"/>
                    <a:pt x="2674" y="640"/>
                    <a:pt x="2610" y="640"/>
                  </a:cubicBezTo>
                  <a:cubicBezTo>
                    <a:pt x="2491" y="652"/>
                    <a:pt x="2372" y="658"/>
                    <a:pt x="2255" y="658"/>
                  </a:cubicBezTo>
                  <a:cubicBezTo>
                    <a:pt x="1556" y="658"/>
                    <a:pt x="884" y="446"/>
                    <a:pt x="305" y="48"/>
                  </a:cubicBezTo>
                  <a:cubicBezTo>
                    <a:pt x="271" y="14"/>
                    <a:pt x="235" y="0"/>
                    <a:pt x="202" y="0"/>
                  </a:cubicBezTo>
                  <a:close/>
                </a:path>
              </a:pathLst>
            </a:custGeom>
            <a:solidFill>
              <a:srgbClr val="F2D0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480;p40">
              <a:extLst>
                <a:ext uri="{FF2B5EF4-FFF2-40B4-BE49-F238E27FC236}">
                  <a16:creationId xmlns:a16="http://schemas.microsoft.com/office/drawing/2014/main" id="{C8D03C7E-73DF-40D6-B436-873B894A6C5B}"/>
                </a:ext>
              </a:extLst>
            </p:cNvPr>
            <p:cNvSpPr/>
            <p:nvPr/>
          </p:nvSpPr>
          <p:spPr>
            <a:xfrm rot="-821902">
              <a:off x="636852" y="4538963"/>
              <a:ext cx="381670" cy="274444"/>
            </a:xfrm>
            <a:custGeom>
              <a:avLst/>
              <a:gdLst/>
              <a:ahLst/>
              <a:cxnLst/>
              <a:rect l="l" t="t" r="r" b="b"/>
              <a:pathLst>
                <a:path w="8398" h="6039" extrusionOk="0">
                  <a:moveTo>
                    <a:pt x="7076" y="0"/>
                  </a:moveTo>
                  <a:cubicBezTo>
                    <a:pt x="6978" y="0"/>
                    <a:pt x="6883" y="92"/>
                    <a:pt x="6938" y="201"/>
                  </a:cubicBezTo>
                  <a:cubicBezTo>
                    <a:pt x="6959" y="222"/>
                    <a:pt x="8059" y="2866"/>
                    <a:pt x="7234" y="4473"/>
                  </a:cubicBezTo>
                  <a:cubicBezTo>
                    <a:pt x="6896" y="5108"/>
                    <a:pt x="6282" y="5509"/>
                    <a:pt x="5584" y="5615"/>
                  </a:cubicBezTo>
                  <a:cubicBezTo>
                    <a:pt x="5190" y="5698"/>
                    <a:pt x="4821" y="5736"/>
                    <a:pt x="4474" y="5736"/>
                  </a:cubicBezTo>
                  <a:cubicBezTo>
                    <a:pt x="2514" y="5736"/>
                    <a:pt x="1291" y="4527"/>
                    <a:pt x="572" y="3395"/>
                  </a:cubicBezTo>
                  <a:cubicBezTo>
                    <a:pt x="403" y="3141"/>
                    <a:pt x="403" y="3035"/>
                    <a:pt x="424" y="3014"/>
                  </a:cubicBezTo>
                  <a:cubicBezTo>
                    <a:pt x="445" y="2993"/>
                    <a:pt x="492" y="2982"/>
                    <a:pt x="560" y="2982"/>
                  </a:cubicBezTo>
                  <a:cubicBezTo>
                    <a:pt x="826" y="2982"/>
                    <a:pt x="1411" y="3141"/>
                    <a:pt x="1968" y="3395"/>
                  </a:cubicBezTo>
                  <a:cubicBezTo>
                    <a:pt x="1989" y="3405"/>
                    <a:pt x="2010" y="3410"/>
                    <a:pt x="2030" y="3410"/>
                  </a:cubicBezTo>
                  <a:cubicBezTo>
                    <a:pt x="2131" y="3410"/>
                    <a:pt x="2208" y="3289"/>
                    <a:pt x="2137" y="3183"/>
                  </a:cubicBezTo>
                  <a:cubicBezTo>
                    <a:pt x="1989" y="2993"/>
                    <a:pt x="1650" y="2422"/>
                    <a:pt x="1799" y="2147"/>
                  </a:cubicBezTo>
                  <a:cubicBezTo>
                    <a:pt x="1877" y="2021"/>
                    <a:pt x="2085" y="1953"/>
                    <a:pt x="2395" y="1953"/>
                  </a:cubicBezTo>
                  <a:cubicBezTo>
                    <a:pt x="2502" y="1953"/>
                    <a:pt x="2621" y="1961"/>
                    <a:pt x="2750" y="1978"/>
                  </a:cubicBezTo>
                  <a:cubicBezTo>
                    <a:pt x="2793" y="1978"/>
                    <a:pt x="2835" y="1978"/>
                    <a:pt x="2877" y="1935"/>
                  </a:cubicBezTo>
                  <a:cubicBezTo>
                    <a:pt x="2898" y="1914"/>
                    <a:pt x="2919" y="1872"/>
                    <a:pt x="2919" y="1830"/>
                  </a:cubicBezTo>
                  <a:cubicBezTo>
                    <a:pt x="2898" y="1597"/>
                    <a:pt x="3004" y="1385"/>
                    <a:pt x="3152" y="1216"/>
                  </a:cubicBezTo>
                  <a:cubicBezTo>
                    <a:pt x="3278" y="1115"/>
                    <a:pt x="3442" y="1067"/>
                    <a:pt x="3639" y="1067"/>
                  </a:cubicBezTo>
                  <a:cubicBezTo>
                    <a:pt x="3772" y="1067"/>
                    <a:pt x="3921" y="1089"/>
                    <a:pt x="4083" y="1132"/>
                  </a:cubicBezTo>
                  <a:cubicBezTo>
                    <a:pt x="4231" y="1132"/>
                    <a:pt x="4273" y="941"/>
                    <a:pt x="4167" y="878"/>
                  </a:cubicBezTo>
                  <a:cubicBezTo>
                    <a:pt x="3969" y="830"/>
                    <a:pt x="3789" y="806"/>
                    <a:pt x="3627" y="806"/>
                  </a:cubicBezTo>
                  <a:cubicBezTo>
                    <a:pt x="3358" y="806"/>
                    <a:pt x="3142" y="873"/>
                    <a:pt x="2983" y="1005"/>
                  </a:cubicBezTo>
                  <a:cubicBezTo>
                    <a:pt x="2771" y="1174"/>
                    <a:pt x="2666" y="1428"/>
                    <a:pt x="2645" y="1681"/>
                  </a:cubicBezTo>
                  <a:cubicBezTo>
                    <a:pt x="2554" y="1675"/>
                    <a:pt x="2469" y="1671"/>
                    <a:pt x="2389" y="1671"/>
                  </a:cubicBezTo>
                  <a:cubicBezTo>
                    <a:pt x="1964" y="1671"/>
                    <a:pt x="1687" y="1771"/>
                    <a:pt x="1545" y="2020"/>
                  </a:cubicBezTo>
                  <a:cubicBezTo>
                    <a:pt x="1376" y="2295"/>
                    <a:pt x="1524" y="2697"/>
                    <a:pt x="1672" y="2993"/>
                  </a:cubicBezTo>
                  <a:cubicBezTo>
                    <a:pt x="1323" y="2853"/>
                    <a:pt x="901" y="2723"/>
                    <a:pt x="588" y="2723"/>
                  </a:cubicBezTo>
                  <a:cubicBezTo>
                    <a:pt x="425" y="2723"/>
                    <a:pt x="292" y="2758"/>
                    <a:pt x="212" y="2845"/>
                  </a:cubicBezTo>
                  <a:cubicBezTo>
                    <a:pt x="1" y="3077"/>
                    <a:pt x="255" y="3458"/>
                    <a:pt x="318" y="3585"/>
                  </a:cubicBezTo>
                  <a:cubicBezTo>
                    <a:pt x="1079" y="4748"/>
                    <a:pt x="2391" y="6038"/>
                    <a:pt x="4485" y="6038"/>
                  </a:cubicBezTo>
                  <a:cubicBezTo>
                    <a:pt x="4865" y="6038"/>
                    <a:pt x="5267" y="5996"/>
                    <a:pt x="5648" y="5890"/>
                  </a:cubicBezTo>
                  <a:cubicBezTo>
                    <a:pt x="6430" y="5784"/>
                    <a:pt x="7107" y="5298"/>
                    <a:pt x="7488" y="4600"/>
                  </a:cubicBezTo>
                  <a:cubicBezTo>
                    <a:pt x="8397" y="2887"/>
                    <a:pt x="7255" y="201"/>
                    <a:pt x="7213" y="95"/>
                  </a:cubicBezTo>
                  <a:cubicBezTo>
                    <a:pt x="7183" y="28"/>
                    <a:pt x="7129" y="0"/>
                    <a:pt x="7076" y="0"/>
                  </a:cubicBezTo>
                  <a:close/>
                </a:path>
              </a:pathLst>
            </a:custGeom>
            <a:solidFill>
              <a:srgbClr val="FAC54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481;p40">
              <a:extLst>
                <a:ext uri="{FF2B5EF4-FFF2-40B4-BE49-F238E27FC236}">
                  <a16:creationId xmlns:a16="http://schemas.microsoft.com/office/drawing/2014/main" id="{8BF7A89F-E35A-46B4-B055-642E4D611088}"/>
                </a:ext>
              </a:extLst>
            </p:cNvPr>
            <p:cNvSpPr/>
            <p:nvPr/>
          </p:nvSpPr>
          <p:spPr>
            <a:xfrm rot="-821902">
              <a:off x="490908" y="3865416"/>
              <a:ext cx="824467" cy="441546"/>
            </a:xfrm>
            <a:custGeom>
              <a:avLst/>
              <a:gdLst/>
              <a:ahLst/>
              <a:cxnLst/>
              <a:rect l="l" t="t" r="r" b="b"/>
              <a:pathLst>
                <a:path w="18141" h="9716" extrusionOk="0">
                  <a:moveTo>
                    <a:pt x="7872" y="1"/>
                  </a:moveTo>
                  <a:cubicBezTo>
                    <a:pt x="4761" y="1"/>
                    <a:pt x="1908" y="1489"/>
                    <a:pt x="1073" y="2521"/>
                  </a:cubicBezTo>
                  <a:cubicBezTo>
                    <a:pt x="72" y="3738"/>
                    <a:pt x="0" y="4372"/>
                    <a:pt x="384" y="4372"/>
                  </a:cubicBezTo>
                  <a:cubicBezTo>
                    <a:pt x="414" y="4372"/>
                    <a:pt x="446" y="4369"/>
                    <a:pt x="481" y="4361"/>
                  </a:cubicBezTo>
                  <a:cubicBezTo>
                    <a:pt x="876" y="4292"/>
                    <a:pt x="1691" y="3678"/>
                    <a:pt x="2346" y="3678"/>
                  </a:cubicBezTo>
                  <a:cubicBezTo>
                    <a:pt x="2496" y="3678"/>
                    <a:pt x="2638" y="3711"/>
                    <a:pt x="2765" y="3790"/>
                  </a:cubicBezTo>
                  <a:cubicBezTo>
                    <a:pt x="3442" y="4234"/>
                    <a:pt x="3949" y="4932"/>
                    <a:pt x="3378" y="6434"/>
                  </a:cubicBezTo>
                  <a:cubicBezTo>
                    <a:pt x="2786" y="7957"/>
                    <a:pt x="3273" y="8866"/>
                    <a:pt x="3273" y="8866"/>
                  </a:cubicBezTo>
                  <a:cubicBezTo>
                    <a:pt x="5002" y="9482"/>
                    <a:pt x="6760" y="9715"/>
                    <a:pt x="8433" y="9715"/>
                  </a:cubicBezTo>
                  <a:cubicBezTo>
                    <a:pt x="13713" y="9715"/>
                    <a:pt x="18141" y="7385"/>
                    <a:pt x="18141" y="7385"/>
                  </a:cubicBezTo>
                  <a:cubicBezTo>
                    <a:pt x="17654" y="2986"/>
                    <a:pt x="14651" y="1760"/>
                    <a:pt x="10611" y="427"/>
                  </a:cubicBezTo>
                  <a:cubicBezTo>
                    <a:pt x="9705" y="127"/>
                    <a:pt x="8777" y="1"/>
                    <a:pt x="7872" y="1"/>
                  </a:cubicBezTo>
                  <a:close/>
                </a:path>
              </a:pathLst>
            </a:custGeom>
            <a:solidFill>
              <a:srgbClr val="6CA3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482;p40">
              <a:extLst>
                <a:ext uri="{FF2B5EF4-FFF2-40B4-BE49-F238E27FC236}">
                  <a16:creationId xmlns:a16="http://schemas.microsoft.com/office/drawing/2014/main" id="{8949AD25-D5EE-4F52-BC6B-2E42AFC1E51C}"/>
                </a:ext>
              </a:extLst>
            </p:cNvPr>
            <p:cNvSpPr/>
            <p:nvPr/>
          </p:nvSpPr>
          <p:spPr>
            <a:xfrm rot="-821902">
              <a:off x="383424" y="4114280"/>
              <a:ext cx="227466" cy="187962"/>
            </a:xfrm>
            <a:custGeom>
              <a:avLst/>
              <a:gdLst/>
              <a:ahLst/>
              <a:cxnLst/>
              <a:rect l="l" t="t" r="r" b="b"/>
              <a:pathLst>
                <a:path w="5005" h="4136" extrusionOk="0">
                  <a:moveTo>
                    <a:pt x="2474" y="1"/>
                  </a:moveTo>
                  <a:cubicBezTo>
                    <a:pt x="1651" y="1"/>
                    <a:pt x="871" y="504"/>
                    <a:pt x="563" y="1331"/>
                  </a:cubicBezTo>
                  <a:cubicBezTo>
                    <a:pt x="0" y="2755"/>
                    <a:pt x="1119" y="4135"/>
                    <a:pt x="2472" y="4135"/>
                  </a:cubicBezTo>
                  <a:cubicBezTo>
                    <a:pt x="2746" y="4135"/>
                    <a:pt x="3031" y="4078"/>
                    <a:pt x="3313" y="3953"/>
                  </a:cubicBezTo>
                  <a:cubicBezTo>
                    <a:pt x="5004" y="3213"/>
                    <a:pt x="4941" y="802"/>
                    <a:pt x="3228" y="147"/>
                  </a:cubicBezTo>
                  <a:cubicBezTo>
                    <a:pt x="2981" y="48"/>
                    <a:pt x="2725" y="1"/>
                    <a:pt x="2474" y="1"/>
                  </a:cubicBezTo>
                  <a:close/>
                </a:path>
              </a:pathLst>
            </a:custGeom>
            <a:solidFill>
              <a:srgbClr val="8A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483;p40">
              <a:extLst>
                <a:ext uri="{FF2B5EF4-FFF2-40B4-BE49-F238E27FC236}">
                  <a16:creationId xmlns:a16="http://schemas.microsoft.com/office/drawing/2014/main" id="{88089ED5-D8CA-4F92-B992-2E05C61D502F}"/>
                </a:ext>
              </a:extLst>
            </p:cNvPr>
            <p:cNvSpPr/>
            <p:nvPr/>
          </p:nvSpPr>
          <p:spPr>
            <a:xfrm rot="-821902">
              <a:off x="1238834" y="4336343"/>
              <a:ext cx="212241" cy="127292"/>
            </a:xfrm>
            <a:custGeom>
              <a:avLst/>
              <a:gdLst/>
              <a:ahLst/>
              <a:cxnLst/>
              <a:rect l="l" t="t" r="r" b="b"/>
              <a:pathLst>
                <a:path w="4670" h="2801" extrusionOk="0">
                  <a:moveTo>
                    <a:pt x="3048" y="0"/>
                  </a:moveTo>
                  <a:cubicBezTo>
                    <a:pt x="2481" y="0"/>
                    <a:pt x="1958" y="456"/>
                    <a:pt x="1565" y="1368"/>
                  </a:cubicBezTo>
                  <a:cubicBezTo>
                    <a:pt x="1418" y="1692"/>
                    <a:pt x="1069" y="1779"/>
                    <a:pt x="739" y="1779"/>
                  </a:cubicBezTo>
                  <a:cubicBezTo>
                    <a:pt x="358" y="1779"/>
                    <a:pt x="0" y="1664"/>
                    <a:pt x="0" y="1664"/>
                  </a:cubicBezTo>
                  <a:lnTo>
                    <a:pt x="0" y="1664"/>
                  </a:lnTo>
                  <a:cubicBezTo>
                    <a:pt x="1111" y="2492"/>
                    <a:pt x="1995" y="2801"/>
                    <a:pt x="2666" y="2801"/>
                  </a:cubicBezTo>
                  <a:cubicBezTo>
                    <a:pt x="4308" y="2801"/>
                    <a:pt x="4670" y="953"/>
                    <a:pt x="3934" y="353"/>
                  </a:cubicBezTo>
                  <a:cubicBezTo>
                    <a:pt x="3635" y="118"/>
                    <a:pt x="3336" y="0"/>
                    <a:pt x="3048" y="0"/>
                  </a:cubicBezTo>
                  <a:close/>
                </a:path>
              </a:pathLst>
            </a:custGeom>
            <a:solidFill>
              <a:srgbClr val="A1D0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71539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5CF097-BE6E-4489-ADE1-7E06E2340CFF}"/>
              </a:ext>
            </a:extLst>
          </p:cNvPr>
          <p:cNvSpPr/>
          <p:nvPr/>
        </p:nvSpPr>
        <p:spPr>
          <a:xfrm>
            <a:off x="634182" y="1314450"/>
            <a:ext cx="7875638" cy="2514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9Slide02 Noi dung dai"/>
            </a:endParaRPr>
          </a:p>
        </p:txBody>
      </p:sp>
      <p:sp>
        <p:nvSpPr>
          <p:cNvPr id="3" name="TextBox 2">
            <a:extLst>
              <a:ext uri="{FF2B5EF4-FFF2-40B4-BE49-F238E27FC236}">
                <a16:creationId xmlns:a16="http://schemas.microsoft.com/office/drawing/2014/main" id="{5F47FBA9-B6A7-46AB-951D-C7B65747CD09}"/>
              </a:ext>
            </a:extLst>
          </p:cNvPr>
          <p:cNvSpPr txBox="1"/>
          <p:nvPr/>
        </p:nvSpPr>
        <p:spPr>
          <a:xfrm>
            <a:off x="1285875" y="1498938"/>
            <a:ext cx="6572250" cy="2031325"/>
          </a:xfrm>
          <a:prstGeom prst="rect">
            <a:avLst/>
          </a:prstGeom>
          <a:noFill/>
        </p:spPr>
        <p:txBody>
          <a:bodyPr wrap="square" lIns="0" tIns="0" rIns="0" bIns="0" rtlCol="0">
            <a:spAutoFit/>
          </a:bodyPr>
          <a:lstStyle/>
          <a:p>
            <a:pPr algn="ctr" defTabSz="685800">
              <a:buClrTx/>
            </a:pPr>
            <a:r>
              <a:rPr lang="en-US" sz="6600" b="1" kern="1200">
                <a:solidFill>
                  <a:prstClr val="white"/>
                </a:solidFill>
                <a:latin typeface="#9Slide07 SVNBango" panose="02000000000000000000" pitchFamily="2" charset="0"/>
                <a:ea typeface="+mn-ea"/>
                <a:cs typeface="+mn-cs"/>
              </a:rPr>
              <a:t>Hộp quà </a:t>
            </a:r>
          </a:p>
          <a:p>
            <a:pPr algn="ctr" defTabSz="685800">
              <a:buClrTx/>
            </a:pPr>
            <a:r>
              <a:rPr lang="en-US" sz="6600" b="1" kern="1200">
                <a:solidFill>
                  <a:prstClr val="white"/>
                </a:solidFill>
                <a:latin typeface="#9Slide07 SVNBango" panose="02000000000000000000" pitchFamily="2" charset="0"/>
                <a:ea typeface="+mn-ea"/>
                <a:cs typeface="+mn-cs"/>
              </a:rPr>
              <a:t>tặng bé</a:t>
            </a:r>
          </a:p>
        </p:txBody>
      </p:sp>
      <p:pic>
        <p:nvPicPr>
          <p:cNvPr id="4" name="Picture 2" descr="Download Play Now Button Png Hd - Play Now Button Png PNG Image with No  Background - PNGkey.com">
            <a:hlinkClick r:id="rId5" action="ppaction://hlinksldjump"/>
            <a:extLst>
              <a:ext uri="{FF2B5EF4-FFF2-40B4-BE49-F238E27FC236}">
                <a16:creationId xmlns:a16="http://schemas.microsoft.com/office/drawing/2014/main" id="{38239754-309C-420F-9FEE-2FCA955B03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5389" y="3917835"/>
            <a:ext cx="1013222" cy="99706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blocks-hide-and-seek_SkihENEPv_NWM">
            <a:hlinkClick r:id="" action="ppaction://media"/>
            <a:extLst>
              <a:ext uri="{FF2B5EF4-FFF2-40B4-BE49-F238E27FC236}">
                <a16:creationId xmlns:a16="http://schemas.microsoft.com/office/drawing/2014/main" id="{03BAF2D9-EC1D-4AE9-A243-249DF8DE6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0600" y="1498937"/>
            <a:ext cx="457200" cy="457200"/>
          </a:xfrm>
          <a:prstGeom prst="rect">
            <a:avLst/>
          </a:prstGeom>
        </p:spPr>
      </p:pic>
    </p:spTree>
    <p:extLst>
      <p:ext uri="{BB962C8B-B14F-4D97-AF65-F5344CB8AC3E}">
        <p14:creationId xmlns:p14="http://schemas.microsoft.com/office/powerpoint/2010/main" val="2817079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4"/>
                                        </p:tgtEl>
                                      </p:cBhvr>
                                    </p:animEffect>
                                    <p:animScale>
                                      <p:cBhvr>
                                        <p:cTn id="12" dur="1000" autoRev="1" fill="hold"/>
                                        <p:tgtEl>
                                          <p:spTgt spid="4"/>
                                        </p:tgtEl>
                                      </p:cBhvr>
                                      <p:by x="105000" y="105000"/>
                                    </p:animScale>
                                  </p:childTnLst>
                                </p:cTn>
                              </p:par>
                              <p:par>
                                <p:cTn id="13" presetID="1" presetClass="mediacall" presetSubtype="0" fill="hold" nodeType="withEffect">
                                  <p:stCondLst>
                                    <p:cond delay="0"/>
                                  </p:stCondLst>
                                  <p:childTnLst>
                                    <p:cmd type="call" cmd="playFrom(0.0)">
                                      <p:cBhvr>
                                        <p:cTn id="14" dur="1056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grpSp>
        <p:nvGrpSpPr>
          <p:cNvPr id="3" name="Cờ">
            <a:extLst>
              <a:ext uri="{FF2B5EF4-FFF2-40B4-BE49-F238E27FC236}">
                <a16:creationId xmlns:a16="http://schemas.microsoft.com/office/drawing/2014/main" id="{11B4E1BB-7BF2-4B8F-856D-B5D0BD342B5D}"/>
              </a:ext>
            </a:extLst>
          </p:cNvPr>
          <p:cNvGrpSpPr/>
          <p:nvPr/>
        </p:nvGrpSpPr>
        <p:grpSpPr>
          <a:xfrm>
            <a:off x="318406" y="-1314450"/>
            <a:ext cx="8539844" cy="3429000"/>
            <a:chOff x="424542" y="0"/>
            <a:chExt cx="11386458" cy="4572000"/>
          </a:xfrm>
        </p:grpSpPr>
        <p:pic>
          <p:nvPicPr>
            <p:cNvPr id="1026" name="Picture 2" descr="What is São João/ Festa Junina! | Baamboozle">
              <a:extLst>
                <a:ext uri="{FF2B5EF4-FFF2-40B4-BE49-F238E27FC236}">
                  <a16:creationId xmlns:a16="http://schemas.microsoft.com/office/drawing/2014/main" id="{2699F09E-66BC-4483-9FBD-55B70C9E2EC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542" y="0"/>
              <a:ext cx="39624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 is São João/ Festa Junina! | Baamboozle">
              <a:extLst>
                <a:ext uri="{FF2B5EF4-FFF2-40B4-BE49-F238E27FC236}">
                  <a16:creationId xmlns:a16="http://schemas.microsoft.com/office/drawing/2014/main" id="{2E168598-5269-43BD-9903-B295CCB4E02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36571" y="0"/>
              <a:ext cx="39624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is São João/ Festa Junina! | Baamboozle">
              <a:extLst>
                <a:ext uri="{FF2B5EF4-FFF2-40B4-BE49-F238E27FC236}">
                  <a16:creationId xmlns:a16="http://schemas.microsoft.com/office/drawing/2014/main" id="{4E94D316-2F4C-4964-86F5-A65AF4C976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3962400" cy="457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Dây đèn" descr="Lowcountry Night Lights LLC">
            <a:extLst>
              <a:ext uri="{FF2B5EF4-FFF2-40B4-BE49-F238E27FC236}">
                <a16:creationId xmlns:a16="http://schemas.microsoft.com/office/drawing/2014/main" id="{6715D0B0-D334-4E7F-B216-00A8D1B1E6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0075" y="1753791"/>
            <a:ext cx="9772650" cy="1960960"/>
          </a:xfrm>
          <a:prstGeom prst="rect">
            <a:avLst/>
          </a:prstGeom>
          <a:noFill/>
          <a:extLst>
            <a:ext uri="{909E8E84-426E-40DD-AFC4-6F175D3DCCD1}">
              <a14:hiddenFill xmlns:a14="http://schemas.microsoft.com/office/drawing/2010/main">
                <a:solidFill>
                  <a:srgbClr val="FFFFFF"/>
                </a:solidFill>
              </a14:hiddenFill>
            </a:ext>
          </a:extLst>
        </p:spPr>
      </p:pic>
      <p:pic>
        <p:nvPicPr>
          <p:cNvPr id="22" name="Dây đèn 2" descr="Lowcountry Night Lights LLC">
            <a:extLst>
              <a:ext uri="{FF2B5EF4-FFF2-40B4-BE49-F238E27FC236}">
                <a16:creationId xmlns:a16="http://schemas.microsoft.com/office/drawing/2014/main" id="{0BE0D810-7A0E-4BF3-A07A-187E732D307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5775" y="4000500"/>
            <a:ext cx="9772650" cy="1960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Gỗ" descr="Clipart Freeuse Wood Sign Only Clip Art At Clker - Wooden Board Cartoon Png  - 600x338 PNG Download - PNGkit">
            <a:extLst>
              <a:ext uri="{FF2B5EF4-FFF2-40B4-BE49-F238E27FC236}">
                <a16:creationId xmlns:a16="http://schemas.microsoft.com/office/drawing/2014/main" id="{AAA651E4-59D1-4BE2-A807-646279A6B54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53349" l="10000" r="90000"/>
                    </a14:imgEffect>
                  </a14:imgLayer>
                </a14:imgProps>
              </a:ext>
              <a:ext uri="{28A0092B-C50C-407E-A947-70E740481C1C}">
                <a14:useLocalDpi xmlns:a14="http://schemas.microsoft.com/office/drawing/2010/main" val="0"/>
              </a:ext>
            </a:extLst>
          </a:blip>
          <a:srcRect l="10000" r="10000" b="44259"/>
          <a:stretch/>
        </p:blipFill>
        <p:spPr bwMode="auto">
          <a:xfrm>
            <a:off x="-796019" y="842690"/>
            <a:ext cx="10768694" cy="1664494"/>
          </a:xfrm>
          <a:prstGeom prst="rect">
            <a:avLst/>
          </a:prstGeom>
          <a:noFill/>
          <a:extLst>
            <a:ext uri="{909E8E84-426E-40DD-AFC4-6F175D3DCCD1}">
              <a14:hiddenFill xmlns:a14="http://schemas.microsoft.com/office/drawing/2010/main">
                <a:solidFill>
                  <a:srgbClr val="FFFFFF"/>
                </a:solidFill>
              </a14:hiddenFill>
            </a:ext>
          </a:extLst>
        </p:spPr>
      </p:pic>
      <p:pic>
        <p:nvPicPr>
          <p:cNvPr id="11" name="Gỗ 2" descr="Clipart Freeuse Wood Sign Only Clip Art At Clker - Wooden Board Cartoon Png  - 600x338 PNG Download - PNGkit">
            <a:extLst>
              <a:ext uri="{FF2B5EF4-FFF2-40B4-BE49-F238E27FC236}">
                <a16:creationId xmlns:a16="http://schemas.microsoft.com/office/drawing/2014/main" id="{8FB08832-412B-40AC-A6EC-E4A86946283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53349" l="10000" r="90000"/>
                    </a14:imgEffect>
                  </a14:imgLayer>
                </a14:imgProps>
              </a:ext>
              <a:ext uri="{28A0092B-C50C-407E-A947-70E740481C1C}">
                <a14:useLocalDpi xmlns:a14="http://schemas.microsoft.com/office/drawing/2010/main" val="0"/>
              </a:ext>
            </a:extLst>
          </a:blip>
          <a:srcRect l="10000" r="10000" b="44259"/>
          <a:stretch/>
        </p:blipFill>
        <p:spPr bwMode="auto">
          <a:xfrm>
            <a:off x="-773428" y="3078957"/>
            <a:ext cx="10768694" cy="16644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Slide 3" descr="Download Gifts Clipart Prize Presentation Frames Ilrations Hd - Gift Box  Cartoon Png PNG Image with No Background - PNGkey.com">
            <a:hlinkClick r:id="rId8" action="ppaction://hlinksldjump"/>
            <a:extLst>
              <a:ext uri="{FF2B5EF4-FFF2-40B4-BE49-F238E27FC236}">
                <a16:creationId xmlns:a16="http://schemas.microsoft.com/office/drawing/2014/main" id="{EC4D11D5-7005-4C07-A58B-79809FD314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4717" y="564083"/>
            <a:ext cx="1385633" cy="13722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Slide 4" descr="Gift Wrapping – theloveboutiqueco">
            <a:hlinkClick r:id="rId10" action="ppaction://hlinksldjump"/>
            <a:extLst>
              <a:ext uri="{FF2B5EF4-FFF2-40B4-BE49-F238E27FC236}">
                <a16:creationId xmlns:a16="http://schemas.microsoft.com/office/drawing/2014/main" id="{82B2AD20-6C0D-415A-992C-A067FDA6E0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4600" y="535509"/>
            <a:ext cx="1212640" cy="14073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Slide 5" descr="Box, cartoon, christmas, gift, holiday, red, ribbon icon - Download on  Iconfinder">
            <a:hlinkClick r:id="rId12" action="ppaction://hlinksldjump"/>
            <a:extLst>
              <a:ext uri="{FF2B5EF4-FFF2-40B4-BE49-F238E27FC236}">
                <a16:creationId xmlns:a16="http://schemas.microsoft.com/office/drawing/2014/main" id="{E58C4205-52D6-4E08-99C5-A81BCA2BBB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15675" y="1957797"/>
            <a:ext cx="2135708" cy="21357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Slide 6" descr="Collection Of Cartoon Gift Box - Gift Vector - (2297x2327) Png Clipart  Download">
            <a:hlinkClick r:id="rId14" action="ppaction://hlinksldjump"/>
            <a:extLst>
              <a:ext uri="{FF2B5EF4-FFF2-40B4-BE49-F238E27FC236}">
                <a16:creationId xmlns:a16="http://schemas.microsoft.com/office/drawing/2014/main" id="{A4E4AE8B-220E-4BD4-9184-394DD091E7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5293" y="2896518"/>
            <a:ext cx="135382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1">
            <a:hlinkClick r:id="rId8" action="ppaction://hlinksldjump"/>
            <a:extLst>
              <a:ext uri="{FF2B5EF4-FFF2-40B4-BE49-F238E27FC236}">
                <a16:creationId xmlns:a16="http://schemas.microsoft.com/office/drawing/2014/main" id="{7098AC9D-74E1-4047-BF75-41754D40BE09}"/>
              </a:ext>
            </a:extLst>
          </p:cNvPr>
          <p:cNvSpPr/>
          <p:nvPr/>
        </p:nvSpPr>
        <p:spPr>
          <a:xfrm>
            <a:off x="1799332" y="2030083"/>
            <a:ext cx="616403" cy="61640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7 Cadena" panose="02000503000000020004" pitchFamily="2" charset="0"/>
              </a:rPr>
              <a:t>1</a:t>
            </a:r>
            <a:endParaRPr lang="en-US" sz="1350" kern="1200">
              <a:solidFill>
                <a:prstClr val="white"/>
              </a:solidFill>
              <a:latin typeface="#9Slide07 Cadena" panose="02000503000000020004" pitchFamily="2" charset="0"/>
            </a:endParaRPr>
          </a:p>
        </p:txBody>
      </p:sp>
      <p:sp>
        <p:nvSpPr>
          <p:cNvPr id="16" name="2">
            <a:hlinkClick r:id="rId10" action="ppaction://hlinksldjump"/>
            <a:extLst>
              <a:ext uri="{FF2B5EF4-FFF2-40B4-BE49-F238E27FC236}">
                <a16:creationId xmlns:a16="http://schemas.microsoft.com/office/drawing/2014/main" id="{8F2894AA-B817-4B30-A4B1-ACEF2519FAEE}"/>
              </a:ext>
            </a:extLst>
          </p:cNvPr>
          <p:cNvSpPr/>
          <p:nvPr/>
        </p:nvSpPr>
        <p:spPr>
          <a:xfrm>
            <a:off x="4328666" y="2030083"/>
            <a:ext cx="616403" cy="61640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7 Cadena" panose="02000503000000020004" pitchFamily="2" charset="0"/>
              </a:rPr>
              <a:t>2</a:t>
            </a:r>
            <a:endParaRPr lang="en-US" sz="1350" kern="1200">
              <a:solidFill>
                <a:prstClr val="white"/>
              </a:solidFill>
              <a:latin typeface="#9Slide07 Cadena" panose="02000503000000020004" pitchFamily="2" charset="0"/>
            </a:endParaRPr>
          </a:p>
        </p:txBody>
      </p:sp>
      <p:sp>
        <p:nvSpPr>
          <p:cNvPr id="17" name="3">
            <a:hlinkClick r:id="rId12" action="ppaction://hlinksldjump"/>
            <a:extLst>
              <a:ext uri="{FF2B5EF4-FFF2-40B4-BE49-F238E27FC236}">
                <a16:creationId xmlns:a16="http://schemas.microsoft.com/office/drawing/2014/main" id="{C2788B86-21FA-4B6C-80C7-9991CE3B6820}"/>
              </a:ext>
            </a:extLst>
          </p:cNvPr>
          <p:cNvSpPr/>
          <p:nvPr/>
        </p:nvSpPr>
        <p:spPr>
          <a:xfrm>
            <a:off x="5714482" y="3930729"/>
            <a:ext cx="616403" cy="61640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7 Cadena" panose="02000503000000020004" pitchFamily="2" charset="0"/>
              </a:rPr>
              <a:t>3</a:t>
            </a:r>
            <a:endParaRPr lang="en-US" sz="1350" kern="1200">
              <a:solidFill>
                <a:prstClr val="white"/>
              </a:solidFill>
              <a:latin typeface="#9Slide07 Cadena" panose="02000503000000020004" pitchFamily="2" charset="0"/>
            </a:endParaRPr>
          </a:p>
        </p:txBody>
      </p:sp>
      <p:sp>
        <p:nvSpPr>
          <p:cNvPr id="18" name="4">
            <a:hlinkClick r:id="rId14" action="ppaction://hlinksldjump"/>
            <a:extLst>
              <a:ext uri="{FF2B5EF4-FFF2-40B4-BE49-F238E27FC236}">
                <a16:creationId xmlns:a16="http://schemas.microsoft.com/office/drawing/2014/main" id="{AB40F51F-5BC6-4717-8F1D-A0D85E546A0A}"/>
              </a:ext>
            </a:extLst>
          </p:cNvPr>
          <p:cNvSpPr/>
          <p:nvPr/>
        </p:nvSpPr>
        <p:spPr>
          <a:xfrm>
            <a:off x="1796917" y="4348315"/>
            <a:ext cx="616403" cy="61640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7 Cadena" panose="02000503000000020004" pitchFamily="2" charset="0"/>
              </a:rPr>
              <a:t>4</a:t>
            </a:r>
            <a:endParaRPr lang="en-US" sz="1350" kern="1200">
              <a:solidFill>
                <a:prstClr val="white"/>
              </a:solidFill>
              <a:latin typeface="#9Slide07 Cadena" panose="02000503000000020004" pitchFamily="2" charset="0"/>
            </a:endParaRPr>
          </a:p>
        </p:txBody>
      </p:sp>
      <p:pic>
        <p:nvPicPr>
          <p:cNvPr id="23" name="Đồ chơi" descr="Marvel Comics Hasbro 2&amp;quot; SPIDER- MAN Miniature Figurine New in Package Comic  Book Heroes Toys &amp;amp; Games research.unir.net">
            <a:extLst>
              <a:ext uri="{FF2B5EF4-FFF2-40B4-BE49-F238E27FC236}">
                <a16:creationId xmlns:a16="http://schemas.microsoft.com/office/drawing/2014/main" id="{89F5043F-D3B7-4AA8-AC76-EFD94572BF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963" y="738449"/>
            <a:ext cx="1875545" cy="12116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Toy Car Png, Download Free Toy Car Png png images, Free ClipArts on  Clipart Library">
            <a:extLst>
              <a:ext uri="{FF2B5EF4-FFF2-40B4-BE49-F238E27FC236}">
                <a16:creationId xmlns:a16="http://schemas.microsoft.com/office/drawing/2014/main" id="{5DBDE7B5-A780-4E9B-9E2A-745FE48D8D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00471" y="842529"/>
            <a:ext cx="1675281" cy="1033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Ursinhos PNG - Imagens PNG | Teddy bear images, Bear cartoon, Brown teddy  bear">
            <a:extLst>
              <a:ext uri="{FF2B5EF4-FFF2-40B4-BE49-F238E27FC236}">
                <a16:creationId xmlns:a16="http://schemas.microsoft.com/office/drawing/2014/main" id="{B234C5F5-C20E-4157-ACD2-7B139F879A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72177" y="2122535"/>
            <a:ext cx="1417799" cy="18532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himmer and Shine Transparent Cartoon Image​ | Gallery Yopriceville -  High-Quality Images and Transparent PNG Free Clipart">
            <a:extLst>
              <a:ext uri="{FF2B5EF4-FFF2-40B4-BE49-F238E27FC236}">
                <a16:creationId xmlns:a16="http://schemas.microsoft.com/office/drawing/2014/main" id="{008CCEAB-8FF0-462C-9535-FE33A6354CE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15134" y="2496327"/>
            <a:ext cx="1543049" cy="1960960"/>
          </a:xfrm>
          <a:prstGeom prst="rect">
            <a:avLst/>
          </a:prstGeom>
          <a:noFill/>
          <a:extLst>
            <a:ext uri="{909E8E84-426E-40DD-AFC4-6F175D3DCCD1}">
              <a14:hiddenFill xmlns:a14="http://schemas.microsoft.com/office/drawing/2010/main">
                <a:solidFill>
                  <a:srgbClr val="FFFFFF"/>
                </a:solidFill>
              </a14:hiddenFill>
            </a:ext>
          </a:extLst>
        </p:spPr>
      </p:pic>
      <p:pic>
        <p:nvPicPr>
          <p:cNvPr id="1046" name="Chuông" descr="Bell element animated GIF | PNG Images PSD Free Download - Pikbest">
            <a:extLst>
              <a:ext uri="{FF2B5EF4-FFF2-40B4-BE49-F238E27FC236}">
                <a16:creationId xmlns:a16="http://schemas.microsoft.com/office/drawing/2014/main" id="{016601DA-890B-4ABD-918C-F7567068BBF7}"/>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28458" y="-457764"/>
            <a:ext cx="1542087" cy="188638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1" action="ppaction://hlinksldjump"/>
            <a:extLst>
              <a:ext uri="{FF2B5EF4-FFF2-40B4-BE49-F238E27FC236}">
                <a16:creationId xmlns:a16="http://schemas.microsoft.com/office/drawing/2014/main" id="{CAEC6CB9-38E0-5F0A-CFFA-FFF6A4C19D71}"/>
              </a:ext>
            </a:extLst>
          </p:cNvPr>
          <p:cNvSpPr/>
          <p:nvPr/>
        </p:nvSpPr>
        <p:spPr>
          <a:xfrm>
            <a:off x="8084457" y="0"/>
            <a:ext cx="773793" cy="535509"/>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90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childTnLst>
                                    <p:animClr clrSpc="hsl" dir="cw">
                                      <p:cBhvr override="childStyle">
                                        <p:cTn id="6" dur="2000" fill="hold"/>
                                        <p:tgtEl>
                                          <p:spTgt spid="6"/>
                                        </p:tgtEl>
                                        <p:attrNameLst>
                                          <p:attrName>style.color</p:attrName>
                                        </p:attrNameLst>
                                      </p:cBhvr>
                                      <p:by>
                                        <p:hsl h="0" s="12549" l="25098"/>
                                      </p:by>
                                    </p:animClr>
                                    <p:animClr clrSpc="hsl" dir="cw">
                                      <p:cBhvr>
                                        <p:cTn id="7" dur="2000" fill="hold"/>
                                        <p:tgtEl>
                                          <p:spTgt spid="6"/>
                                        </p:tgtEl>
                                        <p:attrNameLst>
                                          <p:attrName>fillcolor</p:attrName>
                                        </p:attrNameLst>
                                      </p:cBhvr>
                                      <p:by>
                                        <p:hsl h="0" s="12549" l="25098"/>
                                      </p:by>
                                    </p:animClr>
                                    <p:animClr clrSpc="hsl" dir="cw">
                                      <p:cBhvr>
                                        <p:cTn id="8" dur="2000" fill="hold"/>
                                        <p:tgtEl>
                                          <p:spTgt spid="6"/>
                                        </p:tgtEl>
                                        <p:attrNameLst>
                                          <p:attrName>stroke.color</p:attrName>
                                        </p:attrNameLst>
                                      </p:cBhvr>
                                      <p:by>
                                        <p:hsl h="0" s="12549" l="25098"/>
                                      </p:by>
                                    </p:animClr>
                                    <p:set>
                                      <p:cBhvr>
                                        <p:cTn id="9" dur="2000" fill="hold"/>
                                        <p:tgtEl>
                                          <p:spTgt spid="6"/>
                                        </p:tgtEl>
                                        <p:attrNameLst>
                                          <p:attrName>fill.type</p:attrName>
                                        </p:attrNameLst>
                                      </p:cBhvr>
                                      <p:to>
                                        <p:strVal val="solid"/>
                                      </p:to>
                                    </p:set>
                                  </p:childTnLst>
                                </p:cTn>
                              </p:par>
                              <p:par>
                                <p:cTn id="10" presetID="30" presetClass="emph" presetSubtype="0" repeatCount="indefinite" fill="hold" grpId="0" nodeType="withEffect">
                                  <p:stCondLst>
                                    <p:cond delay="500"/>
                                  </p:stCondLst>
                                  <p:childTnLst>
                                    <p:animClr clrSpc="hsl" dir="cw">
                                      <p:cBhvr override="childStyle">
                                        <p:cTn id="11" dur="2000" fill="hold"/>
                                        <p:tgtEl>
                                          <p:spTgt spid="16"/>
                                        </p:tgtEl>
                                        <p:attrNameLst>
                                          <p:attrName>style.color</p:attrName>
                                        </p:attrNameLst>
                                      </p:cBhvr>
                                      <p:by>
                                        <p:hsl h="0" s="12549" l="25098"/>
                                      </p:by>
                                    </p:animClr>
                                    <p:animClr clrSpc="hsl" dir="cw">
                                      <p:cBhvr>
                                        <p:cTn id="12" dur="2000" fill="hold"/>
                                        <p:tgtEl>
                                          <p:spTgt spid="16"/>
                                        </p:tgtEl>
                                        <p:attrNameLst>
                                          <p:attrName>fillcolor</p:attrName>
                                        </p:attrNameLst>
                                      </p:cBhvr>
                                      <p:by>
                                        <p:hsl h="0" s="12549" l="25098"/>
                                      </p:by>
                                    </p:animClr>
                                    <p:animClr clrSpc="hsl" dir="cw">
                                      <p:cBhvr>
                                        <p:cTn id="13" dur="2000" fill="hold"/>
                                        <p:tgtEl>
                                          <p:spTgt spid="16"/>
                                        </p:tgtEl>
                                        <p:attrNameLst>
                                          <p:attrName>stroke.color</p:attrName>
                                        </p:attrNameLst>
                                      </p:cBhvr>
                                      <p:by>
                                        <p:hsl h="0" s="12549" l="25098"/>
                                      </p:by>
                                    </p:animClr>
                                    <p:set>
                                      <p:cBhvr>
                                        <p:cTn id="14" dur="2000" fill="hold"/>
                                        <p:tgtEl>
                                          <p:spTgt spid="16"/>
                                        </p:tgtEl>
                                        <p:attrNameLst>
                                          <p:attrName>fill.type</p:attrName>
                                        </p:attrNameLst>
                                      </p:cBhvr>
                                      <p:to>
                                        <p:strVal val="solid"/>
                                      </p:to>
                                    </p:set>
                                  </p:childTnLst>
                                </p:cTn>
                              </p:par>
                              <p:par>
                                <p:cTn id="15" presetID="30" presetClass="emph" presetSubtype="0" repeatCount="indefinite" fill="hold" grpId="0" nodeType="withEffect">
                                  <p:stCondLst>
                                    <p:cond delay="0"/>
                                  </p:stCondLst>
                                  <p:childTnLst>
                                    <p:animClr clrSpc="hsl" dir="cw">
                                      <p:cBhvr override="childStyle">
                                        <p:cTn id="16" dur="2000" fill="hold"/>
                                        <p:tgtEl>
                                          <p:spTgt spid="17"/>
                                        </p:tgtEl>
                                        <p:attrNameLst>
                                          <p:attrName>style.color</p:attrName>
                                        </p:attrNameLst>
                                      </p:cBhvr>
                                      <p:by>
                                        <p:hsl h="0" s="12549" l="25098"/>
                                      </p:by>
                                    </p:animClr>
                                    <p:animClr clrSpc="hsl" dir="cw">
                                      <p:cBhvr>
                                        <p:cTn id="17" dur="2000" fill="hold"/>
                                        <p:tgtEl>
                                          <p:spTgt spid="17"/>
                                        </p:tgtEl>
                                        <p:attrNameLst>
                                          <p:attrName>fillcolor</p:attrName>
                                        </p:attrNameLst>
                                      </p:cBhvr>
                                      <p:by>
                                        <p:hsl h="0" s="12549" l="25098"/>
                                      </p:by>
                                    </p:animClr>
                                    <p:animClr clrSpc="hsl" dir="cw">
                                      <p:cBhvr>
                                        <p:cTn id="18" dur="2000" fill="hold"/>
                                        <p:tgtEl>
                                          <p:spTgt spid="17"/>
                                        </p:tgtEl>
                                        <p:attrNameLst>
                                          <p:attrName>stroke.color</p:attrName>
                                        </p:attrNameLst>
                                      </p:cBhvr>
                                      <p:by>
                                        <p:hsl h="0" s="12549" l="25098"/>
                                      </p:by>
                                    </p:animClr>
                                    <p:set>
                                      <p:cBhvr>
                                        <p:cTn id="19" dur="2000" fill="hold"/>
                                        <p:tgtEl>
                                          <p:spTgt spid="17"/>
                                        </p:tgtEl>
                                        <p:attrNameLst>
                                          <p:attrName>fill.type</p:attrName>
                                        </p:attrNameLst>
                                      </p:cBhvr>
                                      <p:to>
                                        <p:strVal val="solid"/>
                                      </p:to>
                                    </p:set>
                                  </p:childTnLst>
                                </p:cTn>
                              </p:par>
                              <p:par>
                                <p:cTn id="20" presetID="30" presetClass="emph" presetSubtype="0" repeatCount="indefinite" fill="hold" grpId="0" nodeType="withEffect">
                                  <p:stCondLst>
                                    <p:cond delay="500"/>
                                  </p:stCondLst>
                                  <p:childTnLst>
                                    <p:animClr clrSpc="hsl" dir="cw">
                                      <p:cBhvr override="childStyle">
                                        <p:cTn id="21" dur="2000" fill="hold"/>
                                        <p:tgtEl>
                                          <p:spTgt spid="18"/>
                                        </p:tgtEl>
                                        <p:attrNameLst>
                                          <p:attrName>style.color</p:attrName>
                                        </p:attrNameLst>
                                      </p:cBhvr>
                                      <p:by>
                                        <p:hsl h="0" s="12549" l="25098"/>
                                      </p:by>
                                    </p:animClr>
                                    <p:animClr clrSpc="hsl" dir="cw">
                                      <p:cBhvr>
                                        <p:cTn id="22" dur="2000" fill="hold"/>
                                        <p:tgtEl>
                                          <p:spTgt spid="18"/>
                                        </p:tgtEl>
                                        <p:attrNameLst>
                                          <p:attrName>fillcolor</p:attrName>
                                        </p:attrNameLst>
                                      </p:cBhvr>
                                      <p:by>
                                        <p:hsl h="0" s="12549" l="25098"/>
                                      </p:by>
                                    </p:animClr>
                                    <p:animClr clrSpc="hsl" dir="cw">
                                      <p:cBhvr>
                                        <p:cTn id="23" dur="2000" fill="hold"/>
                                        <p:tgtEl>
                                          <p:spTgt spid="18"/>
                                        </p:tgtEl>
                                        <p:attrNameLst>
                                          <p:attrName>stroke.color</p:attrName>
                                        </p:attrNameLst>
                                      </p:cBhvr>
                                      <p:by>
                                        <p:hsl h="0" s="12549" l="25098"/>
                                      </p:by>
                                    </p:animClr>
                                    <p:set>
                                      <p:cBhvr>
                                        <p:cTn id="24" dur="20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30"/>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30"/>
                                        </p:tgtEl>
                                      </p:cBhvr>
                                    </p:animEffect>
                                    <p:set>
                                      <p:cBhvr>
                                        <p:cTn id="30" dur="1" fill="hold">
                                          <p:stCondLst>
                                            <p:cond delay="499"/>
                                          </p:stCondLst>
                                        </p:cTn>
                                        <p:tgtEl>
                                          <p:spTgt spid="103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nextCondLst>
                <p:cond evt="onClick" delay="0">
                  <p:tgtEl>
                    <p:spTgt spid="1030"/>
                  </p:tgtEl>
                </p:cond>
              </p:nextCondLst>
            </p:seq>
            <p:seq concurrent="1" nextAc="seek">
              <p:cTn id="38" restart="whenNotActive" fill="hold" evtFilter="cancelBubble" nodeType="interactiveSeq">
                <p:stCondLst>
                  <p:cond evt="onClick" delay="0">
                    <p:tgtEl>
                      <p:spTgt spid="103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2"/>
                                        </p:tgtEl>
                                      </p:cBhvr>
                                    </p:animEffect>
                                    <p:set>
                                      <p:cBhvr>
                                        <p:cTn id="43" dur="1" fill="hold">
                                          <p:stCondLst>
                                            <p:cond delay="499"/>
                                          </p:stCondLst>
                                        </p:cTn>
                                        <p:tgtEl>
                                          <p:spTgt spid="103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childTnLst>
                    </p:cTn>
                  </p:par>
                </p:childTnLst>
              </p:cTn>
              <p:nextCondLst>
                <p:cond evt="onClick" delay="0">
                  <p:tgtEl>
                    <p:spTgt spid="1032"/>
                  </p:tgtEl>
                </p:cond>
              </p:nextCondLst>
            </p:seq>
            <p:seq concurrent="1" nextAc="seek">
              <p:cTn id="51" restart="whenNotActive" fill="hold" evtFilter="cancelBubble" nodeType="interactiveSeq">
                <p:stCondLst>
                  <p:cond evt="onClick" delay="0">
                    <p:tgtEl>
                      <p:spTgt spid="103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034"/>
                                        </p:tgtEl>
                                      </p:cBhvr>
                                    </p:animEffect>
                                    <p:set>
                                      <p:cBhvr>
                                        <p:cTn id="56" dur="1" fill="hold">
                                          <p:stCondLst>
                                            <p:cond delay="499"/>
                                          </p:stCondLst>
                                        </p:cTn>
                                        <p:tgtEl>
                                          <p:spTgt spid="10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p:stCondLst>
                              <p:cond delay="500"/>
                            </p:stCondLst>
                            <p:childTnLst>
                              <p:par>
                                <p:cTn id="63" presetID="22" presetClass="entr" presetSubtype="4"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down)">
                                      <p:cBhvr>
                                        <p:cTn id="65" dur="500"/>
                                        <p:tgtEl>
                                          <p:spTgt spid="25"/>
                                        </p:tgtEl>
                                      </p:cBhvr>
                                    </p:animEffect>
                                  </p:childTnLst>
                                </p:cTn>
                              </p:par>
                            </p:childTnLst>
                          </p:cTn>
                        </p:par>
                      </p:childTnLst>
                    </p:cTn>
                  </p:par>
                </p:childTnLst>
              </p:cTn>
              <p:nextCondLst>
                <p:cond evt="onClick" delay="0">
                  <p:tgtEl>
                    <p:spTgt spid="1034"/>
                  </p:tgtEl>
                </p:cond>
              </p:nextCondLst>
            </p:seq>
            <p:seq concurrent="1" nextAc="seek">
              <p:cTn id="66" restart="whenNotActive" fill="hold" evtFilter="cancelBubble" nodeType="interactiveSeq">
                <p:stCondLst>
                  <p:cond evt="onClick" delay="0">
                    <p:tgtEl>
                      <p:spTgt spid="103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36"/>
                                        </p:tgtEl>
                                      </p:cBhvr>
                                    </p:animEffect>
                                    <p:set>
                                      <p:cBhvr>
                                        <p:cTn id="71" dur="1" fill="hold">
                                          <p:stCondLst>
                                            <p:cond delay="499"/>
                                          </p:stCondLst>
                                        </p:cTn>
                                        <p:tgtEl>
                                          <p:spTgt spid="103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childTnLst>
                          </p:cTn>
                        </p:par>
                        <p:par>
                          <p:cTn id="75" fill="hold">
                            <p:stCondLst>
                              <p:cond delay="500"/>
                            </p:stCondLst>
                            <p:childTnLst>
                              <p:par>
                                <p:cTn id="76" presetID="22" presetClass="entr" presetSubtype="4"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childTnLst>
              </p:cTn>
              <p:nextCondLst>
                <p:cond evt="onClick" delay="0">
                  <p:tgtEl>
                    <p:spTgt spid="1036"/>
                  </p:tgtEl>
                </p:cond>
              </p:nextCondLst>
            </p:seq>
          </p:childTnLst>
        </p:cTn>
      </p:par>
    </p:tnLst>
    <p:bldLst>
      <p:bldP spid="6" grpId="0" animBg="1"/>
      <p:bldP spid="6" grpId="1" animBg="1"/>
      <p:bldP spid="16" grpId="0" animBg="1"/>
      <p:bldP spid="16" grpId="1" animBg="1"/>
      <p:bldP spid="17" grpId="0" animBg="1"/>
      <p:bldP spid="17" grpId="1" animBg="1"/>
      <p:bldP spid="18" grpId="0" uiExpand="1"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702673" y="1134705"/>
            <a:ext cx="8609512" cy="523220"/>
          </a:xfrm>
          <a:prstGeom prst="rect">
            <a:avLst/>
          </a:prstGeom>
          <a:noFill/>
        </p:spPr>
        <p:txBody>
          <a:bodyPr wrap="square" rtlCol="0">
            <a:spAutoFit/>
          </a:bodyPr>
          <a:lstStyle/>
          <a:p>
            <a:pPr lvl="0" algn="just"/>
            <a:r>
              <a:rPr lang="en-US" sz="2800">
                <a:latin typeface="Calibri" panose="020F0502020204030204" pitchFamily="34" charset="0"/>
                <a:cs typeface="Calibri" panose="020F0502020204030204" pitchFamily="34" charset="0"/>
              </a:rPr>
              <a:t>Câu có mấy bộ phận chính? Đó là những bộ phận nào?</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TextBox 2">
            <a:extLst>
              <a:ext uri="{FF2B5EF4-FFF2-40B4-BE49-F238E27FC236}">
                <a16:creationId xmlns:a16="http://schemas.microsoft.com/office/drawing/2014/main" id="{BDF6E586-1A38-DA80-1ECF-D7F3FF726BF5}"/>
              </a:ext>
            </a:extLst>
          </p:cNvPr>
          <p:cNvSpPr txBox="1"/>
          <p:nvPr/>
        </p:nvSpPr>
        <p:spPr>
          <a:xfrm>
            <a:off x="2073356" y="2168559"/>
            <a:ext cx="4997288" cy="954107"/>
          </a:xfrm>
          <a:prstGeom prst="rect">
            <a:avLst/>
          </a:prstGeom>
          <a:noFill/>
        </p:spPr>
        <p:txBody>
          <a:bodyPr wrap="square" rtlCol="0">
            <a:spAutoFit/>
          </a:bodyPr>
          <a:lstStyle/>
          <a:p>
            <a:pPr lvl="0" algn="ctr"/>
            <a:r>
              <a:rPr lang="en-US" sz="2800" i="1">
                <a:solidFill>
                  <a:srgbClr val="FF0000"/>
                </a:solidFill>
                <a:latin typeface="Calibri" panose="020F0502020204030204" pitchFamily="34" charset="0"/>
                <a:cs typeface="Calibri" panose="020F0502020204030204" pitchFamily="34" charset="0"/>
              </a:rPr>
              <a:t>Câu có hai bộ phận chính đó là chủ ngữ và vị ngữ.</a:t>
            </a:r>
            <a:endParaRPr kumimoji="0" lang="en-US" sz="2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4" name="Arrow: Left 3">
            <a:hlinkClick r:id="rId5" action="ppaction://hlinksldjump"/>
            <a:extLst>
              <a:ext uri="{FF2B5EF4-FFF2-40B4-BE49-F238E27FC236}">
                <a16:creationId xmlns:a16="http://schemas.microsoft.com/office/drawing/2014/main" id="{E31DD67C-20AA-AC60-D6D8-7C195028977C}"/>
              </a:ext>
            </a:extLst>
          </p:cNvPr>
          <p:cNvSpPr/>
          <p:nvPr/>
        </p:nvSpPr>
        <p:spPr>
          <a:xfrm>
            <a:off x="464457" y="4180114"/>
            <a:ext cx="696686" cy="391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m-thanh-tra-loi-dung-www_nhacchuongvui_com">
            <a:hlinkClick r:id="" action="ppaction://media"/>
            <a:extLst>
              <a:ext uri="{FF2B5EF4-FFF2-40B4-BE49-F238E27FC236}">
                <a16:creationId xmlns:a16="http://schemas.microsoft.com/office/drawing/2014/main" id="{909A81FA-7D4E-AC55-97CB-6B03D5FD4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0686" y="829905"/>
            <a:ext cx="609600" cy="609600"/>
          </a:xfrm>
          <a:prstGeom prst="rect">
            <a:avLst/>
          </a:prstGeom>
        </p:spPr>
      </p:pic>
    </p:spTree>
    <p:extLst>
      <p:ext uri="{BB962C8B-B14F-4D97-AF65-F5344CB8AC3E}">
        <p14:creationId xmlns:p14="http://schemas.microsoft.com/office/powerpoint/2010/main" val="3509727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 presetClass="mediacall" presetSubtype="0" fill="hold" nodeType="withEffect">
                                  <p:stCondLst>
                                    <p:cond delay="0"/>
                                  </p:stCondLst>
                                  <p:childTnLst>
                                    <p:cmd type="call" cmd="playFrom(0.0)">
                                      <p:cBhvr>
                                        <p:cTn id="23"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15"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073356" y="1206830"/>
            <a:ext cx="8609512" cy="954107"/>
          </a:xfrm>
          <a:prstGeom prst="rect">
            <a:avLst/>
          </a:prstGeom>
          <a:noFill/>
        </p:spPr>
        <p:txBody>
          <a:bodyPr wrap="square" rtlCol="0">
            <a:spAutoFit/>
          </a:bodyPr>
          <a:lstStyle/>
          <a:p>
            <a:pPr lvl="0" algn="just"/>
            <a:r>
              <a:rPr lang="en-US" sz="2800">
                <a:latin typeface="Calibri" panose="020F0502020204030204" pitchFamily="34" charset="0"/>
                <a:cs typeface="Calibri" panose="020F0502020204030204" pitchFamily="34" charset="0"/>
              </a:rPr>
              <a:t>Chủ ngữ có vai trò gì trong câu?</a:t>
            </a:r>
          </a:p>
          <a:p>
            <a:pPr lvl="0" algn="just"/>
            <a:endParaRPr lang="en-US" sz="2800">
              <a:latin typeface="Calibri" panose="020F0502020204030204" pitchFamily="34" charset="0"/>
              <a:cs typeface="Calibri" panose="020F0502020204030204" pitchFamily="34" charset="0"/>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TextBox 2">
            <a:extLst>
              <a:ext uri="{FF2B5EF4-FFF2-40B4-BE49-F238E27FC236}">
                <a16:creationId xmlns:a16="http://schemas.microsoft.com/office/drawing/2014/main" id="{BDF6E586-1A38-DA80-1ECF-D7F3FF726BF5}"/>
              </a:ext>
            </a:extLst>
          </p:cNvPr>
          <p:cNvSpPr txBox="1"/>
          <p:nvPr/>
        </p:nvSpPr>
        <p:spPr>
          <a:xfrm>
            <a:off x="1472106" y="2081260"/>
            <a:ext cx="6684923" cy="1384995"/>
          </a:xfrm>
          <a:prstGeom prst="rect">
            <a:avLst/>
          </a:prstGeom>
          <a:noFill/>
        </p:spPr>
        <p:txBody>
          <a:bodyPr wrap="square" rtlCol="0">
            <a:spAutoFit/>
          </a:bodyPr>
          <a:lstStyle/>
          <a:p>
            <a:pPr lvl="0" algn="ctr"/>
            <a:r>
              <a:rPr lang="vi-VN" sz="2800" i="1">
                <a:solidFill>
                  <a:srgbClr val="FF0000"/>
                </a:solidFill>
                <a:latin typeface="Calibri" panose="020F0502020204030204" pitchFamily="34" charset="0"/>
                <a:cs typeface="Calibri" panose="020F0502020204030204" pitchFamily="34" charset="0"/>
              </a:rPr>
              <a:t>Chủ ngữ của câu là bộ phận chínhcủa câu kể tên sự vật, hiện tượng có hoạt động, tính chất, trạng thái, được miêu tả ở vị ngữ v.v … </a:t>
            </a:r>
          </a:p>
        </p:txBody>
      </p:sp>
      <p:sp>
        <p:nvSpPr>
          <p:cNvPr id="4" name="Arrow: Left 3">
            <a:hlinkClick r:id="rId5" action="ppaction://hlinksldjump"/>
            <a:extLst>
              <a:ext uri="{FF2B5EF4-FFF2-40B4-BE49-F238E27FC236}">
                <a16:creationId xmlns:a16="http://schemas.microsoft.com/office/drawing/2014/main" id="{E31DD67C-20AA-AC60-D6D8-7C195028977C}"/>
              </a:ext>
            </a:extLst>
          </p:cNvPr>
          <p:cNvSpPr/>
          <p:nvPr/>
        </p:nvSpPr>
        <p:spPr>
          <a:xfrm>
            <a:off x="464457" y="4180114"/>
            <a:ext cx="696686" cy="391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Am-thanh-tra-loi-dung-www_nhacchuongvui_com">
            <a:hlinkClick r:id="" action="ppaction://media"/>
            <a:extLst>
              <a:ext uri="{FF2B5EF4-FFF2-40B4-BE49-F238E27FC236}">
                <a16:creationId xmlns:a16="http://schemas.microsoft.com/office/drawing/2014/main" id="{909A81FA-7D4E-AC55-97CB-6B03D5FD4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0686" y="829905"/>
            <a:ext cx="609600" cy="609600"/>
          </a:xfrm>
          <a:prstGeom prst="rect">
            <a:avLst/>
          </a:prstGeom>
        </p:spPr>
      </p:pic>
    </p:spTree>
    <p:extLst>
      <p:ext uri="{BB962C8B-B14F-4D97-AF65-F5344CB8AC3E}">
        <p14:creationId xmlns:p14="http://schemas.microsoft.com/office/powerpoint/2010/main" val="3107253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 presetClass="mediacall" presetSubtype="0" fill="hold" nodeType="withEffect">
                                  <p:stCondLst>
                                    <p:cond delay="0"/>
                                  </p:stCondLst>
                                  <p:childTnLst>
                                    <p:cmd type="call" cmd="playFrom(0.0)">
                                      <p:cBhvr>
                                        <p:cTn id="23"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15" grpId="0" animBg="1"/>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2073356" y="1206830"/>
            <a:ext cx="8609512" cy="523220"/>
          </a:xfrm>
          <a:prstGeom prst="rect">
            <a:avLst/>
          </a:prstGeom>
          <a:noFill/>
        </p:spPr>
        <p:txBody>
          <a:bodyPr wrap="square" rtlCol="0">
            <a:spAutoFit/>
          </a:bodyPr>
          <a:lstStyle/>
          <a:p>
            <a:pPr lvl="0" algn="just"/>
            <a:r>
              <a:rPr lang="en-US" sz="2800">
                <a:latin typeface="Calibri" panose="020F0502020204030204" pitchFamily="34" charset="0"/>
                <a:cs typeface="Calibri" panose="020F0502020204030204" pitchFamily="34" charset="0"/>
              </a:rPr>
              <a:t>Vị ngữ có vai trò gì trong câu?</a:t>
            </a:r>
            <a:endPar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TextBox 2">
            <a:extLst>
              <a:ext uri="{FF2B5EF4-FFF2-40B4-BE49-F238E27FC236}">
                <a16:creationId xmlns:a16="http://schemas.microsoft.com/office/drawing/2014/main" id="{BDF6E586-1A38-DA80-1ECF-D7F3FF726BF5}"/>
              </a:ext>
            </a:extLst>
          </p:cNvPr>
          <p:cNvSpPr txBox="1"/>
          <p:nvPr/>
        </p:nvSpPr>
        <p:spPr>
          <a:xfrm>
            <a:off x="1030514" y="1832844"/>
            <a:ext cx="7329715" cy="1815882"/>
          </a:xfrm>
          <a:prstGeom prst="rect">
            <a:avLst/>
          </a:prstGeom>
          <a:noFill/>
        </p:spPr>
        <p:txBody>
          <a:bodyPr wrap="square" rtlCol="0">
            <a:spAutoFit/>
          </a:bodyPr>
          <a:lstStyle/>
          <a:p>
            <a:pPr lvl="0" algn="ctr"/>
            <a:r>
              <a:rPr lang="vi-VN" sz="2800" i="1">
                <a:solidFill>
                  <a:srgbClr val="FF0000"/>
                </a:solidFill>
                <a:latin typeface="Calibri" panose="020F0502020204030204" pitchFamily="34" charset="0"/>
                <a:cs typeface="Calibri" panose="020F0502020204030204" pitchFamily="34" charset="0"/>
              </a:rPr>
              <a:t>Vị ngữ là bộ phận chính trong câu, thường đứng sau chủ ngữ và thường chỉ về các bản chất, hành động, tính chất, đặc điểm của sự vật, sự việc. Vị ngữ có thể là 1 cụm chủ – vị hoặc một cụm từ</a:t>
            </a:r>
            <a:endParaRPr kumimoji="0" lang="vi-VN" sz="2800" b="0" i="1"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4" name="Arrow: Left 3">
            <a:hlinkClick r:id="rId5" action="ppaction://hlinksldjump"/>
            <a:extLst>
              <a:ext uri="{FF2B5EF4-FFF2-40B4-BE49-F238E27FC236}">
                <a16:creationId xmlns:a16="http://schemas.microsoft.com/office/drawing/2014/main" id="{E31DD67C-20AA-AC60-D6D8-7C195028977C}"/>
              </a:ext>
            </a:extLst>
          </p:cNvPr>
          <p:cNvSpPr/>
          <p:nvPr/>
        </p:nvSpPr>
        <p:spPr>
          <a:xfrm>
            <a:off x="464457" y="4180114"/>
            <a:ext cx="696686" cy="391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Am-thanh-tra-loi-dung-www_nhacchuongvui_com">
            <a:hlinkClick r:id="" action="ppaction://media"/>
            <a:extLst>
              <a:ext uri="{FF2B5EF4-FFF2-40B4-BE49-F238E27FC236}">
                <a16:creationId xmlns:a16="http://schemas.microsoft.com/office/drawing/2014/main" id="{909A81FA-7D4E-AC55-97CB-6B03D5FD4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0686" y="829905"/>
            <a:ext cx="609600" cy="609600"/>
          </a:xfrm>
          <a:prstGeom prst="rect">
            <a:avLst/>
          </a:prstGeom>
        </p:spPr>
      </p:pic>
    </p:spTree>
    <p:extLst>
      <p:ext uri="{BB962C8B-B14F-4D97-AF65-F5344CB8AC3E}">
        <p14:creationId xmlns:p14="http://schemas.microsoft.com/office/powerpoint/2010/main" val="2852451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 presetClass="mediacall" presetSubtype="0" fill="hold" nodeType="withEffect">
                                  <p:stCondLst>
                                    <p:cond delay="0"/>
                                  </p:stCondLst>
                                  <p:childTnLst>
                                    <p:cmd type="call" cmd="playFrom(0.0)">
                                      <p:cBhvr>
                                        <p:cTn id="23"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15"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1A64945-C9AF-DBDC-A6D5-E10F062FACC5}"/>
              </a:ext>
            </a:extLst>
          </p:cNvPr>
          <p:cNvSpPr/>
          <p:nvPr/>
        </p:nvSpPr>
        <p:spPr>
          <a:xfrm>
            <a:off x="246511" y="720489"/>
            <a:ext cx="8650978" cy="3174421"/>
          </a:xfrm>
          <a:custGeom>
            <a:avLst/>
            <a:gdLst>
              <a:gd name="connsiteX0" fmla="*/ 0 w 8650978"/>
              <a:gd name="connsiteY0" fmla="*/ 397787 h 3174421"/>
              <a:gd name="connsiteX1" fmla="*/ 397787 w 8650978"/>
              <a:gd name="connsiteY1" fmla="*/ 0 h 3174421"/>
              <a:gd name="connsiteX2" fmla="*/ 816742 w 8650978"/>
              <a:gd name="connsiteY2" fmla="*/ 0 h 3174421"/>
              <a:gd name="connsiteX3" fmla="*/ 1628467 w 8650978"/>
              <a:gd name="connsiteY3" fmla="*/ 0 h 3174421"/>
              <a:gd name="connsiteX4" fmla="*/ 2283084 w 8650978"/>
              <a:gd name="connsiteY4" fmla="*/ 0 h 3174421"/>
              <a:gd name="connsiteX5" fmla="*/ 2937701 w 8650978"/>
              <a:gd name="connsiteY5" fmla="*/ 0 h 3174421"/>
              <a:gd name="connsiteX6" fmla="*/ 3670872 w 8650978"/>
              <a:gd name="connsiteY6" fmla="*/ 0 h 3174421"/>
              <a:gd name="connsiteX7" fmla="*/ 4325489 w 8650978"/>
              <a:gd name="connsiteY7" fmla="*/ 0 h 3174421"/>
              <a:gd name="connsiteX8" fmla="*/ 4901552 w 8650978"/>
              <a:gd name="connsiteY8" fmla="*/ 0 h 3174421"/>
              <a:gd name="connsiteX9" fmla="*/ 5477615 w 8650978"/>
              <a:gd name="connsiteY9" fmla="*/ 0 h 3174421"/>
              <a:gd name="connsiteX10" fmla="*/ 5896570 w 8650978"/>
              <a:gd name="connsiteY10" fmla="*/ 0 h 3174421"/>
              <a:gd name="connsiteX11" fmla="*/ 6472633 w 8650978"/>
              <a:gd name="connsiteY11" fmla="*/ 0 h 3174421"/>
              <a:gd name="connsiteX12" fmla="*/ 6970142 w 8650978"/>
              <a:gd name="connsiteY12" fmla="*/ 0 h 3174421"/>
              <a:gd name="connsiteX13" fmla="*/ 7389097 w 8650978"/>
              <a:gd name="connsiteY13" fmla="*/ 0 h 3174421"/>
              <a:gd name="connsiteX14" fmla="*/ 8253191 w 8650978"/>
              <a:gd name="connsiteY14" fmla="*/ 0 h 3174421"/>
              <a:gd name="connsiteX15" fmla="*/ 8650978 w 8650978"/>
              <a:gd name="connsiteY15" fmla="*/ 397787 h 3174421"/>
              <a:gd name="connsiteX16" fmla="*/ 8650978 w 8650978"/>
              <a:gd name="connsiteY16" fmla="*/ 968710 h 3174421"/>
              <a:gd name="connsiteX17" fmla="*/ 8650978 w 8650978"/>
              <a:gd name="connsiteY17" fmla="*/ 1563422 h 3174421"/>
              <a:gd name="connsiteX18" fmla="*/ 8650978 w 8650978"/>
              <a:gd name="connsiteY18" fmla="*/ 2134345 h 3174421"/>
              <a:gd name="connsiteX19" fmla="*/ 8650978 w 8650978"/>
              <a:gd name="connsiteY19" fmla="*/ 2776634 h 3174421"/>
              <a:gd name="connsiteX20" fmla="*/ 8253191 w 8650978"/>
              <a:gd name="connsiteY20" fmla="*/ 3174421 h 3174421"/>
              <a:gd name="connsiteX21" fmla="*/ 7677128 w 8650978"/>
              <a:gd name="connsiteY21" fmla="*/ 3174421 h 3174421"/>
              <a:gd name="connsiteX22" fmla="*/ 7179619 w 8650978"/>
              <a:gd name="connsiteY22" fmla="*/ 3174421 h 3174421"/>
              <a:gd name="connsiteX23" fmla="*/ 6760664 w 8650978"/>
              <a:gd name="connsiteY23" fmla="*/ 3174421 h 3174421"/>
              <a:gd name="connsiteX24" fmla="*/ 5948939 w 8650978"/>
              <a:gd name="connsiteY24" fmla="*/ 3174421 h 3174421"/>
              <a:gd name="connsiteX25" fmla="*/ 5451430 w 8650978"/>
              <a:gd name="connsiteY25" fmla="*/ 3174421 h 3174421"/>
              <a:gd name="connsiteX26" fmla="*/ 4953921 w 8650978"/>
              <a:gd name="connsiteY26" fmla="*/ 3174421 h 3174421"/>
              <a:gd name="connsiteX27" fmla="*/ 4142196 w 8650978"/>
              <a:gd name="connsiteY27" fmla="*/ 3174421 h 3174421"/>
              <a:gd name="connsiteX28" fmla="*/ 3723241 w 8650978"/>
              <a:gd name="connsiteY28" fmla="*/ 3174421 h 3174421"/>
              <a:gd name="connsiteX29" fmla="*/ 2990070 w 8650978"/>
              <a:gd name="connsiteY29" fmla="*/ 3174421 h 3174421"/>
              <a:gd name="connsiteX30" fmla="*/ 2335453 w 8650978"/>
              <a:gd name="connsiteY30" fmla="*/ 3174421 h 3174421"/>
              <a:gd name="connsiteX31" fmla="*/ 1602282 w 8650978"/>
              <a:gd name="connsiteY31" fmla="*/ 3174421 h 3174421"/>
              <a:gd name="connsiteX32" fmla="*/ 397787 w 8650978"/>
              <a:gd name="connsiteY32" fmla="*/ 3174421 h 3174421"/>
              <a:gd name="connsiteX33" fmla="*/ 0 w 8650978"/>
              <a:gd name="connsiteY33" fmla="*/ 2776634 h 3174421"/>
              <a:gd name="connsiteX34" fmla="*/ 0 w 8650978"/>
              <a:gd name="connsiteY34" fmla="*/ 2229499 h 3174421"/>
              <a:gd name="connsiteX35" fmla="*/ 0 w 8650978"/>
              <a:gd name="connsiteY35" fmla="*/ 1658576 h 3174421"/>
              <a:gd name="connsiteX36" fmla="*/ 0 w 8650978"/>
              <a:gd name="connsiteY36" fmla="*/ 1087653 h 3174421"/>
              <a:gd name="connsiteX37" fmla="*/ 0 w 8650978"/>
              <a:gd name="connsiteY37" fmla="*/ 397787 h 31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978" h="3174421" fill="none" extrusionOk="0">
                <a:moveTo>
                  <a:pt x="0" y="397787"/>
                </a:moveTo>
                <a:cubicBezTo>
                  <a:pt x="-15784" y="185231"/>
                  <a:pt x="187159" y="-43823"/>
                  <a:pt x="397787" y="0"/>
                </a:cubicBezTo>
                <a:cubicBezTo>
                  <a:pt x="496988" y="14673"/>
                  <a:pt x="722002" y="-4279"/>
                  <a:pt x="816742" y="0"/>
                </a:cubicBezTo>
                <a:cubicBezTo>
                  <a:pt x="911482" y="4279"/>
                  <a:pt x="1231631" y="-26375"/>
                  <a:pt x="1628467" y="0"/>
                </a:cubicBezTo>
                <a:cubicBezTo>
                  <a:pt x="2025304" y="26375"/>
                  <a:pt x="1978292" y="-3706"/>
                  <a:pt x="2283084" y="0"/>
                </a:cubicBezTo>
                <a:cubicBezTo>
                  <a:pt x="2587876" y="3706"/>
                  <a:pt x="2643112" y="-14520"/>
                  <a:pt x="2937701" y="0"/>
                </a:cubicBezTo>
                <a:cubicBezTo>
                  <a:pt x="3232290" y="14520"/>
                  <a:pt x="3461050" y="-3010"/>
                  <a:pt x="3670872" y="0"/>
                </a:cubicBezTo>
                <a:cubicBezTo>
                  <a:pt x="3880694" y="3010"/>
                  <a:pt x="4130330" y="15363"/>
                  <a:pt x="4325489" y="0"/>
                </a:cubicBezTo>
                <a:cubicBezTo>
                  <a:pt x="4520648" y="-15363"/>
                  <a:pt x="4664196" y="9923"/>
                  <a:pt x="4901552" y="0"/>
                </a:cubicBezTo>
                <a:cubicBezTo>
                  <a:pt x="5138908" y="-9923"/>
                  <a:pt x="5340710" y="-11537"/>
                  <a:pt x="5477615" y="0"/>
                </a:cubicBezTo>
                <a:cubicBezTo>
                  <a:pt x="5614520" y="11537"/>
                  <a:pt x="5687448" y="16625"/>
                  <a:pt x="5896570" y="0"/>
                </a:cubicBezTo>
                <a:cubicBezTo>
                  <a:pt x="6105692" y="-16625"/>
                  <a:pt x="6329319" y="2935"/>
                  <a:pt x="6472633" y="0"/>
                </a:cubicBezTo>
                <a:cubicBezTo>
                  <a:pt x="6615947" y="-2935"/>
                  <a:pt x="6728567" y="8710"/>
                  <a:pt x="6970142" y="0"/>
                </a:cubicBezTo>
                <a:cubicBezTo>
                  <a:pt x="7211717" y="-8710"/>
                  <a:pt x="7260566" y="-7285"/>
                  <a:pt x="7389097" y="0"/>
                </a:cubicBezTo>
                <a:cubicBezTo>
                  <a:pt x="7517628" y="7285"/>
                  <a:pt x="8079252" y="-34905"/>
                  <a:pt x="8253191" y="0"/>
                </a:cubicBezTo>
                <a:cubicBezTo>
                  <a:pt x="8449270" y="2007"/>
                  <a:pt x="8662280" y="180516"/>
                  <a:pt x="8650978" y="397787"/>
                </a:cubicBezTo>
                <a:cubicBezTo>
                  <a:pt x="8679187" y="527339"/>
                  <a:pt x="8631937" y="823573"/>
                  <a:pt x="8650978" y="968710"/>
                </a:cubicBezTo>
                <a:cubicBezTo>
                  <a:pt x="8670019" y="1113847"/>
                  <a:pt x="8638953" y="1280920"/>
                  <a:pt x="8650978" y="1563422"/>
                </a:cubicBezTo>
                <a:cubicBezTo>
                  <a:pt x="8663003" y="1845924"/>
                  <a:pt x="8638274" y="1957723"/>
                  <a:pt x="8650978" y="2134345"/>
                </a:cubicBezTo>
                <a:cubicBezTo>
                  <a:pt x="8663682" y="2310967"/>
                  <a:pt x="8660867" y="2547405"/>
                  <a:pt x="8650978" y="2776634"/>
                </a:cubicBezTo>
                <a:cubicBezTo>
                  <a:pt x="8664339" y="2961513"/>
                  <a:pt x="8439941" y="3193869"/>
                  <a:pt x="8253191" y="3174421"/>
                </a:cubicBezTo>
                <a:cubicBezTo>
                  <a:pt x="8068912" y="3167292"/>
                  <a:pt x="7845933" y="3154043"/>
                  <a:pt x="7677128" y="3174421"/>
                </a:cubicBezTo>
                <a:cubicBezTo>
                  <a:pt x="7508323" y="3194799"/>
                  <a:pt x="7301653" y="3179746"/>
                  <a:pt x="7179619" y="3174421"/>
                </a:cubicBezTo>
                <a:cubicBezTo>
                  <a:pt x="7057585" y="3169096"/>
                  <a:pt x="6848413" y="3156510"/>
                  <a:pt x="6760664" y="3174421"/>
                </a:cubicBezTo>
                <a:cubicBezTo>
                  <a:pt x="6672916" y="3192332"/>
                  <a:pt x="6300359" y="3212076"/>
                  <a:pt x="5948939" y="3174421"/>
                </a:cubicBezTo>
                <a:cubicBezTo>
                  <a:pt x="5597519" y="3136766"/>
                  <a:pt x="5660210" y="3167292"/>
                  <a:pt x="5451430" y="3174421"/>
                </a:cubicBezTo>
                <a:cubicBezTo>
                  <a:pt x="5242650" y="3181550"/>
                  <a:pt x="5115511" y="3152538"/>
                  <a:pt x="4953921" y="3174421"/>
                </a:cubicBezTo>
                <a:cubicBezTo>
                  <a:pt x="4792331" y="3196304"/>
                  <a:pt x="4401809" y="3152543"/>
                  <a:pt x="4142196" y="3174421"/>
                </a:cubicBezTo>
                <a:cubicBezTo>
                  <a:pt x="3882583" y="3196299"/>
                  <a:pt x="3879178" y="3194127"/>
                  <a:pt x="3723241" y="3174421"/>
                </a:cubicBezTo>
                <a:cubicBezTo>
                  <a:pt x="3567304" y="3154715"/>
                  <a:pt x="3349003" y="3162977"/>
                  <a:pt x="2990070" y="3174421"/>
                </a:cubicBezTo>
                <a:cubicBezTo>
                  <a:pt x="2631137" y="3185865"/>
                  <a:pt x="2478394" y="3198419"/>
                  <a:pt x="2335453" y="3174421"/>
                </a:cubicBezTo>
                <a:cubicBezTo>
                  <a:pt x="2192512" y="3150423"/>
                  <a:pt x="1854146" y="3201298"/>
                  <a:pt x="1602282" y="3174421"/>
                </a:cubicBezTo>
                <a:cubicBezTo>
                  <a:pt x="1350418" y="3147544"/>
                  <a:pt x="868197" y="3129824"/>
                  <a:pt x="397787" y="3174421"/>
                </a:cubicBezTo>
                <a:cubicBezTo>
                  <a:pt x="184917" y="3223005"/>
                  <a:pt x="-33285" y="2991012"/>
                  <a:pt x="0" y="2776634"/>
                </a:cubicBezTo>
                <a:cubicBezTo>
                  <a:pt x="9785" y="2570615"/>
                  <a:pt x="11419" y="2482880"/>
                  <a:pt x="0" y="2229499"/>
                </a:cubicBezTo>
                <a:cubicBezTo>
                  <a:pt x="-11419" y="1976119"/>
                  <a:pt x="15059" y="1789861"/>
                  <a:pt x="0" y="1658576"/>
                </a:cubicBezTo>
                <a:cubicBezTo>
                  <a:pt x="-15059" y="1527291"/>
                  <a:pt x="97" y="1248697"/>
                  <a:pt x="0" y="1087653"/>
                </a:cubicBezTo>
                <a:cubicBezTo>
                  <a:pt x="-97" y="926609"/>
                  <a:pt x="-14630" y="618453"/>
                  <a:pt x="0" y="397787"/>
                </a:cubicBezTo>
                <a:close/>
              </a:path>
              <a:path w="8650978" h="3174421" stroke="0" extrusionOk="0">
                <a:moveTo>
                  <a:pt x="0" y="397787"/>
                </a:moveTo>
                <a:cubicBezTo>
                  <a:pt x="290" y="186976"/>
                  <a:pt x="180580" y="4441"/>
                  <a:pt x="397787" y="0"/>
                </a:cubicBezTo>
                <a:cubicBezTo>
                  <a:pt x="595016" y="-36277"/>
                  <a:pt x="903058" y="-27466"/>
                  <a:pt x="1130958" y="0"/>
                </a:cubicBezTo>
                <a:cubicBezTo>
                  <a:pt x="1358858" y="27466"/>
                  <a:pt x="1422086" y="-4735"/>
                  <a:pt x="1628467" y="0"/>
                </a:cubicBezTo>
                <a:cubicBezTo>
                  <a:pt x="1834848" y="4735"/>
                  <a:pt x="1933459" y="24810"/>
                  <a:pt x="2125976" y="0"/>
                </a:cubicBezTo>
                <a:cubicBezTo>
                  <a:pt x="2318493" y="-24810"/>
                  <a:pt x="2514181" y="577"/>
                  <a:pt x="2859147" y="0"/>
                </a:cubicBezTo>
                <a:cubicBezTo>
                  <a:pt x="3204113" y="-577"/>
                  <a:pt x="3239237" y="12600"/>
                  <a:pt x="3435210" y="0"/>
                </a:cubicBezTo>
                <a:cubicBezTo>
                  <a:pt x="3631183" y="-12600"/>
                  <a:pt x="3914925" y="-36314"/>
                  <a:pt x="4246935" y="0"/>
                </a:cubicBezTo>
                <a:cubicBezTo>
                  <a:pt x="4578946" y="36314"/>
                  <a:pt x="4671641" y="-39402"/>
                  <a:pt x="5058660" y="0"/>
                </a:cubicBezTo>
                <a:cubicBezTo>
                  <a:pt x="5445679" y="39402"/>
                  <a:pt x="5550610" y="32669"/>
                  <a:pt x="5791831" y="0"/>
                </a:cubicBezTo>
                <a:cubicBezTo>
                  <a:pt x="6033052" y="-32669"/>
                  <a:pt x="6125087" y="21014"/>
                  <a:pt x="6289340" y="0"/>
                </a:cubicBezTo>
                <a:cubicBezTo>
                  <a:pt x="6453593" y="-21014"/>
                  <a:pt x="6587418" y="-15113"/>
                  <a:pt x="6708295" y="0"/>
                </a:cubicBezTo>
                <a:cubicBezTo>
                  <a:pt x="6829173" y="15113"/>
                  <a:pt x="7302093" y="5486"/>
                  <a:pt x="7520020" y="0"/>
                </a:cubicBezTo>
                <a:cubicBezTo>
                  <a:pt x="7737948" y="-5486"/>
                  <a:pt x="7901035" y="-21218"/>
                  <a:pt x="8253191" y="0"/>
                </a:cubicBezTo>
                <a:cubicBezTo>
                  <a:pt x="8476919" y="-52334"/>
                  <a:pt x="8635960" y="149591"/>
                  <a:pt x="8650978" y="397787"/>
                </a:cubicBezTo>
                <a:cubicBezTo>
                  <a:pt x="8671661" y="522069"/>
                  <a:pt x="8674040" y="682825"/>
                  <a:pt x="8650978" y="921133"/>
                </a:cubicBezTo>
                <a:cubicBezTo>
                  <a:pt x="8627916" y="1159441"/>
                  <a:pt x="8635806" y="1272683"/>
                  <a:pt x="8650978" y="1563422"/>
                </a:cubicBezTo>
                <a:cubicBezTo>
                  <a:pt x="8666150" y="1854161"/>
                  <a:pt x="8675435" y="1907478"/>
                  <a:pt x="8650978" y="2134345"/>
                </a:cubicBezTo>
                <a:cubicBezTo>
                  <a:pt x="8626521" y="2361212"/>
                  <a:pt x="8637708" y="2573825"/>
                  <a:pt x="8650978" y="2776634"/>
                </a:cubicBezTo>
                <a:cubicBezTo>
                  <a:pt x="8611253" y="3021246"/>
                  <a:pt x="8475799" y="3136645"/>
                  <a:pt x="8253191" y="3174421"/>
                </a:cubicBezTo>
                <a:cubicBezTo>
                  <a:pt x="8105910" y="3174925"/>
                  <a:pt x="7799638" y="3158395"/>
                  <a:pt x="7598574" y="3174421"/>
                </a:cubicBezTo>
                <a:cubicBezTo>
                  <a:pt x="7397510" y="3190447"/>
                  <a:pt x="7314075" y="3187992"/>
                  <a:pt x="7101065" y="3174421"/>
                </a:cubicBezTo>
                <a:cubicBezTo>
                  <a:pt x="6888055" y="3160850"/>
                  <a:pt x="6829581" y="3177401"/>
                  <a:pt x="6603556" y="3174421"/>
                </a:cubicBezTo>
                <a:cubicBezTo>
                  <a:pt x="6377531" y="3171441"/>
                  <a:pt x="6014317" y="3174037"/>
                  <a:pt x="5791831" y="3174421"/>
                </a:cubicBezTo>
                <a:cubicBezTo>
                  <a:pt x="5569345" y="3174805"/>
                  <a:pt x="5350199" y="3180423"/>
                  <a:pt x="5215768" y="3174421"/>
                </a:cubicBezTo>
                <a:cubicBezTo>
                  <a:pt x="5081337" y="3168419"/>
                  <a:pt x="4659773" y="3171750"/>
                  <a:pt x="4404043" y="3174421"/>
                </a:cubicBezTo>
                <a:cubicBezTo>
                  <a:pt x="4148314" y="3177092"/>
                  <a:pt x="3980504" y="3136526"/>
                  <a:pt x="3592318" y="3174421"/>
                </a:cubicBezTo>
                <a:cubicBezTo>
                  <a:pt x="3204132" y="3212316"/>
                  <a:pt x="3181695" y="3150511"/>
                  <a:pt x="3016255" y="3174421"/>
                </a:cubicBezTo>
                <a:cubicBezTo>
                  <a:pt x="2850815" y="3198331"/>
                  <a:pt x="2695573" y="3157508"/>
                  <a:pt x="2597300" y="3174421"/>
                </a:cubicBezTo>
                <a:cubicBezTo>
                  <a:pt x="2499027" y="3191334"/>
                  <a:pt x="2313614" y="3170122"/>
                  <a:pt x="2099791" y="3174421"/>
                </a:cubicBezTo>
                <a:cubicBezTo>
                  <a:pt x="1885968" y="3178720"/>
                  <a:pt x="1772420" y="3188822"/>
                  <a:pt x="1602282" y="3174421"/>
                </a:cubicBezTo>
                <a:cubicBezTo>
                  <a:pt x="1432144" y="3160020"/>
                  <a:pt x="843847" y="3140891"/>
                  <a:pt x="397787" y="3174421"/>
                </a:cubicBezTo>
                <a:cubicBezTo>
                  <a:pt x="182004" y="3178927"/>
                  <a:pt x="10228" y="2984266"/>
                  <a:pt x="0" y="2776634"/>
                </a:cubicBezTo>
                <a:cubicBezTo>
                  <a:pt x="6422" y="2556599"/>
                  <a:pt x="-11589" y="2338160"/>
                  <a:pt x="0" y="2205711"/>
                </a:cubicBezTo>
                <a:cubicBezTo>
                  <a:pt x="11589" y="2073262"/>
                  <a:pt x="-13726" y="1939916"/>
                  <a:pt x="0" y="1682364"/>
                </a:cubicBezTo>
                <a:cubicBezTo>
                  <a:pt x="13726" y="1424812"/>
                  <a:pt x="-7364" y="1354185"/>
                  <a:pt x="0" y="1159018"/>
                </a:cubicBezTo>
                <a:cubicBezTo>
                  <a:pt x="7364" y="963851"/>
                  <a:pt x="30992" y="565942"/>
                  <a:pt x="0" y="39778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28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107A451F-A2D4-C30F-3B60-B1DDFED5ED44}"/>
              </a:ext>
            </a:extLst>
          </p:cNvPr>
          <p:cNvSpPr txBox="1"/>
          <p:nvPr/>
        </p:nvSpPr>
        <p:spPr>
          <a:xfrm>
            <a:off x="1521813" y="1134705"/>
            <a:ext cx="8609512" cy="523220"/>
          </a:xfrm>
          <a:prstGeom prst="rect">
            <a:avLst/>
          </a:prstGeom>
          <a:noFill/>
        </p:spPr>
        <p:txBody>
          <a:bodyPr wrap="square" rtlCol="0">
            <a:spAutoFit/>
          </a:bodyPr>
          <a:lstStyle/>
          <a:p>
            <a:pPr lvl="0" algn="just"/>
            <a:r>
              <a:rPr lang="en-US" sz="2800">
                <a:latin typeface="Calibri" panose="020F0502020204030204" pitchFamily="34" charset="0"/>
                <a:cs typeface="Calibri" panose="020F0502020204030204" pitchFamily="34" charset="0"/>
              </a:rPr>
              <a:t>Em hãy nêu tác dụng của dấu gạch ngang</a:t>
            </a:r>
            <a:endParaRPr kumimoji="0" lang="en-US"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2046" name="Google Shape;2046;p56"/>
          <p:cNvGrpSpPr/>
          <p:nvPr/>
        </p:nvGrpSpPr>
        <p:grpSpPr>
          <a:xfrm rot="21402344" flipH="1">
            <a:off x="6643577" y="3771291"/>
            <a:ext cx="3229666" cy="1762708"/>
            <a:chOff x="-319248" y="4078456"/>
            <a:chExt cx="2600138" cy="1276462"/>
          </a:xfrm>
        </p:grpSpPr>
        <p:sp>
          <p:nvSpPr>
            <p:cNvPr id="2047" name="Google Shape;2047;p56"/>
            <p:cNvSpPr/>
            <p:nvPr/>
          </p:nvSpPr>
          <p:spPr>
            <a:xfrm rot="-153522" flipH="1">
              <a:off x="-232326" y="4251254"/>
              <a:ext cx="2426035" cy="930297"/>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chemeClr val="lt1"/>
            </a:solidFill>
            <a:ln w="1524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48" name="Google Shape;2048;p56"/>
            <p:cNvGrpSpPr/>
            <p:nvPr/>
          </p:nvGrpSpPr>
          <p:grpSpPr>
            <a:xfrm rot="163082" flipH="1">
              <a:off x="-293259" y="4138223"/>
              <a:ext cx="2548161" cy="1156927"/>
              <a:chOff x="1517892" y="3035497"/>
              <a:chExt cx="661751" cy="358923"/>
            </a:xfrm>
          </p:grpSpPr>
          <p:sp>
            <p:nvSpPr>
              <p:cNvPr id="2049" name="Google Shape;2049;p56"/>
              <p:cNvSpPr/>
              <p:nvPr/>
            </p:nvSpPr>
            <p:spPr>
              <a:xfrm rot="377868">
                <a:off x="1531778" y="3072785"/>
                <a:ext cx="631172" cy="28788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2050;p56"/>
              <p:cNvSpPr/>
              <p:nvPr/>
            </p:nvSpPr>
            <p:spPr>
              <a:xfrm rot="377868">
                <a:off x="1531898" y="3069526"/>
                <a:ext cx="635072" cy="266009"/>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TextBox 2">
            <a:extLst>
              <a:ext uri="{FF2B5EF4-FFF2-40B4-BE49-F238E27FC236}">
                <a16:creationId xmlns:a16="http://schemas.microsoft.com/office/drawing/2014/main" id="{BDF6E586-1A38-DA80-1ECF-D7F3FF726BF5}"/>
              </a:ext>
            </a:extLst>
          </p:cNvPr>
          <p:cNvSpPr txBox="1"/>
          <p:nvPr/>
        </p:nvSpPr>
        <p:spPr>
          <a:xfrm>
            <a:off x="1030514" y="1832844"/>
            <a:ext cx="7329715" cy="1384995"/>
          </a:xfrm>
          <a:prstGeom prst="rect">
            <a:avLst/>
          </a:prstGeom>
          <a:noFill/>
        </p:spPr>
        <p:txBody>
          <a:bodyPr wrap="square" rtlCol="0">
            <a:spAutoFit/>
          </a:bodyPr>
          <a:lstStyle/>
          <a:p>
            <a:pPr lvl="0" algn="ctr"/>
            <a:r>
              <a:rPr lang="vi-VN" sz="2800" i="1">
                <a:solidFill>
                  <a:srgbClr val="FF0000"/>
                </a:solidFill>
                <a:latin typeface="Calibri" panose="020F0502020204030204" pitchFamily="34" charset="0"/>
                <a:cs typeface="Calibri" panose="020F0502020204030204" pitchFamily="34" charset="0"/>
              </a:rPr>
              <a:t>Dấu gạch ngang được dùng trong đầu mục liệt kê, cụm liên danh, liên số, đánh dấu phần chú thích, đánh dấu lời nói trực tiếp của nhân vật.</a:t>
            </a:r>
            <a:endParaRPr kumimoji="0" lang="vi-VN" sz="2800" b="0" i="1"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4" name="Arrow: Left 3">
            <a:hlinkClick r:id="rId5" action="ppaction://hlinksldjump"/>
            <a:extLst>
              <a:ext uri="{FF2B5EF4-FFF2-40B4-BE49-F238E27FC236}">
                <a16:creationId xmlns:a16="http://schemas.microsoft.com/office/drawing/2014/main" id="{E31DD67C-20AA-AC60-D6D8-7C195028977C}"/>
              </a:ext>
            </a:extLst>
          </p:cNvPr>
          <p:cNvSpPr/>
          <p:nvPr/>
        </p:nvSpPr>
        <p:spPr>
          <a:xfrm>
            <a:off x="464457" y="4180114"/>
            <a:ext cx="696686" cy="3918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Am-thanh-tra-loi-dung-www_nhacchuongvui_com">
            <a:hlinkClick r:id="" action="ppaction://media"/>
            <a:extLst>
              <a:ext uri="{FF2B5EF4-FFF2-40B4-BE49-F238E27FC236}">
                <a16:creationId xmlns:a16="http://schemas.microsoft.com/office/drawing/2014/main" id="{909A81FA-7D4E-AC55-97CB-6B03D5FD4D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0686" y="829905"/>
            <a:ext cx="609600" cy="609600"/>
          </a:xfrm>
          <a:prstGeom prst="rect">
            <a:avLst/>
          </a:prstGeom>
        </p:spPr>
      </p:pic>
    </p:spTree>
    <p:extLst>
      <p:ext uri="{BB962C8B-B14F-4D97-AF65-F5344CB8AC3E}">
        <p14:creationId xmlns:p14="http://schemas.microsoft.com/office/powerpoint/2010/main" val="1479483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 presetClass="mediacall" presetSubtype="0" fill="hold" nodeType="withEffect">
                                  <p:stCondLst>
                                    <p:cond delay="0"/>
                                  </p:stCondLst>
                                  <p:childTnLst>
                                    <p:cmd type="call" cmd="playFrom(0.0)">
                                      <p:cBhvr>
                                        <p:cTn id="23"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15"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7" name="Google Shape;1487;p46"/>
          <p:cNvSpPr/>
          <p:nvPr/>
        </p:nvSpPr>
        <p:spPr>
          <a:xfrm>
            <a:off x="1191338" y="269263"/>
            <a:ext cx="1072969" cy="531477"/>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46"/>
          <p:cNvGrpSpPr/>
          <p:nvPr/>
        </p:nvGrpSpPr>
        <p:grpSpPr>
          <a:xfrm>
            <a:off x="6776809" y="1739861"/>
            <a:ext cx="3268855" cy="3634660"/>
            <a:chOff x="643725" y="936450"/>
            <a:chExt cx="2886059" cy="2783975"/>
          </a:xfrm>
        </p:grpSpPr>
        <p:sp>
          <p:nvSpPr>
            <p:cNvPr id="1491" name="Google Shape;1491;p46"/>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6"/>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6"/>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6"/>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6"/>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6"/>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6"/>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6"/>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6"/>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6"/>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6"/>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6"/>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6"/>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6"/>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6"/>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6"/>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6"/>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6"/>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6"/>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6"/>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6"/>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6"/>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6"/>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6"/>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6"/>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6"/>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6"/>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6"/>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6"/>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6"/>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6"/>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6"/>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6"/>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6"/>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6"/>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6"/>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6"/>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6"/>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6"/>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6"/>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6"/>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6"/>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6"/>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6"/>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6"/>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6"/>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6"/>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6"/>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6"/>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6"/>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6"/>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6"/>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6"/>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46"/>
          <p:cNvSpPr/>
          <p:nvPr/>
        </p:nvSpPr>
        <p:spPr>
          <a:xfrm>
            <a:off x="8746278" y="1425835"/>
            <a:ext cx="56" cy="1462"/>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817;p35">
            <a:extLst>
              <a:ext uri="{FF2B5EF4-FFF2-40B4-BE49-F238E27FC236}">
                <a16:creationId xmlns:a16="http://schemas.microsoft.com/office/drawing/2014/main" id="{A1AD30AD-38C6-4D68-8071-705FEC87B3B1}"/>
              </a:ext>
            </a:extLst>
          </p:cNvPr>
          <p:cNvGrpSpPr/>
          <p:nvPr/>
        </p:nvGrpSpPr>
        <p:grpSpPr>
          <a:xfrm rot="-273" flipH="1">
            <a:off x="-417474" y="-46105"/>
            <a:ext cx="1608753" cy="1471876"/>
            <a:chOff x="761688" y="3500250"/>
            <a:chExt cx="1279326" cy="1170478"/>
          </a:xfrm>
        </p:grpSpPr>
        <p:sp>
          <p:nvSpPr>
            <p:cNvPr id="76" name="Google Shape;818;p35">
              <a:extLst>
                <a:ext uri="{FF2B5EF4-FFF2-40B4-BE49-F238E27FC236}">
                  <a16:creationId xmlns:a16="http://schemas.microsoft.com/office/drawing/2014/main" id="{0743099F-D259-4006-A5F2-3F600CB636C1}"/>
                </a:ext>
              </a:extLst>
            </p:cNvPr>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19;p35">
              <a:extLst>
                <a:ext uri="{FF2B5EF4-FFF2-40B4-BE49-F238E27FC236}">
                  <a16:creationId xmlns:a16="http://schemas.microsoft.com/office/drawing/2014/main" id="{1FC77E43-55C3-4167-B330-26D2CD8ED271}"/>
                </a:ext>
              </a:extLst>
            </p:cNvPr>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0;p35">
              <a:extLst>
                <a:ext uri="{FF2B5EF4-FFF2-40B4-BE49-F238E27FC236}">
                  <a16:creationId xmlns:a16="http://schemas.microsoft.com/office/drawing/2014/main" id="{42D54358-A1DF-4C7C-A764-34DD72E99004}"/>
                </a:ext>
              </a:extLst>
            </p:cNvPr>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1486;p46">
            <a:extLst>
              <a:ext uri="{FF2B5EF4-FFF2-40B4-BE49-F238E27FC236}">
                <a16:creationId xmlns:a16="http://schemas.microsoft.com/office/drawing/2014/main" id="{8F8D078B-4337-2866-523C-C80778CEC0C5}"/>
              </a:ext>
            </a:extLst>
          </p:cNvPr>
          <p:cNvSpPr/>
          <p:nvPr/>
        </p:nvSpPr>
        <p:spPr>
          <a:xfrm flipH="1">
            <a:off x="1528573" y="276504"/>
            <a:ext cx="5844750" cy="29267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alpha val="4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72EA52F-62DE-3808-0689-C63CA7131E01}"/>
              </a:ext>
            </a:extLst>
          </p:cNvPr>
          <p:cNvSpPr txBox="1"/>
          <p:nvPr/>
        </p:nvSpPr>
        <p:spPr>
          <a:xfrm>
            <a:off x="1610567" y="623479"/>
            <a:ext cx="5816026" cy="2862322"/>
          </a:xfrm>
          <a:prstGeom prst="rect">
            <a:avLst/>
          </a:prstGeom>
          <a:noFill/>
        </p:spPr>
        <p:txBody>
          <a:bodyPr wrap="square" rtlCol="0">
            <a:spAutoFit/>
          </a:bodyPr>
          <a:lstStyle/>
          <a:p>
            <a:pPr algn="ctr"/>
            <a:r>
              <a:rPr lang="en-US" sz="6000" b="1">
                <a:ln w="9525">
                  <a:solidFill>
                    <a:schemeClr val="bg1"/>
                  </a:solidFill>
                  <a:prstDash val="solid"/>
                </a:ln>
                <a:solidFill>
                  <a:srgbClr val="009999"/>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Ôn luyện về câu chủ đề, thành phần chính của câu.</a:t>
            </a:r>
            <a:endParaRPr lang="en-US" sz="6000" b="1" dirty="0">
              <a:ln w="9525">
                <a:solidFill>
                  <a:schemeClr val="bg1"/>
                </a:solidFill>
                <a:prstDash val="solid"/>
              </a:ln>
              <a:solidFill>
                <a:srgbClr val="009999"/>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90"/>
                                        </p:tgtEl>
                                        <p:attrNameLst>
                                          <p:attrName>style.visibility</p:attrName>
                                        </p:attrNameLst>
                                      </p:cBhvr>
                                      <p:to>
                                        <p:strVal val="visible"/>
                                      </p:to>
                                    </p:set>
                                    <p:animEffect transition="in" filter="fade">
                                      <p:cBhvr>
                                        <p:cTn id="7" dur="1000"/>
                                        <p:tgtEl>
                                          <p:spTgt spid="1490"/>
                                        </p:tgtEl>
                                      </p:cBhvr>
                                    </p:animEffect>
                                    <p:anim calcmode="lin" valueType="num">
                                      <p:cBhvr>
                                        <p:cTn id="8" dur="1000" fill="hold"/>
                                        <p:tgtEl>
                                          <p:spTgt spid="1490"/>
                                        </p:tgtEl>
                                        <p:attrNameLst>
                                          <p:attrName>ppt_x</p:attrName>
                                        </p:attrNameLst>
                                      </p:cBhvr>
                                      <p:tavLst>
                                        <p:tav tm="0">
                                          <p:val>
                                            <p:strVal val="#ppt_x"/>
                                          </p:val>
                                        </p:tav>
                                        <p:tav tm="100000">
                                          <p:val>
                                            <p:strVal val="#ppt_x"/>
                                          </p:val>
                                        </p:tav>
                                      </p:tavLst>
                                    </p:anim>
                                    <p:anim calcmode="lin" valueType="num">
                                      <p:cBhvr>
                                        <p:cTn id="9" dur="1000" fill="hold"/>
                                        <p:tgtEl>
                                          <p:spTgt spid="14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2554305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573</TotalTime>
  <Words>1169</Words>
  <Application>Microsoft Office PowerPoint</Application>
  <PresentationFormat>On-screen Show (16:9)</PresentationFormat>
  <Paragraphs>84</Paragraphs>
  <Slides>27</Slides>
  <Notes>25</Notes>
  <HiddenSlides>0</HiddenSlides>
  <MMClips>5</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27</vt:i4>
      </vt:variant>
    </vt:vector>
  </HeadingPairs>
  <TitlesOfParts>
    <vt:vector size="50" baseType="lpstr">
      <vt:lpstr>LNTH-LuoLuoNotangYuanTi 1</vt:lpstr>
      <vt:lpstr>#9Slide02 Noi dung dai</vt:lpstr>
      <vt:lpstr>#9Slide02 Tieu de dai</vt:lpstr>
      <vt:lpstr>#9Slide05 SVNClementine</vt:lpstr>
      <vt:lpstr>#9Slide07 Cadena</vt:lpstr>
      <vt:lpstr>#9Slide07 SVNBango</vt:lpstr>
      <vt:lpstr>Anaheim</vt:lpstr>
      <vt:lpstr>Arial</vt:lpstr>
      <vt:lpstr>Bebas Neue</vt:lpstr>
      <vt:lpstr>Calibri</vt:lpstr>
      <vt:lpstr>Fredoka One</vt:lpstr>
      <vt:lpstr>Hammersmith One</vt:lpstr>
      <vt:lpstr>iCiel Pony</vt:lpstr>
      <vt:lpstr>Quicksand Medium</vt:lpstr>
      <vt:lpstr>Quicksand SemiBold</vt:lpstr>
      <vt:lpstr>SVN-ARCO Typography</vt:lpstr>
      <vt:lpstr>Times New Roman</vt:lpstr>
      <vt:lpstr>UTM Duepuntozero</vt:lpstr>
      <vt:lpstr>UTM Edwardian</vt:lpstr>
      <vt:lpstr>UVN Banh Mi</vt:lpstr>
      <vt:lpstr>Verdana</vt:lpstr>
      <vt:lpstr>Fall Vibes Stickers fo Marketing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modified xsi:type="dcterms:W3CDTF">2023-12-18T14:54:02Z</dcterms:modified>
  <cp:category>9Slide.vn</cp:category>
</cp:coreProperties>
</file>