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20" r:id="rId2"/>
    <p:sldId id="305" r:id="rId3"/>
    <p:sldId id="362" r:id="rId4"/>
    <p:sldId id="363" r:id="rId5"/>
    <p:sldId id="260" r:id="rId6"/>
    <p:sldId id="356" r:id="rId7"/>
    <p:sldId id="361" r:id="rId8"/>
    <p:sldId id="259" r:id="rId9"/>
    <p:sldId id="364" r:id="rId10"/>
    <p:sldId id="365" r:id="rId11"/>
    <p:sldId id="366" r:id="rId12"/>
    <p:sldId id="279" r:id="rId13"/>
    <p:sldId id="360" r:id="rId14"/>
    <p:sldId id="348" r:id="rId15"/>
    <p:sldId id="355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CC"/>
    <a:srgbClr val="CCFFCC"/>
    <a:srgbClr val="CC0099"/>
    <a:srgbClr val="BD037B"/>
    <a:srgbClr val="FFCDEA"/>
    <a:srgbClr val="FF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84CB5C-13B0-4404-9494-2F394BF05A9A}" v="292" dt="2022-08-02T04:39:56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33" d="100"/>
          <a:sy n="33" d="100"/>
        </p:scale>
        <p:origin x="216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9B19D-F69E-4964-B2B8-101C826C6A9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DDCBF-CEA0-4283-8598-11D378A84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48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163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163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014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394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116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294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829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00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45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034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00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7689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45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3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ACE1C-3A15-33A2-80E5-421D05D1D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418D2-0634-AFDA-C112-137522EAF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7952-CA01-4580-B401-33DAEE3F2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8E3FC-5E64-4D21-A14E-FF85C8E87A23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A6E6-65A2-A4E8-3D0F-22915406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942E2-94AB-2B7C-392D-5A3303A46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1E63-470A-495C-B735-C5A1C9CF8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2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7CAE9B2-FB97-3DD0-4FB4-EFB348F0D9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92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A4087052-3725-4366-9B76-81088C121FC0}"/>
              </a:ext>
            </a:extLst>
          </p:cNvPr>
          <p:cNvSpPr txBox="1"/>
          <p:nvPr/>
        </p:nvSpPr>
        <p:spPr>
          <a:xfrm>
            <a:off x="0" y="1896935"/>
            <a:ext cx="8054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iCiel Pony" panose="02000000000000000000" pitchFamily="2" charset="0"/>
                <a:ea typeface="字魂80号-萌趣小鱼体" panose="00000500000000000000" pitchFamily="2" charset="-122"/>
              </a:rPr>
              <a:t>ÔN TẬP GIỮA HỌC </a:t>
            </a:r>
            <a:r>
              <a:rPr lang="en-US" altLang="zh-CN" sz="6000" b="1"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iCiel Pony" panose="02000000000000000000" pitchFamily="2" charset="0"/>
                <a:ea typeface="字魂80号-萌趣小鱼体" panose="00000500000000000000" pitchFamily="2" charset="-122"/>
              </a:rPr>
              <a:t>KÌ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/>
              <a:uLnTx/>
              <a:uFillTx/>
              <a:latin typeface="iCiel Pony" panose="02000000000000000000" pitchFamily="2" charset="0"/>
              <a:ea typeface="字魂80号-萌趣小鱼体" panose="000005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EE494DC-7EDE-4934-B637-0DBB87A9EBD4}"/>
              </a:ext>
            </a:extLst>
          </p:cNvPr>
          <p:cNvSpPr txBox="1"/>
          <p:nvPr/>
        </p:nvSpPr>
        <p:spPr>
          <a:xfrm>
            <a:off x="640033" y="77717"/>
            <a:ext cx="7310014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75723"/>
              </a:solidFill>
              <a:effectLst/>
              <a:uLnTx/>
              <a:uFillTx/>
              <a:latin typeface="UTM Edwardian" panose="02040603050506020204" pitchFamily="18" charset="0"/>
              <a:ea typeface="字魂70号-灵悦黑体"/>
            </a:endParaRPr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E47E92FD-E422-1194-69B1-DCCB53449E99}"/>
              </a:ext>
            </a:extLst>
          </p:cNvPr>
          <p:cNvSpPr txBox="1"/>
          <p:nvPr/>
        </p:nvSpPr>
        <p:spPr>
          <a:xfrm>
            <a:off x="1738878" y="881272"/>
            <a:ext cx="4576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ea typeface="字魂80号-萌趣小鱼体" panose="00000500000000000000" pitchFamily="2" charset="-122"/>
              </a:rPr>
              <a:t>Tiếng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ea typeface="字魂80号-萌趣小鱼体" panose="00000500000000000000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ea typeface="字魂80号-萌趣小鱼体" panose="00000500000000000000" pitchFamily="2" charset="-122"/>
              </a:rPr>
              <a:t>Việt</a:t>
            </a:r>
            <a:endParaRPr kumimoji="0" lang="zh-CN" altLang="en-US" sz="60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  <a:uLnTx/>
              <a:uFillTx/>
              <a:latin typeface="#9Slide05 SVNClementine" panose="020F0502020204030203" pitchFamily="34" charset="0"/>
              <a:ea typeface="字魂80号-萌趣小鱼体" panose="00000500000000000000" pitchFamily="2" charset="-122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F3EC7200-A65A-AF9D-6635-C5F07C1F4667}"/>
              </a:ext>
            </a:extLst>
          </p:cNvPr>
          <p:cNvSpPr txBox="1"/>
          <p:nvPr/>
        </p:nvSpPr>
        <p:spPr>
          <a:xfrm>
            <a:off x="4027337" y="3900819"/>
            <a:ext cx="263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Duepuntozero" panose="02040603050506020204" pitchFamily="18" charset="0"/>
                <a:ea typeface="字魂80号-萌趣小鱼体" panose="00000500000000000000" pitchFamily="2" charset="-122"/>
              </a:rPr>
              <a:t>(</a:t>
            </a:r>
            <a:r>
              <a:rPr lang="en-US" altLang="zh-CN" sz="5400" b="1" noProof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Duepuntozero" panose="02040603050506020204" pitchFamily="18" charset="0"/>
                <a:ea typeface="字魂80号-萌趣小鱼体" panose="00000500000000000000" pitchFamily="2" charset="-122"/>
              </a:rPr>
              <a:t>Tiết</a:t>
            </a:r>
            <a:r>
              <a:rPr lang="en-US" altLang="zh-CN" sz="5400" b="1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Duepuntozero" panose="02040603050506020204" pitchFamily="18" charset="0"/>
                <a:ea typeface="字魂80号-萌趣小鱼体" panose="00000500000000000000" pitchFamily="2" charset="-122"/>
              </a:rPr>
              <a:t> 3)</a:t>
            </a:r>
            <a:endParaRPr kumimoji="0" lang="zh-CN" altLang="en-US" sz="5400" b="1" i="0" u="none" strike="noStrike" kern="1200" normalizeH="0" baseline="0" noProof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UTM Duepuntozero" panose="02040603050506020204" pitchFamily="18" charset="0"/>
              <a:ea typeface="字魂80号-萌趣小鱼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2B460011-3D1C-5DA7-B3A3-8EF6F063DA29}"/>
              </a:ext>
            </a:extLst>
          </p:cNvPr>
          <p:cNvSpPr txBox="1"/>
          <p:nvPr/>
        </p:nvSpPr>
        <p:spPr>
          <a:xfrm>
            <a:off x="-1056117" y="766518"/>
            <a:ext cx="14094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2D2D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Suy nghĩ</a:t>
            </a:r>
            <a:r>
              <a:rPr lang="en-US" sz="6000">
                <a:solidFill>
                  <a:srgbClr val="FF2D2D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, tình cảm của em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2D2D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về trường 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2D2D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CBBA48-65C6-57D3-6B45-D32797B1E58D}"/>
              </a:ext>
            </a:extLst>
          </p:cNvPr>
          <p:cNvGrpSpPr/>
          <p:nvPr/>
        </p:nvGrpSpPr>
        <p:grpSpPr>
          <a:xfrm>
            <a:off x="1876605" y="2499046"/>
            <a:ext cx="3140023" cy="1761223"/>
            <a:chOff x="-2066507" y="3326524"/>
            <a:chExt cx="3140023" cy="176122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1151C99E-5543-2AF6-824B-8D3594875119}"/>
                </a:ext>
              </a:extLst>
            </p:cNvPr>
            <p:cNvSpPr/>
            <p:nvPr/>
          </p:nvSpPr>
          <p:spPr>
            <a:xfrm>
              <a:off x="-2066507" y="3661017"/>
              <a:ext cx="3140023" cy="142673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35594D1-CD14-0688-3296-73B3784FD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755472" y="3326524"/>
              <a:ext cx="2545117" cy="72000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91AB7A7-CECB-5B45-1C0C-360EF3E049AA}"/>
              </a:ext>
            </a:extLst>
          </p:cNvPr>
          <p:cNvGrpSpPr/>
          <p:nvPr/>
        </p:nvGrpSpPr>
        <p:grpSpPr>
          <a:xfrm>
            <a:off x="6992504" y="2352295"/>
            <a:ext cx="3140023" cy="1733502"/>
            <a:chOff x="9051977" y="2906882"/>
            <a:chExt cx="3140023" cy="1733502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0A82B9E7-F80D-96B0-0E06-47FC33A369DD}"/>
                </a:ext>
              </a:extLst>
            </p:cNvPr>
            <p:cNvSpPr/>
            <p:nvPr/>
          </p:nvSpPr>
          <p:spPr>
            <a:xfrm>
              <a:off x="9051977" y="3213654"/>
              <a:ext cx="3140023" cy="142673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8779056-B95B-F875-4648-7E57642E6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9489" y="2906882"/>
              <a:ext cx="2564998" cy="720000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33351F2B-398D-61C3-F395-9330AFD11812}"/>
              </a:ext>
            </a:extLst>
          </p:cNvPr>
          <p:cNvSpPr txBox="1"/>
          <p:nvPr/>
        </p:nvSpPr>
        <p:spPr>
          <a:xfrm>
            <a:off x="1850119" y="3189039"/>
            <a:ext cx="3220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289DFC-B089-35F1-0BAD-BCE7D3C5A2A6}"/>
              </a:ext>
            </a:extLst>
          </p:cNvPr>
          <p:cNvSpPr txBox="1"/>
          <p:nvPr/>
        </p:nvSpPr>
        <p:spPr>
          <a:xfrm>
            <a:off x="6988480" y="2957213"/>
            <a:ext cx="3220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>
            <a:extLst>
              <a:ext uri="{FF2B5EF4-FFF2-40B4-BE49-F238E27FC236}">
                <a16:creationId xmlns:a16="http://schemas.microsoft.com/office/drawing/2014/main" id="{BC7007EA-E6AB-674B-0D33-F4DE2E09C258}"/>
              </a:ext>
            </a:extLst>
          </p:cNvPr>
          <p:cNvSpPr/>
          <p:nvPr/>
        </p:nvSpPr>
        <p:spPr>
          <a:xfrm>
            <a:off x="210529" y="1948682"/>
            <a:ext cx="11770942" cy="4646990"/>
          </a:xfrm>
          <a:prstGeom prst="plaque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cs typeface="+mn-cs"/>
            </a:endParaRP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2A729284-C341-C7DD-B8F5-0B585AB7FD3D}"/>
              </a:ext>
            </a:extLst>
          </p:cNvPr>
          <p:cNvSpPr/>
          <p:nvPr/>
        </p:nvSpPr>
        <p:spPr>
          <a:xfrm>
            <a:off x="210529" y="554597"/>
            <a:ext cx="11770942" cy="1223303"/>
          </a:xfrm>
          <a:prstGeom prst="plaque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cs typeface="+mn-cs"/>
              </a:rPr>
              <a:t>Nói những điều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cs typeface="+mn-cs"/>
              </a:rPr>
              <a:t> em thấy yêu thích về trường, lớp mình.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22A90-20D3-D92E-D72E-4193EEF82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16" y="2353376"/>
            <a:ext cx="10634535" cy="411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9DBBCD9-16A1-9454-421A-C5DF44B7A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17343C-3508-A7E8-0CB0-336B3E1EA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402" y="344397"/>
            <a:ext cx="7475194" cy="360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E073C1-9CB5-A10C-B050-36317E4E3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81" y="109199"/>
            <a:ext cx="1327435" cy="1332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A73CC-40BD-285E-9FAB-9F68A5D3AA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/>
          <a:stretch/>
        </p:blipFill>
        <p:spPr>
          <a:xfrm>
            <a:off x="6176586" y="2645804"/>
            <a:ext cx="4958123" cy="4212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4179C3A-1E7B-A1B6-C0F0-8DFA5DA2077F}"/>
              </a:ext>
            </a:extLst>
          </p:cNvPr>
          <p:cNvGrpSpPr/>
          <p:nvPr/>
        </p:nvGrpSpPr>
        <p:grpSpPr>
          <a:xfrm flipH="1">
            <a:off x="1232621" y="825805"/>
            <a:ext cx="2303704" cy="2088000"/>
            <a:chOff x="912827" y="1420752"/>
            <a:chExt cx="2303704" cy="2088000"/>
          </a:xfrm>
        </p:grpSpPr>
        <p:pic>
          <p:nvPicPr>
            <p:cNvPr id="25" name="图片 7">
              <a:extLst>
                <a:ext uri="{FF2B5EF4-FFF2-40B4-BE49-F238E27FC236}">
                  <a16:creationId xmlns:a16="http://schemas.microsoft.com/office/drawing/2014/main" id="{3BD7C7D1-4C0E-17E2-5EEE-6FA3796D7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2827" y="1420752"/>
              <a:ext cx="2303704" cy="20880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5D9BF74-D646-6157-588B-91B3DF3FC9EB}"/>
                </a:ext>
              </a:extLst>
            </p:cNvPr>
            <p:cNvSpPr txBox="1"/>
            <p:nvPr/>
          </p:nvSpPr>
          <p:spPr>
            <a:xfrm>
              <a:off x="972405" y="2229296"/>
              <a:ext cx="2184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009900"/>
                  </a:solidFill>
                  <a:latin typeface="UVN Banh Mi" pitchFamily="2" charset="0"/>
                  <a:cs typeface="Pattaya" panose="00000500000000000000" pitchFamily="2" charset="-34"/>
                </a:rPr>
                <a:t>Trình</a:t>
              </a:r>
              <a:r>
                <a:rPr lang="en-US" sz="3600" dirty="0">
                  <a:solidFill>
                    <a:srgbClr val="009900"/>
                  </a:solidFill>
                  <a:latin typeface="UVN Banh Mi" pitchFamily="2" charset="0"/>
                  <a:cs typeface="Pattaya" panose="00000500000000000000" pitchFamily="2" charset="-34"/>
                </a:rPr>
                <a:t> </a:t>
              </a:r>
              <a:r>
                <a:rPr lang="en-US" sz="3600" dirty="0" err="1">
                  <a:solidFill>
                    <a:srgbClr val="009900"/>
                  </a:solidFill>
                  <a:latin typeface="UVN Banh Mi" pitchFamily="2" charset="0"/>
                  <a:cs typeface="Pattaya" panose="00000500000000000000" pitchFamily="2" charset="-34"/>
                </a:rPr>
                <a:t>bày</a:t>
              </a:r>
              <a:endParaRPr lang="en-US" sz="3600" dirty="0">
                <a:solidFill>
                  <a:srgbClr val="009900"/>
                </a:solidFill>
                <a:latin typeface="UVN Banh Mi" pitchFamily="2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468F886-A6F2-CC66-300F-6D7612ADB623}"/>
              </a:ext>
            </a:extLst>
          </p:cNvPr>
          <p:cNvGrpSpPr/>
          <p:nvPr/>
        </p:nvGrpSpPr>
        <p:grpSpPr>
          <a:xfrm flipH="1">
            <a:off x="8596044" y="780085"/>
            <a:ext cx="2303703" cy="2088000"/>
            <a:chOff x="3483794" y="601490"/>
            <a:chExt cx="2303703" cy="2088000"/>
          </a:xfrm>
        </p:grpSpPr>
        <p:pic>
          <p:nvPicPr>
            <p:cNvPr id="28" name="图片 2">
              <a:extLst>
                <a:ext uri="{FF2B5EF4-FFF2-40B4-BE49-F238E27FC236}">
                  <a16:creationId xmlns:a16="http://schemas.microsoft.com/office/drawing/2014/main" id="{E4F7E106-24D9-DFE5-D1E4-F11201BCE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483794" y="601490"/>
              <a:ext cx="2303703" cy="2088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3A26B7-AC75-AB80-C2A9-2D8169C4A553}"/>
                </a:ext>
              </a:extLst>
            </p:cNvPr>
            <p:cNvSpPr txBox="1"/>
            <p:nvPr/>
          </p:nvSpPr>
          <p:spPr>
            <a:xfrm>
              <a:off x="3731708" y="1410033"/>
              <a:ext cx="18078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FF6600"/>
                  </a:solidFill>
                  <a:latin typeface="UVN Banh Mi" pitchFamily="2" charset="0"/>
                  <a:cs typeface="Pattaya" panose="00000500000000000000" pitchFamily="2" charset="-34"/>
                </a:rPr>
                <a:t>Nhận</a:t>
              </a:r>
              <a:r>
                <a:rPr lang="en-US" sz="3600" dirty="0">
                  <a:solidFill>
                    <a:srgbClr val="FF6600"/>
                  </a:solidFill>
                  <a:latin typeface="UVN Banh Mi" pitchFamily="2" charset="0"/>
                  <a:cs typeface="Pattaya" panose="00000500000000000000" pitchFamily="2" charset="-34"/>
                </a:rPr>
                <a:t> </a:t>
              </a:r>
              <a:r>
                <a:rPr lang="en-US" sz="3600" dirty="0" err="1">
                  <a:solidFill>
                    <a:srgbClr val="FF6600"/>
                  </a:solidFill>
                  <a:latin typeface="UVN Banh Mi" pitchFamily="2" charset="0"/>
                  <a:cs typeface="Pattaya" panose="00000500000000000000" pitchFamily="2" charset="-34"/>
                </a:rPr>
                <a:t>xét</a:t>
              </a:r>
              <a:endParaRPr lang="en-US" sz="3600" dirty="0">
                <a:solidFill>
                  <a:srgbClr val="FF6600"/>
                </a:solidFill>
                <a:latin typeface="UVN Banh Mi" pitchFamily="2" charset="0"/>
                <a:cs typeface="Pattaya" panose="00000500000000000000" pitchFamily="2" charset="-34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D0ACD0A-8AE5-9750-1038-BB4B9F07ECC6}"/>
              </a:ext>
            </a:extLst>
          </p:cNvPr>
          <p:cNvSpPr txBox="1"/>
          <p:nvPr/>
        </p:nvSpPr>
        <p:spPr>
          <a:xfrm>
            <a:off x="3118178" y="673878"/>
            <a:ext cx="59855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pc="300" dirty="0">
                <a:ln w="38100">
                  <a:solidFill>
                    <a:schemeClr val="bg1"/>
                  </a:solidFill>
                </a:ln>
                <a:solidFill>
                  <a:srgbClr val="FE56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T</a:t>
            </a:r>
            <a:r>
              <a:rPr lang="en-US" sz="6600" spc="300" dirty="0">
                <a:ln w="38100">
                  <a:solidFill>
                    <a:schemeClr val="bg1"/>
                  </a:solidFill>
                </a:ln>
                <a:solidFill>
                  <a:srgbClr val="FE64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R</a:t>
            </a:r>
            <a:r>
              <a:rPr lang="en-US" sz="6600" spc="300" dirty="0">
                <a:ln w="38100">
                  <a:solidFill>
                    <a:schemeClr val="bg1"/>
                  </a:solidFill>
                </a:ln>
                <a:solidFill>
                  <a:srgbClr val="C96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Ì</a:t>
            </a:r>
            <a:r>
              <a:rPr lang="en-US" sz="6600" spc="300" dirty="0">
                <a:ln w="38100">
                  <a:solidFill>
                    <a:schemeClr val="bg1"/>
                  </a:solidFill>
                </a:ln>
                <a:solidFill>
                  <a:srgbClr val="506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N</a:t>
            </a:r>
            <a:r>
              <a:rPr lang="en-US" sz="6600" spc="300" dirty="0">
                <a:ln w="38100">
                  <a:solidFill>
                    <a:schemeClr val="bg1"/>
                  </a:solidFill>
                </a:ln>
                <a:solidFill>
                  <a:srgbClr val="37B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H </a:t>
            </a:r>
            <a:r>
              <a:rPr lang="en-US" sz="6600" spc="300" dirty="0">
                <a:ln w="38100">
                  <a:solidFill>
                    <a:schemeClr val="bg1"/>
                  </a:solidFill>
                </a:ln>
                <a:solidFill>
                  <a:srgbClr val="5BDF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B</a:t>
            </a:r>
            <a:r>
              <a:rPr lang="en-US" sz="6600" spc="300" dirty="0">
                <a:ln w="38100">
                  <a:solidFill>
                    <a:schemeClr val="bg1"/>
                  </a:solidFill>
                </a:ln>
                <a:solidFill>
                  <a:srgbClr val="7DD8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À</a:t>
            </a:r>
            <a:r>
              <a:rPr lang="en-US" sz="6600" spc="300" dirty="0">
                <a:ln w="38100">
                  <a:solidFill>
                    <a:schemeClr val="bg1"/>
                  </a:solidFill>
                </a:ln>
                <a:solidFill>
                  <a:srgbClr val="C7DF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Y </a:t>
            </a:r>
            <a:r>
              <a:rPr lang="en-US" sz="6600" spc="300" dirty="0">
                <a:ln w="38100">
                  <a:solidFill>
                    <a:schemeClr val="bg1"/>
                  </a:solidFill>
                </a:ln>
                <a:solidFill>
                  <a:srgbClr val="FEDE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T</a:t>
            </a:r>
            <a:r>
              <a:rPr lang="en-US" sz="6600" spc="300" dirty="0">
                <a:ln w="38100">
                  <a:solidFill>
                    <a:schemeClr val="bg1"/>
                  </a:solidFill>
                </a:ln>
                <a:solidFill>
                  <a:srgbClr val="FDBB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R</a:t>
            </a:r>
            <a:r>
              <a:rPr lang="en-US" sz="6600" spc="300" dirty="0">
                <a:ln w="38100">
                  <a:solidFill>
                    <a:schemeClr val="bg1"/>
                  </a:solidFill>
                </a:ln>
                <a:solidFill>
                  <a:srgbClr val="FE90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Ư</a:t>
            </a:r>
            <a:r>
              <a:rPr lang="en-US" sz="6600" spc="300" dirty="0">
                <a:ln w="38100">
                  <a:solidFill>
                    <a:schemeClr val="bg1"/>
                  </a:solidFill>
                </a:ln>
                <a:solidFill>
                  <a:srgbClr val="FE56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Ớ</a:t>
            </a:r>
            <a:r>
              <a:rPr lang="en-US" sz="6600" spc="300" dirty="0">
                <a:ln w="38100">
                  <a:solidFill>
                    <a:schemeClr val="bg1"/>
                  </a:solidFill>
                </a:ln>
                <a:solidFill>
                  <a:srgbClr val="FE64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C</a:t>
            </a:r>
            <a:r>
              <a:rPr lang="en-US" sz="6600" spc="300" dirty="0">
                <a:ln w="38100">
                  <a:solidFill>
                    <a:schemeClr val="bg1"/>
                  </a:solidFill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6600" spc="300" dirty="0">
                <a:ln w="38100">
                  <a:solidFill>
                    <a:schemeClr val="bg1"/>
                  </a:solidFill>
                </a:ln>
                <a:solidFill>
                  <a:srgbClr val="FE90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L</a:t>
            </a:r>
            <a:r>
              <a:rPr lang="en-US" sz="6600" spc="300" dirty="0">
                <a:ln w="38100">
                  <a:solidFill>
                    <a:schemeClr val="bg1"/>
                  </a:solidFill>
                </a:ln>
                <a:solidFill>
                  <a:srgbClr val="FFBB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Ớ</a:t>
            </a:r>
            <a:r>
              <a:rPr lang="en-US" sz="6600" spc="300" dirty="0">
                <a:ln w="38100">
                  <a:solidFill>
                    <a:schemeClr val="bg1"/>
                  </a:solidFill>
                </a:ln>
                <a:solidFill>
                  <a:srgbClr val="FEDE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P</a:t>
            </a:r>
            <a:endParaRPr lang="en-US" sz="6600" spc="300" dirty="0">
              <a:ln w="38100">
                <a:solidFill>
                  <a:schemeClr val="bg1"/>
                </a:solidFill>
              </a:ln>
              <a:solidFill>
                <a:srgbClr val="5BDF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nh Mi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00722C1-0423-B78B-B2FA-5B34CB10E5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1057289" y="2646000"/>
            <a:ext cx="4958123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1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E7F4B3-D3FD-B657-05F0-D1E43E2B2113}"/>
              </a:ext>
            </a:extLst>
          </p:cNvPr>
          <p:cNvGrpSpPr/>
          <p:nvPr/>
        </p:nvGrpSpPr>
        <p:grpSpPr>
          <a:xfrm>
            <a:off x="2155239" y="144314"/>
            <a:ext cx="9231443" cy="2442207"/>
            <a:chOff x="-1534742" y="877163"/>
            <a:chExt cx="8779844" cy="24422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43427E-7AC8-1803-7198-CC24705A49E9}"/>
                </a:ext>
              </a:extLst>
            </p:cNvPr>
            <p:cNvSpPr txBox="1"/>
            <p:nvPr/>
          </p:nvSpPr>
          <p:spPr>
            <a:xfrm>
              <a:off x="-1534741" y="877163"/>
              <a:ext cx="8779843" cy="2442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600" b="1" dirty="0">
                  <a:ln w="1619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UVN Banh Mi" pitchFamily="2" charset="0"/>
                </a:rPr>
                <a:t>CÙNG BẠN BÌNH CHỌN BÀI NÓI</a:t>
              </a:r>
              <a:endParaRPr lang="vi-VN" sz="6600" dirty="0">
                <a:ln w="161925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36D710-9EEE-CF66-41D5-5FCA0F79F8E0}"/>
                </a:ext>
              </a:extLst>
            </p:cNvPr>
            <p:cNvSpPr txBox="1"/>
            <p:nvPr/>
          </p:nvSpPr>
          <p:spPr>
            <a:xfrm>
              <a:off x="-1534742" y="877163"/>
              <a:ext cx="8779843" cy="2442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600" b="1" dirty="0">
                  <a:ln w="0">
                    <a:solidFill>
                      <a:srgbClr val="00B05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dist="38100" dir="2700000" algn="tl" rotWithShape="0">
                      <a:srgbClr val="00B050"/>
                    </a:outerShdw>
                  </a:effectLst>
                  <a:latin typeface="UVN Banh Mi" pitchFamily="2" charset="0"/>
                </a:rPr>
                <a:t>CÙNG BẠN BÌNH CHỌN BÀI NÓI</a:t>
              </a:r>
              <a:endParaRPr lang="vi-VN" sz="6600" dirty="0">
                <a:ln w="0">
                  <a:solidFill>
                    <a:srgbClr val="00B050"/>
                  </a:solidFill>
                </a:ln>
                <a:solidFill>
                  <a:srgbClr val="99FF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38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FD55EB-13D8-E366-F506-537EBD2D28CA}"/>
              </a:ext>
            </a:extLst>
          </p:cNvPr>
          <p:cNvGrpSpPr/>
          <p:nvPr/>
        </p:nvGrpSpPr>
        <p:grpSpPr>
          <a:xfrm>
            <a:off x="1477263" y="884471"/>
            <a:ext cx="9237473" cy="3135964"/>
            <a:chOff x="2013857" y="822082"/>
            <a:chExt cx="8164285" cy="3135964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A3D39D06-438F-1B4A-ABBF-2DA7F0FCA864}"/>
                </a:ext>
              </a:extLst>
            </p:cNvPr>
            <p:cNvSpPr txBox="1"/>
            <p:nvPr/>
          </p:nvSpPr>
          <p:spPr>
            <a:xfrm>
              <a:off x="2013857" y="822083"/>
              <a:ext cx="8164285" cy="31359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6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96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6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nói</a:t>
              </a:r>
              <a:r>
                <a:rPr lang="en-US" sz="96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hay </a:t>
              </a:r>
              <a:r>
                <a:rPr lang="en-US" sz="96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nhất</a:t>
              </a:r>
              <a:endParaRPr lang="en-US" sz="96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3506547D-21E2-3C3C-8967-DB65183E29B6}"/>
                </a:ext>
              </a:extLst>
            </p:cNvPr>
            <p:cNvSpPr txBox="1"/>
            <p:nvPr/>
          </p:nvSpPr>
          <p:spPr>
            <a:xfrm>
              <a:off x="2013857" y="822082"/>
              <a:ext cx="8164285" cy="31359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600" b="1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96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600" b="1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nói</a:t>
              </a:r>
              <a:r>
                <a:rPr lang="en-US" sz="96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hay </a:t>
              </a:r>
              <a:r>
                <a:rPr lang="en-US" sz="9600" b="1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nhất</a:t>
              </a:r>
              <a:endParaRPr lang="en-US" sz="9600" b="1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4A7B97-B495-FDFF-F778-CCD6B2418494}"/>
              </a:ext>
            </a:extLst>
          </p:cNvPr>
          <p:cNvGrpSpPr/>
          <p:nvPr/>
        </p:nvGrpSpPr>
        <p:grpSpPr>
          <a:xfrm>
            <a:off x="2613927" y="2116033"/>
            <a:ext cx="6964143" cy="3406569"/>
            <a:chOff x="2975204" y="1310094"/>
            <a:chExt cx="7073839" cy="278824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D619572-C6E5-0759-DBB1-3F43290671B6}"/>
                </a:ext>
              </a:extLst>
            </p:cNvPr>
            <p:cNvSpPr/>
            <p:nvPr/>
          </p:nvSpPr>
          <p:spPr>
            <a:xfrm>
              <a:off x="2975204" y="1724298"/>
              <a:ext cx="7073839" cy="2374045"/>
            </a:xfrm>
            <a:custGeom>
              <a:avLst/>
              <a:gdLst>
                <a:gd name="connsiteX0" fmla="*/ 0 w 7073839"/>
                <a:gd name="connsiteY0" fmla="*/ 478892 h 2374045"/>
                <a:gd name="connsiteX1" fmla="*/ 478892 w 7073839"/>
                <a:gd name="connsiteY1" fmla="*/ 0 h 2374045"/>
                <a:gd name="connsiteX2" fmla="*/ 1097293 w 7073839"/>
                <a:gd name="connsiteY2" fmla="*/ 0 h 2374045"/>
                <a:gd name="connsiteX3" fmla="*/ 1593373 w 7073839"/>
                <a:gd name="connsiteY3" fmla="*/ 0 h 2374045"/>
                <a:gd name="connsiteX4" fmla="*/ 2150614 w 7073839"/>
                <a:gd name="connsiteY4" fmla="*/ 0 h 2374045"/>
                <a:gd name="connsiteX5" fmla="*/ 2952496 w 7073839"/>
                <a:gd name="connsiteY5" fmla="*/ 0 h 2374045"/>
                <a:gd name="connsiteX6" fmla="*/ 3448576 w 7073839"/>
                <a:gd name="connsiteY6" fmla="*/ 0 h 2374045"/>
                <a:gd name="connsiteX7" fmla="*/ 3944657 w 7073839"/>
                <a:gd name="connsiteY7" fmla="*/ 0 h 2374045"/>
                <a:gd name="connsiteX8" fmla="*/ 4440737 w 7073839"/>
                <a:gd name="connsiteY8" fmla="*/ 0 h 2374045"/>
                <a:gd name="connsiteX9" fmla="*/ 5120298 w 7073839"/>
                <a:gd name="connsiteY9" fmla="*/ 0 h 2374045"/>
                <a:gd name="connsiteX10" fmla="*/ 5799860 w 7073839"/>
                <a:gd name="connsiteY10" fmla="*/ 0 h 2374045"/>
                <a:gd name="connsiteX11" fmla="*/ 6594947 w 7073839"/>
                <a:gd name="connsiteY11" fmla="*/ 0 h 2374045"/>
                <a:gd name="connsiteX12" fmla="*/ 7073839 w 7073839"/>
                <a:gd name="connsiteY12" fmla="*/ 478892 h 2374045"/>
                <a:gd name="connsiteX13" fmla="*/ 7073839 w 7073839"/>
                <a:gd name="connsiteY13" fmla="*/ 922654 h 2374045"/>
                <a:gd name="connsiteX14" fmla="*/ 7073839 w 7073839"/>
                <a:gd name="connsiteY14" fmla="*/ 1408903 h 2374045"/>
                <a:gd name="connsiteX15" fmla="*/ 7073839 w 7073839"/>
                <a:gd name="connsiteY15" fmla="*/ 1895153 h 2374045"/>
                <a:gd name="connsiteX16" fmla="*/ 6594947 w 7073839"/>
                <a:gd name="connsiteY16" fmla="*/ 2374045 h 2374045"/>
                <a:gd name="connsiteX17" fmla="*/ 5854225 w 7073839"/>
                <a:gd name="connsiteY17" fmla="*/ 2374045 h 2374045"/>
                <a:gd name="connsiteX18" fmla="*/ 5235824 w 7073839"/>
                <a:gd name="connsiteY18" fmla="*/ 2374045 h 2374045"/>
                <a:gd name="connsiteX19" fmla="*/ 4678583 w 7073839"/>
                <a:gd name="connsiteY19" fmla="*/ 2374045 h 2374045"/>
                <a:gd name="connsiteX20" fmla="*/ 4182503 w 7073839"/>
                <a:gd name="connsiteY20" fmla="*/ 2374045 h 2374045"/>
                <a:gd name="connsiteX21" fmla="*/ 3380620 w 7073839"/>
                <a:gd name="connsiteY21" fmla="*/ 2374045 h 2374045"/>
                <a:gd name="connsiteX22" fmla="*/ 2701059 w 7073839"/>
                <a:gd name="connsiteY22" fmla="*/ 2374045 h 2374045"/>
                <a:gd name="connsiteX23" fmla="*/ 2082658 w 7073839"/>
                <a:gd name="connsiteY23" fmla="*/ 2374045 h 2374045"/>
                <a:gd name="connsiteX24" fmla="*/ 1341935 w 7073839"/>
                <a:gd name="connsiteY24" fmla="*/ 2374045 h 2374045"/>
                <a:gd name="connsiteX25" fmla="*/ 478892 w 7073839"/>
                <a:gd name="connsiteY25" fmla="*/ 2374045 h 2374045"/>
                <a:gd name="connsiteX26" fmla="*/ 0 w 7073839"/>
                <a:gd name="connsiteY26" fmla="*/ 1895153 h 2374045"/>
                <a:gd name="connsiteX27" fmla="*/ 0 w 7073839"/>
                <a:gd name="connsiteY27" fmla="*/ 1451391 h 2374045"/>
                <a:gd name="connsiteX28" fmla="*/ 0 w 7073839"/>
                <a:gd name="connsiteY28" fmla="*/ 993467 h 2374045"/>
                <a:gd name="connsiteX29" fmla="*/ 0 w 7073839"/>
                <a:gd name="connsiteY29" fmla="*/ 478892 h 2374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073839" h="2374045" fill="none" extrusionOk="0">
                  <a:moveTo>
                    <a:pt x="0" y="478892"/>
                  </a:moveTo>
                  <a:cubicBezTo>
                    <a:pt x="-33932" y="205008"/>
                    <a:pt x="166216" y="53"/>
                    <a:pt x="478892" y="0"/>
                  </a:cubicBezTo>
                  <a:cubicBezTo>
                    <a:pt x="738913" y="25185"/>
                    <a:pt x="933003" y="20101"/>
                    <a:pt x="1097293" y="0"/>
                  </a:cubicBezTo>
                  <a:cubicBezTo>
                    <a:pt x="1261583" y="-20101"/>
                    <a:pt x="1349914" y="-1897"/>
                    <a:pt x="1593373" y="0"/>
                  </a:cubicBezTo>
                  <a:cubicBezTo>
                    <a:pt x="1836832" y="1897"/>
                    <a:pt x="1905197" y="-8320"/>
                    <a:pt x="2150614" y="0"/>
                  </a:cubicBezTo>
                  <a:cubicBezTo>
                    <a:pt x="2396031" y="8320"/>
                    <a:pt x="2714805" y="17423"/>
                    <a:pt x="2952496" y="0"/>
                  </a:cubicBezTo>
                  <a:cubicBezTo>
                    <a:pt x="3190187" y="-17423"/>
                    <a:pt x="3326616" y="17423"/>
                    <a:pt x="3448576" y="0"/>
                  </a:cubicBezTo>
                  <a:cubicBezTo>
                    <a:pt x="3570536" y="-17423"/>
                    <a:pt x="3725566" y="-21148"/>
                    <a:pt x="3944657" y="0"/>
                  </a:cubicBezTo>
                  <a:cubicBezTo>
                    <a:pt x="4163748" y="21148"/>
                    <a:pt x="4341473" y="-19653"/>
                    <a:pt x="4440737" y="0"/>
                  </a:cubicBezTo>
                  <a:cubicBezTo>
                    <a:pt x="4540001" y="19653"/>
                    <a:pt x="4848741" y="30927"/>
                    <a:pt x="5120298" y="0"/>
                  </a:cubicBezTo>
                  <a:cubicBezTo>
                    <a:pt x="5391855" y="-30927"/>
                    <a:pt x="5586431" y="12679"/>
                    <a:pt x="5799860" y="0"/>
                  </a:cubicBezTo>
                  <a:cubicBezTo>
                    <a:pt x="6013289" y="-12679"/>
                    <a:pt x="6424305" y="-15154"/>
                    <a:pt x="6594947" y="0"/>
                  </a:cubicBezTo>
                  <a:cubicBezTo>
                    <a:pt x="6866460" y="-15120"/>
                    <a:pt x="7082700" y="150941"/>
                    <a:pt x="7073839" y="478892"/>
                  </a:cubicBezTo>
                  <a:cubicBezTo>
                    <a:pt x="7062031" y="632193"/>
                    <a:pt x="7082946" y="745727"/>
                    <a:pt x="7073839" y="922654"/>
                  </a:cubicBezTo>
                  <a:cubicBezTo>
                    <a:pt x="7064732" y="1099581"/>
                    <a:pt x="7067799" y="1304638"/>
                    <a:pt x="7073839" y="1408903"/>
                  </a:cubicBezTo>
                  <a:cubicBezTo>
                    <a:pt x="7079879" y="1513168"/>
                    <a:pt x="7077814" y="1738021"/>
                    <a:pt x="7073839" y="1895153"/>
                  </a:cubicBezTo>
                  <a:cubicBezTo>
                    <a:pt x="7027852" y="2167025"/>
                    <a:pt x="6888758" y="2372166"/>
                    <a:pt x="6594947" y="2374045"/>
                  </a:cubicBezTo>
                  <a:cubicBezTo>
                    <a:pt x="6431924" y="2374600"/>
                    <a:pt x="6198848" y="2386783"/>
                    <a:pt x="5854225" y="2374045"/>
                  </a:cubicBezTo>
                  <a:cubicBezTo>
                    <a:pt x="5509602" y="2361307"/>
                    <a:pt x="5450220" y="2351113"/>
                    <a:pt x="5235824" y="2374045"/>
                  </a:cubicBezTo>
                  <a:cubicBezTo>
                    <a:pt x="5021428" y="2396977"/>
                    <a:pt x="4802329" y="2361097"/>
                    <a:pt x="4678583" y="2374045"/>
                  </a:cubicBezTo>
                  <a:cubicBezTo>
                    <a:pt x="4554837" y="2386993"/>
                    <a:pt x="4287584" y="2350186"/>
                    <a:pt x="4182503" y="2374045"/>
                  </a:cubicBezTo>
                  <a:cubicBezTo>
                    <a:pt x="4077422" y="2397904"/>
                    <a:pt x="3690946" y="2364882"/>
                    <a:pt x="3380620" y="2374045"/>
                  </a:cubicBezTo>
                  <a:cubicBezTo>
                    <a:pt x="3070294" y="2383208"/>
                    <a:pt x="2912805" y="2384628"/>
                    <a:pt x="2701059" y="2374045"/>
                  </a:cubicBezTo>
                  <a:cubicBezTo>
                    <a:pt x="2489313" y="2363462"/>
                    <a:pt x="2293632" y="2370090"/>
                    <a:pt x="2082658" y="2374045"/>
                  </a:cubicBezTo>
                  <a:cubicBezTo>
                    <a:pt x="1871684" y="2378000"/>
                    <a:pt x="1625941" y="2408564"/>
                    <a:pt x="1341935" y="2374045"/>
                  </a:cubicBezTo>
                  <a:cubicBezTo>
                    <a:pt x="1057929" y="2339526"/>
                    <a:pt x="748123" y="2370757"/>
                    <a:pt x="478892" y="2374045"/>
                  </a:cubicBezTo>
                  <a:cubicBezTo>
                    <a:pt x="205953" y="2438256"/>
                    <a:pt x="35798" y="2167204"/>
                    <a:pt x="0" y="1895153"/>
                  </a:cubicBezTo>
                  <a:cubicBezTo>
                    <a:pt x="-12492" y="1687798"/>
                    <a:pt x="19105" y="1626039"/>
                    <a:pt x="0" y="1451391"/>
                  </a:cubicBezTo>
                  <a:cubicBezTo>
                    <a:pt x="-19105" y="1276743"/>
                    <a:pt x="-1966" y="1218902"/>
                    <a:pt x="0" y="993467"/>
                  </a:cubicBezTo>
                  <a:cubicBezTo>
                    <a:pt x="1966" y="768032"/>
                    <a:pt x="2780" y="690888"/>
                    <a:pt x="0" y="478892"/>
                  </a:cubicBezTo>
                  <a:close/>
                </a:path>
                <a:path w="7073839" h="2374045" stroke="0" extrusionOk="0">
                  <a:moveTo>
                    <a:pt x="0" y="478892"/>
                  </a:moveTo>
                  <a:cubicBezTo>
                    <a:pt x="1648" y="264812"/>
                    <a:pt x="242370" y="49968"/>
                    <a:pt x="478892" y="0"/>
                  </a:cubicBezTo>
                  <a:cubicBezTo>
                    <a:pt x="846073" y="-21546"/>
                    <a:pt x="896275" y="27112"/>
                    <a:pt x="1219614" y="0"/>
                  </a:cubicBezTo>
                  <a:cubicBezTo>
                    <a:pt x="1542953" y="-27112"/>
                    <a:pt x="1555803" y="-27759"/>
                    <a:pt x="1776855" y="0"/>
                  </a:cubicBezTo>
                  <a:cubicBezTo>
                    <a:pt x="1997907" y="27759"/>
                    <a:pt x="2172020" y="20465"/>
                    <a:pt x="2334095" y="0"/>
                  </a:cubicBezTo>
                  <a:cubicBezTo>
                    <a:pt x="2496170" y="-20465"/>
                    <a:pt x="2849603" y="28605"/>
                    <a:pt x="3074818" y="0"/>
                  </a:cubicBezTo>
                  <a:cubicBezTo>
                    <a:pt x="3300033" y="-28605"/>
                    <a:pt x="3527499" y="-1748"/>
                    <a:pt x="3693219" y="0"/>
                  </a:cubicBezTo>
                  <a:cubicBezTo>
                    <a:pt x="3858939" y="1748"/>
                    <a:pt x="4319286" y="31299"/>
                    <a:pt x="4495101" y="0"/>
                  </a:cubicBezTo>
                  <a:cubicBezTo>
                    <a:pt x="4670916" y="-31299"/>
                    <a:pt x="4931001" y="-8594"/>
                    <a:pt x="5296984" y="0"/>
                  </a:cubicBezTo>
                  <a:cubicBezTo>
                    <a:pt x="5662967" y="8594"/>
                    <a:pt x="6235251" y="29344"/>
                    <a:pt x="6594947" y="0"/>
                  </a:cubicBezTo>
                  <a:cubicBezTo>
                    <a:pt x="6851797" y="-3430"/>
                    <a:pt x="7023339" y="213963"/>
                    <a:pt x="7073839" y="478892"/>
                  </a:cubicBezTo>
                  <a:cubicBezTo>
                    <a:pt x="7059093" y="687907"/>
                    <a:pt x="7073386" y="759322"/>
                    <a:pt x="7073839" y="950979"/>
                  </a:cubicBezTo>
                  <a:cubicBezTo>
                    <a:pt x="7074292" y="1142636"/>
                    <a:pt x="7080990" y="1295443"/>
                    <a:pt x="7073839" y="1423066"/>
                  </a:cubicBezTo>
                  <a:cubicBezTo>
                    <a:pt x="7066688" y="1550689"/>
                    <a:pt x="7075507" y="1672103"/>
                    <a:pt x="7073839" y="1895153"/>
                  </a:cubicBezTo>
                  <a:cubicBezTo>
                    <a:pt x="7103404" y="2163292"/>
                    <a:pt x="6862366" y="2388985"/>
                    <a:pt x="6594947" y="2374045"/>
                  </a:cubicBezTo>
                  <a:cubicBezTo>
                    <a:pt x="6408616" y="2362322"/>
                    <a:pt x="6081920" y="2348492"/>
                    <a:pt x="5854225" y="2374045"/>
                  </a:cubicBezTo>
                  <a:cubicBezTo>
                    <a:pt x="5626530" y="2399598"/>
                    <a:pt x="5471618" y="2376886"/>
                    <a:pt x="5235824" y="2374045"/>
                  </a:cubicBezTo>
                  <a:cubicBezTo>
                    <a:pt x="5000030" y="2371204"/>
                    <a:pt x="4892923" y="2365370"/>
                    <a:pt x="4617423" y="2374045"/>
                  </a:cubicBezTo>
                  <a:cubicBezTo>
                    <a:pt x="4341923" y="2382720"/>
                    <a:pt x="4064702" y="2372036"/>
                    <a:pt x="3815540" y="2374045"/>
                  </a:cubicBezTo>
                  <a:cubicBezTo>
                    <a:pt x="3566378" y="2376054"/>
                    <a:pt x="3294273" y="2349976"/>
                    <a:pt x="3074818" y="2374045"/>
                  </a:cubicBezTo>
                  <a:cubicBezTo>
                    <a:pt x="2855363" y="2398114"/>
                    <a:pt x="2724305" y="2362142"/>
                    <a:pt x="2456416" y="2374045"/>
                  </a:cubicBezTo>
                  <a:cubicBezTo>
                    <a:pt x="2188527" y="2385948"/>
                    <a:pt x="2025344" y="2351659"/>
                    <a:pt x="1899176" y="2374045"/>
                  </a:cubicBezTo>
                  <a:cubicBezTo>
                    <a:pt x="1773008" y="2396431"/>
                    <a:pt x="1470993" y="2349159"/>
                    <a:pt x="1341935" y="2374045"/>
                  </a:cubicBezTo>
                  <a:cubicBezTo>
                    <a:pt x="1212877" y="2398931"/>
                    <a:pt x="908163" y="2396379"/>
                    <a:pt x="478892" y="2374045"/>
                  </a:cubicBezTo>
                  <a:cubicBezTo>
                    <a:pt x="222251" y="2385156"/>
                    <a:pt x="-31856" y="2188796"/>
                    <a:pt x="0" y="1895153"/>
                  </a:cubicBezTo>
                  <a:cubicBezTo>
                    <a:pt x="-11774" y="1701122"/>
                    <a:pt x="17703" y="1559084"/>
                    <a:pt x="0" y="1437229"/>
                  </a:cubicBezTo>
                  <a:cubicBezTo>
                    <a:pt x="-17703" y="1315374"/>
                    <a:pt x="20067" y="1138095"/>
                    <a:pt x="0" y="979304"/>
                  </a:cubicBezTo>
                  <a:cubicBezTo>
                    <a:pt x="-20067" y="820514"/>
                    <a:pt x="19118" y="614517"/>
                    <a:pt x="0" y="478892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14350" indent="-514350" algn="just">
                <a:lnSpc>
                  <a:spcPct val="130000"/>
                </a:lnSpc>
                <a:buFont typeface="+mj-lt"/>
                <a:buAutoNum type="arabicPeriod"/>
              </a:pPr>
              <a:r>
                <a:rPr lang="en-US" sz="3500" dirty="0" err="1">
                  <a:solidFill>
                    <a:srgbClr val="000000"/>
                  </a:solidFill>
                  <a:latin typeface="UTM Duepuntozero" panose="02040603050506020204" pitchFamily="18" charset="0"/>
                </a:rPr>
                <a:t>Nội</a:t>
              </a:r>
              <a:r>
                <a:rPr lang="en-US" sz="3500" dirty="0">
                  <a:solidFill>
                    <a:srgbClr val="000000"/>
                  </a:solidFill>
                  <a:latin typeface="UTM Duepuntozero" panose="02040603050506020204" pitchFamily="18" charset="0"/>
                </a:rPr>
                <a:t> dung </a:t>
              </a:r>
              <a:r>
                <a:rPr lang="en-US" sz="3500" dirty="0" err="1">
                  <a:solidFill>
                    <a:srgbClr val="000000"/>
                  </a:solidFill>
                  <a:latin typeface="UTM Duepuntozero" panose="02040603050506020204" pitchFamily="18" charset="0"/>
                </a:rPr>
                <a:t>phong</a:t>
              </a:r>
              <a:r>
                <a:rPr lang="en-US" sz="3500" dirty="0">
                  <a:solidFill>
                    <a:srgbClr val="0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UTM Duepuntozero" panose="02040603050506020204" pitchFamily="18" charset="0"/>
                </a:rPr>
                <a:t>phú</a:t>
              </a:r>
              <a:r>
                <a:rPr lang="en-US" sz="3500" dirty="0">
                  <a:solidFill>
                    <a:srgbClr val="000000"/>
                  </a:solidFill>
                  <a:latin typeface="UTM Duepuntozero" panose="02040603050506020204" pitchFamily="18" charset="0"/>
                </a:rPr>
                <a:t>:</a:t>
              </a:r>
            </a:p>
            <a:p>
              <a:pPr marL="514350" indent="-514350" algn="just">
                <a:lnSpc>
                  <a:spcPct val="130000"/>
                </a:lnSpc>
                <a:buFont typeface="+mj-lt"/>
                <a:buAutoNum type="arabicPeriod"/>
              </a:pPr>
              <a:r>
                <a:rPr lang="en-US" sz="3500" dirty="0" err="1">
                  <a:solidFill>
                    <a:srgbClr val="00000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500" dirty="0">
                  <a:solidFill>
                    <a:srgbClr val="0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UTM Duepuntozero" panose="02040603050506020204" pitchFamily="18" charset="0"/>
                </a:rPr>
                <a:t>thức</a:t>
              </a:r>
              <a:r>
                <a:rPr lang="en-US" sz="3500" dirty="0">
                  <a:solidFill>
                    <a:srgbClr val="0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UTM Duepuntozero" panose="02040603050506020204" pitchFamily="18" charset="0"/>
                </a:rPr>
                <a:t>hấp</a:t>
              </a:r>
              <a:r>
                <a:rPr lang="en-US" sz="3500" dirty="0">
                  <a:solidFill>
                    <a:srgbClr val="0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UTM Duepuntozero" panose="02040603050506020204" pitchFamily="18" charset="0"/>
                </a:rPr>
                <a:t>dẫn</a:t>
              </a:r>
              <a:r>
                <a:rPr lang="en-US" sz="3500" dirty="0">
                  <a:solidFill>
                    <a:srgbClr val="000000"/>
                  </a:solidFill>
                  <a:latin typeface="UTM Duepuntozero" panose="02040603050506020204" pitchFamily="18" charset="0"/>
                </a:rPr>
                <a:t>:</a:t>
              </a:r>
            </a:p>
            <a:p>
              <a:pPr marL="514350" indent="-514350" algn="just">
                <a:lnSpc>
                  <a:spcPct val="130000"/>
                </a:lnSpc>
                <a:buFont typeface="+mj-lt"/>
                <a:buAutoNum type="arabicPeriod"/>
              </a:pPr>
              <a:r>
                <a:rPr lang="en-US" sz="3500" dirty="0" err="1">
                  <a:solidFill>
                    <a:srgbClr val="000000"/>
                  </a:solidFill>
                  <a:latin typeface="UTM Duepuntozero" panose="02040603050506020204" pitchFamily="18" charset="0"/>
                </a:rPr>
                <a:t>Giọng</a:t>
              </a:r>
              <a:r>
                <a:rPr lang="en-US" sz="3500" dirty="0">
                  <a:solidFill>
                    <a:srgbClr val="0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UTM Duepuntozero" panose="02040603050506020204" pitchFamily="18" charset="0"/>
                </a:rPr>
                <a:t>nói</a:t>
              </a:r>
              <a:r>
                <a:rPr lang="en-US" sz="3500" dirty="0">
                  <a:solidFill>
                    <a:srgbClr val="0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UTM Duepuntozero" panose="02040603050506020204" pitchFamily="18" charset="0"/>
                </a:rPr>
                <a:t>truyền</a:t>
              </a:r>
              <a:r>
                <a:rPr lang="en-US" sz="3500" dirty="0">
                  <a:solidFill>
                    <a:srgbClr val="0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UTM Duepuntozero" panose="02040603050506020204" pitchFamily="18" charset="0"/>
                </a:rPr>
                <a:t>cảm</a:t>
              </a:r>
              <a:r>
                <a:rPr lang="en-US" sz="3500" dirty="0">
                  <a:solidFill>
                    <a:srgbClr val="000000"/>
                  </a:solidFill>
                  <a:latin typeface="UTM Duepuntozero" panose="02040603050506020204" pitchFamily="18" charset="0"/>
                </a:rPr>
                <a:t>.</a:t>
              </a:r>
              <a:endParaRPr lang="en-US" sz="3500" b="0" i="0" dirty="0">
                <a:solidFill>
                  <a:srgbClr val="000000"/>
                </a:solidFill>
                <a:effectLst/>
                <a:latin typeface="UTM Duepuntozero" panose="02040603050506020204" pitchFamily="18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D27B8EB-E202-60BE-ED3E-8A00D26FB023}"/>
                </a:ext>
              </a:extLst>
            </p:cNvPr>
            <p:cNvSpPr/>
            <p:nvPr/>
          </p:nvSpPr>
          <p:spPr>
            <a:xfrm>
              <a:off x="4064981" y="1310094"/>
              <a:ext cx="4894283" cy="79683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"/>
                <a:lumOff val="90000"/>
              </a:schemeClr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Tiêu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chí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đánh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giá</a:t>
              </a:r>
              <a:endPara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3CF66C8-0690-5A9D-2D22-AAB4E5EAEDE1}"/>
              </a:ext>
            </a:extLst>
          </p:cNvPr>
          <p:cNvGrpSpPr/>
          <p:nvPr/>
        </p:nvGrpSpPr>
        <p:grpSpPr>
          <a:xfrm>
            <a:off x="6957123" y="3254570"/>
            <a:ext cx="2229395" cy="682123"/>
            <a:chOff x="2287368" y="2478771"/>
            <a:chExt cx="1558527" cy="498929"/>
          </a:xfrm>
        </p:grpSpPr>
        <p:pic>
          <p:nvPicPr>
            <p:cNvPr id="18" name="Picture 17" descr="Shape, circle&#10;&#10;Description automatically generated">
              <a:extLst>
                <a:ext uri="{FF2B5EF4-FFF2-40B4-BE49-F238E27FC236}">
                  <a16:creationId xmlns:a16="http://schemas.microsoft.com/office/drawing/2014/main" id="{81C95AA3-DA31-2367-5FED-26BE05F74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20566" t="4688" r="66338" b="77583"/>
            <a:stretch/>
          </p:blipFill>
          <p:spPr>
            <a:xfrm>
              <a:off x="2287368" y="2483740"/>
              <a:ext cx="456217" cy="493960"/>
            </a:xfrm>
            <a:prstGeom prst="rect">
              <a:avLst/>
            </a:prstGeom>
          </p:spPr>
        </p:pic>
        <p:pic>
          <p:nvPicPr>
            <p:cNvPr id="19" name="Picture 18" descr="Shape, circle&#10;&#10;Description automatically generated">
              <a:extLst>
                <a:ext uri="{FF2B5EF4-FFF2-40B4-BE49-F238E27FC236}">
                  <a16:creationId xmlns:a16="http://schemas.microsoft.com/office/drawing/2014/main" id="{30DAB750-5628-75A5-5D48-88DB78AD6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65990" t="23028" r="19821" b="60869"/>
            <a:stretch/>
          </p:blipFill>
          <p:spPr>
            <a:xfrm>
              <a:off x="3319596" y="2478771"/>
              <a:ext cx="526299" cy="477713"/>
            </a:xfrm>
            <a:prstGeom prst="rect">
              <a:avLst/>
            </a:prstGeom>
          </p:spPr>
        </p:pic>
        <p:pic>
          <p:nvPicPr>
            <p:cNvPr id="20" name="Picture 19" descr="Shape, circle&#10;&#10;Description automatically generated">
              <a:extLst>
                <a:ext uri="{FF2B5EF4-FFF2-40B4-BE49-F238E27FC236}">
                  <a16:creationId xmlns:a16="http://schemas.microsoft.com/office/drawing/2014/main" id="{02268415-5079-5294-13C7-A29FD13B8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34699" t="24091" r="48568" b="60291"/>
            <a:stretch/>
          </p:blipFill>
          <p:spPr>
            <a:xfrm>
              <a:off x="2747426" y="2504955"/>
              <a:ext cx="604846" cy="451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3DDC2C-FC7D-7ECD-6613-F47F28A0C35D}"/>
              </a:ext>
            </a:extLst>
          </p:cNvPr>
          <p:cNvGrpSpPr/>
          <p:nvPr/>
        </p:nvGrpSpPr>
        <p:grpSpPr>
          <a:xfrm>
            <a:off x="6957123" y="3972491"/>
            <a:ext cx="2229395" cy="682123"/>
            <a:chOff x="2287368" y="2478771"/>
            <a:chExt cx="1558527" cy="498929"/>
          </a:xfrm>
        </p:grpSpPr>
        <p:pic>
          <p:nvPicPr>
            <p:cNvPr id="24" name="Picture 23" descr="Shape, circle&#10;&#10;Description automatically generated">
              <a:extLst>
                <a:ext uri="{FF2B5EF4-FFF2-40B4-BE49-F238E27FC236}">
                  <a16:creationId xmlns:a16="http://schemas.microsoft.com/office/drawing/2014/main" id="{5CED9E4A-1075-6838-946E-71E5C3548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20566" t="4688" r="66338" b="77583"/>
            <a:stretch/>
          </p:blipFill>
          <p:spPr>
            <a:xfrm>
              <a:off x="2287368" y="2483740"/>
              <a:ext cx="456217" cy="493960"/>
            </a:xfrm>
            <a:prstGeom prst="rect">
              <a:avLst/>
            </a:prstGeom>
          </p:spPr>
        </p:pic>
        <p:pic>
          <p:nvPicPr>
            <p:cNvPr id="25" name="Picture 24" descr="Shape, circle&#10;&#10;Description automatically generated">
              <a:extLst>
                <a:ext uri="{FF2B5EF4-FFF2-40B4-BE49-F238E27FC236}">
                  <a16:creationId xmlns:a16="http://schemas.microsoft.com/office/drawing/2014/main" id="{B76A7DCC-84B7-1F37-016B-E43C2D493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65990" t="23028" r="19821" b="60869"/>
            <a:stretch/>
          </p:blipFill>
          <p:spPr>
            <a:xfrm>
              <a:off x="3319596" y="2478771"/>
              <a:ext cx="526299" cy="477713"/>
            </a:xfrm>
            <a:prstGeom prst="rect">
              <a:avLst/>
            </a:prstGeom>
          </p:spPr>
        </p:pic>
        <p:pic>
          <p:nvPicPr>
            <p:cNvPr id="26" name="Picture 25" descr="Shape, circle&#10;&#10;Description automatically generated">
              <a:extLst>
                <a:ext uri="{FF2B5EF4-FFF2-40B4-BE49-F238E27FC236}">
                  <a16:creationId xmlns:a16="http://schemas.microsoft.com/office/drawing/2014/main" id="{CB69C12F-6361-8FB5-2589-F3B6CE562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34699" t="24091" r="48568" b="60291"/>
            <a:stretch/>
          </p:blipFill>
          <p:spPr>
            <a:xfrm>
              <a:off x="2747426" y="2504955"/>
              <a:ext cx="604846" cy="45152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74B5D6-F608-9155-5BD8-BD9927C9E901}"/>
              </a:ext>
            </a:extLst>
          </p:cNvPr>
          <p:cNvGrpSpPr/>
          <p:nvPr/>
        </p:nvGrpSpPr>
        <p:grpSpPr>
          <a:xfrm>
            <a:off x="6957123" y="4672741"/>
            <a:ext cx="2229395" cy="682123"/>
            <a:chOff x="2287368" y="2478771"/>
            <a:chExt cx="1558527" cy="498929"/>
          </a:xfrm>
        </p:grpSpPr>
        <p:pic>
          <p:nvPicPr>
            <p:cNvPr id="28" name="Picture 27" descr="Shape, circle&#10;&#10;Description automatically generated">
              <a:extLst>
                <a:ext uri="{FF2B5EF4-FFF2-40B4-BE49-F238E27FC236}">
                  <a16:creationId xmlns:a16="http://schemas.microsoft.com/office/drawing/2014/main" id="{DCFBEBCA-521D-FD25-7078-7A4864DF4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20566" t="4688" r="66338" b="77583"/>
            <a:stretch/>
          </p:blipFill>
          <p:spPr>
            <a:xfrm>
              <a:off x="2287368" y="2483740"/>
              <a:ext cx="456217" cy="493960"/>
            </a:xfrm>
            <a:prstGeom prst="rect">
              <a:avLst/>
            </a:prstGeom>
          </p:spPr>
        </p:pic>
        <p:pic>
          <p:nvPicPr>
            <p:cNvPr id="29" name="Picture 28" descr="Shape, circle&#10;&#10;Description automatically generated">
              <a:extLst>
                <a:ext uri="{FF2B5EF4-FFF2-40B4-BE49-F238E27FC236}">
                  <a16:creationId xmlns:a16="http://schemas.microsoft.com/office/drawing/2014/main" id="{D713C562-866A-5E15-CE8D-784C3D663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65990" t="23028" r="19821" b="60869"/>
            <a:stretch/>
          </p:blipFill>
          <p:spPr>
            <a:xfrm>
              <a:off x="3319596" y="2478771"/>
              <a:ext cx="526299" cy="477713"/>
            </a:xfrm>
            <a:prstGeom prst="rect">
              <a:avLst/>
            </a:prstGeom>
          </p:spPr>
        </p:pic>
        <p:pic>
          <p:nvPicPr>
            <p:cNvPr id="30" name="Picture 29" descr="Shape, circle&#10;&#10;Description automatically generated">
              <a:extLst>
                <a:ext uri="{FF2B5EF4-FFF2-40B4-BE49-F238E27FC236}">
                  <a16:creationId xmlns:a16="http://schemas.microsoft.com/office/drawing/2014/main" id="{CC58F0D5-E5CA-8B2A-5795-200DA000B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34699" t="24091" r="48568" b="60291"/>
            <a:stretch/>
          </p:blipFill>
          <p:spPr>
            <a:xfrm>
              <a:off x="2747426" y="2504955"/>
              <a:ext cx="604846" cy="451529"/>
            </a:xfrm>
            <a:prstGeom prst="rect">
              <a:avLst/>
            </a:prstGeom>
          </p:spPr>
        </p:pic>
      </p:grpSp>
      <p:pic>
        <p:nvPicPr>
          <p:cNvPr id="31" name="Graphic 15">
            <a:extLst>
              <a:ext uri="{FF2B5EF4-FFF2-40B4-BE49-F238E27FC236}">
                <a16:creationId xmlns:a16="http://schemas.microsoft.com/office/drawing/2014/main" id="{DA0205D6-5F36-49F6-A643-EEFBAF984B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9298876" y="3171838"/>
            <a:ext cx="3419919" cy="3654922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C0C5FBB-20CE-6725-34B8-6BEC4C065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-266455" y="3818812"/>
            <a:ext cx="3091678" cy="301409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72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8C1C51-FD86-2479-427D-E81C7810EE28}"/>
              </a:ext>
            </a:extLst>
          </p:cNvPr>
          <p:cNvGrpSpPr/>
          <p:nvPr/>
        </p:nvGrpSpPr>
        <p:grpSpPr>
          <a:xfrm>
            <a:off x="3619903" y="406401"/>
            <a:ext cx="4974772" cy="1107996"/>
            <a:chOff x="3608614" y="0"/>
            <a:chExt cx="4974772" cy="1107996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AB2C7E8E-FA10-85FE-65B8-13A96F63A364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600" dirty="0">
                  <a:ln w="254000">
                    <a:solidFill>
                      <a:schemeClr val="bg1"/>
                    </a:solidFill>
                  </a:ln>
                  <a:latin typeface="UVN Banh Mi" pitchFamily="2" charset="0"/>
                </a:rPr>
                <a:t>DẶN DÒ</a:t>
              </a: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414BCE5A-6CE5-CABC-CCBC-A3BACD32380C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DẶN DÒ</a:t>
              </a:r>
            </a:p>
          </p:txBody>
        </p:sp>
      </p:grpSp>
      <p:sp>
        <p:nvSpPr>
          <p:cNvPr id="5" name="TextBox 7">
            <a:extLst>
              <a:ext uri="{FF2B5EF4-FFF2-40B4-BE49-F238E27FC236}">
                <a16:creationId xmlns:a16="http://schemas.microsoft.com/office/drawing/2014/main" id="{87DC53FA-7595-DA0C-0BA3-BC972FCAAD38}"/>
              </a:ext>
            </a:extLst>
          </p:cNvPr>
          <p:cNvSpPr txBox="1"/>
          <p:nvPr/>
        </p:nvSpPr>
        <p:spPr>
          <a:xfrm>
            <a:off x="1876156" y="180636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E677C-7E0B-D556-F13C-AD27B789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7F517B4-44E7-6DFC-E824-E23737A219B1}"/>
              </a:ext>
            </a:extLst>
          </p:cNvPr>
          <p:cNvSpPr txBox="1"/>
          <p:nvPr/>
        </p:nvSpPr>
        <p:spPr>
          <a:xfrm>
            <a:off x="1876156" y="278737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D812625-0D52-3E4B-1983-35196294FF8C}"/>
              </a:ext>
            </a:extLst>
          </p:cNvPr>
          <p:cNvSpPr txBox="1"/>
          <p:nvPr/>
        </p:nvSpPr>
        <p:spPr>
          <a:xfrm>
            <a:off x="1876156" y="376838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3685734"/>
            <a:ext cx="919996" cy="91999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0F214DD-6F4D-EDF9-A78F-4B20EE942F74}"/>
              </a:ext>
            </a:extLst>
          </p:cNvPr>
          <p:cNvSpPr txBox="1"/>
          <p:nvPr/>
        </p:nvSpPr>
        <p:spPr>
          <a:xfrm>
            <a:off x="1876156" y="474939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03E358-EFF7-F72D-6E43-BABACC64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4666746"/>
            <a:ext cx="919996" cy="919996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>
            <a:extLst>
              <a:ext uri="{FF2B5EF4-FFF2-40B4-BE49-F238E27FC236}">
                <a16:creationId xmlns:a16="http://schemas.microsoft.com/office/drawing/2014/main" id="{E0A58F1F-73B9-50B5-2A2B-CBE87C3EAE1E}"/>
              </a:ext>
            </a:extLst>
          </p:cNvPr>
          <p:cNvGrpSpPr/>
          <p:nvPr/>
        </p:nvGrpSpPr>
        <p:grpSpPr>
          <a:xfrm>
            <a:off x="1371600" y="325184"/>
            <a:ext cx="6258910" cy="3188180"/>
            <a:chOff x="4133327" y="8204395"/>
            <a:chExt cx="7210038" cy="35315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713AA9-2C8F-1FDF-9532-F4DBDE491DCB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519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TẠM BIỆT VÀ HẸN GẶP LẠI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399E0E-8E39-E483-E909-C521C92298FF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519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Ạ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M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B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Ệ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V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À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Ẹ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G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Ặ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P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L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Ạ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36259" y="2482331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7146D78-C310-DE57-34E6-09F3096F17DC}"/>
              </a:ext>
            </a:extLst>
          </p:cNvPr>
          <p:cNvSpPr/>
          <p:nvPr/>
        </p:nvSpPr>
        <p:spPr>
          <a:xfrm>
            <a:off x="5039666" y="569078"/>
            <a:ext cx="7256096" cy="3200194"/>
          </a:xfrm>
          <a:custGeom>
            <a:avLst/>
            <a:gdLst>
              <a:gd name="connsiteX0" fmla="*/ 0 w 7256096"/>
              <a:gd name="connsiteY0" fmla="*/ 533376 h 3200194"/>
              <a:gd name="connsiteX1" fmla="*/ 533376 w 7256096"/>
              <a:gd name="connsiteY1" fmla="*/ 0 h 3200194"/>
              <a:gd name="connsiteX2" fmla="*/ 1209349 w 7256096"/>
              <a:gd name="connsiteY2" fmla="*/ 0 h 3200194"/>
              <a:gd name="connsiteX3" fmla="*/ 1209349 w 7256096"/>
              <a:gd name="connsiteY3" fmla="*/ 0 h 3200194"/>
              <a:gd name="connsiteX4" fmla="*/ 3023373 w 7256096"/>
              <a:gd name="connsiteY4" fmla="*/ 0 h 3200194"/>
              <a:gd name="connsiteX5" fmla="*/ 6722720 w 7256096"/>
              <a:gd name="connsiteY5" fmla="*/ 0 h 3200194"/>
              <a:gd name="connsiteX6" fmla="*/ 7256096 w 7256096"/>
              <a:gd name="connsiteY6" fmla="*/ 533376 h 3200194"/>
              <a:gd name="connsiteX7" fmla="*/ 7256096 w 7256096"/>
              <a:gd name="connsiteY7" fmla="*/ 1866780 h 3200194"/>
              <a:gd name="connsiteX8" fmla="*/ 7256096 w 7256096"/>
              <a:gd name="connsiteY8" fmla="*/ 1866780 h 3200194"/>
              <a:gd name="connsiteX9" fmla="*/ 7256096 w 7256096"/>
              <a:gd name="connsiteY9" fmla="*/ 2666828 h 3200194"/>
              <a:gd name="connsiteX10" fmla="*/ 7256096 w 7256096"/>
              <a:gd name="connsiteY10" fmla="*/ 2666818 h 3200194"/>
              <a:gd name="connsiteX11" fmla="*/ 6722720 w 7256096"/>
              <a:gd name="connsiteY11" fmla="*/ 3200194 h 3200194"/>
              <a:gd name="connsiteX12" fmla="*/ 3023373 w 7256096"/>
              <a:gd name="connsiteY12" fmla="*/ 3200194 h 3200194"/>
              <a:gd name="connsiteX13" fmla="*/ 1265971 w 7256096"/>
              <a:gd name="connsiteY13" fmla="*/ 3200194 h 3200194"/>
              <a:gd name="connsiteX14" fmla="*/ 1209349 w 7256096"/>
              <a:gd name="connsiteY14" fmla="*/ 3200194 h 3200194"/>
              <a:gd name="connsiteX15" fmla="*/ 533376 w 7256096"/>
              <a:gd name="connsiteY15" fmla="*/ 3200194 h 3200194"/>
              <a:gd name="connsiteX16" fmla="*/ 0 w 7256096"/>
              <a:gd name="connsiteY16" fmla="*/ 2666818 h 3200194"/>
              <a:gd name="connsiteX17" fmla="*/ 0 w 7256096"/>
              <a:gd name="connsiteY17" fmla="*/ 2666828 h 3200194"/>
              <a:gd name="connsiteX18" fmla="*/ 0 w 7256096"/>
              <a:gd name="connsiteY18" fmla="*/ 1866780 h 3200194"/>
              <a:gd name="connsiteX19" fmla="*/ 0 w 7256096"/>
              <a:gd name="connsiteY19" fmla="*/ 1866780 h 3200194"/>
              <a:gd name="connsiteX20" fmla="*/ 0 w 7256096"/>
              <a:gd name="connsiteY20" fmla="*/ 533376 h 3200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56096" h="3200194" fill="none" extrusionOk="0">
                <a:moveTo>
                  <a:pt x="0" y="533376"/>
                </a:moveTo>
                <a:cubicBezTo>
                  <a:pt x="-47944" y="209537"/>
                  <a:pt x="260328" y="33231"/>
                  <a:pt x="533376" y="0"/>
                </a:cubicBezTo>
                <a:cubicBezTo>
                  <a:pt x="668643" y="10856"/>
                  <a:pt x="884213" y="18218"/>
                  <a:pt x="1209349" y="0"/>
                </a:cubicBezTo>
                <a:lnTo>
                  <a:pt x="1209349" y="0"/>
                </a:lnTo>
                <a:cubicBezTo>
                  <a:pt x="1420601" y="-44020"/>
                  <a:pt x="2660409" y="106027"/>
                  <a:pt x="3023373" y="0"/>
                </a:cubicBezTo>
                <a:cubicBezTo>
                  <a:pt x="3453963" y="-167629"/>
                  <a:pt x="5906517" y="-24710"/>
                  <a:pt x="6722720" y="0"/>
                </a:cubicBezTo>
                <a:cubicBezTo>
                  <a:pt x="7038529" y="-5166"/>
                  <a:pt x="7255972" y="253926"/>
                  <a:pt x="7256096" y="533376"/>
                </a:cubicBezTo>
                <a:cubicBezTo>
                  <a:pt x="7294664" y="819204"/>
                  <a:pt x="7308068" y="1446728"/>
                  <a:pt x="7256096" y="1866780"/>
                </a:cubicBezTo>
                <a:lnTo>
                  <a:pt x="7256096" y="1866780"/>
                </a:lnTo>
                <a:cubicBezTo>
                  <a:pt x="7325370" y="2204070"/>
                  <a:pt x="7306548" y="2373789"/>
                  <a:pt x="7256096" y="2666828"/>
                </a:cubicBezTo>
                <a:cubicBezTo>
                  <a:pt x="7256095" y="2666824"/>
                  <a:pt x="7256096" y="2666819"/>
                  <a:pt x="7256096" y="2666818"/>
                </a:cubicBezTo>
                <a:cubicBezTo>
                  <a:pt x="7243777" y="2930080"/>
                  <a:pt x="7027855" y="3188909"/>
                  <a:pt x="6722720" y="3200194"/>
                </a:cubicBezTo>
                <a:cubicBezTo>
                  <a:pt x="5456712" y="3201063"/>
                  <a:pt x="4054571" y="3302754"/>
                  <a:pt x="3023373" y="3200194"/>
                </a:cubicBezTo>
                <a:cubicBezTo>
                  <a:pt x="2733451" y="3268027"/>
                  <a:pt x="1812510" y="3338604"/>
                  <a:pt x="1265971" y="3200194"/>
                </a:cubicBezTo>
                <a:cubicBezTo>
                  <a:pt x="1247742" y="3199225"/>
                  <a:pt x="1218709" y="3204910"/>
                  <a:pt x="1209349" y="3200194"/>
                </a:cubicBezTo>
                <a:cubicBezTo>
                  <a:pt x="1141686" y="3200177"/>
                  <a:pt x="691354" y="3145103"/>
                  <a:pt x="533376" y="3200194"/>
                </a:cubicBezTo>
                <a:cubicBezTo>
                  <a:pt x="250083" y="3155425"/>
                  <a:pt x="22436" y="3004434"/>
                  <a:pt x="0" y="2666818"/>
                </a:cubicBezTo>
                <a:cubicBezTo>
                  <a:pt x="1" y="2666820"/>
                  <a:pt x="-1" y="2666823"/>
                  <a:pt x="0" y="2666828"/>
                </a:cubicBezTo>
                <a:cubicBezTo>
                  <a:pt x="-63978" y="2536931"/>
                  <a:pt x="-21108" y="2049858"/>
                  <a:pt x="0" y="1866780"/>
                </a:cubicBezTo>
                <a:lnTo>
                  <a:pt x="0" y="1866780"/>
                </a:lnTo>
                <a:cubicBezTo>
                  <a:pt x="11198" y="1395271"/>
                  <a:pt x="109271" y="1090046"/>
                  <a:pt x="0" y="533376"/>
                </a:cubicBezTo>
                <a:close/>
              </a:path>
              <a:path w="7256096" h="3200194" stroke="0" extrusionOk="0">
                <a:moveTo>
                  <a:pt x="0" y="533376"/>
                </a:moveTo>
                <a:cubicBezTo>
                  <a:pt x="-8068" y="252597"/>
                  <a:pt x="273861" y="-23711"/>
                  <a:pt x="533376" y="0"/>
                </a:cubicBezTo>
                <a:cubicBezTo>
                  <a:pt x="846359" y="-34241"/>
                  <a:pt x="999959" y="43238"/>
                  <a:pt x="1209349" y="0"/>
                </a:cubicBezTo>
                <a:lnTo>
                  <a:pt x="1209349" y="0"/>
                </a:lnTo>
                <a:cubicBezTo>
                  <a:pt x="1633199" y="-79372"/>
                  <a:pt x="2227778" y="37008"/>
                  <a:pt x="3023373" y="0"/>
                </a:cubicBezTo>
                <a:cubicBezTo>
                  <a:pt x="3675970" y="-134364"/>
                  <a:pt x="6343565" y="130381"/>
                  <a:pt x="6722720" y="0"/>
                </a:cubicBezTo>
                <a:cubicBezTo>
                  <a:pt x="7012179" y="-12059"/>
                  <a:pt x="7275720" y="223589"/>
                  <a:pt x="7256096" y="533376"/>
                </a:cubicBezTo>
                <a:cubicBezTo>
                  <a:pt x="7158671" y="1132219"/>
                  <a:pt x="7195349" y="1418951"/>
                  <a:pt x="7256096" y="1866780"/>
                </a:cubicBezTo>
                <a:lnTo>
                  <a:pt x="7256096" y="1866780"/>
                </a:lnTo>
                <a:cubicBezTo>
                  <a:pt x="7194806" y="2242407"/>
                  <a:pt x="7273298" y="2282583"/>
                  <a:pt x="7256096" y="2666828"/>
                </a:cubicBezTo>
                <a:cubicBezTo>
                  <a:pt x="7256097" y="2666826"/>
                  <a:pt x="7256096" y="2666822"/>
                  <a:pt x="7256096" y="2666818"/>
                </a:cubicBezTo>
                <a:cubicBezTo>
                  <a:pt x="7262780" y="2906275"/>
                  <a:pt x="7064607" y="3198657"/>
                  <a:pt x="6722720" y="3200194"/>
                </a:cubicBezTo>
                <a:cubicBezTo>
                  <a:pt x="5587294" y="3031159"/>
                  <a:pt x="4066225" y="3253494"/>
                  <a:pt x="3023373" y="3200194"/>
                </a:cubicBezTo>
                <a:cubicBezTo>
                  <a:pt x="2151273" y="3066948"/>
                  <a:pt x="1799147" y="3046135"/>
                  <a:pt x="1265971" y="3200194"/>
                </a:cubicBezTo>
                <a:cubicBezTo>
                  <a:pt x="1251318" y="3198912"/>
                  <a:pt x="1226298" y="3202021"/>
                  <a:pt x="1209349" y="3200194"/>
                </a:cubicBezTo>
                <a:cubicBezTo>
                  <a:pt x="895285" y="3203441"/>
                  <a:pt x="833453" y="3185249"/>
                  <a:pt x="533376" y="3200194"/>
                </a:cubicBezTo>
                <a:cubicBezTo>
                  <a:pt x="229053" y="3193582"/>
                  <a:pt x="9792" y="2924265"/>
                  <a:pt x="0" y="2666818"/>
                </a:cubicBezTo>
                <a:cubicBezTo>
                  <a:pt x="-1" y="2666822"/>
                  <a:pt x="0" y="2666824"/>
                  <a:pt x="0" y="2666828"/>
                </a:cubicBezTo>
                <a:cubicBezTo>
                  <a:pt x="-53213" y="2517356"/>
                  <a:pt x="-65659" y="2120511"/>
                  <a:pt x="0" y="1866780"/>
                </a:cubicBezTo>
                <a:lnTo>
                  <a:pt x="0" y="1866780"/>
                </a:lnTo>
                <a:cubicBezTo>
                  <a:pt x="-57337" y="1470182"/>
                  <a:pt x="29546" y="682251"/>
                  <a:pt x="0" y="533376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32553"/>
                      <a:gd name="adj2" fmla="val 4983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5913DE-C882-AD9B-352E-239DB6316B08}"/>
              </a:ext>
            </a:extLst>
          </p:cNvPr>
          <p:cNvGrpSpPr/>
          <p:nvPr/>
        </p:nvGrpSpPr>
        <p:grpSpPr>
          <a:xfrm>
            <a:off x="6180328" y="709416"/>
            <a:ext cx="4974772" cy="1015664"/>
            <a:chOff x="3608614" y="-1"/>
            <a:chExt cx="4974772" cy="101566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77B592-EFE4-4BEB-23D3-B88E0347CE2E}"/>
                </a:ext>
              </a:extLst>
            </p:cNvPr>
            <p:cNvSpPr txBox="1"/>
            <p:nvPr/>
          </p:nvSpPr>
          <p:spPr>
            <a:xfrm>
              <a:off x="3608614" y="0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 w="2540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UVN Banh Mi" pitchFamily="2" charset="0"/>
                </a:rPr>
                <a:t>MỤC TIÊU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1302A0-DA0D-090C-17BD-503113A2F9F0}"/>
                </a:ext>
              </a:extLst>
            </p:cNvPr>
            <p:cNvSpPr txBox="1"/>
            <p:nvPr/>
          </p:nvSpPr>
          <p:spPr>
            <a:xfrm>
              <a:off x="3608614" y="-1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MỤC TIÊU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E169D89-DE62-CA0C-A1C3-316E674D8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617" y="247605"/>
            <a:ext cx="1278098" cy="1278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18F590-98A7-70A8-701A-A7181B04DB90}"/>
              </a:ext>
            </a:extLst>
          </p:cNvPr>
          <p:cNvSpPr txBox="1"/>
          <p:nvPr/>
        </p:nvSpPr>
        <p:spPr>
          <a:xfrm>
            <a:off x="5435052" y="1819834"/>
            <a:ext cx="64653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Ôn</a:t>
            </a:r>
            <a:r>
              <a:rPr lang="en-US" sz="5400" dirty="0"/>
              <a:t> </a:t>
            </a:r>
            <a:r>
              <a:rPr lang="en-US" sz="5400" dirty="0" err="1"/>
              <a:t>luyện</a:t>
            </a:r>
            <a:r>
              <a:rPr lang="en-US" sz="5400" dirty="0"/>
              <a:t> </a:t>
            </a:r>
            <a:r>
              <a:rPr lang="en-US" sz="5400" dirty="0" err="1"/>
              <a:t>kĩ</a:t>
            </a:r>
            <a:r>
              <a:rPr lang="en-US" sz="5400" dirty="0"/>
              <a:t> </a:t>
            </a:r>
            <a:r>
              <a:rPr lang="en-US" sz="5400" dirty="0" err="1"/>
              <a:t>năng</a:t>
            </a:r>
            <a:r>
              <a:rPr lang="en-US" sz="5400" dirty="0"/>
              <a:t> </a:t>
            </a:r>
            <a:r>
              <a:rPr lang="en-US" sz="5400" dirty="0" err="1"/>
              <a:t>nói</a:t>
            </a:r>
            <a:r>
              <a:rPr lang="en-US" sz="5400" dirty="0"/>
              <a:t> </a:t>
            </a:r>
            <a:r>
              <a:rPr lang="en-US" sz="5400" dirty="0" err="1"/>
              <a:t>về</a:t>
            </a:r>
            <a:r>
              <a:rPr lang="en-US" sz="5400" dirty="0"/>
              <a:t> </a:t>
            </a:r>
            <a:r>
              <a:rPr lang="en-US" sz="5400" dirty="0" err="1"/>
              <a:t>một</a:t>
            </a:r>
            <a:r>
              <a:rPr lang="en-US" sz="5400" dirty="0"/>
              <a:t> </a:t>
            </a:r>
            <a:r>
              <a:rPr lang="en-US" sz="5400" dirty="0" err="1"/>
              <a:t>đề</a:t>
            </a:r>
            <a:r>
              <a:rPr lang="en-US" sz="5400" dirty="0"/>
              <a:t> </a:t>
            </a:r>
            <a:r>
              <a:rPr lang="en-US" sz="5400" dirty="0" err="1"/>
              <a:t>tài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36259" y="2482331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7146D78-C310-DE57-34E6-09F3096F17DC}"/>
              </a:ext>
            </a:extLst>
          </p:cNvPr>
          <p:cNvSpPr/>
          <p:nvPr/>
        </p:nvSpPr>
        <p:spPr>
          <a:xfrm>
            <a:off x="5039666" y="569078"/>
            <a:ext cx="7256096" cy="3200194"/>
          </a:xfrm>
          <a:custGeom>
            <a:avLst/>
            <a:gdLst>
              <a:gd name="connsiteX0" fmla="*/ 0 w 7256096"/>
              <a:gd name="connsiteY0" fmla="*/ 533376 h 3200194"/>
              <a:gd name="connsiteX1" fmla="*/ 533376 w 7256096"/>
              <a:gd name="connsiteY1" fmla="*/ 0 h 3200194"/>
              <a:gd name="connsiteX2" fmla="*/ 1209349 w 7256096"/>
              <a:gd name="connsiteY2" fmla="*/ 0 h 3200194"/>
              <a:gd name="connsiteX3" fmla="*/ 1209349 w 7256096"/>
              <a:gd name="connsiteY3" fmla="*/ 0 h 3200194"/>
              <a:gd name="connsiteX4" fmla="*/ 3023373 w 7256096"/>
              <a:gd name="connsiteY4" fmla="*/ 0 h 3200194"/>
              <a:gd name="connsiteX5" fmla="*/ 6722720 w 7256096"/>
              <a:gd name="connsiteY5" fmla="*/ 0 h 3200194"/>
              <a:gd name="connsiteX6" fmla="*/ 7256096 w 7256096"/>
              <a:gd name="connsiteY6" fmla="*/ 533376 h 3200194"/>
              <a:gd name="connsiteX7" fmla="*/ 7256096 w 7256096"/>
              <a:gd name="connsiteY7" fmla="*/ 1866780 h 3200194"/>
              <a:gd name="connsiteX8" fmla="*/ 7256096 w 7256096"/>
              <a:gd name="connsiteY8" fmla="*/ 1866780 h 3200194"/>
              <a:gd name="connsiteX9" fmla="*/ 7256096 w 7256096"/>
              <a:gd name="connsiteY9" fmla="*/ 2666828 h 3200194"/>
              <a:gd name="connsiteX10" fmla="*/ 7256096 w 7256096"/>
              <a:gd name="connsiteY10" fmla="*/ 2666818 h 3200194"/>
              <a:gd name="connsiteX11" fmla="*/ 6722720 w 7256096"/>
              <a:gd name="connsiteY11" fmla="*/ 3200194 h 3200194"/>
              <a:gd name="connsiteX12" fmla="*/ 3023373 w 7256096"/>
              <a:gd name="connsiteY12" fmla="*/ 3200194 h 3200194"/>
              <a:gd name="connsiteX13" fmla="*/ 1265971 w 7256096"/>
              <a:gd name="connsiteY13" fmla="*/ 3200194 h 3200194"/>
              <a:gd name="connsiteX14" fmla="*/ 1209349 w 7256096"/>
              <a:gd name="connsiteY14" fmla="*/ 3200194 h 3200194"/>
              <a:gd name="connsiteX15" fmla="*/ 533376 w 7256096"/>
              <a:gd name="connsiteY15" fmla="*/ 3200194 h 3200194"/>
              <a:gd name="connsiteX16" fmla="*/ 0 w 7256096"/>
              <a:gd name="connsiteY16" fmla="*/ 2666818 h 3200194"/>
              <a:gd name="connsiteX17" fmla="*/ 0 w 7256096"/>
              <a:gd name="connsiteY17" fmla="*/ 2666828 h 3200194"/>
              <a:gd name="connsiteX18" fmla="*/ 0 w 7256096"/>
              <a:gd name="connsiteY18" fmla="*/ 1866780 h 3200194"/>
              <a:gd name="connsiteX19" fmla="*/ 0 w 7256096"/>
              <a:gd name="connsiteY19" fmla="*/ 1866780 h 3200194"/>
              <a:gd name="connsiteX20" fmla="*/ 0 w 7256096"/>
              <a:gd name="connsiteY20" fmla="*/ 533376 h 3200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56096" h="3200194" fill="none" extrusionOk="0">
                <a:moveTo>
                  <a:pt x="0" y="533376"/>
                </a:moveTo>
                <a:cubicBezTo>
                  <a:pt x="-47944" y="209537"/>
                  <a:pt x="260328" y="33231"/>
                  <a:pt x="533376" y="0"/>
                </a:cubicBezTo>
                <a:cubicBezTo>
                  <a:pt x="668643" y="10856"/>
                  <a:pt x="884213" y="18218"/>
                  <a:pt x="1209349" y="0"/>
                </a:cubicBezTo>
                <a:lnTo>
                  <a:pt x="1209349" y="0"/>
                </a:lnTo>
                <a:cubicBezTo>
                  <a:pt x="1420601" y="-44020"/>
                  <a:pt x="2660409" y="106027"/>
                  <a:pt x="3023373" y="0"/>
                </a:cubicBezTo>
                <a:cubicBezTo>
                  <a:pt x="3453963" y="-167629"/>
                  <a:pt x="5906517" y="-24710"/>
                  <a:pt x="6722720" y="0"/>
                </a:cubicBezTo>
                <a:cubicBezTo>
                  <a:pt x="7038529" y="-5166"/>
                  <a:pt x="7255972" y="253926"/>
                  <a:pt x="7256096" y="533376"/>
                </a:cubicBezTo>
                <a:cubicBezTo>
                  <a:pt x="7294664" y="819204"/>
                  <a:pt x="7308068" y="1446728"/>
                  <a:pt x="7256096" y="1866780"/>
                </a:cubicBezTo>
                <a:lnTo>
                  <a:pt x="7256096" y="1866780"/>
                </a:lnTo>
                <a:cubicBezTo>
                  <a:pt x="7325370" y="2204070"/>
                  <a:pt x="7306548" y="2373789"/>
                  <a:pt x="7256096" y="2666828"/>
                </a:cubicBezTo>
                <a:cubicBezTo>
                  <a:pt x="7256095" y="2666824"/>
                  <a:pt x="7256096" y="2666819"/>
                  <a:pt x="7256096" y="2666818"/>
                </a:cubicBezTo>
                <a:cubicBezTo>
                  <a:pt x="7243777" y="2930080"/>
                  <a:pt x="7027855" y="3188909"/>
                  <a:pt x="6722720" y="3200194"/>
                </a:cubicBezTo>
                <a:cubicBezTo>
                  <a:pt x="5456712" y="3201063"/>
                  <a:pt x="4054571" y="3302754"/>
                  <a:pt x="3023373" y="3200194"/>
                </a:cubicBezTo>
                <a:cubicBezTo>
                  <a:pt x="2733451" y="3268027"/>
                  <a:pt x="1812510" y="3338604"/>
                  <a:pt x="1265971" y="3200194"/>
                </a:cubicBezTo>
                <a:cubicBezTo>
                  <a:pt x="1247742" y="3199225"/>
                  <a:pt x="1218709" y="3204910"/>
                  <a:pt x="1209349" y="3200194"/>
                </a:cubicBezTo>
                <a:cubicBezTo>
                  <a:pt x="1141686" y="3200177"/>
                  <a:pt x="691354" y="3145103"/>
                  <a:pt x="533376" y="3200194"/>
                </a:cubicBezTo>
                <a:cubicBezTo>
                  <a:pt x="250083" y="3155425"/>
                  <a:pt x="22436" y="3004434"/>
                  <a:pt x="0" y="2666818"/>
                </a:cubicBezTo>
                <a:cubicBezTo>
                  <a:pt x="1" y="2666820"/>
                  <a:pt x="-1" y="2666823"/>
                  <a:pt x="0" y="2666828"/>
                </a:cubicBezTo>
                <a:cubicBezTo>
                  <a:pt x="-63978" y="2536931"/>
                  <a:pt x="-21108" y="2049858"/>
                  <a:pt x="0" y="1866780"/>
                </a:cubicBezTo>
                <a:lnTo>
                  <a:pt x="0" y="1866780"/>
                </a:lnTo>
                <a:cubicBezTo>
                  <a:pt x="11198" y="1395271"/>
                  <a:pt x="109271" y="1090046"/>
                  <a:pt x="0" y="533376"/>
                </a:cubicBezTo>
                <a:close/>
              </a:path>
              <a:path w="7256096" h="3200194" stroke="0" extrusionOk="0">
                <a:moveTo>
                  <a:pt x="0" y="533376"/>
                </a:moveTo>
                <a:cubicBezTo>
                  <a:pt x="-8068" y="252597"/>
                  <a:pt x="273861" y="-23711"/>
                  <a:pt x="533376" y="0"/>
                </a:cubicBezTo>
                <a:cubicBezTo>
                  <a:pt x="846359" y="-34241"/>
                  <a:pt x="999959" y="43238"/>
                  <a:pt x="1209349" y="0"/>
                </a:cubicBezTo>
                <a:lnTo>
                  <a:pt x="1209349" y="0"/>
                </a:lnTo>
                <a:cubicBezTo>
                  <a:pt x="1633199" y="-79372"/>
                  <a:pt x="2227778" y="37008"/>
                  <a:pt x="3023373" y="0"/>
                </a:cubicBezTo>
                <a:cubicBezTo>
                  <a:pt x="3675970" y="-134364"/>
                  <a:pt x="6343565" y="130381"/>
                  <a:pt x="6722720" y="0"/>
                </a:cubicBezTo>
                <a:cubicBezTo>
                  <a:pt x="7012179" y="-12059"/>
                  <a:pt x="7275720" y="223589"/>
                  <a:pt x="7256096" y="533376"/>
                </a:cubicBezTo>
                <a:cubicBezTo>
                  <a:pt x="7158671" y="1132219"/>
                  <a:pt x="7195349" y="1418951"/>
                  <a:pt x="7256096" y="1866780"/>
                </a:cubicBezTo>
                <a:lnTo>
                  <a:pt x="7256096" y="1866780"/>
                </a:lnTo>
                <a:cubicBezTo>
                  <a:pt x="7194806" y="2242407"/>
                  <a:pt x="7273298" y="2282583"/>
                  <a:pt x="7256096" y="2666828"/>
                </a:cubicBezTo>
                <a:cubicBezTo>
                  <a:pt x="7256097" y="2666826"/>
                  <a:pt x="7256096" y="2666822"/>
                  <a:pt x="7256096" y="2666818"/>
                </a:cubicBezTo>
                <a:cubicBezTo>
                  <a:pt x="7262780" y="2906275"/>
                  <a:pt x="7064607" y="3198657"/>
                  <a:pt x="6722720" y="3200194"/>
                </a:cubicBezTo>
                <a:cubicBezTo>
                  <a:pt x="5587294" y="3031159"/>
                  <a:pt x="4066225" y="3253494"/>
                  <a:pt x="3023373" y="3200194"/>
                </a:cubicBezTo>
                <a:cubicBezTo>
                  <a:pt x="2151273" y="3066948"/>
                  <a:pt x="1799147" y="3046135"/>
                  <a:pt x="1265971" y="3200194"/>
                </a:cubicBezTo>
                <a:cubicBezTo>
                  <a:pt x="1251318" y="3198912"/>
                  <a:pt x="1226298" y="3202021"/>
                  <a:pt x="1209349" y="3200194"/>
                </a:cubicBezTo>
                <a:cubicBezTo>
                  <a:pt x="895285" y="3203441"/>
                  <a:pt x="833453" y="3185249"/>
                  <a:pt x="533376" y="3200194"/>
                </a:cubicBezTo>
                <a:cubicBezTo>
                  <a:pt x="229053" y="3193582"/>
                  <a:pt x="9792" y="2924265"/>
                  <a:pt x="0" y="2666818"/>
                </a:cubicBezTo>
                <a:cubicBezTo>
                  <a:pt x="-1" y="2666822"/>
                  <a:pt x="0" y="2666824"/>
                  <a:pt x="0" y="2666828"/>
                </a:cubicBezTo>
                <a:cubicBezTo>
                  <a:pt x="-53213" y="2517356"/>
                  <a:pt x="-65659" y="2120511"/>
                  <a:pt x="0" y="1866780"/>
                </a:cubicBezTo>
                <a:lnTo>
                  <a:pt x="0" y="1866780"/>
                </a:lnTo>
                <a:cubicBezTo>
                  <a:pt x="-57337" y="1470182"/>
                  <a:pt x="29546" y="682251"/>
                  <a:pt x="0" y="533376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32553"/>
                      <a:gd name="adj2" fmla="val 4983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5913DE-C882-AD9B-352E-239DB6316B08}"/>
              </a:ext>
            </a:extLst>
          </p:cNvPr>
          <p:cNvGrpSpPr/>
          <p:nvPr/>
        </p:nvGrpSpPr>
        <p:grpSpPr>
          <a:xfrm>
            <a:off x="5970466" y="1570125"/>
            <a:ext cx="4974772" cy="1323440"/>
            <a:chOff x="3608614" y="-1"/>
            <a:chExt cx="4974772" cy="132344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77B592-EFE4-4BEB-23D3-B88E0347CE2E}"/>
                </a:ext>
              </a:extLst>
            </p:cNvPr>
            <p:cNvSpPr txBox="1"/>
            <p:nvPr/>
          </p:nvSpPr>
          <p:spPr>
            <a:xfrm>
              <a:off x="3608614" y="0"/>
              <a:ext cx="49747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VN Banh Mi" pitchFamily="2" charset="0"/>
                  <a:cs typeface="+mn-cs"/>
                </a:rPr>
                <a:t>MỤC TIÊU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1302A0-DA0D-090C-17BD-503113A2F9F0}"/>
                </a:ext>
              </a:extLst>
            </p:cNvPr>
            <p:cNvSpPr txBox="1"/>
            <p:nvPr/>
          </p:nvSpPr>
          <p:spPr>
            <a:xfrm>
              <a:off x="3608614" y="-1"/>
              <a:ext cx="49747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cs typeface="+mn-cs"/>
                </a:rPr>
                <a:t>KHỞI ĐỘNG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E169D89-DE62-CA0C-A1C3-316E674D8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617" y="247605"/>
            <a:ext cx="1278098" cy="127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-VUI ĐẾN TRƯỜNG">
            <a:hlinkClick r:id="" action="ppaction://media"/>
            <a:extLst>
              <a:ext uri="{FF2B5EF4-FFF2-40B4-BE49-F238E27FC236}">
                <a16:creationId xmlns:a16="http://schemas.microsoft.com/office/drawing/2014/main" id="{66B3F7C7-C4CC-E7AC-169A-49E54BAD5E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978" y="-1"/>
            <a:ext cx="12226977" cy="687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6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E7F4B3-D3FD-B657-05F0-D1E43E2B2113}"/>
              </a:ext>
            </a:extLst>
          </p:cNvPr>
          <p:cNvGrpSpPr/>
          <p:nvPr/>
        </p:nvGrpSpPr>
        <p:grpSpPr>
          <a:xfrm>
            <a:off x="2091724" y="214512"/>
            <a:ext cx="9231442" cy="2442208"/>
            <a:chOff x="-1534742" y="877162"/>
            <a:chExt cx="8779844" cy="24422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43427E-7AC8-1803-7198-CC24705A49E9}"/>
                </a:ext>
              </a:extLst>
            </p:cNvPr>
            <p:cNvSpPr txBox="1"/>
            <p:nvPr/>
          </p:nvSpPr>
          <p:spPr>
            <a:xfrm>
              <a:off x="-1534741" y="877163"/>
              <a:ext cx="8779843" cy="2442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16192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UVN Banh Mi" pitchFamily="2" charset="0"/>
                  <a:cs typeface="+mn-cs"/>
                </a:rPr>
                <a:t>ÔN LUYỆN KĨ NĂNG NÓI VỀ MỘT ĐỀ TÀI</a:t>
              </a:r>
              <a:endParaRPr kumimoji="0" lang="vi-VN" sz="6600" b="0" i="0" u="none" strike="noStrike" kern="1200" cap="none" spc="0" normalizeH="0" baseline="0" noProof="0" dirty="0">
                <a:ln w="1619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36D710-9EEE-CF66-41D5-5FCA0F79F8E0}"/>
                </a:ext>
              </a:extLst>
            </p:cNvPr>
            <p:cNvSpPr txBox="1"/>
            <p:nvPr/>
          </p:nvSpPr>
          <p:spPr>
            <a:xfrm>
              <a:off x="-1534742" y="877162"/>
              <a:ext cx="8779843" cy="2442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0">
                    <a:solidFill>
                      <a:srgbClr val="00B05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dist="38100" dir="2700000" algn="tl" rotWithShape="0">
                      <a:srgbClr val="00B050"/>
                    </a:outerShdw>
                  </a:effectLst>
                  <a:uLnTx/>
                  <a:uFillTx/>
                  <a:latin typeface="UVN Banh Mi" pitchFamily="2" charset="0"/>
                  <a:cs typeface="+mn-cs"/>
                </a:rPr>
                <a:t>ÔN LUYỆN KĨ NĂNG NÓI VỀ MỘT ĐỀ TÀI</a:t>
              </a:r>
              <a:endParaRPr kumimoji="0" lang="vi-VN" sz="6600" b="0" i="0" u="none" strike="noStrike" kern="1200" cap="none" spc="0" normalizeH="0" baseline="0" noProof="0" dirty="0">
                <a:ln w="0">
                  <a:solidFill>
                    <a:srgbClr val="00B050"/>
                  </a:solidFill>
                </a:ln>
                <a:solidFill>
                  <a:srgbClr val="99FF66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363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que 8">
            <a:extLst>
              <a:ext uri="{FF2B5EF4-FFF2-40B4-BE49-F238E27FC236}">
                <a16:creationId xmlns:a16="http://schemas.microsoft.com/office/drawing/2014/main" id="{25A44770-ACB6-0DF9-E1F3-B76583D85AAE}"/>
              </a:ext>
            </a:extLst>
          </p:cNvPr>
          <p:cNvSpPr/>
          <p:nvPr/>
        </p:nvSpPr>
        <p:spPr>
          <a:xfrm>
            <a:off x="210529" y="1948682"/>
            <a:ext cx="11770942" cy="4646990"/>
          </a:xfrm>
          <a:prstGeom prst="plaque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dirty="0">
              <a:solidFill>
                <a:schemeClr val="tx1"/>
              </a:solidFill>
              <a:latin typeface="Calibri (Body)"/>
            </a:endParaRP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2A729284-C341-C7DD-B8F5-0B585AB7FD3D}"/>
              </a:ext>
            </a:extLst>
          </p:cNvPr>
          <p:cNvSpPr/>
          <p:nvPr/>
        </p:nvSpPr>
        <p:spPr>
          <a:xfrm>
            <a:off x="210529" y="554597"/>
            <a:ext cx="11770942" cy="1223303"/>
          </a:xfrm>
          <a:prstGeom prst="plaque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  <a:latin typeface="Calibri (Body)"/>
              </a:rPr>
              <a:t>Nói những điều </a:t>
            </a:r>
            <a:r>
              <a:rPr lang="vi-VN" sz="3600">
                <a:solidFill>
                  <a:schemeClr val="tx1"/>
                </a:solidFill>
                <a:latin typeface="Calibri (Body)"/>
              </a:rPr>
              <a:t> em thấy yêu thích về trường, lớp mình.</a:t>
            </a:r>
            <a:endParaRPr lang="vi-VN" sz="3600" dirty="0">
              <a:solidFill>
                <a:schemeClr val="tx1"/>
              </a:solidFill>
              <a:latin typeface="Calibri (Body)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690D-8B42-C434-C0DA-48FE03D15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87" y="1996068"/>
            <a:ext cx="7722825" cy="430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3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>
            <a:extLst>
              <a:ext uri="{FF2B5EF4-FFF2-40B4-BE49-F238E27FC236}">
                <a16:creationId xmlns:a16="http://schemas.microsoft.com/office/drawing/2014/main" id="{BC7007EA-E6AB-674B-0D33-F4DE2E09C258}"/>
              </a:ext>
            </a:extLst>
          </p:cNvPr>
          <p:cNvSpPr/>
          <p:nvPr/>
        </p:nvSpPr>
        <p:spPr>
          <a:xfrm>
            <a:off x="210529" y="1948682"/>
            <a:ext cx="11770942" cy="4646990"/>
          </a:xfrm>
          <a:prstGeom prst="plaque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dirty="0">
              <a:solidFill>
                <a:schemeClr val="tx1"/>
              </a:solidFill>
              <a:latin typeface="Calibri (Body)"/>
            </a:endParaRP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2A729284-C341-C7DD-B8F5-0B585AB7FD3D}"/>
              </a:ext>
            </a:extLst>
          </p:cNvPr>
          <p:cNvSpPr/>
          <p:nvPr/>
        </p:nvSpPr>
        <p:spPr>
          <a:xfrm>
            <a:off x="210529" y="554597"/>
            <a:ext cx="11770942" cy="1223303"/>
          </a:xfrm>
          <a:prstGeom prst="plaque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cs typeface="+mn-cs"/>
              </a:rPr>
              <a:t>Nói những điều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cs typeface="+mn-cs"/>
              </a:rPr>
              <a:t> em thấy yêu thích về trường, lớp mình.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22A90-20D3-D92E-D72E-4193EEF82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16" y="2353376"/>
            <a:ext cx="10634535" cy="411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9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2B460011-3D1C-5DA7-B3A3-8EF6F063DA29}"/>
              </a:ext>
            </a:extLst>
          </p:cNvPr>
          <p:cNvSpPr txBox="1"/>
          <p:nvPr/>
        </p:nvSpPr>
        <p:spPr>
          <a:xfrm>
            <a:off x="-1056117" y="766518"/>
            <a:ext cx="14094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2D2D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Giới</a:t>
            </a:r>
            <a:r>
              <a:rPr lang="en-US" sz="6000" dirty="0">
                <a:solidFill>
                  <a:srgbClr val="FF2D2D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err="1">
                <a:solidFill>
                  <a:srgbClr val="FF2D2D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thiệu</a:t>
            </a:r>
            <a:r>
              <a:rPr lang="en-US" sz="6000">
                <a:solidFill>
                  <a:srgbClr val="FF2D2D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chung về trường lớp</a:t>
            </a:r>
            <a:endParaRPr lang="en-US" sz="6000" dirty="0">
              <a:solidFill>
                <a:srgbClr val="FF2D2D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CBBA48-65C6-57D3-6B45-D32797B1E58D}"/>
              </a:ext>
            </a:extLst>
          </p:cNvPr>
          <p:cNvGrpSpPr/>
          <p:nvPr/>
        </p:nvGrpSpPr>
        <p:grpSpPr>
          <a:xfrm>
            <a:off x="1876605" y="2499046"/>
            <a:ext cx="3140023" cy="1761223"/>
            <a:chOff x="-2066507" y="3326524"/>
            <a:chExt cx="3140023" cy="176122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1151C99E-5543-2AF6-824B-8D3594875119}"/>
                </a:ext>
              </a:extLst>
            </p:cNvPr>
            <p:cNvSpPr/>
            <p:nvPr/>
          </p:nvSpPr>
          <p:spPr>
            <a:xfrm>
              <a:off x="-2066507" y="3661017"/>
              <a:ext cx="3140023" cy="142673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BA992A4-5BD8-E4BA-EE29-5170E61DE537}"/>
                </a:ext>
              </a:extLst>
            </p:cNvPr>
            <p:cNvGrpSpPr/>
            <p:nvPr/>
          </p:nvGrpSpPr>
          <p:grpSpPr>
            <a:xfrm>
              <a:off x="-1755472" y="3326524"/>
              <a:ext cx="2642471" cy="720000"/>
              <a:chOff x="1407205" y="1369019"/>
              <a:chExt cx="2642471" cy="72000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035594D1-CD14-0688-3296-73B3784FD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7205" y="1369019"/>
                <a:ext cx="2545117" cy="72000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FF555EB-C9D9-4A69-5D96-6885EF373A59}"/>
                  </a:ext>
                </a:extLst>
              </p:cNvPr>
              <p:cNvSpPr txBox="1"/>
              <p:nvPr/>
            </p:nvSpPr>
            <p:spPr>
              <a:xfrm>
                <a:off x="1484678" y="1402728"/>
                <a:ext cx="256499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err="1">
                    <a:solidFill>
                      <a:schemeClr val="bg1"/>
                    </a:solidFill>
                  </a:rPr>
                  <a:t>Tên</a:t>
                </a:r>
                <a:r>
                  <a:rPr lang="en-US" sz="3000" b="1">
                    <a:solidFill>
                      <a:schemeClr val="bg1"/>
                    </a:solidFill>
                  </a:rPr>
                  <a:t> trường</a:t>
                </a:r>
                <a:endParaRPr lang="en-US" sz="30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91AB7A7-CECB-5B45-1C0C-360EF3E049AA}"/>
              </a:ext>
            </a:extLst>
          </p:cNvPr>
          <p:cNvGrpSpPr/>
          <p:nvPr/>
        </p:nvGrpSpPr>
        <p:grpSpPr>
          <a:xfrm>
            <a:off x="6992504" y="2352295"/>
            <a:ext cx="3140023" cy="1733502"/>
            <a:chOff x="9051977" y="2906882"/>
            <a:chExt cx="3140023" cy="1733502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0A82B9E7-F80D-96B0-0E06-47FC33A369DD}"/>
                </a:ext>
              </a:extLst>
            </p:cNvPr>
            <p:cNvSpPr/>
            <p:nvPr/>
          </p:nvSpPr>
          <p:spPr>
            <a:xfrm>
              <a:off x="9051977" y="3213654"/>
              <a:ext cx="3140023" cy="142673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02360C5-0DF7-AF41-BDBF-08752AD81AC0}"/>
                </a:ext>
              </a:extLst>
            </p:cNvPr>
            <p:cNvGrpSpPr/>
            <p:nvPr/>
          </p:nvGrpSpPr>
          <p:grpSpPr>
            <a:xfrm>
              <a:off x="9339489" y="2906882"/>
              <a:ext cx="2564998" cy="720000"/>
              <a:chOff x="3564155" y="3298429"/>
              <a:chExt cx="2564998" cy="7200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68779056-B95B-F875-4648-7E57642E6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64155" y="3298429"/>
                <a:ext cx="2564998" cy="720000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7C034A6-1164-B3D9-2CF1-E2AA82E102CA}"/>
                  </a:ext>
                </a:extLst>
              </p:cNvPr>
              <p:cNvSpPr txBox="1"/>
              <p:nvPr/>
            </p:nvSpPr>
            <p:spPr>
              <a:xfrm>
                <a:off x="3631842" y="3316872"/>
                <a:ext cx="242962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>
                    <a:solidFill>
                      <a:schemeClr val="bg1"/>
                    </a:solidFill>
                  </a:rPr>
                  <a:t>Địa chỉ</a:t>
                </a:r>
                <a:endParaRPr lang="en-US" sz="30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33351F2B-398D-61C3-F395-9330AFD11812}"/>
              </a:ext>
            </a:extLst>
          </p:cNvPr>
          <p:cNvSpPr txBox="1"/>
          <p:nvPr/>
        </p:nvSpPr>
        <p:spPr>
          <a:xfrm>
            <a:off x="1850119" y="3189039"/>
            <a:ext cx="3220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UTM Duepuntozero" panose="02040603050506020204" pitchFamily="18" charset="0"/>
              </a:rPr>
              <a:t>?</a:t>
            </a:r>
            <a:endParaRPr lang="en-US" sz="3200" dirty="0">
              <a:latin typeface="UTM Duepuntozero" panose="0204060305050602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289DFC-B089-35F1-0BAD-BCE7D3C5A2A6}"/>
              </a:ext>
            </a:extLst>
          </p:cNvPr>
          <p:cNvSpPr txBox="1"/>
          <p:nvPr/>
        </p:nvSpPr>
        <p:spPr>
          <a:xfrm>
            <a:off x="6988480" y="2957213"/>
            <a:ext cx="3220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UTM Duepuntozero" panose="02040603050506020204" pitchFamily="18" charset="0"/>
              </a:rPr>
              <a:t>?</a:t>
            </a:r>
            <a:endParaRPr lang="en-US" sz="3200" dirty="0">
              <a:latin typeface="UTM Duepuntoze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6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2B460011-3D1C-5DA7-B3A3-8EF6F063DA29}"/>
              </a:ext>
            </a:extLst>
          </p:cNvPr>
          <p:cNvSpPr txBox="1"/>
          <p:nvPr/>
        </p:nvSpPr>
        <p:spPr>
          <a:xfrm>
            <a:off x="-1056117" y="766518"/>
            <a:ext cx="14094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FF2D2D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Điểm nổi bật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2D2D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về trường 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2D2D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CBBA48-65C6-57D3-6B45-D32797B1E58D}"/>
              </a:ext>
            </a:extLst>
          </p:cNvPr>
          <p:cNvGrpSpPr/>
          <p:nvPr/>
        </p:nvGrpSpPr>
        <p:grpSpPr>
          <a:xfrm>
            <a:off x="1876605" y="2499046"/>
            <a:ext cx="3140023" cy="1761223"/>
            <a:chOff x="-2066507" y="3326524"/>
            <a:chExt cx="3140023" cy="176122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1151C99E-5543-2AF6-824B-8D3594875119}"/>
                </a:ext>
              </a:extLst>
            </p:cNvPr>
            <p:cNvSpPr/>
            <p:nvPr/>
          </p:nvSpPr>
          <p:spPr>
            <a:xfrm>
              <a:off x="-2066507" y="3661017"/>
              <a:ext cx="3140023" cy="142673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BA992A4-5BD8-E4BA-EE29-5170E61DE537}"/>
                </a:ext>
              </a:extLst>
            </p:cNvPr>
            <p:cNvGrpSpPr/>
            <p:nvPr/>
          </p:nvGrpSpPr>
          <p:grpSpPr>
            <a:xfrm>
              <a:off x="-1755472" y="3326524"/>
              <a:ext cx="2642471" cy="720000"/>
              <a:chOff x="1407205" y="1369019"/>
              <a:chExt cx="2642471" cy="72000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035594D1-CD14-0688-3296-73B3784FD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7205" y="1369019"/>
                <a:ext cx="2545117" cy="72000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FF555EB-C9D9-4A69-5D96-6885EF373A59}"/>
                  </a:ext>
                </a:extLst>
              </p:cNvPr>
              <p:cNvSpPr txBox="1"/>
              <p:nvPr/>
            </p:nvSpPr>
            <p:spPr>
              <a:xfrm>
                <a:off x="1484678" y="1402728"/>
                <a:ext cx="256499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000" b="1">
                    <a:solidFill>
                      <a:prstClr val="white"/>
                    </a:solidFill>
                    <a:latin typeface="思源黑体"/>
                  </a:rPr>
                  <a:t>Cảnh quan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/>
                  <a:cs typeface="+mn-cs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91AB7A7-CECB-5B45-1C0C-360EF3E049AA}"/>
              </a:ext>
            </a:extLst>
          </p:cNvPr>
          <p:cNvGrpSpPr/>
          <p:nvPr/>
        </p:nvGrpSpPr>
        <p:grpSpPr>
          <a:xfrm>
            <a:off x="6992504" y="2352295"/>
            <a:ext cx="3140023" cy="1733502"/>
            <a:chOff x="9051977" y="2906882"/>
            <a:chExt cx="3140023" cy="1733502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0A82B9E7-F80D-96B0-0E06-47FC33A369DD}"/>
                </a:ext>
              </a:extLst>
            </p:cNvPr>
            <p:cNvSpPr/>
            <p:nvPr/>
          </p:nvSpPr>
          <p:spPr>
            <a:xfrm>
              <a:off x="9051977" y="3213654"/>
              <a:ext cx="3140023" cy="142673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02360C5-0DF7-AF41-BDBF-08752AD81AC0}"/>
                </a:ext>
              </a:extLst>
            </p:cNvPr>
            <p:cNvGrpSpPr/>
            <p:nvPr/>
          </p:nvGrpSpPr>
          <p:grpSpPr>
            <a:xfrm>
              <a:off x="9339489" y="2906882"/>
              <a:ext cx="2564998" cy="720000"/>
              <a:chOff x="3564155" y="3298429"/>
              <a:chExt cx="2564998" cy="7200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68779056-B95B-F875-4648-7E57642E6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64155" y="3298429"/>
                <a:ext cx="2564998" cy="720000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7C034A6-1164-B3D9-2CF1-E2AA82E102CA}"/>
                  </a:ext>
                </a:extLst>
              </p:cNvPr>
              <p:cNvSpPr txBox="1"/>
              <p:nvPr/>
            </p:nvSpPr>
            <p:spPr>
              <a:xfrm>
                <a:off x="3631842" y="3316872"/>
                <a:ext cx="242962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/>
                    <a:cs typeface="+mn-cs"/>
                  </a:rPr>
                  <a:t>Con người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/>
                  <a:cs typeface="+mn-cs"/>
                </a:endParaRPr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33351F2B-398D-61C3-F395-9330AFD11812}"/>
              </a:ext>
            </a:extLst>
          </p:cNvPr>
          <p:cNvSpPr txBox="1"/>
          <p:nvPr/>
        </p:nvSpPr>
        <p:spPr>
          <a:xfrm>
            <a:off x="1850119" y="3189039"/>
            <a:ext cx="3220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289DFC-B089-35F1-0BAD-BCE7D3C5A2A6}"/>
              </a:ext>
            </a:extLst>
          </p:cNvPr>
          <p:cNvSpPr txBox="1"/>
          <p:nvPr/>
        </p:nvSpPr>
        <p:spPr>
          <a:xfrm>
            <a:off x="6988480" y="2957213"/>
            <a:ext cx="3220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80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6" grpId="0"/>
      <p:bldP spid="57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327</TotalTime>
  <Words>222</Words>
  <Application>Microsoft Office PowerPoint</Application>
  <PresentationFormat>Widescreen</PresentationFormat>
  <Paragraphs>59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LNTH-LuoLuoNotangYuanTi 1</vt:lpstr>
      <vt:lpstr>#9Slide05 SVNClementine</vt:lpstr>
      <vt:lpstr>Arial</vt:lpstr>
      <vt:lpstr>Calibri</vt:lpstr>
      <vt:lpstr>Calibri (Body)</vt:lpstr>
      <vt:lpstr>iCiel Pony</vt:lpstr>
      <vt:lpstr>UTM Duepuntozero</vt:lpstr>
      <vt:lpstr>UTM Edwardian</vt:lpstr>
      <vt:lpstr>UVN Banh Mi</vt:lpstr>
      <vt:lpstr>字魂70号-灵悦黑体</vt:lpstr>
      <vt:lpstr>思源黑体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18</cp:revision>
  <dcterms:created xsi:type="dcterms:W3CDTF">2022-03-22T08:40:12Z</dcterms:created>
  <dcterms:modified xsi:type="dcterms:W3CDTF">2023-12-18T14:37:07Z</dcterms:modified>
  <cp:category>9Slide.vn</cp:category>
</cp:coreProperties>
</file>