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8" r:id="rId3"/>
  </p:sldMasterIdLst>
  <p:notesMasterIdLst>
    <p:notesMasterId r:id="rId23"/>
  </p:notesMasterIdLst>
  <p:sldIdLst>
    <p:sldId id="259" r:id="rId4"/>
    <p:sldId id="348" r:id="rId5"/>
    <p:sldId id="11573" r:id="rId6"/>
    <p:sldId id="256" r:id="rId7"/>
    <p:sldId id="1062" r:id="rId8"/>
    <p:sldId id="11528" r:id="rId9"/>
    <p:sldId id="260" r:id="rId10"/>
    <p:sldId id="11571" r:id="rId11"/>
    <p:sldId id="320" r:id="rId12"/>
    <p:sldId id="11529" r:id="rId13"/>
    <p:sldId id="11574" r:id="rId14"/>
    <p:sldId id="11575" r:id="rId15"/>
    <p:sldId id="11576" r:id="rId16"/>
    <p:sldId id="11572" r:id="rId17"/>
    <p:sldId id="11566" r:id="rId18"/>
    <p:sldId id="11543" r:id="rId19"/>
    <p:sldId id="11567" r:id="rId20"/>
    <p:sldId id="11577" r:id="rId21"/>
    <p:sldId id="11537"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94747"/>
    <a:srgbClr val="FF0174"/>
    <a:srgbClr val="FF9B9B"/>
    <a:srgbClr val="9C2020"/>
    <a:srgbClr val="F7CAAB"/>
    <a:srgbClr val="FAF402"/>
    <a:srgbClr val="0CA425"/>
    <a:srgbClr val="FFDD71"/>
    <a:srgbClr val="84FC8F"/>
    <a:srgbClr val="D595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86111" autoAdjust="0"/>
  </p:normalViewPr>
  <p:slideViewPr>
    <p:cSldViewPr snapToGrid="0">
      <p:cViewPr>
        <p:scale>
          <a:sx n="10" d="100"/>
          <a:sy n="10" d="100"/>
        </p:scale>
        <p:origin x="2982" y="1020"/>
      </p:cViewPr>
      <p:guideLst/>
    </p:cSldViewPr>
  </p:slideViewPr>
  <p:notesTextViewPr>
    <p:cViewPr>
      <p:scale>
        <a:sx n="1" d="1"/>
        <a:sy n="1" d="1"/>
      </p:scale>
      <p:origin x="0" y="0"/>
    </p:cViewPr>
  </p:notesTextViewPr>
  <p:sorterViewPr>
    <p:cViewPr>
      <p:scale>
        <a:sx n="100" d="100"/>
        <a:sy n="100" d="100"/>
      </p:scale>
      <p:origin x="0" y="-25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B6291-4892-4F55-B7AA-8D0BF76FB6FE}" type="datetimeFigureOut">
              <a:rPr lang="zh-CN" altLang="en-US" smtClean="0"/>
              <a:t>2023/12/18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19D11-2903-4779-8110-7A83519C793B}" type="slidenum">
              <a:rPr lang="zh-CN" altLang="en-US" smtClean="0"/>
              <a:t>‹#›</a:t>
            </a:fld>
            <a:endParaRPr lang="zh-CN" altLang="en-US"/>
          </a:p>
        </p:txBody>
      </p:sp>
    </p:spTree>
    <p:extLst>
      <p:ext uri="{BB962C8B-B14F-4D97-AF65-F5344CB8AC3E}">
        <p14:creationId xmlns:p14="http://schemas.microsoft.com/office/powerpoint/2010/main" val="2909372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9219D11-2903-4779-8110-7A83519C793B}" type="slidenum">
              <a:rPr lang="zh-CN" altLang="en-US" smtClean="0"/>
              <a:t>1</a:t>
            </a:fld>
            <a:endParaRPr lang="zh-CN" altLang="en-US"/>
          </a:p>
        </p:txBody>
      </p:sp>
    </p:spTree>
    <p:extLst>
      <p:ext uri="{BB962C8B-B14F-4D97-AF65-F5344CB8AC3E}">
        <p14:creationId xmlns:p14="http://schemas.microsoft.com/office/powerpoint/2010/main" val="376226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3630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1023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9219D11-2903-4779-8110-7A83519C793B}" type="slidenum">
              <a:rPr lang="zh-CN" altLang="en-US" smtClean="0"/>
              <a:t>14</a:t>
            </a:fld>
            <a:endParaRPr lang="zh-CN" altLang="en-US"/>
          </a:p>
        </p:txBody>
      </p:sp>
    </p:spTree>
    <p:extLst>
      <p:ext uri="{BB962C8B-B14F-4D97-AF65-F5344CB8AC3E}">
        <p14:creationId xmlns:p14="http://schemas.microsoft.com/office/powerpoint/2010/main" val="679720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15</a:t>
            </a:fld>
            <a:endParaRPr lang="zh-CN" altLang="en-US"/>
          </a:p>
        </p:txBody>
      </p:sp>
    </p:spTree>
    <p:extLst>
      <p:ext uri="{BB962C8B-B14F-4D97-AF65-F5344CB8AC3E}">
        <p14:creationId xmlns:p14="http://schemas.microsoft.com/office/powerpoint/2010/main" val="2981001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10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6579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9219D11-2903-4779-8110-7A83519C793B}" type="slidenum">
              <a:rPr lang="zh-CN" altLang="en-US" smtClean="0"/>
              <a:t>19</a:t>
            </a:fld>
            <a:endParaRPr lang="zh-CN" altLang="en-US"/>
          </a:p>
        </p:txBody>
      </p:sp>
    </p:spTree>
    <p:extLst>
      <p:ext uri="{BB962C8B-B14F-4D97-AF65-F5344CB8AC3E}">
        <p14:creationId xmlns:p14="http://schemas.microsoft.com/office/powerpoint/2010/main" val="90300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9219D11-2903-4779-8110-7A83519C793B}" type="slidenum">
              <a:rPr lang="zh-CN" altLang="en-US" smtClean="0"/>
              <a:t>2</a:t>
            </a:fld>
            <a:endParaRPr lang="zh-CN" altLang="en-US"/>
          </a:p>
        </p:txBody>
      </p:sp>
    </p:spTree>
    <p:extLst>
      <p:ext uri="{BB962C8B-B14F-4D97-AF65-F5344CB8AC3E}">
        <p14:creationId xmlns:p14="http://schemas.microsoft.com/office/powerpoint/2010/main" val="340524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9219D11-2903-4779-8110-7A83519C793B}" type="slidenum">
              <a:rPr lang="zh-CN" altLang="en-US" smtClean="0"/>
              <a:t>4</a:t>
            </a:fld>
            <a:endParaRPr lang="zh-CN" altLang="en-US"/>
          </a:p>
        </p:txBody>
      </p:sp>
    </p:spTree>
    <p:extLst>
      <p:ext uri="{BB962C8B-B14F-4D97-AF65-F5344CB8AC3E}">
        <p14:creationId xmlns:p14="http://schemas.microsoft.com/office/powerpoint/2010/main" val="3607957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78295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1330349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9219D11-2903-4779-8110-7A83519C793B}" type="slidenum">
              <a:rPr lang="zh-CN" altLang="en-US" smtClean="0"/>
              <a:t>7</a:t>
            </a:fld>
            <a:endParaRPr lang="zh-CN" altLang="en-US"/>
          </a:p>
        </p:txBody>
      </p:sp>
    </p:spTree>
    <p:extLst>
      <p:ext uri="{BB962C8B-B14F-4D97-AF65-F5344CB8AC3E}">
        <p14:creationId xmlns:p14="http://schemas.microsoft.com/office/powerpoint/2010/main" val="1424364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63392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2867701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098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audio" Target="../media/audio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image" Target="../media/image7.png"/><Relationship Id="rId9"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audio" Target="../media/audio2.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audio" Target="../media/audio2.wav"/><Relationship Id="rId4" Type="http://schemas.openxmlformats.org/officeDocument/2006/relationships/image" Target="../media/image11.png"/><Relationship Id="rId9"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audio" Target="../media/audio2.wav"/></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448E4C-D8F9-40E9-8CA8-A75B4564C30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082831-AD50-401F-90BD-C48D0C6ED3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18006B5-B24B-4390-8D9C-BEE5C1410F27}"/>
              </a:ext>
            </a:extLst>
          </p:cNvPr>
          <p:cNvSpPr>
            <a:spLocks noGrp="1"/>
          </p:cNvSpPr>
          <p:nvPr>
            <p:ph type="dt" sz="half" idx="10"/>
          </p:nvPr>
        </p:nvSpPr>
        <p:spPr/>
        <p:txBody>
          <a:bodyPr/>
          <a:lstStyle/>
          <a:p>
            <a:fld id="{2A00D888-544E-4077-B3F0-7E1D3E6D39A3}"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3A2CCD10-AE61-4E7B-9215-8271C8E691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BB2643-111C-41B5-9F8C-F5AE4B36BED6}"/>
              </a:ext>
            </a:extLst>
          </p:cNvPr>
          <p:cNvSpPr>
            <a:spLocks noGrp="1"/>
          </p:cNvSpPr>
          <p:nvPr>
            <p:ph type="sldNum" sz="quarter" idx="12"/>
          </p:nvPr>
        </p:nvSpPr>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543154657"/>
      </p:ext>
    </p:extLst>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AD2BEC-48A8-47E7-B9FC-43C85E9FF11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9E9E81-C02B-42A9-96F1-689AD239AB1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E4E2B-1E73-41B0-B161-0C02B9A70486}"/>
              </a:ext>
            </a:extLst>
          </p:cNvPr>
          <p:cNvSpPr>
            <a:spLocks noGrp="1"/>
          </p:cNvSpPr>
          <p:nvPr>
            <p:ph type="dt" sz="half" idx="10"/>
          </p:nvPr>
        </p:nvSpPr>
        <p:spPr/>
        <p:txBody>
          <a:bodyPr/>
          <a:lstStyle/>
          <a:p>
            <a:fld id="{2A00D888-544E-4077-B3F0-7E1D3E6D39A3}"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3F3F3BFE-390A-44C7-9FA2-3ED96DC7C6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5D0D4A-B7A2-42FC-81A9-7B6DB6BCB7A8}"/>
              </a:ext>
            </a:extLst>
          </p:cNvPr>
          <p:cNvSpPr>
            <a:spLocks noGrp="1"/>
          </p:cNvSpPr>
          <p:nvPr>
            <p:ph type="sldNum" sz="quarter" idx="12"/>
          </p:nvPr>
        </p:nvSpPr>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265700055"/>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FAE9DAA-C1C6-40E4-9F4B-44E665AE7DB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897D10-2400-40B2-ACCF-5357112D85D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26F1F44-AE81-492F-A017-E60E2B9706DB}"/>
              </a:ext>
            </a:extLst>
          </p:cNvPr>
          <p:cNvSpPr>
            <a:spLocks noGrp="1"/>
          </p:cNvSpPr>
          <p:nvPr>
            <p:ph type="dt" sz="half" idx="10"/>
          </p:nvPr>
        </p:nvSpPr>
        <p:spPr/>
        <p:txBody>
          <a:bodyPr/>
          <a:lstStyle/>
          <a:p>
            <a:fld id="{2A00D888-544E-4077-B3F0-7E1D3E6D39A3}"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B1487E45-48E0-43C6-8C56-6C80E0EA05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9EB30BD-EDDB-4B65-BBFB-50BC413438B4}"/>
              </a:ext>
            </a:extLst>
          </p:cNvPr>
          <p:cNvSpPr>
            <a:spLocks noGrp="1"/>
          </p:cNvSpPr>
          <p:nvPr>
            <p:ph type="sldNum" sz="quarter" idx="12"/>
          </p:nvPr>
        </p:nvSpPr>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020432647"/>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608525"/>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6545410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23419436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1111321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1718665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4697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36593793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321075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5C462F-4A90-4080-86DD-897451C43A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C1A31F-627E-4EFF-AB5B-4EE228A528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2BEC41D-BF1C-4F25-A35D-00F45BEF6706}"/>
              </a:ext>
            </a:extLst>
          </p:cNvPr>
          <p:cNvSpPr>
            <a:spLocks noGrp="1"/>
          </p:cNvSpPr>
          <p:nvPr>
            <p:ph type="dt" sz="half" idx="10"/>
          </p:nvPr>
        </p:nvSpPr>
        <p:spPr/>
        <p:txBody>
          <a:bodyPr/>
          <a:lstStyle/>
          <a:p>
            <a:fld id="{2A00D888-544E-4077-B3F0-7E1D3E6D39A3}"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DAA8E386-83A6-4346-8EC6-91EBC30713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DC17E9-F8E1-4197-8E10-893C5B2BD9EF}"/>
              </a:ext>
            </a:extLst>
          </p:cNvPr>
          <p:cNvSpPr>
            <a:spLocks noGrp="1"/>
          </p:cNvSpPr>
          <p:nvPr>
            <p:ph type="sldNum" sz="quarter" idx="12"/>
          </p:nvPr>
        </p:nvSpPr>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047090081"/>
      </p:ext>
    </p:extLst>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1507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41712806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3159485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6194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5739230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971747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2709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712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92231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258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761295-5AD5-43D2-A248-1C1413001FB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8F1CBE9-4A74-421A-88C3-2674932FD6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A043132-6FB2-4829-B2F3-F1719C8C8857}"/>
              </a:ext>
            </a:extLst>
          </p:cNvPr>
          <p:cNvSpPr>
            <a:spLocks noGrp="1"/>
          </p:cNvSpPr>
          <p:nvPr>
            <p:ph type="dt" sz="half" idx="10"/>
          </p:nvPr>
        </p:nvSpPr>
        <p:spPr/>
        <p:txBody>
          <a:bodyPr/>
          <a:lstStyle/>
          <a:p>
            <a:fld id="{2A00D888-544E-4077-B3F0-7E1D3E6D39A3}"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D812A6BB-8924-42C9-8331-0214705A5A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FF261A-1130-4F14-BC03-329CD617804B}"/>
              </a:ext>
            </a:extLst>
          </p:cNvPr>
          <p:cNvSpPr>
            <a:spLocks noGrp="1"/>
          </p:cNvSpPr>
          <p:nvPr>
            <p:ph type="sldNum" sz="quarter" idx="12"/>
          </p:nvPr>
        </p:nvSpPr>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689582795"/>
      </p:ext>
    </p:extLst>
  </p:cSld>
  <p:clrMapOvr>
    <a:masterClrMapping/>
  </p:clrMapOvr>
  <p:transition spd="slow" advClick="0" advTm="200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09531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50577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6078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82170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97999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27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02521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71068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9571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7CF2C0-F5EC-4BCF-94F6-5188FF2BE1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0F69B3-4B27-4017-8317-8D7F32F226C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4661E3F-B0D5-446A-ACCC-B7B6BD647D5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74B621A-4319-43E9-BC0C-5CBBC3D88E66}"/>
              </a:ext>
            </a:extLst>
          </p:cNvPr>
          <p:cNvSpPr>
            <a:spLocks noGrp="1"/>
          </p:cNvSpPr>
          <p:nvPr>
            <p:ph type="dt" sz="half" idx="10"/>
          </p:nvPr>
        </p:nvSpPr>
        <p:spPr/>
        <p:txBody>
          <a:bodyPr/>
          <a:lstStyle/>
          <a:p>
            <a:fld id="{2A00D888-544E-4077-B3F0-7E1D3E6D39A3}"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09343777-540A-4198-A5A6-2CBBE423FD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7FF6A1-8632-403A-88EE-6A1433DC3877}"/>
              </a:ext>
            </a:extLst>
          </p:cNvPr>
          <p:cNvSpPr>
            <a:spLocks noGrp="1"/>
          </p:cNvSpPr>
          <p:nvPr>
            <p:ph type="sldNum" sz="quarter" idx="12"/>
          </p:nvPr>
        </p:nvSpPr>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565478312"/>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E63300-84CF-487C-8FA5-CF6DBAAF681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E0C3A55-A1DA-40F6-AA54-C5F6AD99C2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583C1EC-92E0-4401-8BA2-9C930B0830A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B45DF5-EE32-4128-A239-15515989A9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7D8731D-0B1E-4617-A523-716DA7D33F4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76733D-96D2-464D-999F-1CFB982CCCBC}"/>
              </a:ext>
            </a:extLst>
          </p:cNvPr>
          <p:cNvSpPr>
            <a:spLocks noGrp="1"/>
          </p:cNvSpPr>
          <p:nvPr>
            <p:ph type="dt" sz="half" idx="10"/>
          </p:nvPr>
        </p:nvSpPr>
        <p:spPr/>
        <p:txBody>
          <a:bodyPr/>
          <a:lstStyle/>
          <a:p>
            <a:fld id="{2A00D888-544E-4077-B3F0-7E1D3E6D39A3}" type="datetimeFigureOut">
              <a:rPr lang="zh-CN" altLang="en-US" smtClean="0"/>
              <a:t>2023/12/18</a:t>
            </a:fld>
            <a:endParaRPr lang="zh-CN" altLang="en-US"/>
          </a:p>
        </p:txBody>
      </p:sp>
      <p:sp>
        <p:nvSpPr>
          <p:cNvPr id="8" name="页脚占位符 7">
            <a:extLst>
              <a:ext uri="{FF2B5EF4-FFF2-40B4-BE49-F238E27FC236}">
                <a16:creationId xmlns:a16="http://schemas.microsoft.com/office/drawing/2014/main" id="{8679606B-1FB4-45B5-802D-D79F31083FA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ED9FDED-03FD-4ACA-A5D2-8E72F4A35169}"/>
              </a:ext>
            </a:extLst>
          </p:cNvPr>
          <p:cNvSpPr>
            <a:spLocks noGrp="1"/>
          </p:cNvSpPr>
          <p:nvPr>
            <p:ph type="sldNum" sz="quarter" idx="12"/>
          </p:nvPr>
        </p:nvSpPr>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267114255"/>
      </p:ext>
    </p:extLst>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32A10-1890-4012-9557-C32285029D2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B3A02E-2C7B-416E-9E9A-AA17EDE97439}"/>
              </a:ext>
            </a:extLst>
          </p:cNvPr>
          <p:cNvSpPr>
            <a:spLocks noGrp="1"/>
          </p:cNvSpPr>
          <p:nvPr>
            <p:ph type="dt" sz="half" idx="10"/>
          </p:nvPr>
        </p:nvSpPr>
        <p:spPr/>
        <p:txBody>
          <a:bodyPr/>
          <a:lstStyle/>
          <a:p>
            <a:fld id="{2A00D888-544E-4077-B3F0-7E1D3E6D39A3}" type="datetimeFigureOut">
              <a:rPr lang="zh-CN" altLang="en-US" smtClean="0"/>
              <a:t>2023/12/18</a:t>
            </a:fld>
            <a:endParaRPr lang="zh-CN" altLang="en-US"/>
          </a:p>
        </p:txBody>
      </p:sp>
      <p:sp>
        <p:nvSpPr>
          <p:cNvPr id="4" name="页脚占位符 3">
            <a:extLst>
              <a:ext uri="{FF2B5EF4-FFF2-40B4-BE49-F238E27FC236}">
                <a16:creationId xmlns:a16="http://schemas.microsoft.com/office/drawing/2014/main" id="{5877476C-4C98-4D31-805C-FB546A69C4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6E61F00-ADA6-41F0-9CBF-062BF5DD8113}"/>
              </a:ext>
            </a:extLst>
          </p:cNvPr>
          <p:cNvSpPr>
            <a:spLocks noGrp="1"/>
          </p:cNvSpPr>
          <p:nvPr>
            <p:ph type="sldNum" sz="quarter" idx="12"/>
          </p:nvPr>
        </p:nvSpPr>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056919099"/>
      </p:ext>
    </p:extLst>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974B89-9D3C-4B11-BFAC-00B12AACAC2E}"/>
              </a:ext>
            </a:extLst>
          </p:cNvPr>
          <p:cNvSpPr>
            <a:spLocks noGrp="1"/>
          </p:cNvSpPr>
          <p:nvPr>
            <p:ph type="dt" sz="half" idx="10"/>
          </p:nvPr>
        </p:nvSpPr>
        <p:spPr/>
        <p:txBody>
          <a:bodyPr/>
          <a:lstStyle/>
          <a:p>
            <a:fld id="{2A00D888-544E-4077-B3F0-7E1D3E6D39A3}" type="datetimeFigureOut">
              <a:rPr lang="zh-CN" altLang="en-US" smtClean="0"/>
              <a:t>2023/12/18</a:t>
            </a:fld>
            <a:endParaRPr lang="zh-CN" altLang="en-US"/>
          </a:p>
        </p:txBody>
      </p:sp>
      <p:sp>
        <p:nvSpPr>
          <p:cNvPr id="3" name="页脚占位符 2">
            <a:extLst>
              <a:ext uri="{FF2B5EF4-FFF2-40B4-BE49-F238E27FC236}">
                <a16:creationId xmlns:a16="http://schemas.microsoft.com/office/drawing/2014/main" id="{C9F7A01F-16DC-4271-9163-603DC8EB94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D4B5988-0A61-4324-AC85-123A75D9AEEF}"/>
              </a:ext>
            </a:extLst>
          </p:cNvPr>
          <p:cNvSpPr>
            <a:spLocks noGrp="1"/>
          </p:cNvSpPr>
          <p:nvPr>
            <p:ph type="sldNum" sz="quarter" idx="12"/>
          </p:nvPr>
        </p:nvSpPr>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473384198"/>
      </p:ext>
    </p:extLst>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B776ED-6332-499F-A510-202AA67E229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136A2E8-5045-4518-AF9D-8FB129DAAE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9B2D7A7-5F13-48E8-88BE-6CB0A4FBF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5C72E07-5683-4744-BD13-5753DADD9678}"/>
              </a:ext>
            </a:extLst>
          </p:cNvPr>
          <p:cNvSpPr>
            <a:spLocks noGrp="1"/>
          </p:cNvSpPr>
          <p:nvPr>
            <p:ph type="dt" sz="half" idx="10"/>
          </p:nvPr>
        </p:nvSpPr>
        <p:spPr/>
        <p:txBody>
          <a:bodyPr/>
          <a:lstStyle/>
          <a:p>
            <a:fld id="{2A00D888-544E-4077-B3F0-7E1D3E6D39A3}"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06B5290A-F425-45F3-9E56-7D065E370CB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97CDACB-CA36-4D9C-9C8A-81A6414DA41A}"/>
              </a:ext>
            </a:extLst>
          </p:cNvPr>
          <p:cNvSpPr>
            <a:spLocks noGrp="1"/>
          </p:cNvSpPr>
          <p:nvPr>
            <p:ph type="sldNum" sz="quarter" idx="12"/>
          </p:nvPr>
        </p:nvSpPr>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169179242"/>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BAE9-5A80-4BBF-BE2A-CD8D29C9EED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7867C28-013F-4B9D-9A54-54109F53AD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D8878E6-51B0-485A-8262-6AE32A36B1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E24F2A2-1E2A-4C92-9B62-52826469E876}"/>
              </a:ext>
            </a:extLst>
          </p:cNvPr>
          <p:cNvSpPr>
            <a:spLocks noGrp="1"/>
          </p:cNvSpPr>
          <p:nvPr>
            <p:ph type="dt" sz="half" idx="10"/>
          </p:nvPr>
        </p:nvSpPr>
        <p:spPr/>
        <p:txBody>
          <a:bodyPr/>
          <a:lstStyle/>
          <a:p>
            <a:fld id="{2A00D888-544E-4077-B3F0-7E1D3E6D39A3}"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441A2A51-DA88-45AE-B070-95FF3D9460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CF88B7-695A-4564-BE4C-93B99EC027D7}"/>
              </a:ext>
            </a:extLst>
          </p:cNvPr>
          <p:cNvSpPr>
            <a:spLocks noGrp="1"/>
          </p:cNvSpPr>
          <p:nvPr>
            <p:ph type="sldNum" sz="quarter" idx="12"/>
          </p:nvPr>
        </p:nvSpPr>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268244656"/>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jp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84A7B831-F495-BD2B-B114-0267F58F0A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CEB81E27-4FCA-443A-8CE1-8735EC681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154F792-AF1D-47B5-BEE0-9DE180E71E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AE9EB0-E4F4-4C1F-B803-D3D29AA4C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0D888-544E-4077-B3F0-7E1D3E6D39A3}"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D8B3D2F7-2BC5-4E89-9C21-5CEC07BA11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566B03C-BD0D-4DD7-8A1B-0B34CB719C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A6F8C-78BF-48EB-A58E-20A03D149246}" type="slidenum">
              <a:rPr lang="zh-CN" altLang="en-US" smtClean="0"/>
              <a:t>‹#›</a:t>
            </a:fld>
            <a:endParaRPr lang="zh-CN" altLang="en-US"/>
          </a:p>
        </p:txBody>
      </p:sp>
      <p:pic>
        <p:nvPicPr>
          <p:cNvPr id="14" name="Picture 13">
            <a:extLst>
              <a:ext uri="{FF2B5EF4-FFF2-40B4-BE49-F238E27FC236}">
                <a16:creationId xmlns:a16="http://schemas.microsoft.com/office/drawing/2014/main" id="{E108B377-E491-68CE-672D-25FD5A7971D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479000" y="-501650"/>
            <a:ext cx="6858000" cy="6858000"/>
          </a:xfrm>
          <a:prstGeom prst="rect">
            <a:avLst/>
          </a:prstGeom>
        </p:spPr>
      </p:pic>
    </p:spTree>
    <p:extLst>
      <p:ext uri="{BB962C8B-B14F-4D97-AF65-F5344CB8AC3E}">
        <p14:creationId xmlns:p14="http://schemas.microsoft.com/office/powerpoint/2010/main" val="2739129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57B0AF7-7A85-3788-E361-F258AF219A7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BF9D169-2926-647A-31AA-5C1E981C578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479000" y="-501650"/>
            <a:ext cx="6858000" cy="6858000"/>
          </a:xfrm>
          <a:prstGeom prst="rect">
            <a:avLst/>
          </a:prstGeom>
        </p:spPr>
      </p:pic>
    </p:spTree>
    <p:extLst>
      <p:ext uri="{BB962C8B-B14F-4D97-AF65-F5344CB8AC3E}">
        <p14:creationId xmlns:p14="http://schemas.microsoft.com/office/powerpoint/2010/main" val="62566353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643D285D-C49E-9C88-577C-399C9C9C260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a:extLst>
              <a:ext uri="{FF2B5EF4-FFF2-40B4-BE49-F238E27FC236}">
                <a16:creationId xmlns:a16="http://schemas.microsoft.com/office/drawing/2014/main" id="{EB94805A-8C7F-D748-758B-2DDDF07750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479000" y="-501650"/>
            <a:ext cx="6858000" cy="6858000"/>
          </a:xfrm>
          <a:prstGeom prst="rect">
            <a:avLst/>
          </a:prstGeom>
        </p:spPr>
      </p:pic>
    </p:spTree>
    <p:extLst>
      <p:ext uri="{BB962C8B-B14F-4D97-AF65-F5344CB8AC3E}">
        <p14:creationId xmlns:p14="http://schemas.microsoft.com/office/powerpoint/2010/main" val="45479312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slide" Target="slide9.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slide" Target="slide9.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slide" Target="slide9.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slide" Target="slide9.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7.xml"/><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0.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3.png"/><Relationship Id="rId10" Type="http://schemas.openxmlformats.org/officeDocument/2006/relationships/image" Target="../media/image46.jpg"/><Relationship Id="rId4" Type="http://schemas.openxmlformats.org/officeDocument/2006/relationships/image" Target="../media/image44.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33.png"/><Relationship Id="rId10" Type="http://schemas.openxmlformats.org/officeDocument/2006/relationships/image" Target="../media/image50.png"/><Relationship Id="rId4" Type="http://schemas.openxmlformats.org/officeDocument/2006/relationships/image" Target="../media/image32.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12.xml"/><Relationship Id="rId18" Type="http://schemas.openxmlformats.org/officeDocument/2006/relationships/image" Target="../media/image58.gif"/><Relationship Id="rId3" Type="http://schemas.openxmlformats.org/officeDocument/2006/relationships/slideLayout" Target="../slideLayouts/slideLayout34.xml"/><Relationship Id="rId21" Type="http://schemas.openxmlformats.org/officeDocument/2006/relationships/image" Target="../media/image61.png"/><Relationship Id="rId7" Type="http://schemas.openxmlformats.org/officeDocument/2006/relationships/slide" Target="slide13.xml"/><Relationship Id="rId12" Type="http://schemas.openxmlformats.org/officeDocument/2006/relationships/image" Target="../media/image54.png"/><Relationship Id="rId17" Type="http://schemas.openxmlformats.org/officeDocument/2006/relationships/image" Target="../media/image57.png"/><Relationship Id="rId2" Type="http://schemas.openxmlformats.org/officeDocument/2006/relationships/audio" Target="../media/media1.wma"/><Relationship Id="rId16" Type="http://schemas.openxmlformats.org/officeDocument/2006/relationships/slide" Target="slide14.xml"/><Relationship Id="rId20" Type="http://schemas.openxmlformats.org/officeDocument/2006/relationships/image" Target="../media/image60.gif"/><Relationship Id="rId1" Type="http://schemas.microsoft.com/office/2007/relationships/media" Target="../media/media1.wma"/><Relationship Id="rId6" Type="http://schemas.openxmlformats.org/officeDocument/2006/relationships/image" Target="../media/image51.png"/><Relationship Id="rId11" Type="http://schemas.openxmlformats.org/officeDocument/2006/relationships/slide" Target="slide11.xml"/><Relationship Id="rId5" Type="http://schemas.openxmlformats.org/officeDocument/2006/relationships/audio" Target="../media/audio4.wav"/><Relationship Id="rId15" Type="http://schemas.openxmlformats.org/officeDocument/2006/relationships/image" Target="../media/image56.png"/><Relationship Id="rId10" Type="http://schemas.openxmlformats.org/officeDocument/2006/relationships/image" Target="../media/image53.png"/><Relationship Id="rId19" Type="http://schemas.openxmlformats.org/officeDocument/2006/relationships/image" Target="../media/image59.gif"/><Relationship Id="rId4" Type="http://schemas.openxmlformats.org/officeDocument/2006/relationships/notesSlide" Target="../notesSlides/notesSlide7.xml"/><Relationship Id="rId9" Type="http://schemas.openxmlformats.org/officeDocument/2006/relationships/slide" Target="slide10.xml"/><Relationship Id="rId14" Type="http://schemas.openxmlformats.org/officeDocument/2006/relationships/image" Target="../media/image55.png"/><Relationship Id="rId22"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4F5157A5-4DA8-43E6-B63C-2AF7BF2A218E}"/>
              </a:ext>
            </a:extLst>
          </p:cNvPr>
          <p:cNvGrpSpPr/>
          <p:nvPr/>
        </p:nvGrpSpPr>
        <p:grpSpPr>
          <a:xfrm>
            <a:off x="5391592" y="2580539"/>
            <a:ext cx="6558117" cy="1111046"/>
            <a:chOff x="5304502" y="2898511"/>
            <a:chExt cx="6558117" cy="1111046"/>
          </a:xfrm>
        </p:grpSpPr>
        <p:pic>
          <p:nvPicPr>
            <p:cNvPr id="9" name="图片 8" descr="图片包含 物体&#10;&#10;已生成高可信度的说明">
              <a:extLst>
                <a:ext uri="{FF2B5EF4-FFF2-40B4-BE49-F238E27FC236}">
                  <a16:creationId xmlns:a16="http://schemas.microsoft.com/office/drawing/2014/main" id="{4A54B609-EDF8-459F-A38C-19F7B274E680}"/>
                </a:ext>
              </a:extLst>
            </p:cNvPr>
            <p:cNvPicPr>
              <a:picLocks noChangeAspect="1"/>
            </p:cNvPicPr>
            <p:nvPr/>
          </p:nvPicPr>
          <p:blipFill rotWithShape="1">
            <a:blip r:embed="rId3">
              <a:extLst>
                <a:ext uri="{28A0092B-C50C-407E-A947-70E740481C1C}">
                  <a14:useLocalDpi xmlns:a14="http://schemas.microsoft.com/office/drawing/2010/main" val="0"/>
                </a:ext>
              </a:extLst>
            </a:blip>
            <a:srcRect l="32016" t="46738" r="30887" b="43655"/>
            <a:stretch/>
          </p:blipFill>
          <p:spPr>
            <a:xfrm>
              <a:off x="5304502" y="2898511"/>
              <a:ext cx="6533537" cy="1111046"/>
            </a:xfrm>
            <a:prstGeom prst="rect">
              <a:avLst/>
            </a:prstGeom>
          </p:spPr>
        </p:pic>
        <p:sp>
          <p:nvSpPr>
            <p:cNvPr id="16" name="文本框 15">
              <a:extLst>
                <a:ext uri="{FF2B5EF4-FFF2-40B4-BE49-F238E27FC236}">
                  <a16:creationId xmlns:a16="http://schemas.microsoft.com/office/drawing/2014/main" id="{E88B0998-0832-4557-9231-9E6CAC9CD1A5}"/>
                </a:ext>
              </a:extLst>
            </p:cNvPr>
            <p:cNvSpPr txBox="1"/>
            <p:nvPr/>
          </p:nvSpPr>
          <p:spPr>
            <a:xfrm>
              <a:off x="5422489" y="3061566"/>
              <a:ext cx="6440130" cy="707886"/>
            </a:xfrm>
            <a:prstGeom prst="rect">
              <a:avLst/>
            </a:prstGeom>
            <a:noFill/>
          </p:spPr>
          <p:txBody>
            <a:bodyPr wrap="square" rtlCol="0">
              <a:spAutoFit/>
            </a:bodyPr>
            <a:lstStyle/>
            <a:p>
              <a:r>
                <a:rPr lang="en-US" altLang="zh-CN" sz="4000" spc="300" dirty="0">
                  <a:ln>
                    <a:solidFill>
                      <a:schemeClr val="tx1"/>
                    </a:solidFill>
                  </a:ln>
                  <a:solidFill>
                    <a:srgbClr val="DEACFA"/>
                  </a:solidFill>
                  <a:latin typeface="UTM Showcard" panose="02040603050506020204" pitchFamily="18" charset="0"/>
                  <a:ea typeface="杨任东竹石体-Semibold" panose="02000000000000000000" pitchFamily="2" charset="-122"/>
                </a:rPr>
                <a:t>Ô</a:t>
              </a:r>
              <a:r>
                <a:rPr lang="en-US" altLang="zh-CN" sz="4000" spc="300" dirty="0">
                  <a:ln>
                    <a:solidFill>
                      <a:schemeClr val="tx1"/>
                    </a:solidFill>
                  </a:ln>
                  <a:solidFill>
                    <a:srgbClr val="A5FDAD"/>
                  </a:solidFill>
                  <a:latin typeface="UTM Showcard" panose="02040603050506020204" pitchFamily="18" charset="0"/>
                  <a:ea typeface="杨任东竹石体-Semibold" panose="02000000000000000000" pitchFamily="2" charset="-122"/>
                </a:rPr>
                <a:t>N</a:t>
              </a:r>
              <a:r>
                <a:rPr lang="en-US" altLang="zh-CN" sz="4000" spc="300" dirty="0">
                  <a:ln>
                    <a:solidFill>
                      <a:schemeClr val="tx1"/>
                    </a:solidFill>
                  </a:ln>
                  <a:solidFill>
                    <a:srgbClr val="FF0000"/>
                  </a:solidFill>
                  <a:latin typeface="UTM Showcard" panose="02040603050506020204" pitchFamily="18" charset="0"/>
                  <a:ea typeface="杨任东竹石体-Semibold" panose="02000000000000000000" pitchFamily="2" charset="-122"/>
                </a:rPr>
                <a:t> </a:t>
              </a:r>
              <a:r>
                <a:rPr lang="en-US" altLang="zh-CN" sz="4000" spc="300" dirty="0">
                  <a:ln>
                    <a:solidFill>
                      <a:schemeClr val="tx1"/>
                    </a:solidFill>
                  </a:ln>
                  <a:solidFill>
                    <a:srgbClr val="FFB3B3"/>
                  </a:solidFill>
                  <a:latin typeface="UTM Showcard" panose="02040603050506020204" pitchFamily="18" charset="0"/>
                  <a:ea typeface="杨任东竹石体-Semibold" panose="02000000000000000000" pitchFamily="2" charset="-122"/>
                </a:rPr>
                <a:t>T</a:t>
              </a:r>
              <a:r>
                <a:rPr lang="en-US" altLang="zh-CN" sz="4000" spc="300" dirty="0">
                  <a:ln>
                    <a:solidFill>
                      <a:schemeClr val="tx1"/>
                    </a:solidFill>
                  </a:ln>
                  <a:solidFill>
                    <a:srgbClr val="AFBCFF"/>
                  </a:solidFill>
                  <a:latin typeface="UTM Showcard" panose="02040603050506020204" pitchFamily="18" charset="0"/>
                  <a:ea typeface="杨任东竹石体-Semibold" panose="02000000000000000000" pitchFamily="2" charset="-122"/>
                </a:rPr>
                <a:t>Ậ</a:t>
              </a:r>
              <a:r>
                <a:rPr lang="en-US" altLang="zh-CN" sz="4000" spc="300" dirty="0">
                  <a:ln>
                    <a:solidFill>
                      <a:schemeClr val="tx1"/>
                    </a:solidFill>
                  </a:ln>
                  <a:solidFill>
                    <a:srgbClr val="FFE699"/>
                  </a:solidFill>
                  <a:latin typeface="UTM Showcard" panose="02040603050506020204" pitchFamily="18" charset="0"/>
                  <a:ea typeface="杨任东竹石体-Semibold" panose="02000000000000000000" pitchFamily="2" charset="-122"/>
                </a:rPr>
                <a:t>P</a:t>
              </a:r>
              <a:r>
                <a:rPr lang="en-US" altLang="zh-CN" sz="4000" spc="300" dirty="0">
                  <a:ln>
                    <a:solidFill>
                      <a:schemeClr val="tx1"/>
                    </a:solidFill>
                  </a:ln>
                  <a:solidFill>
                    <a:srgbClr val="FF0000"/>
                  </a:solidFill>
                  <a:latin typeface="UTM Showcard" panose="02040603050506020204" pitchFamily="18" charset="0"/>
                  <a:ea typeface="杨任东竹石体-Semibold" panose="02000000000000000000" pitchFamily="2" charset="-122"/>
                </a:rPr>
                <a:t> </a:t>
              </a:r>
              <a:r>
                <a:rPr lang="en-US" altLang="zh-CN" sz="4000" spc="300" dirty="0">
                  <a:ln>
                    <a:solidFill>
                      <a:schemeClr val="tx1"/>
                    </a:solidFill>
                  </a:ln>
                  <a:solidFill>
                    <a:srgbClr val="DEACFA"/>
                  </a:solidFill>
                  <a:latin typeface="UTM Showcard" panose="02040603050506020204" pitchFamily="18" charset="0"/>
                  <a:ea typeface="杨任东竹石体-Semibold" panose="02000000000000000000" pitchFamily="2" charset="-122"/>
                </a:rPr>
                <a:t>G</a:t>
              </a:r>
              <a:r>
                <a:rPr lang="en-US" altLang="zh-CN" sz="4000" spc="300" dirty="0">
                  <a:ln>
                    <a:solidFill>
                      <a:schemeClr val="tx1"/>
                    </a:solidFill>
                  </a:ln>
                  <a:solidFill>
                    <a:srgbClr val="FFC19B"/>
                  </a:solidFill>
                  <a:latin typeface="UTM Showcard" panose="02040603050506020204" pitchFamily="18" charset="0"/>
                  <a:ea typeface="杨任东竹石体-Semibold" panose="02000000000000000000" pitchFamily="2" charset="-122"/>
                </a:rPr>
                <a:t>I</a:t>
              </a:r>
              <a:r>
                <a:rPr lang="en-US" altLang="zh-CN" sz="4000" spc="300" dirty="0">
                  <a:ln>
                    <a:solidFill>
                      <a:schemeClr val="tx1"/>
                    </a:solidFill>
                  </a:ln>
                  <a:solidFill>
                    <a:srgbClr val="A5FDAD"/>
                  </a:solidFill>
                  <a:latin typeface="UTM Showcard" panose="02040603050506020204" pitchFamily="18" charset="0"/>
                  <a:ea typeface="杨任东竹石体-Semibold" panose="02000000000000000000" pitchFamily="2" charset="-122"/>
                </a:rPr>
                <a:t>Ữ</a:t>
              </a:r>
              <a:r>
                <a:rPr lang="en-US" altLang="zh-CN" sz="4000" spc="300" dirty="0">
                  <a:ln>
                    <a:solidFill>
                      <a:schemeClr val="tx1"/>
                    </a:solidFill>
                  </a:ln>
                  <a:solidFill>
                    <a:srgbClr val="AFBCFF"/>
                  </a:solidFill>
                  <a:latin typeface="UTM Showcard" panose="02040603050506020204" pitchFamily="18" charset="0"/>
                  <a:ea typeface="杨任东竹石体-Semibold" panose="02000000000000000000" pitchFamily="2" charset="-122"/>
                </a:rPr>
                <a:t>A</a:t>
              </a:r>
              <a:r>
                <a:rPr lang="en-US" altLang="zh-CN" sz="4000" spc="300" dirty="0">
                  <a:ln>
                    <a:solidFill>
                      <a:schemeClr val="tx1"/>
                    </a:solidFill>
                  </a:ln>
                  <a:solidFill>
                    <a:srgbClr val="FF0000"/>
                  </a:solidFill>
                  <a:latin typeface="UTM Showcard" panose="02040603050506020204" pitchFamily="18" charset="0"/>
                  <a:ea typeface="杨任东竹石体-Semibold" panose="02000000000000000000" pitchFamily="2" charset="-122"/>
                </a:rPr>
                <a:t> </a:t>
              </a:r>
              <a:r>
                <a:rPr lang="en-US" altLang="zh-CN" sz="4000" spc="300" dirty="0">
                  <a:ln>
                    <a:solidFill>
                      <a:schemeClr val="tx1"/>
                    </a:solidFill>
                  </a:ln>
                  <a:solidFill>
                    <a:srgbClr val="FFB3B3"/>
                  </a:solidFill>
                  <a:latin typeface="UTM Showcard" panose="02040603050506020204" pitchFamily="18" charset="0"/>
                  <a:ea typeface="杨任东竹石体-Semibold" panose="02000000000000000000" pitchFamily="2" charset="-122"/>
                </a:rPr>
                <a:t>H</a:t>
              </a:r>
              <a:r>
                <a:rPr lang="en-US" altLang="zh-CN" sz="4000" spc="300" dirty="0">
                  <a:ln>
                    <a:solidFill>
                      <a:schemeClr val="tx1"/>
                    </a:solidFill>
                  </a:ln>
                  <a:solidFill>
                    <a:srgbClr val="FFE699"/>
                  </a:solidFill>
                  <a:latin typeface="UTM Showcard" panose="02040603050506020204" pitchFamily="18" charset="0"/>
                  <a:ea typeface="杨任东竹石体-Semibold" panose="02000000000000000000" pitchFamily="2" charset="-122"/>
                </a:rPr>
                <a:t>Ọ</a:t>
              </a:r>
              <a:r>
                <a:rPr lang="en-US" altLang="zh-CN" sz="4000" spc="300" dirty="0">
                  <a:ln>
                    <a:solidFill>
                      <a:schemeClr val="tx1"/>
                    </a:solidFill>
                  </a:ln>
                  <a:solidFill>
                    <a:srgbClr val="DEACFA"/>
                  </a:solidFill>
                  <a:latin typeface="UTM Showcard" panose="02040603050506020204" pitchFamily="18" charset="0"/>
                  <a:ea typeface="杨任东竹石体-Semibold" panose="02000000000000000000" pitchFamily="2" charset="-122"/>
                </a:rPr>
                <a:t>C</a:t>
              </a:r>
              <a:r>
                <a:rPr lang="en-US" altLang="zh-CN" sz="4000" spc="300" dirty="0">
                  <a:ln>
                    <a:solidFill>
                      <a:schemeClr val="tx1"/>
                    </a:solidFill>
                  </a:ln>
                  <a:solidFill>
                    <a:srgbClr val="FF0000"/>
                  </a:solidFill>
                  <a:latin typeface="UTM Showcard" panose="02040603050506020204" pitchFamily="18" charset="0"/>
                  <a:ea typeface="杨任东竹石体-Semibold" panose="02000000000000000000" pitchFamily="2" charset="-122"/>
                </a:rPr>
                <a:t> </a:t>
              </a:r>
              <a:r>
                <a:rPr lang="en-US" altLang="zh-CN" sz="4000" spc="300">
                  <a:ln>
                    <a:solidFill>
                      <a:schemeClr val="tx1"/>
                    </a:solidFill>
                  </a:ln>
                  <a:solidFill>
                    <a:srgbClr val="AFBCFF"/>
                  </a:solidFill>
                  <a:latin typeface="UTM Showcard" panose="02040603050506020204" pitchFamily="18" charset="0"/>
                  <a:ea typeface="杨任东竹石体-Semibold" panose="02000000000000000000" pitchFamily="2" charset="-122"/>
                </a:rPr>
                <a:t>K</a:t>
              </a:r>
              <a:r>
                <a:rPr lang="en-US" altLang="zh-CN" sz="4000" spc="300">
                  <a:ln>
                    <a:solidFill>
                      <a:schemeClr val="tx1"/>
                    </a:solidFill>
                  </a:ln>
                  <a:solidFill>
                    <a:srgbClr val="FFE699"/>
                  </a:solidFill>
                  <a:latin typeface="UTM Showcard" panose="02040603050506020204" pitchFamily="18" charset="0"/>
                  <a:ea typeface="杨任东竹石体-Semibold" panose="02000000000000000000" pitchFamily="2" charset="-122"/>
                </a:rPr>
                <a:t>Ì</a:t>
              </a:r>
              <a:r>
                <a:rPr lang="en-US" altLang="zh-CN" sz="4000" spc="300">
                  <a:ln>
                    <a:solidFill>
                      <a:schemeClr val="tx1"/>
                    </a:solidFill>
                  </a:ln>
                  <a:solidFill>
                    <a:srgbClr val="FF0000"/>
                  </a:solidFill>
                  <a:latin typeface="UTM Showcard" panose="02040603050506020204" pitchFamily="18" charset="0"/>
                  <a:ea typeface="杨任东竹石体-Semibold" panose="02000000000000000000" pitchFamily="2" charset="-122"/>
                </a:rPr>
                <a:t> </a:t>
              </a:r>
              <a:r>
                <a:rPr lang="en-US" altLang="zh-CN" sz="4000" spc="300">
                  <a:ln>
                    <a:solidFill>
                      <a:schemeClr val="tx1"/>
                    </a:solidFill>
                  </a:ln>
                  <a:solidFill>
                    <a:srgbClr val="FFB3B3"/>
                  </a:solidFill>
                  <a:latin typeface="UTM Showcard" panose="02040603050506020204" pitchFamily="18" charset="0"/>
                  <a:ea typeface="杨任东竹石体-Semibold" panose="02000000000000000000" pitchFamily="2" charset="-122"/>
                </a:rPr>
                <a:t>2</a:t>
              </a:r>
              <a:endParaRPr lang="zh-CN" altLang="en-US" sz="4000" spc="300" dirty="0">
                <a:ln>
                  <a:solidFill>
                    <a:schemeClr val="tx1"/>
                  </a:solidFill>
                </a:ln>
                <a:solidFill>
                  <a:srgbClr val="FFB3B3"/>
                </a:solidFill>
                <a:latin typeface="UTM Showcard" panose="02040603050506020204" pitchFamily="18" charset="0"/>
                <a:ea typeface="杨任东竹石体-Semibold" panose="02000000000000000000" pitchFamily="2" charset="-122"/>
              </a:endParaRPr>
            </a:p>
          </p:txBody>
        </p:sp>
      </p:grpSp>
      <p:pic>
        <p:nvPicPr>
          <p:cNvPr id="20" name="图片 19" descr="图片包含 物体&#10;&#10;已生成高可信度的说明">
            <a:extLst>
              <a:ext uri="{FF2B5EF4-FFF2-40B4-BE49-F238E27FC236}">
                <a16:creationId xmlns:a16="http://schemas.microsoft.com/office/drawing/2014/main" id="{4B3C6B26-FAFF-48D1-B4B4-662CD7981568}"/>
              </a:ext>
            </a:extLst>
          </p:cNvPr>
          <p:cNvPicPr>
            <a:picLocks noChangeAspect="1"/>
          </p:cNvPicPr>
          <p:nvPr/>
        </p:nvPicPr>
        <p:blipFill rotWithShape="1">
          <a:blip r:embed="rId4">
            <a:extLst>
              <a:ext uri="{28A0092B-C50C-407E-A947-70E740481C1C}">
                <a14:useLocalDpi xmlns:a14="http://schemas.microsoft.com/office/drawing/2010/main" val="0"/>
              </a:ext>
            </a:extLst>
          </a:blip>
          <a:srcRect l="24535" t="83798"/>
          <a:stretch/>
        </p:blipFill>
        <p:spPr>
          <a:xfrm>
            <a:off x="0" y="4501843"/>
            <a:ext cx="12191999" cy="2356157"/>
          </a:xfrm>
          <a:prstGeom prst="rect">
            <a:avLst/>
          </a:prstGeom>
        </p:spPr>
      </p:pic>
      <p:pic>
        <p:nvPicPr>
          <p:cNvPr id="12" name="图片 11" descr="图片包含 物体&#10;&#10;已生成高可信度的说明">
            <a:extLst>
              <a:ext uri="{FF2B5EF4-FFF2-40B4-BE49-F238E27FC236}">
                <a16:creationId xmlns:a16="http://schemas.microsoft.com/office/drawing/2014/main" id="{CDAF1ECF-F65F-4A16-9702-5B591D5BFFF7}"/>
              </a:ext>
            </a:extLst>
          </p:cNvPr>
          <p:cNvPicPr>
            <a:picLocks noChangeAspect="1"/>
          </p:cNvPicPr>
          <p:nvPr/>
        </p:nvPicPr>
        <p:blipFill rotWithShape="1">
          <a:blip r:embed="rId5">
            <a:extLst>
              <a:ext uri="{28A0092B-C50C-407E-A947-70E740481C1C}">
                <a14:useLocalDpi xmlns:a14="http://schemas.microsoft.com/office/drawing/2010/main" val="0"/>
              </a:ext>
            </a:extLst>
          </a:blip>
          <a:srcRect l="82016" t="12470" r="9033" b="71328"/>
          <a:stretch/>
        </p:blipFill>
        <p:spPr>
          <a:xfrm flipH="1">
            <a:off x="9729844" y="4685350"/>
            <a:ext cx="2462156" cy="2222091"/>
          </a:xfrm>
          <a:prstGeom prst="rect">
            <a:avLst/>
          </a:prstGeom>
        </p:spPr>
      </p:pic>
      <p:pic>
        <p:nvPicPr>
          <p:cNvPr id="11" name="图片 10" descr="图片包含 物体&#10;&#10;已生成高可信度的说明">
            <a:extLst>
              <a:ext uri="{FF2B5EF4-FFF2-40B4-BE49-F238E27FC236}">
                <a16:creationId xmlns:a16="http://schemas.microsoft.com/office/drawing/2014/main" id="{1B738EF4-7DD9-4884-8911-5BB3267AA7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613" t="63765" r="10323" b="20033"/>
          <a:stretch/>
        </p:blipFill>
        <p:spPr>
          <a:xfrm>
            <a:off x="3081587" y="903841"/>
            <a:ext cx="983227" cy="1111046"/>
          </a:xfrm>
          <a:prstGeom prst="rect">
            <a:avLst/>
          </a:prstGeom>
        </p:spPr>
      </p:pic>
      <p:pic>
        <p:nvPicPr>
          <p:cNvPr id="23" name="图片 22" descr="图片包含 物体&#10;&#10;已生成高可信度的说明">
            <a:extLst>
              <a:ext uri="{FF2B5EF4-FFF2-40B4-BE49-F238E27FC236}">
                <a16:creationId xmlns:a16="http://schemas.microsoft.com/office/drawing/2014/main" id="{942C26EB-3E0E-420F-A820-FA78E2FD0F4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35" t="3401" r="71532" b="78246"/>
          <a:stretch/>
        </p:blipFill>
        <p:spPr>
          <a:xfrm>
            <a:off x="7633663" y="4798940"/>
            <a:ext cx="1651071" cy="1477884"/>
          </a:xfrm>
          <a:prstGeom prst="rect">
            <a:avLst/>
          </a:prstGeom>
        </p:spPr>
      </p:pic>
      <p:pic>
        <p:nvPicPr>
          <p:cNvPr id="24" name="图片 23" descr="图片包含 物体&#10;&#10;已生成高可信度的说明">
            <a:extLst>
              <a:ext uri="{FF2B5EF4-FFF2-40B4-BE49-F238E27FC236}">
                <a16:creationId xmlns:a16="http://schemas.microsoft.com/office/drawing/2014/main" id="{681449AE-246D-4BB1-978C-5861AA42F05D}"/>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a:off x="-147235" y="687325"/>
            <a:ext cx="2693790" cy="1304495"/>
          </a:xfrm>
          <a:prstGeom prst="rect">
            <a:avLst/>
          </a:prstGeom>
        </p:spPr>
      </p:pic>
      <p:pic>
        <p:nvPicPr>
          <p:cNvPr id="8" name="图片 7" descr="图片包含 物体&#10;&#10;已生成高可信度的说明">
            <a:extLst>
              <a:ext uri="{FF2B5EF4-FFF2-40B4-BE49-F238E27FC236}">
                <a16:creationId xmlns:a16="http://schemas.microsoft.com/office/drawing/2014/main" id="{6123E5F9-BC5B-4CA7-9E5C-CEC2A0B511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990" t="50581" r="79235" b="33217"/>
          <a:stretch/>
        </p:blipFill>
        <p:spPr>
          <a:xfrm>
            <a:off x="167147" y="126366"/>
            <a:ext cx="2009049" cy="1554950"/>
          </a:xfrm>
          <a:prstGeom prst="rect">
            <a:avLst/>
          </a:prstGeom>
        </p:spPr>
      </p:pic>
      <p:pic>
        <p:nvPicPr>
          <p:cNvPr id="25" name="图片 24" descr="图片包含 物体&#10;&#10;已生成高可信度的说明">
            <a:extLst>
              <a:ext uri="{FF2B5EF4-FFF2-40B4-BE49-F238E27FC236}">
                <a16:creationId xmlns:a16="http://schemas.microsoft.com/office/drawing/2014/main" id="{862DF930-9918-4DFC-935E-3BEF2F7754D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585" t="3401" r="71532" b="88400"/>
          <a:stretch/>
        </p:blipFill>
        <p:spPr>
          <a:xfrm>
            <a:off x="1467176" y="-58819"/>
            <a:ext cx="1079379" cy="522700"/>
          </a:xfrm>
          <a:prstGeom prst="rect">
            <a:avLst/>
          </a:prstGeom>
        </p:spPr>
      </p:pic>
      <p:pic>
        <p:nvPicPr>
          <p:cNvPr id="27" name="图片 26" descr="图片包含 物体&#10;&#10;已生成高可信度的说明">
            <a:extLst>
              <a:ext uri="{FF2B5EF4-FFF2-40B4-BE49-F238E27FC236}">
                <a16:creationId xmlns:a16="http://schemas.microsoft.com/office/drawing/2014/main" id="{34F24122-293A-4A4A-8510-1B7B7A7F7529}"/>
              </a:ext>
            </a:extLst>
          </p:cNvPr>
          <p:cNvPicPr>
            <a:picLocks noChangeAspect="1"/>
          </p:cNvPicPr>
          <p:nvPr/>
        </p:nvPicPr>
        <p:blipFill rotWithShape="1">
          <a:blip r:embed="rId5">
            <a:extLst>
              <a:ext uri="{28A0092B-C50C-407E-A947-70E740481C1C}">
                <a14:useLocalDpi xmlns:a14="http://schemas.microsoft.com/office/drawing/2010/main" val="0"/>
              </a:ext>
            </a:extLst>
          </a:blip>
          <a:srcRect l="85689" t="63765" r="10323" b="28613"/>
          <a:stretch/>
        </p:blipFill>
        <p:spPr>
          <a:xfrm rot="2514939">
            <a:off x="9807267" y="4181725"/>
            <a:ext cx="963561" cy="1035642"/>
          </a:xfrm>
          <a:prstGeom prst="rect">
            <a:avLst/>
          </a:prstGeom>
        </p:spPr>
      </p:pic>
      <p:sp>
        <p:nvSpPr>
          <p:cNvPr id="29" name="椭圆 28">
            <a:extLst>
              <a:ext uri="{FF2B5EF4-FFF2-40B4-BE49-F238E27FC236}">
                <a16:creationId xmlns:a16="http://schemas.microsoft.com/office/drawing/2014/main" id="{43BAC88E-FA2D-47F8-A77A-049C6D899B00}"/>
              </a:ext>
            </a:extLst>
          </p:cNvPr>
          <p:cNvSpPr/>
          <p:nvPr/>
        </p:nvSpPr>
        <p:spPr>
          <a:xfrm>
            <a:off x="3136417" y="5360916"/>
            <a:ext cx="2120896"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16A7DE7E-0DBD-4D1E-B799-7A40505EC1DE}"/>
              </a:ext>
            </a:extLst>
          </p:cNvPr>
          <p:cNvSpPr/>
          <p:nvPr/>
        </p:nvSpPr>
        <p:spPr>
          <a:xfrm>
            <a:off x="301853" y="5360916"/>
            <a:ext cx="2271253"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57A23233-BAB1-43F4-B9F5-7C5F7FAEE0A7}"/>
              </a:ext>
            </a:extLst>
          </p:cNvPr>
          <p:cNvPicPr>
            <a:picLocks noChangeAspect="1"/>
          </p:cNvPicPr>
          <p:nvPr/>
        </p:nvPicPr>
        <p:blipFill rotWithShape="1">
          <a:blip r:embed="rId10">
            <a:extLst>
              <a:ext uri="{28A0092B-C50C-407E-A947-70E740481C1C}">
                <a14:useLocalDpi xmlns:a14="http://schemas.microsoft.com/office/drawing/2010/main" val="0"/>
              </a:ext>
            </a:extLst>
          </a:blip>
          <a:srcRect t="16824" b="16085"/>
          <a:stretch/>
        </p:blipFill>
        <p:spPr>
          <a:xfrm>
            <a:off x="106753" y="2151855"/>
            <a:ext cx="5284839" cy="3814519"/>
          </a:xfrm>
          <a:prstGeom prst="rect">
            <a:avLst/>
          </a:prstGeom>
        </p:spPr>
      </p:pic>
      <p:grpSp>
        <p:nvGrpSpPr>
          <p:cNvPr id="4" name="Nhóm 3">
            <a:extLst>
              <a:ext uri="{FF2B5EF4-FFF2-40B4-BE49-F238E27FC236}">
                <a16:creationId xmlns:a16="http://schemas.microsoft.com/office/drawing/2014/main" id="{B5A77F58-3F71-0056-29DD-3FD6325820E3}"/>
              </a:ext>
            </a:extLst>
          </p:cNvPr>
          <p:cNvGrpSpPr/>
          <p:nvPr/>
        </p:nvGrpSpPr>
        <p:grpSpPr>
          <a:xfrm>
            <a:off x="4865041" y="90294"/>
            <a:ext cx="7060088" cy="2408718"/>
            <a:chOff x="4865041" y="90294"/>
            <a:chExt cx="7060088" cy="2408718"/>
          </a:xfrm>
        </p:grpSpPr>
        <p:sp>
          <p:nvSpPr>
            <p:cNvPr id="3" name="Hộp Văn bản 2">
              <a:extLst>
                <a:ext uri="{FF2B5EF4-FFF2-40B4-BE49-F238E27FC236}">
                  <a16:creationId xmlns:a16="http://schemas.microsoft.com/office/drawing/2014/main" id="{956715A3-9833-4ECA-1CBD-445454181F1E}"/>
                </a:ext>
              </a:extLst>
            </p:cNvPr>
            <p:cNvSpPr txBox="1"/>
            <p:nvPr/>
          </p:nvSpPr>
          <p:spPr>
            <a:xfrm>
              <a:off x="4865041" y="90294"/>
              <a:ext cx="7060088" cy="954107"/>
            </a:xfrm>
            <a:prstGeom prst="rect">
              <a:avLst/>
            </a:prstGeom>
            <a:noFill/>
          </p:spPr>
          <p:txBody>
            <a:bodyPr wrap="square" rtlCol="0">
              <a:spAutoFit/>
            </a:bodyPr>
            <a:lstStyle/>
            <a:p>
              <a:pPr algn="ctr"/>
              <a:r>
                <a:rPr lang="en-US" sz="5600" dirty="0" err="1">
                  <a:latin typeface="UTM Edwardian" panose="02040603050506020204" pitchFamily="18" charset="0"/>
                </a:rPr>
                <a:t>Thứ</a:t>
              </a:r>
              <a:r>
                <a:rPr lang="en-US" sz="5600" dirty="0">
                  <a:latin typeface="UTM Edwardian" panose="02040603050506020204" pitchFamily="18" charset="0"/>
                </a:rPr>
                <a:t> … </a:t>
              </a:r>
              <a:r>
                <a:rPr lang="en-US" sz="5600" dirty="0" err="1">
                  <a:latin typeface="UTM Edwardian" panose="02040603050506020204" pitchFamily="18" charset="0"/>
                </a:rPr>
                <a:t>ngày</a:t>
              </a:r>
              <a:r>
                <a:rPr lang="en-US" sz="5600" dirty="0">
                  <a:latin typeface="UTM Edwardian" panose="02040603050506020204" pitchFamily="18" charset="0"/>
                </a:rPr>
                <a:t> … </a:t>
              </a:r>
              <a:r>
                <a:rPr lang="en-US" sz="5600" dirty="0" err="1">
                  <a:latin typeface="UTM Edwardian" panose="02040603050506020204" pitchFamily="18" charset="0"/>
                </a:rPr>
                <a:t>tháng</a:t>
              </a:r>
              <a:r>
                <a:rPr lang="en-US" sz="5600" dirty="0">
                  <a:latin typeface="UTM Edwardian" panose="02040603050506020204" pitchFamily="18" charset="0"/>
                </a:rPr>
                <a:t> … </a:t>
              </a:r>
              <a:r>
                <a:rPr lang="en-US" sz="5600" dirty="0" err="1">
                  <a:latin typeface="UTM Edwardian" panose="02040603050506020204" pitchFamily="18" charset="0"/>
                </a:rPr>
                <a:t>năm</a:t>
              </a:r>
              <a:r>
                <a:rPr lang="en-US" sz="5600" dirty="0">
                  <a:latin typeface="UTM Edwardian" panose="02040603050506020204" pitchFamily="18" charset="0"/>
                </a:rPr>
                <a:t>…</a:t>
              </a:r>
            </a:p>
          </p:txBody>
        </p:sp>
        <p:sp>
          <p:nvSpPr>
            <p:cNvPr id="21" name="Hộp Văn bản 20">
              <a:extLst>
                <a:ext uri="{FF2B5EF4-FFF2-40B4-BE49-F238E27FC236}">
                  <a16:creationId xmlns:a16="http://schemas.microsoft.com/office/drawing/2014/main" id="{FB07F92D-82B6-C887-73DD-6D6823155F1F}"/>
                </a:ext>
              </a:extLst>
            </p:cNvPr>
            <p:cNvSpPr txBox="1"/>
            <p:nvPr/>
          </p:nvSpPr>
          <p:spPr>
            <a:xfrm>
              <a:off x="6838768" y="939284"/>
              <a:ext cx="3112633" cy="830997"/>
            </a:xfrm>
            <a:prstGeom prst="rect">
              <a:avLst/>
            </a:prstGeom>
            <a:noFill/>
          </p:spPr>
          <p:txBody>
            <a:bodyPr wrap="square" rtlCol="0">
              <a:spAutoFit/>
            </a:bodyPr>
            <a:lstStyle/>
            <a:p>
              <a:pPr algn="ctr"/>
              <a:r>
                <a:rPr lang="en-US" sz="4800" b="1" dirty="0" err="1">
                  <a:ln w="6600">
                    <a:solidFill>
                      <a:srgbClr val="FF0000"/>
                    </a:solidFill>
                    <a:prstDash val="solid"/>
                  </a:ln>
                  <a:solidFill>
                    <a:srgbClr val="FFBDBD"/>
                  </a:solidFill>
                  <a:effectLst>
                    <a:outerShdw dist="38100" dir="2700000" algn="tl" rotWithShape="0">
                      <a:schemeClr val="accent2"/>
                    </a:outerShdw>
                  </a:effectLst>
                  <a:latin typeface="UVN Banh Mi" pitchFamily="2" charset="0"/>
                </a:rPr>
                <a:t>Tiếng</a:t>
              </a:r>
              <a:r>
                <a:rPr lang="en-US" sz="4800" b="1" dirty="0">
                  <a:ln w="6600">
                    <a:solidFill>
                      <a:srgbClr val="FF0000"/>
                    </a:solidFill>
                    <a:prstDash val="solid"/>
                  </a:ln>
                  <a:solidFill>
                    <a:srgbClr val="FFBDBD"/>
                  </a:solidFill>
                  <a:effectLst>
                    <a:outerShdw dist="38100" dir="2700000" algn="tl" rotWithShape="0">
                      <a:schemeClr val="accent2"/>
                    </a:outerShdw>
                  </a:effectLst>
                  <a:latin typeface="UVN Banh Mi" pitchFamily="2" charset="0"/>
                </a:rPr>
                <a:t> </a:t>
              </a:r>
              <a:r>
                <a:rPr lang="en-US" sz="4800" b="1" dirty="0" err="1">
                  <a:ln w="6600">
                    <a:solidFill>
                      <a:srgbClr val="FF0000"/>
                    </a:solidFill>
                    <a:prstDash val="solid"/>
                  </a:ln>
                  <a:solidFill>
                    <a:srgbClr val="FFBDBD"/>
                  </a:solidFill>
                  <a:effectLst>
                    <a:outerShdw dist="38100" dir="2700000" algn="tl" rotWithShape="0">
                      <a:schemeClr val="accent2"/>
                    </a:outerShdw>
                  </a:effectLst>
                  <a:latin typeface="UVN Banh Mi" pitchFamily="2" charset="0"/>
                </a:rPr>
                <a:t>Việt</a:t>
              </a:r>
              <a:endParaRPr lang="en-US" sz="4800" b="1" dirty="0">
                <a:ln w="6600">
                  <a:solidFill>
                    <a:srgbClr val="FF0000"/>
                  </a:solidFill>
                  <a:prstDash val="solid"/>
                </a:ln>
                <a:solidFill>
                  <a:srgbClr val="FFBDBD"/>
                </a:solidFill>
                <a:effectLst>
                  <a:outerShdw dist="38100" dir="2700000" algn="tl" rotWithShape="0">
                    <a:schemeClr val="accent2"/>
                  </a:outerShdw>
                </a:effectLst>
                <a:latin typeface="UVN Banh Mi" pitchFamily="2" charset="0"/>
              </a:endParaRPr>
            </a:p>
          </p:txBody>
        </p:sp>
        <p:sp>
          <p:nvSpPr>
            <p:cNvPr id="26" name="Hộp Văn bản 25">
              <a:extLst>
                <a:ext uri="{FF2B5EF4-FFF2-40B4-BE49-F238E27FC236}">
                  <a16:creationId xmlns:a16="http://schemas.microsoft.com/office/drawing/2014/main" id="{6D7BC3AC-FFE3-3EC3-7223-4264C0331DAB}"/>
                </a:ext>
              </a:extLst>
            </p:cNvPr>
            <p:cNvSpPr txBox="1"/>
            <p:nvPr/>
          </p:nvSpPr>
          <p:spPr>
            <a:xfrm>
              <a:off x="7549013" y="1791126"/>
              <a:ext cx="1820369" cy="707886"/>
            </a:xfrm>
            <a:prstGeom prst="rect">
              <a:avLst/>
            </a:prstGeom>
            <a:noFill/>
          </p:spPr>
          <p:txBody>
            <a:bodyPr wrap="square" rtlCol="0">
              <a:spAutoFit/>
            </a:bodyPr>
            <a:lstStyle/>
            <a:p>
              <a:pPr algn="ctr"/>
              <a:r>
                <a:rPr lang="en-US" sz="4000" dirty="0">
                  <a:solidFill>
                    <a:srgbClr val="00B050"/>
                  </a:solidFill>
                  <a:latin typeface="UTM Duepuntozero" panose="02040603050506020204" pitchFamily="18" charset="0"/>
                  <a:ea typeface="LNTH-LuoLuoNotangYuanTi 1" pitchFamily="2" charset="-128"/>
                  <a:cs typeface="LNTH-LuoLuoNotangYuanTi 1" pitchFamily="2" charset="-128"/>
                </a:rPr>
                <a:t>(</a:t>
              </a:r>
              <a:r>
                <a:rPr lang="en-US" sz="4000" dirty="0" err="1">
                  <a:solidFill>
                    <a:srgbClr val="00B050"/>
                  </a:solidFill>
                  <a:latin typeface="UTM Duepuntozero" panose="02040603050506020204" pitchFamily="18" charset="0"/>
                  <a:ea typeface="LNTH-LuoLuoNotangYuanTi 1" pitchFamily="2" charset="-128"/>
                  <a:cs typeface="LNTH-LuoLuoNotangYuanTi 1" pitchFamily="2" charset="-128"/>
                </a:rPr>
                <a:t>Tiết</a:t>
              </a:r>
              <a:r>
                <a:rPr lang="en-US" sz="4000" dirty="0">
                  <a:solidFill>
                    <a:srgbClr val="00B050"/>
                  </a:solidFill>
                  <a:latin typeface="UTM Duepuntozero" panose="02040603050506020204" pitchFamily="18" charset="0"/>
                  <a:ea typeface="LNTH-LuoLuoNotangYuanTi 1" pitchFamily="2" charset="-128"/>
                  <a:cs typeface="LNTH-LuoLuoNotangYuanTi 1" pitchFamily="2" charset="-128"/>
                </a:rPr>
                <a:t> 1)</a:t>
              </a:r>
            </a:p>
          </p:txBody>
        </p:sp>
      </p:grpSp>
    </p:spTree>
    <p:extLst>
      <p:ext uri="{BB962C8B-B14F-4D97-AF65-F5344CB8AC3E}">
        <p14:creationId xmlns:p14="http://schemas.microsoft.com/office/powerpoint/2010/main" val="593164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53"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53" presetClass="entr" presetSubtype="16"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cTn>
                              </p:par>
                              <p:par>
                                <p:cTn id="41" presetID="53" presetClass="entr" presetSubtype="16"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1250"/>
                            </p:stCondLst>
                            <p:childTnLst>
                              <p:par>
                                <p:cTn id="47" presetID="53" presetClass="entr" presetSubtype="16"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par>
                          <p:cTn id="52" fill="hold">
                            <p:stCondLst>
                              <p:cond delay="1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AEB5C-D063-DD42-92C0-A852EDA1D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00" y="210751"/>
            <a:ext cx="5434617" cy="2619014"/>
          </a:xfrm>
          <a:prstGeom prst="rect">
            <a:avLst/>
          </a:prstGeom>
        </p:spPr>
      </p:pic>
      <p:sp>
        <p:nvSpPr>
          <p:cNvPr id="14" name="Speech Bubble: Rectangle with Corners Rounded 13">
            <a:extLst>
              <a:ext uri="{FF2B5EF4-FFF2-40B4-BE49-F238E27FC236}">
                <a16:creationId xmlns:a16="http://schemas.microsoft.com/office/drawing/2014/main" id="{D7B0C66D-A407-FC4B-6AAE-157AE3D683FA}"/>
              </a:ext>
            </a:extLst>
          </p:cNvPr>
          <p:cNvSpPr/>
          <p:nvPr/>
        </p:nvSpPr>
        <p:spPr>
          <a:xfrm>
            <a:off x="5816741" y="2228354"/>
            <a:ext cx="5652601" cy="2314275"/>
          </a:xfrm>
          <a:prstGeom prst="wedgeRoundRectCallout">
            <a:avLst>
              <a:gd name="adj1" fmla="val -59708"/>
              <a:gd name="adj2" fmla="val 45156"/>
              <a:gd name="adj3" fmla="val 16667"/>
            </a:avLst>
          </a:prstGeom>
          <a:solidFill>
            <a:srgbClr val="FFFFCC"/>
          </a:solidFill>
          <a:ln w="38100">
            <a:solidFill>
              <a:srgbClr val="0036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just">
              <a:lnSpc>
                <a:spcPct val="115000"/>
              </a:lnSpc>
              <a:spcAft>
                <a:spcPts val="800"/>
              </a:spcAft>
              <a:tabLst>
                <a:tab pos="2286000" algn="l"/>
              </a:tabLst>
            </a:pPr>
            <a:r>
              <a:rPr lang="vi-VN" sz="3200">
                <a:solidFill>
                  <a:schemeClr val="tx1"/>
                </a:solidFill>
                <a:latin typeface="UTM Duepuntozero" panose="02040603050506020204" pitchFamily="18" charset="0"/>
                <a:ea typeface="Calibri" panose="020F0502020204030204" pitchFamily="34" charset="0"/>
                <a:cs typeface="Calibri" panose="020F0502020204030204" pitchFamily="34" charset="0"/>
              </a:rPr>
              <a:t>Những âm thanh trong khổ thơ đầu gợi tả cảnh vật ở thành phố Đà Lạt thanh bình, yên tĩnh, trong trẻo.</a:t>
            </a:r>
            <a:endPar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图片 4">
            <a:hlinkClick r:id="rId5" action="ppaction://hlinksldjump"/>
            <a:extLst>
              <a:ext uri="{FF2B5EF4-FFF2-40B4-BE49-F238E27FC236}">
                <a16:creationId xmlns:a16="http://schemas.microsoft.com/office/drawing/2014/main" id="{CD6B3DAF-BA6F-1103-DC79-1E4220436BE5}"/>
              </a:ext>
            </a:extLst>
          </p:cNvPr>
          <p:cNvPicPr>
            <a:picLocks noChangeAspect="1"/>
          </p:cNvPicPr>
          <p:nvPr/>
        </p:nvPicPr>
        <p:blipFill rotWithShape="1">
          <a:blip r:embed="rId6">
            <a:extLst>
              <a:ext uri="{28A0092B-C50C-407E-A947-70E740481C1C}">
                <a14:useLocalDpi xmlns:a14="http://schemas.microsoft.com/office/drawing/2010/main" val="0"/>
              </a:ext>
            </a:extLst>
          </a:blip>
          <a:srcRect t="16824" r="55504" b="16085"/>
          <a:stretch/>
        </p:blipFill>
        <p:spPr>
          <a:xfrm>
            <a:off x="2921103" y="2773405"/>
            <a:ext cx="2667714" cy="3873844"/>
          </a:xfrm>
          <a:prstGeom prst="rect">
            <a:avLst/>
          </a:prstGeom>
        </p:spPr>
      </p:pic>
    </p:spTree>
    <p:extLst>
      <p:ext uri="{BB962C8B-B14F-4D97-AF65-F5344CB8AC3E}">
        <p14:creationId xmlns:p14="http://schemas.microsoft.com/office/powerpoint/2010/main" val="1816794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Speech Bubble: Rectangle with Corners Rounded 13">
            <a:extLst>
              <a:ext uri="{FF2B5EF4-FFF2-40B4-BE49-F238E27FC236}">
                <a16:creationId xmlns:a16="http://schemas.microsoft.com/office/drawing/2014/main" id="{D7B0C66D-A407-FC4B-6AAE-157AE3D683FA}"/>
              </a:ext>
            </a:extLst>
          </p:cNvPr>
          <p:cNvSpPr/>
          <p:nvPr/>
        </p:nvSpPr>
        <p:spPr>
          <a:xfrm>
            <a:off x="5816741" y="2228354"/>
            <a:ext cx="5652601" cy="2314275"/>
          </a:xfrm>
          <a:prstGeom prst="wedgeRoundRectCallout">
            <a:avLst>
              <a:gd name="adj1" fmla="val -59708"/>
              <a:gd name="adj2" fmla="val 45156"/>
              <a:gd name="adj3" fmla="val 16667"/>
            </a:avLst>
          </a:prstGeom>
          <a:solidFill>
            <a:srgbClr val="FFFFCC"/>
          </a:solidFill>
          <a:ln w="38100">
            <a:solidFill>
              <a:srgbClr val="0036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3200">
                <a:solidFill>
                  <a:prstClr val="black"/>
                </a:solidFill>
                <a:latin typeface="UTM Duepuntozero" panose="02040603050506020204" pitchFamily="18" charset="0"/>
                <a:ea typeface="Calibri" panose="020F0502020204030204" pitchFamily="34" charset="0"/>
                <a:cs typeface="Calibri" panose="020F0502020204030204" pitchFamily="34" charset="0"/>
              </a:rPr>
              <a:t>Khung cảnh thành phố Đà Lạt thanh bình, tuyệt đẹp thấp thoáng trong sương khiến bé mải ngắm nhìn cảnh vật một cách say mê.</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4885046-6E3C-292E-D50B-0BE81259B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59" y="340659"/>
            <a:ext cx="5725982" cy="2752789"/>
          </a:xfrm>
          <a:prstGeom prst="rect">
            <a:avLst/>
          </a:prstGeom>
        </p:spPr>
      </p:pic>
      <p:pic>
        <p:nvPicPr>
          <p:cNvPr id="7" name="图片 4">
            <a:hlinkClick r:id="rId5" action="ppaction://hlinksldjump"/>
            <a:extLst>
              <a:ext uri="{FF2B5EF4-FFF2-40B4-BE49-F238E27FC236}">
                <a16:creationId xmlns:a16="http://schemas.microsoft.com/office/drawing/2014/main" id="{975291D2-D053-B2D2-D5B7-E2D88629D9E1}"/>
              </a:ext>
            </a:extLst>
          </p:cNvPr>
          <p:cNvPicPr>
            <a:picLocks noChangeAspect="1"/>
          </p:cNvPicPr>
          <p:nvPr/>
        </p:nvPicPr>
        <p:blipFill rotWithShape="1">
          <a:blip r:embed="rId6">
            <a:extLst>
              <a:ext uri="{28A0092B-C50C-407E-A947-70E740481C1C}">
                <a14:useLocalDpi xmlns:a14="http://schemas.microsoft.com/office/drawing/2010/main" val="0"/>
              </a:ext>
            </a:extLst>
          </a:blip>
          <a:srcRect t="16824" r="55504" b="16085"/>
          <a:stretch/>
        </p:blipFill>
        <p:spPr>
          <a:xfrm>
            <a:off x="2921103" y="2773405"/>
            <a:ext cx="2667714" cy="3873844"/>
          </a:xfrm>
          <a:prstGeom prst="rect">
            <a:avLst/>
          </a:prstGeom>
        </p:spPr>
      </p:pic>
    </p:spTree>
    <p:extLst>
      <p:ext uri="{BB962C8B-B14F-4D97-AF65-F5344CB8AC3E}">
        <p14:creationId xmlns:p14="http://schemas.microsoft.com/office/powerpoint/2010/main" val="23306580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Speech Bubble: Rectangle with Corners Rounded 13">
            <a:extLst>
              <a:ext uri="{FF2B5EF4-FFF2-40B4-BE49-F238E27FC236}">
                <a16:creationId xmlns:a16="http://schemas.microsoft.com/office/drawing/2014/main" id="{D7B0C66D-A407-FC4B-6AAE-157AE3D683FA}"/>
              </a:ext>
            </a:extLst>
          </p:cNvPr>
          <p:cNvSpPr/>
          <p:nvPr/>
        </p:nvSpPr>
        <p:spPr>
          <a:xfrm>
            <a:off x="5816741" y="2228354"/>
            <a:ext cx="5855306" cy="2845670"/>
          </a:xfrm>
          <a:prstGeom prst="wedgeRoundRectCallout">
            <a:avLst>
              <a:gd name="adj1" fmla="val -59708"/>
              <a:gd name="adj2" fmla="val 45156"/>
              <a:gd name="adj3" fmla="val 16667"/>
            </a:avLst>
          </a:prstGeom>
          <a:solidFill>
            <a:srgbClr val="FFFFCC"/>
          </a:solidFill>
          <a:ln w="38100">
            <a:solidFill>
              <a:srgbClr val="0036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3200">
                <a:solidFill>
                  <a:prstClr val="black"/>
                </a:solidFill>
                <a:latin typeface="UTM Duepuntozero" panose="02040603050506020204" pitchFamily="18" charset="0"/>
                <a:ea typeface="Calibri" panose="020F0502020204030204" pitchFamily="34" charset="0"/>
                <a:cs typeface="Calibri" panose="020F0502020204030204" pitchFamily="34" charset="0"/>
              </a:rPr>
              <a:t>Hình ảnh “Ngựa quen đường cũ”, hí vang rung bờm trong gió, mắt ngựa như có ánh nắng ấm áp, long lanh như biết hỏi du khách: “Một mai, bạn trở lại không?”</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AD82FAA-2FE0-FAC9-B5FB-4337A8222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0751"/>
            <a:ext cx="5866179" cy="2980765"/>
          </a:xfrm>
          <a:prstGeom prst="rect">
            <a:avLst/>
          </a:prstGeom>
        </p:spPr>
      </p:pic>
      <p:pic>
        <p:nvPicPr>
          <p:cNvPr id="7" name="图片 4">
            <a:hlinkClick r:id="rId5" action="ppaction://hlinksldjump"/>
            <a:extLst>
              <a:ext uri="{FF2B5EF4-FFF2-40B4-BE49-F238E27FC236}">
                <a16:creationId xmlns:a16="http://schemas.microsoft.com/office/drawing/2014/main" id="{6895F2D2-E076-6E38-0476-255628810A69}"/>
              </a:ext>
            </a:extLst>
          </p:cNvPr>
          <p:cNvPicPr>
            <a:picLocks noChangeAspect="1"/>
          </p:cNvPicPr>
          <p:nvPr/>
        </p:nvPicPr>
        <p:blipFill rotWithShape="1">
          <a:blip r:embed="rId6">
            <a:extLst>
              <a:ext uri="{28A0092B-C50C-407E-A947-70E740481C1C}">
                <a14:useLocalDpi xmlns:a14="http://schemas.microsoft.com/office/drawing/2010/main" val="0"/>
              </a:ext>
            </a:extLst>
          </a:blip>
          <a:srcRect t="16824" r="55504" b="16085"/>
          <a:stretch/>
        </p:blipFill>
        <p:spPr>
          <a:xfrm>
            <a:off x="2921103" y="2773405"/>
            <a:ext cx="2667714" cy="3873844"/>
          </a:xfrm>
          <a:prstGeom prst="rect">
            <a:avLst/>
          </a:prstGeom>
        </p:spPr>
      </p:pic>
    </p:spTree>
    <p:extLst>
      <p:ext uri="{BB962C8B-B14F-4D97-AF65-F5344CB8AC3E}">
        <p14:creationId xmlns:p14="http://schemas.microsoft.com/office/powerpoint/2010/main" val="31493329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Speech Bubble: Rectangle with Corners Rounded 13">
            <a:extLst>
              <a:ext uri="{FF2B5EF4-FFF2-40B4-BE49-F238E27FC236}">
                <a16:creationId xmlns:a16="http://schemas.microsoft.com/office/drawing/2014/main" id="{D7B0C66D-A407-FC4B-6AAE-157AE3D683FA}"/>
              </a:ext>
            </a:extLst>
          </p:cNvPr>
          <p:cNvSpPr/>
          <p:nvPr/>
        </p:nvSpPr>
        <p:spPr>
          <a:xfrm>
            <a:off x="5816741" y="2228354"/>
            <a:ext cx="5855306" cy="2845670"/>
          </a:xfrm>
          <a:prstGeom prst="wedgeRoundRectCallout">
            <a:avLst>
              <a:gd name="adj1" fmla="val -59708"/>
              <a:gd name="adj2" fmla="val 45156"/>
              <a:gd name="adj3" fmla="val 16667"/>
            </a:avLst>
          </a:prstGeom>
          <a:solidFill>
            <a:srgbClr val="FFFFCC"/>
          </a:solidFill>
          <a:ln w="38100">
            <a:solidFill>
              <a:srgbClr val="0036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3200">
                <a:solidFill>
                  <a:prstClr val="black"/>
                </a:solidFill>
                <a:latin typeface="UTM Duepuntozero" panose="02040603050506020204" pitchFamily="18" charset="0"/>
                <a:ea typeface="Calibri" panose="020F0502020204030204" pitchFamily="34" charset="0"/>
                <a:cs typeface="Calibri" panose="020F0502020204030204" pitchFamily="34" charset="0"/>
              </a:rPr>
              <a:t>Vì cảnh vật Đà Lạt rất đẹp, thanh bình, đáng yêu, người và vật đều quý mến du khách và vì du khách rất yêu Đà Lạt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AE03232-9FF7-CB9B-C091-EC7F79204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600" y="339354"/>
            <a:ext cx="5537400" cy="2845670"/>
          </a:xfrm>
          <a:prstGeom prst="rect">
            <a:avLst/>
          </a:prstGeom>
        </p:spPr>
      </p:pic>
      <p:pic>
        <p:nvPicPr>
          <p:cNvPr id="7" name="图片 4">
            <a:hlinkClick r:id="rId5" action="ppaction://hlinksldjump"/>
            <a:extLst>
              <a:ext uri="{FF2B5EF4-FFF2-40B4-BE49-F238E27FC236}">
                <a16:creationId xmlns:a16="http://schemas.microsoft.com/office/drawing/2014/main" id="{169655DE-BDCF-A4A9-FAFC-6B710B7DA92C}"/>
              </a:ext>
            </a:extLst>
          </p:cNvPr>
          <p:cNvPicPr>
            <a:picLocks noChangeAspect="1"/>
          </p:cNvPicPr>
          <p:nvPr/>
        </p:nvPicPr>
        <p:blipFill rotWithShape="1">
          <a:blip r:embed="rId6">
            <a:extLst>
              <a:ext uri="{28A0092B-C50C-407E-A947-70E740481C1C}">
                <a14:useLocalDpi xmlns:a14="http://schemas.microsoft.com/office/drawing/2010/main" val="0"/>
              </a:ext>
            </a:extLst>
          </a:blip>
          <a:srcRect t="16824" r="55504" b="16085"/>
          <a:stretch/>
        </p:blipFill>
        <p:spPr>
          <a:xfrm>
            <a:off x="2921103" y="2773405"/>
            <a:ext cx="2667714" cy="3873844"/>
          </a:xfrm>
          <a:prstGeom prst="rect">
            <a:avLst/>
          </a:prstGeom>
        </p:spPr>
      </p:pic>
    </p:spTree>
    <p:extLst>
      <p:ext uri="{BB962C8B-B14F-4D97-AF65-F5344CB8AC3E}">
        <p14:creationId xmlns:p14="http://schemas.microsoft.com/office/powerpoint/2010/main" val="15387258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Đám mây 2">
            <a:extLst>
              <a:ext uri="{FF2B5EF4-FFF2-40B4-BE49-F238E27FC236}">
                <a16:creationId xmlns:a16="http://schemas.microsoft.com/office/drawing/2014/main" id="{276B55DB-804C-DCC8-E3C6-83B93C854A01}"/>
              </a:ext>
            </a:extLst>
          </p:cNvPr>
          <p:cNvSpPr/>
          <p:nvPr/>
        </p:nvSpPr>
        <p:spPr>
          <a:xfrm rot="265679">
            <a:off x="2954566" y="657200"/>
            <a:ext cx="7353412" cy="4076875"/>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10150757" y="2263502"/>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rot="19566709">
            <a:off x="1958628" y="2745269"/>
            <a:ext cx="1879277" cy="1454511"/>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6">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877274" y="1221364"/>
            <a:ext cx="963561" cy="1035642"/>
          </a:xfrm>
          <a:prstGeom prst="rect">
            <a:avLst/>
          </a:prstGeom>
        </p:spPr>
      </p:pic>
      <p:sp>
        <p:nvSpPr>
          <p:cNvPr id="9" name="TextBox 8">
            <a:extLst>
              <a:ext uri="{FF2B5EF4-FFF2-40B4-BE49-F238E27FC236}">
                <a16:creationId xmlns:a16="http://schemas.microsoft.com/office/drawing/2014/main" id="{6078D3DD-5A27-AB9B-EB4E-0609AB304A98}"/>
              </a:ext>
            </a:extLst>
          </p:cNvPr>
          <p:cNvSpPr txBox="1"/>
          <p:nvPr/>
        </p:nvSpPr>
        <p:spPr>
          <a:xfrm>
            <a:off x="3122582" y="1418364"/>
            <a:ext cx="6915728" cy="2554545"/>
          </a:xfrm>
          <a:prstGeom prst="rect">
            <a:avLst/>
          </a:prstGeom>
          <a:noFill/>
        </p:spPr>
        <p:txBody>
          <a:bodyPr wrap="square" rtlCol="0">
            <a:spAutoFit/>
          </a:bodyPr>
          <a:lstStyle/>
          <a:p>
            <a:pPr algn="ctr"/>
            <a:r>
              <a:rPr lang="en-US" sz="8000" dirty="0">
                <a:solidFill>
                  <a:srgbClr val="00B050"/>
                </a:solidFill>
                <a:latin typeface="iCiel Pony" panose="02000000000000000000" pitchFamily="2" charset="0"/>
                <a:ea typeface="LNTH-LuoLuoNotangYuanTi 1" pitchFamily="2" charset="-128"/>
                <a:cs typeface="LNTH-LuoLuoNotangYuanTi 1" pitchFamily="2" charset="-128"/>
              </a:rPr>
              <a:t>Chia </a:t>
            </a:r>
            <a:r>
              <a:rPr lang="en-US" sz="8000" dirty="0" err="1">
                <a:solidFill>
                  <a:srgbClr val="00B050"/>
                </a:solidFill>
                <a:latin typeface="iCiel Pony" panose="02000000000000000000" pitchFamily="2" charset="0"/>
                <a:ea typeface="LNTH-LuoLuoNotangYuanTi 1" pitchFamily="2" charset="-128"/>
                <a:cs typeface="LNTH-LuoLuoNotangYuanTi 1" pitchFamily="2" charset="-128"/>
              </a:rPr>
              <a:t>sẻ</a:t>
            </a:r>
            <a:r>
              <a:rPr lang="en-US" sz="8000" dirty="0">
                <a:solidFill>
                  <a:srgbClr val="00B050"/>
                </a:solidFill>
                <a:latin typeface="iCiel Pony" panose="02000000000000000000" pitchFamily="2" charset="0"/>
                <a:ea typeface="LNTH-LuoLuoNotangYuanTi 1" pitchFamily="2" charset="-128"/>
                <a:cs typeface="LNTH-LuoLuoNotangYuanTi 1" pitchFamily="2" charset="-128"/>
              </a:rPr>
              <a:t> </a:t>
            </a:r>
            <a:r>
              <a:rPr lang="en-US" sz="8000" dirty="0" err="1">
                <a:solidFill>
                  <a:srgbClr val="00B050"/>
                </a:solidFill>
                <a:latin typeface="iCiel Pony" panose="02000000000000000000" pitchFamily="2" charset="0"/>
                <a:ea typeface="LNTH-LuoLuoNotangYuanTi 1" pitchFamily="2" charset="-128"/>
                <a:cs typeface="LNTH-LuoLuoNotangYuanTi 1" pitchFamily="2" charset="-128"/>
              </a:rPr>
              <a:t>về</a:t>
            </a:r>
            <a:endParaRPr lang="en-US" sz="8000" dirty="0">
              <a:solidFill>
                <a:srgbClr val="00B050"/>
              </a:solidFill>
              <a:latin typeface="iCiel Pony" panose="02000000000000000000" pitchFamily="2" charset="0"/>
              <a:ea typeface="LNTH-LuoLuoNotangYuanTi 1" pitchFamily="2" charset="-128"/>
              <a:cs typeface="LNTH-LuoLuoNotangYuanTi 1" pitchFamily="2" charset="-128"/>
            </a:endParaRPr>
          </a:p>
          <a:p>
            <a:pPr algn="ctr"/>
            <a:r>
              <a:rPr lang="en-US" sz="8000" dirty="0" err="1">
                <a:solidFill>
                  <a:srgbClr val="00B050"/>
                </a:solidFill>
                <a:latin typeface="iCiel Pony" panose="02000000000000000000" pitchFamily="2" charset="0"/>
                <a:ea typeface="LNTH-LuoLuoNotangYuanTi 1" pitchFamily="2" charset="-128"/>
                <a:cs typeface="LNTH-LuoLuoNotangYuanTi 1" pitchFamily="2" charset="-128"/>
              </a:rPr>
              <a:t>bài</a:t>
            </a:r>
            <a:r>
              <a:rPr lang="en-US" sz="8000" dirty="0">
                <a:solidFill>
                  <a:srgbClr val="00B050"/>
                </a:solidFill>
                <a:latin typeface="iCiel Pony" panose="02000000000000000000" pitchFamily="2" charset="0"/>
                <a:ea typeface="LNTH-LuoLuoNotangYuanTi 1" pitchFamily="2" charset="-128"/>
                <a:cs typeface="LNTH-LuoLuoNotangYuanTi 1" pitchFamily="2" charset="-128"/>
              </a:rPr>
              <a:t> </a:t>
            </a:r>
            <a:r>
              <a:rPr lang="en-US" sz="8000" dirty="0" err="1">
                <a:solidFill>
                  <a:srgbClr val="00B050"/>
                </a:solidFill>
                <a:latin typeface="iCiel Pony" panose="02000000000000000000" pitchFamily="2" charset="0"/>
                <a:ea typeface="LNTH-LuoLuoNotangYuanTi 1" pitchFamily="2" charset="-128"/>
                <a:cs typeface="LNTH-LuoLuoNotangYuanTi 1" pitchFamily="2" charset="-128"/>
              </a:rPr>
              <a:t>đọc</a:t>
            </a:r>
            <a:endParaRPr lang="en-US" sz="8000" dirty="0">
              <a:solidFill>
                <a:srgbClr val="00B050"/>
              </a:solidFill>
              <a:latin typeface="iCiel Pony" panose="02000000000000000000"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461772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Nhóm 83">
            <a:extLst>
              <a:ext uri="{FF2B5EF4-FFF2-40B4-BE49-F238E27FC236}">
                <a16:creationId xmlns:a16="http://schemas.microsoft.com/office/drawing/2014/main" id="{D5DF0389-F417-1970-3888-8CC78D2F738F}"/>
              </a:ext>
            </a:extLst>
          </p:cNvPr>
          <p:cNvGrpSpPr/>
          <p:nvPr/>
        </p:nvGrpSpPr>
        <p:grpSpPr>
          <a:xfrm>
            <a:off x="1147380" y="201280"/>
            <a:ext cx="10452949" cy="2075755"/>
            <a:chOff x="1208951" y="207393"/>
            <a:chExt cx="5522097" cy="3907147"/>
          </a:xfrm>
        </p:grpSpPr>
        <p:sp>
          <p:nvSpPr>
            <p:cNvPr id="3" name="Hình chữ nhật: Góc Tròn 82">
              <a:extLst>
                <a:ext uri="{FF2B5EF4-FFF2-40B4-BE49-F238E27FC236}">
                  <a16:creationId xmlns:a16="http://schemas.microsoft.com/office/drawing/2014/main" id="{9308D338-6F14-F9BB-1FFF-AC7A3A7E9330}"/>
                </a:ext>
              </a:extLst>
            </p:cNvPr>
            <p:cNvSpPr/>
            <p:nvPr/>
          </p:nvSpPr>
          <p:spPr>
            <a:xfrm>
              <a:off x="1208951" y="207393"/>
              <a:ext cx="5458040" cy="2186320"/>
            </a:xfrm>
            <a:prstGeom prst="roundRect">
              <a:avLst/>
            </a:prstGeom>
            <a:solidFill>
              <a:srgbClr val="F7CAA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Hộp Văn bản 2">
              <a:extLst>
                <a:ext uri="{FF2B5EF4-FFF2-40B4-BE49-F238E27FC236}">
                  <a16:creationId xmlns:a16="http://schemas.microsoft.com/office/drawing/2014/main" id="{D5E5DC08-FF43-C459-B559-F6A71D3FA515}"/>
                </a:ext>
              </a:extLst>
            </p:cNvPr>
            <p:cNvSpPr txBox="1"/>
            <p:nvPr/>
          </p:nvSpPr>
          <p:spPr>
            <a:xfrm>
              <a:off x="1273008" y="371168"/>
              <a:ext cx="5458040" cy="3743372"/>
            </a:xfrm>
            <a:prstGeom prst="rect">
              <a:avLst/>
            </a:prstGeom>
            <a:noFill/>
          </p:spPr>
          <p:txBody>
            <a:bodyPr wrap="square" rtlCol="0">
              <a:spAutoFit/>
            </a:bodyPr>
            <a:lstStyle/>
            <a:p>
              <a:pPr algn="just"/>
              <a:r>
                <a:rPr lang="vi-VN" sz="3000" b="1">
                  <a:solidFill>
                    <a:srgbClr val="9C2020"/>
                  </a:solidFill>
                </a:rPr>
                <a:t>Trao đổi với bạn: Theo em, âm thanh tiếng lục lạc mở đầu và kết thúc bài thơ gợi nên điều gì? Vì sao? </a:t>
              </a:r>
              <a:endParaRPr lang="en-US" sz="3000" b="1" dirty="0">
                <a:solidFill>
                  <a:srgbClr val="9C2020"/>
                </a:solidFill>
              </a:endParaRPr>
            </a:p>
          </p:txBody>
        </p:sp>
      </p:grpSp>
      <p:pic>
        <p:nvPicPr>
          <p:cNvPr id="4" name="图片 1">
            <a:extLst>
              <a:ext uri="{FF2B5EF4-FFF2-40B4-BE49-F238E27FC236}">
                <a16:creationId xmlns:a16="http://schemas.microsoft.com/office/drawing/2014/main" id="{42824BAA-F17F-8C58-7955-A0653A2B864E}"/>
              </a:ext>
            </a:extLst>
          </p:cNvPr>
          <p:cNvPicPr>
            <a:picLocks noChangeAspect="1"/>
          </p:cNvPicPr>
          <p:nvPr/>
        </p:nvPicPr>
        <p:blipFill rotWithShape="1">
          <a:blip r:embed="rId4">
            <a:extLst>
              <a:ext uri="{28A0092B-C50C-407E-A947-70E740481C1C}">
                <a14:useLocalDpi xmlns:a14="http://schemas.microsoft.com/office/drawing/2010/main" val="0"/>
              </a:ext>
            </a:extLst>
          </a:blip>
          <a:srcRect l="52775" t="16824" b="16085"/>
          <a:stretch/>
        </p:blipFill>
        <p:spPr>
          <a:xfrm flipH="1">
            <a:off x="2168209" y="2749687"/>
            <a:ext cx="2026875" cy="3031761"/>
          </a:xfrm>
          <a:prstGeom prst="rect">
            <a:avLst/>
          </a:prstGeom>
        </p:spPr>
      </p:pic>
      <p:pic>
        <p:nvPicPr>
          <p:cNvPr id="10" name="图片 4">
            <a:extLst>
              <a:ext uri="{FF2B5EF4-FFF2-40B4-BE49-F238E27FC236}">
                <a16:creationId xmlns:a16="http://schemas.microsoft.com/office/drawing/2014/main" id="{7D8AE1E8-9F01-ABA5-7D78-D8368BF3DA1C}"/>
              </a:ext>
            </a:extLst>
          </p:cNvPr>
          <p:cNvPicPr>
            <a:picLocks noChangeAspect="1"/>
          </p:cNvPicPr>
          <p:nvPr/>
        </p:nvPicPr>
        <p:blipFill rotWithShape="1">
          <a:blip r:embed="rId4">
            <a:extLst>
              <a:ext uri="{28A0092B-C50C-407E-A947-70E740481C1C}">
                <a14:useLocalDpi xmlns:a14="http://schemas.microsoft.com/office/drawing/2010/main" val="0"/>
              </a:ext>
            </a:extLst>
          </a:blip>
          <a:srcRect t="16824" r="55504" b="16085"/>
          <a:stretch/>
        </p:blipFill>
        <p:spPr>
          <a:xfrm>
            <a:off x="258474" y="3065085"/>
            <a:ext cx="2087816" cy="3031761"/>
          </a:xfrm>
          <a:prstGeom prst="rect">
            <a:avLst/>
          </a:prstGeom>
        </p:spPr>
      </p:pic>
      <p:pic>
        <p:nvPicPr>
          <p:cNvPr id="11" name="Picture 10">
            <a:extLst>
              <a:ext uri="{FF2B5EF4-FFF2-40B4-BE49-F238E27FC236}">
                <a16:creationId xmlns:a16="http://schemas.microsoft.com/office/drawing/2014/main" id="{CB24ADD0-4764-9C30-7B44-A1DD9F5B6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7687" y="632447"/>
            <a:ext cx="6964313" cy="6225553"/>
          </a:xfrm>
          <a:prstGeom prst="rect">
            <a:avLst/>
          </a:prstGeom>
        </p:spPr>
      </p:pic>
    </p:spTree>
    <p:extLst>
      <p:ext uri="{BB962C8B-B14F-4D97-AF65-F5344CB8AC3E}">
        <p14:creationId xmlns:p14="http://schemas.microsoft.com/office/powerpoint/2010/main" val="36933007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sp>
        <p:nvSpPr>
          <p:cNvPr id="3" name="TextBox 2">
            <a:extLst>
              <a:ext uri="{FF2B5EF4-FFF2-40B4-BE49-F238E27FC236}">
                <a16:creationId xmlns:a16="http://schemas.microsoft.com/office/drawing/2014/main" id="{F485EE6B-89F8-3CB1-F1E6-5D98EE70623E}"/>
              </a:ext>
            </a:extLst>
          </p:cNvPr>
          <p:cNvSpPr txBox="1"/>
          <p:nvPr/>
        </p:nvSpPr>
        <p:spPr>
          <a:xfrm>
            <a:off x="719528" y="288001"/>
            <a:ext cx="9768797" cy="1323439"/>
          </a:xfrm>
          <a:prstGeom prst="rect">
            <a:avLst/>
          </a:prstGeom>
          <a:noFill/>
        </p:spPr>
        <p:txBody>
          <a:bodyPr wrap="square" rtlCol="0">
            <a:spAutoFit/>
          </a:bodyPr>
          <a:lstStyle/>
          <a:p>
            <a:pPr algn="ctr"/>
            <a:r>
              <a:rPr lang="en-US" sz="8000" spc="300" dirty="0">
                <a:ln w="38100">
                  <a:solidFill>
                    <a:schemeClr val="bg1"/>
                  </a:solidFill>
                </a:ln>
                <a:solidFill>
                  <a:srgbClr val="FE5655"/>
                </a:solidFill>
                <a:effectLst>
                  <a:outerShdw blurRad="38100" dist="38100" dir="2700000" algn="tl">
                    <a:srgbClr val="000000">
                      <a:alpha val="43137"/>
                    </a:srgbClr>
                  </a:outerShdw>
                </a:effectLst>
                <a:latin typeface="UVN Banh Mi" pitchFamily="2" charset="0"/>
              </a:rPr>
              <a:t>C</a:t>
            </a:r>
            <a:r>
              <a:rPr lang="en-US" sz="8000" spc="300" dirty="0">
                <a:ln w="38100">
                  <a:solidFill>
                    <a:schemeClr val="bg1"/>
                  </a:solidFill>
                </a:ln>
                <a:solidFill>
                  <a:srgbClr val="FE64C2"/>
                </a:solidFill>
                <a:effectLst>
                  <a:outerShdw blurRad="38100" dist="38100" dir="2700000" algn="tl">
                    <a:srgbClr val="000000">
                      <a:alpha val="43137"/>
                    </a:srgbClr>
                  </a:outerShdw>
                </a:effectLst>
                <a:latin typeface="UVN Banh Mi" pitchFamily="2" charset="0"/>
              </a:rPr>
              <a:t>H</a:t>
            </a:r>
            <a:r>
              <a:rPr lang="en-US" sz="8000" spc="300" dirty="0">
                <a:ln w="38100">
                  <a:solidFill>
                    <a:schemeClr val="bg1"/>
                  </a:solidFill>
                </a:ln>
                <a:solidFill>
                  <a:srgbClr val="C96BE5"/>
                </a:solidFill>
                <a:effectLst>
                  <a:outerShdw blurRad="38100" dist="38100" dir="2700000" algn="tl">
                    <a:srgbClr val="000000">
                      <a:alpha val="43137"/>
                    </a:srgbClr>
                  </a:outerShdw>
                </a:effectLst>
                <a:latin typeface="UVN Banh Mi" pitchFamily="2" charset="0"/>
              </a:rPr>
              <a:t>Ì</a:t>
            </a:r>
            <a:r>
              <a:rPr lang="en-US" sz="8000" spc="300" dirty="0">
                <a:ln w="38100">
                  <a:solidFill>
                    <a:schemeClr val="bg1"/>
                  </a:solidFill>
                </a:ln>
                <a:solidFill>
                  <a:srgbClr val="506FFE"/>
                </a:solidFill>
                <a:effectLst>
                  <a:outerShdw blurRad="38100" dist="38100" dir="2700000" algn="tl">
                    <a:srgbClr val="000000">
                      <a:alpha val="43137"/>
                    </a:srgbClr>
                  </a:outerShdw>
                </a:effectLst>
                <a:latin typeface="UVN Banh Mi" pitchFamily="2" charset="0"/>
              </a:rPr>
              <a:t>A</a:t>
            </a:r>
            <a:r>
              <a:rPr lang="en-US" sz="8000" spc="300" dirty="0">
                <a:ln w="38100">
                  <a:solidFill>
                    <a:schemeClr val="bg1"/>
                  </a:solidFill>
                </a:ln>
                <a:solidFill>
                  <a:srgbClr val="37B5FF"/>
                </a:solidFill>
                <a:effectLst>
                  <a:outerShdw blurRad="38100" dist="38100" dir="2700000" algn="tl">
                    <a:srgbClr val="000000">
                      <a:alpha val="43137"/>
                    </a:srgbClr>
                  </a:outerShdw>
                </a:effectLst>
                <a:latin typeface="UVN Banh Mi" pitchFamily="2" charset="0"/>
              </a:rPr>
              <a:t> </a:t>
            </a:r>
            <a:r>
              <a:rPr lang="en-US" sz="8000" spc="300" dirty="0">
                <a:ln w="38100">
                  <a:solidFill>
                    <a:schemeClr val="bg1"/>
                  </a:solidFill>
                </a:ln>
                <a:solidFill>
                  <a:srgbClr val="7DD855"/>
                </a:solidFill>
                <a:effectLst>
                  <a:outerShdw blurRad="38100" dist="38100" dir="2700000" algn="tl">
                    <a:srgbClr val="000000">
                      <a:alpha val="43137"/>
                    </a:srgbClr>
                  </a:outerShdw>
                </a:effectLst>
                <a:latin typeface="UVN Banh Mi" pitchFamily="2" charset="0"/>
              </a:rPr>
              <a:t>S</a:t>
            </a:r>
            <a:r>
              <a:rPr lang="en-US" sz="8000" spc="300" dirty="0">
                <a:ln w="38100">
                  <a:solidFill>
                    <a:schemeClr val="bg1"/>
                  </a:solidFill>
                </a:ln>
                <a:solidFill>
                  <a:srgbClr val="C7DF63"/>
                </a:solidFill>
                <a:effectLst>
                  <a:outerShdw blurRad="38100" dist="38100" dir="2700000" algn="tl">
                    <a:srgbClr val="000000">
                      <a:alpha val="43137"/>
                    </a:srgbClr>
                  </a:outerShdw>
                </a:effectLst>
                <a:latin typeface="UVN Banh Mi" pitchFamily="2" charset="0"/>
              </a:rPr>
              <a:t>Ẻ </a:t>
            </a:r>
            <a:r>
              <a:rPr lang="en-US" sz="8000" spc="300" dirty="0">
                <a:ln w="38100">
                  <a:solidFill>
                    <a:schemeClr val="bg1"/>
                  </a:solidFill>
                </a:ln>
                <a:solidFill>
                  <a:srgbClr val="FEDE57"/>
                </a:solidFill>
                <a:effectLst>
                  <a:outerShdw blurRad="38100" dist="38100" dir="2700000" algn="tl">
                    <a:srgbClr val="000000">
                      <a:alpha val="43137"/>
                    </a:srgbClr>
                  </a:outerShdw>
                </a:effectLst>
                <a:latin typeface="UVN Banh Mi" pitchFamily="2" charset="0"/>
              </a:rPr>
              <a:t>T</a:t>
            </a:r>
            <a:r>
              <a:rPr lang="en-US" sz="8000" spc="300" dirty="0">
                <a:ln w="38100">
                  <a:solidFill>
                    <a:schemeClr val="bg1"/>
                  </a:solidFill>
                </a:ln>
                <a:solidFill>
                  <a:srgbClr val="FDBB58"/>
                </a:solidFill>
                <a:effectLst>
                  <a:outerShdw blurRad="38100" dist="38100" dir="2700000" algn="tl">
                    <a:srgbClr val="000000">
                      <a:alpha val="43137"/>
                    </a:srgbClr>
                  </a:outerShdw>
                </a:effectLst>
                <a:latin typeface="UVN Banh Mi" pitchFamily="2" charset="0"/>
              </a:rPr>
              <a:t>R</a:t>
            </a:r>
            <a:r>
              <a:rPr lang="en-US" sz="8000" spc="300" dirty="0">
                <a:ln w="38100">
                  <a:solidFill>
                    <a:schemeClr val="bg1"/>
                  </a:solidFill>
                </a:ln>
                <a:solidFill>
                  <a:srgbClr val="FE904B"/>
                </a:solidFill>
                <a:effectLst>
                  <a:outerShdw blurRad="38100" dist="38100" dir="2700000" algn="tl">
                    <a:srgbClr val="000000">
                      <a:alpha val="43137"/>
                    </a:srgbClr>
                  </a:outerShdw>
                </a:effectLst>
                <a:latin typeface="UVN Banh Mi" pitchFamily="2" charset="0"/>
              </a:rPr>
              <a:t>Ư</a:t>
            </a:r>
            <a:r>
              <a:rPr lang="en-US" sz="8000" spc="300" dirty="0">
                <a:ln w="38100">
                  <a:solidFill>
                    <a:schemeClr val="bg1"/>
                  </a:solidFill>
                </a:ln>
                <a:solidFill>
                  <a:srgbClr val="FE5655"/>
                </a:solidFill>
                <a:effectLst>
                  <a:outerShdw blurRad="38100" dist="38100" dir="2700000" algn="tl">
                    <a:srgbClr val="000000">
                      <a:alpha val="43137"/>
                    </a:srgbClr>
                  </a:outerShdw>
                </a:effectLst>
                <a:latin typeface="UVN Banh Mi" pitchFamily="2" charset="0"/>
              </a:rPr>
              <a:t>Ớ</a:t>
            </a:r>
            <a:r>
              <a:rPr lang="en-US" sz="8000" spc="300" dirty="0">
                <a:ln w="38100">
                  <a:solidFill>
                    <a:schemeClr val="bg1"/>
                  </a:solidFill>
                </a:ln>
                <a:solidFill>
                  <a:srgbClr val="FE64C2"/>
                </a:solidFill>
                <a:effectLst>
                  <a:outerShdw blurRad="38100" dist="38100" dir="2700000" algn="tl">
                    <a:srgbClr val="000000">
                      <a:alpha val="43137"/>
                    </a:srgbClr>
                  </a:outerShdw>
                </a:effectLst>
                <a:latin typeface="UVN Banh Mi" pitchFamily="2" charset="0"/>
              </a:rPr>
              <a:t>C</a:t>
            </a:r>
            <a:r>
              <a:rPr lang="en-US" sz="8000" spc="300" dirty="0">
                <a:ln w="38100">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 </a:t>
            </a:r>
            <a:r>
              <a:rPr lang="en-US" sz="8000" spc="300" dirty="0">
                <a:ln w="38100">
                  <a:solidFill>
                    <a:schemeClr val="bg1"/>
                  </a:solidFill>
                </a:ln>
                <a:solidFill>
                  <a:srgbClr val="FE904B"/>
                </a:solidFill>
                <a:effectLst>
                  <a:outerShdw blurRad="38100" dist="38100" dir="2700000" algn="tl">
                    <a:srgbClr val="000000">
                      <a:alpha val="43137"/>
                    </a:srgbClr>
                  </a:outerShdw>
                </a:effectLst>
                <a:latin typeface="UVN Banh Mi" pitchFamily="2" charset="0"/>
              </a:rPr>
              <a:t>L</a:t>
            </a:r>
            <a:r>
              <a:rPr lang="en-US" sz="8000" spc="300" dirty="0">
                <a:ln w="38100">
                  <a:solidFill>
                    <a:schemeClr val="bg1"/>
                  </a:solidFill>
                </a:ln>
                <a:solidFill>
                  <a:srgbClr val="FFBB58"/>
                </a:solidFill>
                <a:effectLst>
                  <a:outerShdw blurRad="38100" dist="38100" dir="2700000" algn="tl">
                    <a:srgbClr val="000000">
                      <a:alpha val="43137"/>
                    </a:srgbClr>
                  </a:outerShdw>
                </a:effectLst>
                <a:latin typeface="UVN Banh Mi" pitchFamily="2" charset="0"/>
              </a:rPr>
              <a:t>Ớ</a:t>
            </a:r>
            <a:r>
              <a:rPr lang="en-US" sz="8000" spc="300" dirty="0">
                <a:ln w="38100">
                  <a:solidFill>
                    <a:schemeClr val="bg1"/>
                  </a:solidFill>
                </a:ln>
                <a:solidFill>
                  <a:srgbClr val="FEDE57"/>
                </a:solidFill>
                <a:effectLst>
                  <a:outerShdw blurRad="38100" dist="38100" dir="2700000" algn="tl">
                    <a:srgbClr val="000000">
                      <a:alpha val="43137"/>
                    </a:srgbClr>
                  </a:outerShdw>
                </a:effectLst>
                <a:latin typeface="UVN Banh Mi" pitchFamily="2" charset="0"/>
              </a:rPr>
              <a:t>P</a:t>
            </a:r>
            <a:endParaRPr lang="en-US" sz="8000" spc="300" dirty="0">
              <a:ln w="38100">
                <a:solidFill>
                  <a:schemeClr val="bg1"/>
                </a:solidFill>
              </a:ln>
              <a:solidFill>
                <a:srgbClr val="5BDFE4"/>
              </a:solidFill>
              <a:effectLst>
                <a:outerShdw blurRad="38100" dist="38100" dir="2700000" algn="tl">
                  <a:srgbClr val="000000">
                    <a:alpha val="43137"/>
                  </a:srgbClr>
                </a:outerShdw>
              </a:effectLst>
              <a:latin typeface="UVN Banh Mi" pitchFamily="2" charset="0"/>
            </a:endParaRPr>
          </a:p>
        </p:txBody>
      </p:sp>
    </p:spTree>
    <p:extLst>
      <p:ext uri="{BB962C8B-B14F-4D97-AF65-F5344CB8AC3E}">
        <p14:creationId xmlns:p14="http://schemas.microsoft.com/office/powerpoint/2010/main" val="347582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1000"/>
                            </p:stCondLst>
                            <p:childTnLst>
                              <p:par>
                                <p:cTn id="14" presetID="17" presetClass="entr" presetSubtype="10" fill="hold" grpId="0" nodeType="afterEffect">
                                  <p:stCondLst>
                                    <p:cond delay="0"/>
                                  </p:stCondLst>
                                  <p:iterate type="wd">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Speech Bubble: Rectangle with Corners Rounded 12">
            <a:extLst>
              <a:ext uri="{FF2B5EF4-FFF2-40B4-BE49-F238E27FC236}">
                <a16:creationId xmlns:a16="http://schemas.microsoft.com/office/drawing/2014/main" id="{2E288C61-2EA6-CC48-86AE-07E352E5F128}"/>
              </a:ext>
            </a:extLst>
          </p:cNvPr>
          <p:cNvSpPr/>
          <p:nvPr/>
        </p:nvSpPr>
        <p:spPr>
          <a:xfrm>
            <a:off x="381074" y="1913119"/>
            <a:ext cx="10927829" cy="3031761"/>
          </a:xfrm>
          <a:prstGeom prst="wedgeRoundRectCallout">
            <a:avLst>
              <a:gd name="adj1" fmla="val 52487"/>
              <a:gd name="adj2" fmla="val 4333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02565" algn="just" defTabSz="914400" rtl="0" eaLnBrk="1" fontAlgn="auto" latinLnBrk="0" hangingPunct="1">
              <a:lnSpc>
                <a:spcPct val="115000"/>
              </a:lnSpc>
              <a:spcBef>
                <a:spcPts val="0"/>
              </a:spcBef>
              <a:spcAft>
                <a:spcPts val="800"/>
              </a:spcAft>
              <a:buClrTx/>
              <a:buSzTx/>
              <a:buFontTx/>
              <a:buNone/>
              <a:tabLst>
                <a:tab pos="2286000" algn="l"/>
              </a:tabLst>
              <a:defRPr/>
            </a:pPr>
            <a:r>
              <a:rPr kumimoji="0" lang="vi-VN" sz="3200" b="0" i="0" u="none" strike="noStrike" kern="1200" cap="none" spc="0" normalizeH="0" baseline="0" noProof="0">
                <a:ln>
                  <a:noFill/>
                </a:ln>
                <a:solidFill>
                  <a:prstClr val="black"/>
                </a:solidFill>
                <a:effectLst/>
                <a:uLnTx/>
                <a:uFillTx/>
                <a:latin typeface="UTM Duepuntozero" panose="02040603050506020204" pitchFamily="18" charset="0"/>
                <a:ea typeface="Calibri" panose="020F0502020204030204" pitchFamily="34" charset="0"/>
                <a:cs typeface="Calibri" panose="020F0502020204030204" pitchFamily="34" charset="0"/>
              </a:rPr>
              <a:t>Âm thanh gợi lên tình cảm yêu mến, lưu luyến không muốn chia tay Đà Lạt của du khách, tình cảm quý mến du khách của con người và thiên nhiên Đà Lạt. Âm thanh tiếng chuông xuyên suốt bài thơ vừa gợi cảm giác trọn vẹn đủ đầy trước sau, vừa gợi vẻ đẹp thanh bình yên ả và tình cảm lưu luyến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4" name="Nhóm 83">
            <a:extLst>
              <a:ext uri="{FF2B5EF4-FFF2-40B4-BE49-F238E27FC236}">
                <a16:creationId xmlns:a16="http://schemas.microsoft.com/office/drawing/2014/main" id="{BA9F5988-A653-CCC6-4673-30149E86D028}"/>
              </a:ext>
            </a:extLst>
          </p:cNvPr>
          <p:cNvGrpSpPr/>
          <p:nvPr/>
        </p:nvGrpSpPr>
        <p:grpSpPr>
          <a:xfrm>
            <a:off x="1147380" y="448235"/>
            <a:ext cx="10452949" cy="2075755"/>
            <a:chOff x="1208951" y="207393"/>
            <a:chExt cx="5522097" cy="3907147"/>
          </a:xfrm>
        </p:grpSpPr>
        <p:sp>
          <p:nvSpPr>
            <p:cNvPr id="8" name="Hình chữ nhật: Góc Tròn 82">
              <a:extLst>
                <a:ext uri="{FF2B5EF4-FFF2-40B4-BE49-F238E27FC236}">
                  <a16:creationId xmlns:a16="http://schemas.microsoft.com/office/drawing/2014/main" id="{446C7A72-D3FA-F401-D524-386DDF6C2C6A}"/>
                </a:ext>
              </a:extLst>
            </p:cNvPr>
            <p:cNvSpPr/>
            <p:nvPr/>
          </p:nvSpPr>
          <p:spPr>
            <a:xfrm>
              <a:off x="1208951" y="207393"/>
              <a:ext cx="5458040" cy="2186320"/>
            </a:xfrm>
            <a:prstGeom prst="roundRect">
              <a:avLst/>
            </a:prstGeom>
            <a:solidFill>
              <a:srgbClr val="F7CAA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9" name="Hộp Văn bản 2">
              <a:extLst>
                <a:ext uri="{FF2B5EF4-FFF2-40B4-BE49-F238E27FC236}">
                  <a16:creationId xmlns:a16="http://schemas.microsoft.com/office/drawing/2014/main" id="{6D85F085-2753-A6DF-1909-68C7DC9E8AFF}"/>
                </a:ext>
              </a:extLst>
            </p:cNvPr>
            <p:cNvSpPr txBox="1"/>
            <p:nvPr/>
          </p:nvSpPr>
          <p:spPr>
            <a:xfrm>
              <a:off x="1273008" y="371168"/>
              <a:ext cx="5458040" cy="37433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9C2020"/>
                  </a:solidFill>
                  <a:effectLst/>
                  <a:uLnTx/>
                  <a:uFillTx/>
                  <a:latin typeface="Calibri"/>
                  <a:ea typeface="+mn-ea"/>
                  <a:cs typeface="+mn-cs"/>
                </a:rPr>
                <a:t>Trao đổi với bạn: Theo em, âm thanh tiếng lục lạc mở đầu và kết thúc bài thơ gợi nên điều gì? Vì sao? </a:t>
              </a:r>
              <a:endParaRPr kumimoji="0" lang="en-US" sz="3000" b="1" i="0" u="none" strike="noStrike" kern="1200" cap="none" spc="0" normalizeH="0" baseline="0" noProof="0" dirty="0">
                <a:ln>
                  <a:noFill/>
                </a:ln>
                <a:solidFill>
                  <a:srgbClr val="9C2020"/>
                </a:solidFill>
                <a:effectLst/>
                <a:uLnTx/>
                <a:uFillTx/>
                <a:latin typeface="Calibri"/>
                <a:ea typeface="+mn-ea"/>
                <a:cs typeface="+mn-cs"/>
              </a:endParaRPr>
            </a:p>
          </p:txBody>
        </p:sp>
      </p:grpSp>
      <p:pic>
        <p:nvPicPr>
          <p:cNvPr id="11" name="图片 1">
            <a:extLst>
              <a:ext uri="{FF2B5EF4-FFF2-40B4-BE49-F238E27FC236}">
                <a16:creationId xmlns:a16="http://schemas.microsoft.com/office/drawing/2014/main" id="{844BA8D5-6651-6608-7D38-8DFBEDBBDF1D}"/>
              </a:ext>
            </a:extLst>
          </p:cNvPr>
          <p:cNvPicPr>
            <a:picLocks noChangeAspect="1"/>
          </p:cNvPicPr>
          <p:nvPr/>
        </p:nvPicPr>
        <p:blipFill rotWithShape="1">
          <a:blip r:embed="rId4">
            <a:extLst>
              <a:ext uri="{28A0092B-C50C-407E-A947-70E740481C1C}">
                <a14:useLocalDpi xmlns:a14="http://schemas.microsoft.com/office/drawing/2010/main" val="0"/>
              </a:ext>
            </a:extLst>
          </a:blip>
          <a:srcRect l="52775" t="16824" b="16085"/>
          <a:stretch/>
        </p:blipFill>
        <p:spPr>
          <a:xfrm>
            <a:off x="10441179" y="3979309"/>
            <a:ext cx="2026875" cy="3031761"/>
          </a:xfrm>
          <a:prstGeom prst="rect">
            <a:avLst/>
          </a:prstGeom>
        </p:spPr>
      </p:pic>
    </p:spTree>
    <p:extLst>
      <p:ext uri="{BB962C8B-B14F-4D97-AF65-F5344CB8AC3E}">
        <p14:creationId xmlns:p14="http://schemas.microsoft.com/office/powerpoint/2010/main" val="15901672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5168EAA-3262-4A11-A567-7A11C8A72CD2}"/>
              </a:ext>
            </a:extLst>
          </p:cNvPr>
          <p:cNvPicPr>
            <a:picLocks noChangeAspect="1"/>
          </p:cNvPicPr>
          <p:nvPr/>
        </p:nvPicPr>
        <p:blipFill rotWithShape="1">
          <a:blip r:embed="rId4">
            <a:extLst>
              <a:ext uri="{28A0092B-C50C-407E-A947-70E740481C1C}">
                <a14:useLocalDpi xmlns:a14="http://schemas.microsoft.com/office/drawing/2010/main" val="0"/>
              </a:ext>
            </a:extLst>
          </a:blip>
          <a:srcRect t="16824" r="51509" b="16085"/>
          <a:stretch/>
        </p:blipFill>
        <p:spPr>
          <a:xfrm>
            <a:off x="2626422" y="1166337"/>
            <a:ext cx="2769246" cy="4122023"/>
          </a:xfrm>
          <a:prstGeom prst="rect">
            <a:avLst/>
          </a:prstGeom>
        </p:spPr>
      </p:pic>
      <p:sp>
        <p:nvSpPr>
          <p:cNvPr id="2" name="Hộp Văn bản 1">
            <a:extLst>
              <a:ext uri="{FF2B5EF4-FFF2-40B4-BE49-F238E27FC236}">
                <a16:creationId xmlns:a16="http://schemas.microsoft.com/office/drawing/2014/main" id="{55BF106B-35A4-B5A6-4096-61184C0A2DAD}"/>
              </a:ext>
            </a:extLst>
          </p:cNvPr>
          <p:cNvSpPr txBox="1"/>
          <p:nvPr/>
        </p:nvSpPr>
        <p:spPr>
          <a:xfrm>
            <a:off x="5677478" y="647097"/>
            <a:ext cx="5220345" cy="4247317"/>
          </a:xfrm>
          <a:prstGeom prst="rect">
            <a:avLst/>
          </a:prstGeom>
          <a:noFill/>
        </p:spPr>
        <p:txBody>
          <a:bodyPr wrap="square" rtlCol="0">
            <a:spAutoFit/>
          </a:bodyPr>
          <a:lstStyle/>
          <a:p>
            <a:pPr lvl="0" algn="ctr"/>
            <a:r>
              <a:rPr lang="en-US" sz="9000" b="1">
                <a:ln w="19050">
                  <a:solidFill>
                    <a:prstClr val="black"/>
                  </a:solidFill>
                </a:ln>
                <a:solidFill>
                  <a:srgbClr val="FF9B9B"/>
                </a:solidFill>
                <a:latin typeface="UVN Banh Mi" pitchFamily="2" charset="0"/>
              </a:rPr>
              <a:t>Vận dụng trải nghiệm.</a:t>
            </a:r>
            <a:endParaRPr kumimoji="0" lang="en-US" sz="9000" b="1" i="0" u="none" strike="noStrike" kern="1200" cap="none" spc="0" normalizeH="0" baseline="0" noProof="0" dirty="0">
              <a:ln w="19050">
                <a:solidFill>
                  <a:prstClr val="black"/>
                </a:solidFill>
              </a:ln>
              <a:solidFill>
                <a:srgbClr val="D595F9"/>
              </a:solidFill>
              <a:effectLst/>
              <a:uLnTx/>
              <a:uFillTx/>
              <a:latin typeface="UVN Banh Mi" pitchFamily="2" charset="0"/>
              <a:ea typeface="+mn-ea"/>
              <a:cs typeface="+mn-cs"/>
            </a:endParaRPr>
          </a:p>
        </p:txBody>
      </p:sp>
      <p:pic>
        <p:nvPicPr>
          <p:cNvPr id="8" name="图片 4">
            <a:extLst>
              <a:ext uri="{FF2B5EF4-FFF2-40B4-BE49-F238E27FC236}">
                <a16:creationId xmlns:a16="http://schemas.microsoft.com/office/drawing/2014/main" id="{FD59F476-4E5C-0537-9744-1D8BD75A136E}"/>
              </a:ext>
            </a:extLst>
          </p:cNvPr>
          <p:cNvPicPr>
            <a:picLocks noChangeAspect="1"/>
          </p:cNvPicPr>
          <p:nvPr/>
        </p:nvPicPr>
        <p:blipFill rotWithShape="1">
          <a:blip r:embed="rId4">
            <a:extLst>
              <a:ext uri="{28A0092B-C50C-407E-A947-70E740481C1C}">
                <a14:useLocalDpi xmlns:a14="http://schemas.microsoft.com/office/drawing/2010/main" val="0"/>
              </a:ext>
            </a:extLst>
          </a:blip>
          <a:srcRect l="51509" t="16824" b="16085"/>
          <a:stretch/>
        </p:blipFill>
        <p:spPr>
          <a:xfrm flipH="1">
            <a:off x="18178" y="2469723"/>
            <a:ext cx="2769246" cy="4122023"/>
          </a:xfrm>
          <a:prstGeom prst="rect">
            <a:avLst/>
          </a:prstGeom>
        </p:spPr>
      </p:pic>
      <p:pic>
        <p:nvPicPr>
          <p:cNvPr id="4" name="图片 3" descr="图片包含 物体&#10;&#10;已生成高可信度的说明">
            <a:extLst>
              <a:ext uri="{FF2B5EF4-FFF2-40B4-BE49-F238E27FC236}">
                <a16:creationId xmlns:a16="http://schemas.microsoft.com/office/drawing/2014/main" id="{534722A1-A63E-4EAA-8310-EA79A2AAF2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613" t="70179" r="10323" b="20033"/>
          <a:stretch/>
        </p:blipFill>
        <p:spPr>
          <a:xfrm flipH="1">
            <a:off x="4694251" y="2211949"/>
            <a:ext cx="983227" cy="723014"/>
          </a:xfrm>
          <a:prstGeom prst="rect">
            <a:avLst/>
          </a:prstGeom>
        </p:spPr>
      </p:pic>
      <p:pic>
        <p:nvPicPr>
          <p:cNvPr id="9" name="图片 7" descr="图片包含 物体&#10;&#10;已生成高可信度的说明">
            <a:extLst>
              <a:ext uri="{FF2B5EF4-FFF2-40B4-BE49-F238E27FC236}">
                <a16:creationId xmlns:a16="http://schemas.microsoft.com/office/drawing/2014/main" id="{29708D0E-0BA1-C568-C9C6-7B01E93FAD53}"/>
              </a:ext>
            </a:extLst>
          </p:cNvPr>
          <p:cNvPicPr>
            <a:picLocks noChangeAspect="1"/>
          </p:cNvPicPr>
          <p:nvPr/>
        </p:nvPicPr>
        <p:blipFill rotWithShape="1">
          <a:blip r:embed="rId6">
            <a:extLst>
              <a:ext uri="{28A0092B-C50C-407E-A947-70E740481C1C}">
                <a14:useLocalDpi xmlns:a14="http://schemas.microsoft.com/office/drawing/2010/main" val="0"/>
              </a:ext>
            </a:extLst>
          </a:blip>
          <a:srcRect l="8990" t="50581" r="79235" b="33217"/>
          <a:stretch/>
        </p:blipFill>
        <p:spPr>
          <a:xfrm>
            <a:off x="-467882" y="-318279"/>
            <a:ext cx="2494598" cy="1930752"/>
          </a:xfrm>
          <a:prstGeom prst="rect">
            <a:avLst/>
          </a:prstGeom>
        </p:spPr>
      </p:pic>
      <p:pic>
        <p:nvPicPr>
          <p:cNvPr id="10" name="图片 11" descr="图片包含 物体&#10;&#10;已生成高可信度的说明">
            <a:extLst>
              <a:ext uri="{FF2B5EF4-FFF2-40B4-BE49-F238E27FC236}">
                <a16:creationId xmlns:a16="http://schemas.microsoft.com/office/drawing/2014/main" id="{6CAD7C76-257E-CE15-20B9-52F907BB9BC4}"/>
              </a:ext>
            </a:extLst>
          </p:cNvPr>
          <p:cNvPicPr>
            <a:picLocks noChangeAspect="1"/>
          </p:cNvPicPr>
          <p:nvPr/>
        </p:nvPicPr>
        <p:blipFill rotWithShape="1">
          <a:blip r:embed="rId6">
            <a:extLst>
              <a:ext uri="{28A0092B-C50C-407E-A947-70E740481C1C}">
                <a14:useLocalDpi xmlns:a14="http://schemas.microsoft.com/office/drawing/2010/main" val="0"/>
              </a:ext>
            </a:extLst>
          </a:blip>
          <a:srcRect l="82016" t="12470" r="9033" b="71328"/>
          <a:stretch/>
        </p:blipFill>
        <p:spPr>
          <a:xfrm flipH="1">
            <a:off x="9157901" y="4635909"/>
            <a:ext cx="2462156" cy="2222091"/>
          </a:xfrm>
          <a:prstGeom prst="rect">
            <a:avLst/>
          </a:prstGeom>
        </p:spPr>
      </p:pic>
      <p:pic>
        <p:nvPicPr>
          <p:cNvPr id="11" name="图片 22" descr="图片包含 物体&#10;&#10;已生成高可信度的说明">
            <a:extLst>
              <a:ext uri="{FF2B5EF4-FFF2-40B4-BE49-F238E27FC236}">
                <a16:creationId xmlns:a16="http://schemas.microsoft.com/office/drawing/2014/main" id="{CC1253D9-A23C-754B-62F9-5EF5F629DD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35" t="3401" r="71532" b="78246"/>
          <a:stretch/>
        </p:blipFill>
        <p:spPr>
          <a:xfrm>
            <a:off x="6451249" y="4473905"/>
            <a:ext cx="1651071" cy="1477884"/>
          </a:xfrm>
          <a:prstGeom prst="rect">
            <a:avLst/>
          </a:prstGeom>
        </p:spPr>
      </p:pic>
      <p:pic>
        <p:nvPicPr>
          <p:cNvPr id="12" name="图片 26" descr="图片包含 物体&#10;&#10;已生成高可信度的说明">
            <a:extLst>
              <a:ext uri="{FF2B5EF4-FFF2-40B4-BE49-F238E27FC236}">
                <a16:creationId xmlns:a16="http://schemas.microsoft.com/office/drawing/2014/main" id="{536DD569-BE43-98F4-418F-5DFA2265E24B}"/>
              </a:ext>
            </a:extLst>
          </p:cNvPr>
          <p:cNvPicPr>
            <a:picLocks noChangeAspect="1"/>
          </p:cNvPicPr>
          <p:nvPr/>
        </p:nvPicPr>
        <p:blipFill rotWithShape="1">
          <a:blip r:embed="rId6">
            <a:extLst>
              <a:ext uri="{28A0092B-C50C-407E-A947-70E740481C1C}">
                <a14:useLocalDpi xmlns:a14="http://schemas.microsoft.com/office/drawing/2010/main" val="0"/>
              </a:ext>
            </a:extLst>
          </a:blip>
          <a:srcRect l="85689" t="63765" r="10323" b="28613"/>
          <a:stretch/>
        </p:blipFill>
        <p:spPr>
          <a:xfrm rot="2514939">
            <a:off x="8510300" y="4770538"/>
            <a:ext cx="963561" cy="1035642"/>
          </a:xfrm>
          <a:prstGeom prst="rect">
            <a:avLst/>
          </a:prstGeom>
        </p:spPr>
      </p:pic>
    </p:spTree>
    <p:extLst>
      <p:ext uri="{BB962C8B-B14F-4D97-AF65-F5344CB8AC3E}">
        <p14:creationId xmlns:p14="http://schemas.microsoft.com/office/powerpoint/2010/main" val="230540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图片包含 物体&#10;&#10;已生成高可信度的说明">
            <a:extLst>
              <a:ext uri="{FF2B5EF4-FFF2-40B4-BE49-F238E27FC236}">
                <a16:creationId xmlns:a16="http://schemas.microsoft.com/office/drawing/2014/main" id="{4B3C6B26-FAFF-48D1-B4B4-662CD7981568}"/>
              </a:ext>
            </a:extLst>
          </p:cNvPr>
          <p:cNvPicPr>
            <a:picLocks noChangeAspect="1"/>
          </p:cNvPicPr>
          <p:nvPr/>
        </p:nvPicPr>
        <p:blipFill rotWithShape="1">
          <a:blip r:embed="rId3">
            <a:extLst>
              <a:ext uri="{28A0092B-C50C-407E-A947-70E740481C1C}">
                <a14:useLocalDpi xmlns:a14="http://schemas.microsoft.com/office/drawing/2010/main" val="0"/>
              </a:ext>
            </a:extLst>
          </a:blip>
          <a:srcRect l="24535" t="83798"/>
          <a:stretch/>
        </p:blipFill>
        <p:spPr>
          <a:xfrm>
            <a:off x="0" y="4501843"/>
            <a:ext cx="12191999" cy="2356157"/>
          </a:xfrm>
          <a:prstGeom prst="rect">
            <a:avLst/>
          </a:prstGeom>
        </p:spPr>
      </p:pic>
      <p:pic>
        <p:nvPicPr>
          <p:cNvPr id="12" name="图片 11" descr="图片包含 物体&#10;&#10;已生成高可信度的说明">
            <a:extLst>
              <a:ext uri="{FF2B5EF4-FFF2-40B4-BE49-F238E27FC236}">
                <a16:creationId xmlns:a16="http://schemas.microsoft.com/office/drawing/2014/main" id="{CDAF1ECF-F65F-4A16-9702-5B591D5BFFF7}"/>
              </a:ext>
            </a:extLst>
          </p:cNvPr>
          <p:cNvPicPr>
            <a:picLocks noChangeAspect="1"/>
          </p:cNvPicPr>
          <p:nvPr/>
        </p:nvPicPr>
        <p:blipFill rotWithShape="1">
          <a:blip r:embed="rId4">
            <a:extLst>
              <a:ext uri="{28A0092B-C50C-407E-A947-70E740481C1C}">
                <a14:useLocalDpi xmlns:a14="http://schemas.microsoft.com/office/drawing/2010/main" val="0"/>
              </a:ext>
            </a:extLst>
          </a:blip>
          <a:srcRect l="82016" t="12470" r="9033" b="71328"/>
          <a:stretch/>
        </p:blipFill>
        <p:spPr>
          <a:xfrm flipH="1">
            <a:off x="9729844" y="4685350"/>
            <a:ext cx="2462156" cy="2222091"/>
          </a:xfrm>
          <a:prstGeom prst="rect">
            <a:avLst/>
          </a:prstGeom>
        </p:spPr>
      </p:pic>
      <p:pic>
        <p:nvPicPr>
          <p:cNvPr id="11" name="图片 10" descr="图片包含 物体&#10;&#10;已生成高可信度的说明">
            <a:extLst>
              <a:ext uri="{FF2B5EF4-FFF2-40B4-BE49-F238E27FC236}">
                <a16:creationId xmlns:a16="http://schemas.microsoft.com/office/drawing/2014/main" id="{1B738EF4-7DD9-4884-8911-5BB3267AA7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613" t="63765" r="10323" b="20033"/>
          <a:stretch/>
        </p:blipFill>
        <p:spPr>
          <a:xfrm>
            <a:off x="3081587" y="903841"/>
            <a:ext cx="983227" cy="1111046"/>
          </a:xfrm>
          <a:prstGeom prst="rect">
            <a:avLst/>
          </a:prstGeom>
        </p:spPr>
      </p:pic>
      <p:pic>
        <p:nvPicPr>
          <p:cNvPr id="23" name="图片 22" descr="图片包含 物体&#10;&#10;已生成高可信度的说明">
            <a:extLst>
              <a:ext uri="{FF2B5EF4-FFF2-40B4-BE49-F238E27FC236}">
                <a16:creationId xmlns:a16="http://schemas.microsoft.com/office/drawing/2014/main" id="{942C26EB-3E0E-420F-A820-FA78E2FD0F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935" t="3401" r="71532" b="78246"/>
          <a:stretch/>
        </p:blipFill>
        <p:spPr>
          <a:xfrm>
            <a:off x="10540928" y="2172650"/>
            <a:ext cx="1651071" cy="1477884"/>
          </a:xfrm>
          <a:prstGeom prst="rect">
            <a:avLst/>
          </a:prstGeom>
        </p:spPr>
      </p:pic>
      <p:pic>
        <p:nvPicPr>
          <p:cNvPr id="24" name="图片 23" descr="图片包含 物体&#10;&#10;已生成高可信度的说明">
            <a:extLst>
              <a:ext uri="{FF2B5EF4-FFF2-40B4-BE49-F238E27FC236}">
                <a16:creationId xmlns:a16="http://schemas.microsoft.com/office/drawing/2014/main" id="{681449AE-246D-4BB1-978C-5861AA42F05D}"/>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7235" y="687325"/>
            <a:ext cx="2693790" cy="1304495"/>
          </a:xfrm>
          <a:prstGeom prst="rect">
            <a:avLst/>
          </a:prstGeom>
        </p:spPr>
      </p:pic>
      <p:pic>
        <p:nvPicPr>
          <p:cNvPr id="8" name="图片 7" descr="图片包含 物体&#10;&#10;已生成高可信度的说明">
            <a:extLst>
              <a:ext uri="{FF2B5EF4-FFF2-40B4-BE49-F238E27FC236}">
                <a16:creationId xmlns:a16="http://schemas.microsoft.com/office/drawing/2014/main" id="{6123E5F9-BC5B-4CA7-9E5C-CEC2A0B511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90" t="50581" r="79235" b="33217"/>
          <a:stretch/>
        </p:blipFill>
        <p:spPr>
          <a:xfrm>
            <a:off x="167147" y="126366"/>
            <a:ext cx="2009049" cy="1554950"/>
          </a:xfrm>
          <a:prstGeom prst="rect">
            <a:avLst/>
          </a:prstGeom>
        </p:spPr>
      </p:pic>
      <p:pic>
        <p:nvPicPr>
          <p:cNvPr id="25" name="图片 24" descr="图片包含 物体&#10;&#10;已生成高可信度的说明">
            <a:extLst>
              <a:ext uri="{FF2B5EF4-FFF2-40B4-BE49-F238E27FC236}">
                <a16:creationId xmlns:a16="http://schemas.microsoft.com/office/drawing/2014/main" id="{862DF930-9918-4DFC-935E-3BEF2F775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585" t="3401" r="71532" b="88400"/>
          <a:stretch/>
        </p:blipFill>
        <p:spPr>
          <a:xfrm>
            <a:off x="1467176" y="-58819"/>
            <a:ext cx="1079379" cy="522700"/>
          </a:xfrm>
          <a:prstGeom prst="rect">
            <a:avLst/>
          </a:prstGeom>
        </p:spPr>
      </p:pic>
      <p:pic>
        <p:nvPicPr>
          <p:cNvPr id="27" name="图片 26" descr="图片包含 物体&#10;&#10;已生成高可信度的说明">
            <a:extLst>
              <a:ext uri="{FF2B5EF4-FFF2-40B4-BE49-F238E27FC236}">
                <a16:creationId xmlns:a16="http://schemas.microsoft.com/office/drawing/2014/main" id="{34F24122-293A-4A4A-8510-1B7B7A7F7529}"/>
              </a:ext>
            </a:extLst>
          </p:cNvPr>
          <p:cNvPicPr>
            <a:picLocks noChangeAspect="1"/>
          </p:cNvPicPr>
          <p:nvPr/>
        </p:nvPicPr>
        <p:blipFill rotWithShape="1">
          <a:blip r:embed="rId4">
            <a:extLst>
              <a:ext uri="{28A0092B-C50C-407E-A947-70E740481C1C}">
                <a14:useLocalDpi xmlns:a14="http://schemas.microsoft.com/office/drawing/2010/main" val="0"/>
              </a:ext>
            </a:extLst>
          </a:blip>
          <a:srcRect l="85689" t="63765" r="10323" b="28613"/>
          <a:stretch/>
        </p:blipFill>
        <p:spPr>
          <a:xfrm rot="2514939">
            <a:off x="11058693" y="765124"/>
            <a:ext cx="963561" cy="1035642"/>
          </a:xfrm>
          <a:prstGeom prst="rect">
            <a:avLst/>
          </a:prstGeom>
        </p:spPr>
      </p:pic>
      <p:grpSp>
        <p:nvGrpSpPr>
          <p:cNvPr id="2" name="Nhóm 1">
            <a:extLst>
              <a:ext uri="{FF2B5EF4-FFF2-40B4-BE49-F238E27FC236}">
                <a16:creationId xmlns:a16="http://schemas.microsoft.com/office/drawing/2014/main" id="{6A10435C-BD94-E5E9-1B56-E8BCB8F24EB6}"/>
              </a:ext>
            </a:extLst>
          </p:cNvPr>
          <p:cNvGrpSpPr/>
          <p:nvPr/>
        </p:nvGrpSpPr>
        <p:grpSpPr>
          <a:xfrm>
            <a:off x="0" y="2150031"/>
            <a:ext cx="5284839" cy="4020644"/>
            <a:chOff x="137650" y="2035690"/>
            <a:chExt cx="5284839" cy="4020644"/>
          </a:xfrm>
        </p:grpSpPr>
        <p:sp>
          <p:nvSpPr>
            <p:cNvPr id="29" name="椭圆 28">
              <a:extLst>
                <a:ext uri="{FF2B5EF4-FFF2-40B4-BE49-F238E27FC236}">
                  <a16:creationId xmlns:a16="http://schemas.microsoft.com/office/drawing/2014/main" id="{43BAC88E-FA2D-47F8-A77A-049C6D899B00}"/>
                </a:ext>
              </a:extLst>
            </p:cNvPr>
            <p:cNvSpPr/>
            <p:nvPr/>
          </p:nvSpPr>
          <p:spPr>
            <a:xfrm>
              <a:off x="3001710" y="5290552"/>
              <a:ext cx="2120896"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16A7DE7E-0DBD-4D1E-B799-7A40505EC1DE}"/>
                </a:ext>
              </a:extLst>
            </p:cNvPr>
            <p:cNvSpPr/>
            <p:nvPr/>
          </p:nvSpPr>
          <p:spPr>
            <a:xfrm>
              <a:off x="167146" y="5290552"/>
              <a:ext cx="2271253"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57A23233-BAB1-43F4-B9F5-7C5F7FAEE0A7}"/>
                </a:ext>
              </a:extLst>
            </p:cNvPr>
            <p:cNvPicPr>
              <a:picLocks noChangeAspect="1"/>
            </p:cNvPicPr>
            <p:nvPr/>
          </p:nvPicPr>
          <p:blipFill rotWithShape="1">
            <a:blip r:embed="rId9">
              <a:extLst>
                <a:ext uri="{28A0092B-C50C-407E-A947-70E740481C1C}">
                  <a14:useLocalDpi xmlns:a14="http://schemas.microsoft.com/office/drawing/2010/main" val="0"/>
                </a:ext>
              </a:extLst>
            </a:blip>
            <a:srcRect t="16824" b="16085"/>
            <a:stretch/>
          </p:blipFill>
          <p:spPr>
            <a:xfrm>
              <a:off x="137650" y="2035690"/>
              <a:ext cx="5284839" cy="3814519"/>
            </a:xfrm>
            <a:prstGeom prst="rect">
              <a:avLst/>
            </a:prstGeom>
          </p:spPr>
        </p:pic>
      </p:grpSp>
      <p:sp>
        <p:nvSpPr>
          <p:cNvPr id="28" name="Hộp Văn bản 27">
            <a:extLst>
              <a:ext uri="{FF2B5EF4-FFF2-40B4-BE49-F238E27FC236}">
                <a16:creationId xmlns:a16="http://schemas.microsoft.com/office/drawing/2014/main" id="{5DF00F4F-0412-74D1-2793-A9AAE95A010A}"/>
              </a:ext>
            </a:extLst>
          </p:cNvPr>
          <p:cNvSpPr txBox="1"/>
          <p:nvPr/>
        </p:nvSpPr>
        <p:spPr>
          <a:xfrm>
            <a:off x="3934500" y="575638"/>
            <a:ext cx="7878986" cy="2554545"/>
          </a:xfrm>
          <a:prstGeom prst="rect">
            <a:avLst/>
          </a:prstGeom>
          <a:noFill/>
        </p:spPr>
        <p:txBody>
          <a:bodyPr wrap="square" rtlCol="0">
            <a:spAutoFit/>
          </a:bodyPr>
          <a:lstStyle/>
          <a:p>
            <a:pPr algn="ctr"/>
            <a:r>
              <a:rPr lang="vi-VN" sz="8000" b="1" dirty="0">
                <a:ln w="22225">
                  <a:solidFill>
                    <a:schemeClr val="accent2"/>
                  </a:solidFill>
                  <a:prstDash val="solid"/>
                </a:ln>
                <a:solidFill>
                  <a:schemeClr val="accent2">
                    <a:lumMod val="40000"/>
                    <a:lumOff val="60000"/>
                  </a:schemeClr>
                </a:solidFill>
                <a:latin typeface="iCiel Pony" panose="02000000000000000000" pitchFamily="2" charset="0"/>
              </a:rPr>
              <a:t>Tạm Biệt</a:t>
            </a:r>
            <a:r>
              <a:rPr lang="en-US" sz="8000" b="1" dirty="0">
                <a:ln w="22225">
                  <a:solidFill>
                    <a:schemeClr val="accent2"/>
                  </a:solidFill>
                  <a:prstDash val="solid"/>
                </a:ln>
                <a:solidFill>
                  <a:schemeClr val="accent2">
                    <a:lumMod val="40000"/>
                    <a:lumOff val="60000"/>
                  </a:schemeClr>
                </a:solidFill>
                <a:latin typeface="iCiel Pony" panose="02000000000000000000" pitchFamily="2" charset="0"/>
              </a:rPr>
              <a:t> </a:t>
            </a:r>
            <a:r>
              <a:rPr lang="vi-VN" sz="8000" b="1" dirty="0">
                <a:ln w="22225">
                  <a:solidFill>
                    <a:schemeClr val="accent2"/>
                  </a:solidFill>
                  <a:prstDash val="solid"/>
                </a:ln>
                <a:solidFill>
                  <a:schemeClr val="accent2">
                    <a:lumMod val="40000"/>
                    <a:lumOff val="60000"/>
                  </a:schemeClr>
                </a:solidFill>
                <a:latin typeface="iCiel Pony" panose="02000000000000000000" pitchFamily="2" charset="0"/>
              </a:rPr>
              <a:t>và </a:t>
            </a:r>
            <a:endParaRPr lang="en-US" sz="8000" b="1" dirty="0">
              <a:ln w="22225">
                <a:solidFill>
                  <a:schemeClr val="accent2"/>
                </a:solidFill>
                <a:prstDash val="solid"/>
              </a:ln>
              <a:solidFill>
                <a:schemeClr val="accent2">
                  <a:lumMod val="40000"/>
                  <a:lumOff val="60000"/>
                </a:schemeClr>
              </a:solidFill>
              <a:latin typeface="iCiel Pony" panose="02000000000000000000" pitchFamily="2" charset="0"/>
            </a:endParaRPr>
          </a:p>
          <a:p>
            <a:pPr algn="ctr"/>
            <a:r>
              <a:rPr lang="vi-VN" sz="8000" b="1" dirty="0">
                <a:ln w="22225">
                  <a:solidFill>
                    <a:schemeClr val="accent2"/>
                  </a:solidFill>
                  <a:prstDash val="solid"/>
                </a:ln>
                <a:solidFill>
                  <a:schemeClr val="accent2">
                    <a:lumMod val="40000"/>
                    <a:lumOff val="60000"/>
                  </a:schemeClr>
                </a:solidFill>
                <a:latin typeface="iCiel Pony" panose="02000000000000000000" pitchFamily="2" charset="0"/>
              </a:rPr>
              <a:t>Hẹn Gặp Lại</a:t>
            </a:r>
            <a:endParaRPr lang="en-US" sz="8000" b="1" dirty="0">
              <a:ln w="22225">
                <a:solidFill>
                  <a:schemeClr val="accent2"/>
                </a:solidFill>
                <a:prstDash val="solid"/>
              </a:ln>
              <a:solidFill>
                <a:schemeClr val="accent2">
                  <a:lumMod val="40000"/>
                  <a:lumOff val="60000"/>
                </a:schemeClr>
              </a:solidFill>
              <a:latin typeface="iCiel Pony" panose="02000000000000000000" pitchFamily="2" charset="0"/>
            </a:endParaRPr>
          </a:p>
        </p:txBody>
      </p:sp>
    </p:spTree>
    <p:extLst>
      <p:ext uri="{BB962C8B-B14F-4D97-AF65-F5344CB8AC3E}">
        <p14:creationId xmlns:p14="http://schemas.microsoft.com/office/powerpoint/2010/main" val="16152872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53" presetClass="entr" presetSubtype="16" fill="hold" nodeType="withEffect">
                                  <p:stCondLst>
                                    <p:cond delay="125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53" presetClass="entr" presetSubtype="16" fill="hold" nodeType="withEffect">
                                  <p:stCondLst>
                                    <p:cond delay="175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nodeType="withEffect">
                                  <p:stCondLst>
                                    <p:cond delay="175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par>
                                <p:cTn id="28" presetID="53" presetClass="entr" presetSubtype="16" fill="hold" nodeType="withEffect">
                                  <p:stCondLst>
                                    <p:cond delay="175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53" presetClass="entr" presetSubtype="16" fill="hold" nodeType="withEffect">
                                  <p:stCondLst>
                                    <p:cond delay="325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325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par>
                                <p:cTn id="43" presetID="53" presetClass="entr" presetSubtype="16" fill="hold" nodeType="withEffect">
                                  <p:stCondLst>
                                    <p:cond delay="325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2" presetClass="entr" presetSubtype="9" fill="hold" grpId="0" nodeType="withEffect">
                                  <p:stCondLst>
                                    <p:cond delay="325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0-#ppt_w/2"/>
                                          </p:val>
                                        </p:tav>
                                        <p:tav tm="100000">
                                          <p:val>
                                            <p:strVal val="#ppt_x"/>
                                          </p:val>
                                        </p:tav>
                                      </p:tavLst>
                                    </p:anim>
                                    <p:anim calcmode="lin" valueType="num">
                                      <p:cBhvr additive="base">
                                        <p:cTn id="51"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5168EAA-3262-4A11-A567-7A11C8A72CD2}"/>
              </a:ext>
            </a:extLst>
          </p:cNvPr>
          <p:cNvPicPr>
            <a:picLocks noChangeAspect="1"/>
          </p:cNvPicPr>
          <p:nvPr/>
        </p:nvPicPr>
        <p:blipFill rotWithShape="1">
          <a:blip r:embed="rId4">
            <a:extLst>
              <a:ext uri="{28A0092B-C50C-407E-A947-70E740481C1C}">
                <a14:useLocalDpi xmlns:a14="http://schemas.microsoft.com/office/drawing/2010/main" val="0"/>
              </a:ext>
            </a:extLst>
          </a:blip>
          <a:srcRect t="16824" r="51509" b="16085"/>
          <a:stretch/>
        </p:blipFill>
        <p:spPr>
          <a:xfrm>
            <a:off x="2626422" y="1166337"/>
            <a:ext cx="2769246" cy="4122023"/>
          </a:xfrm>
          <a:prstGeom prst="rect">
            <a:avLst/>
          </a:prstGeom>
        </p:spPr>
      </p:pic>
      <p:sp>
        <p:nvSpPr>
          <p:cNvPr id="2" name="Hộp Văn bản 1">
            <a:extLst>
              <a:ext uri="{FF2B5EF4-FFF2-40B4-BE49-F238E27FC236}">
                <a16:creationId xmlns:a16="http://schemas.microsoft.com/office/drawing/2014/main" id="{55BF106B-35A4-B5A6-4096-61184C0A2DAD}"/>
              </a:ext>
            </a:extLst>
          </p:cNvPr>
          <p:cNvSpPr txBox="1"/>
          <p:nvPr/>
        </p:nvSpPr>
        <p:spPr>
          <a:xfrm>
            <a:off x="5492147" y="1428432"/>
            <a:ext cx="5220345" cy="2862322"/>
          </a:xfrm>
          <a:prstGeom prst="rect">
            <a:avLst/>
          </a:prstGeom>
          <a:noFill/>
        </p:spPr>
        <p:txBody>
          <a:bodyPr wrap="square" rtlCol="0">
            <a:spAutoFit/>
          </a:bodyPr>
          <a:lstStyle/>
          <a:p>
            <a:pPr algn="ctr"/>
            <a:r>
              <a:rPr lang="en-US" sz="9000" b="1">
                <a:ln w="19050">
                  <a:solidFill>
                    <a:schemeClr val="tx1"/>
                  </a:solidFill>
                </a:ln>
                <a:solidFill>
                  <a:srgbClr val="FF9B9B"/>
                </a:solidFill>
                <a:latin typeface="UVN Banh Mi" pitchFamily="2" charset="0"/>
              </a:rPr>
              <a:t>KHỞI ĐỘNG</a:t>
            </a:r>
            <a:endParaRPr lang="en-US" sz="9000" b="1" dirty="0">
              <a:ln w="19050">
                <a:solidFill>
                  <a:schemeClr val="tx1"/>
                </a:solidFill>
              </a:ln>
              <a:solidFill>
                <a:srgbClr val="D595F9"/>
              </a:solidFill>
              <a:latin typeface="UVN Banh Mi" pitchFamily="2" charset="0"/>
            </a:endParaRPr>
          </a:p>
        </p:txBody>
      </p:sp>
      <p:pic>
        <p:nvPicPr>
          <p:cNvPr id="8" name="图片 4">
            <a:extLst>
              <a:ext uri="{FF2B5EF4-FFF2-40B4-BE49-F238E27FC236}">
                <a16:creationId xmlns:a16="http://schemas.microsoft.com/office/drawing/2014/main" id="{FD59F476-4E5C-0537-9744-1D8BD75A136E}"/>
              </a:ext>
            </a:extLst>
          </p:cNvPr>
          <p:cNvPicPr>
            <a:picLocks noChangeAspect="1"/>
          </p:cNvPicPr>
          <p:nvPr/>
        </p:nvPicPr>
        <p:blipFill rotWithShape="1">
          <a:blip r:embed="rId4">
            <a:extLst>
              <a:ext uri="{28A0092B-C50C-407E-A947-70E740481C1C}">
                <a14:useLocalDpi xmlns:a14="http://schemas.microsoft.com/office/drawing/2010/main" val="0"/>
              </a:ext>
            </a:extLst>
          </a:blip>
          <a:srcRect l="51509" t="16824" b="16085"/>
          <a:stretch/>
        </p:blipFill>
        <p:spPr>
          <a:xfrm flipH="1">
            <a:off x="18178" y="2469723"/>
            <a:ext cx="2769246" cy="4122023"/>
          </a:xfrm>
          <a:prstGeom prst="rect">
            <a:avLst/>
          </a:prstGeom>
        </p:spPr>
      </p:pic>
      <p:pic>
        <p:nvPicPr>
          <p:cNvPr id="4" name="图片 3" descr="图片包含 物体&#10;&#10;已生成高可信度的说明">
            <a:extLst>
              <a:ext uri="{FF2B5EF4-FFF2-40B4-BE49-F238E27FC236}">
                <a16:creationId xmlns:a16="http://schemas.microsoft.com/office/drawing/2014/main" id="{534722A1-A63E-4EAA-8310-EA79A2AAF2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613" t="70179" r="10323" b="20033"/>
          <a:stretch/>
        </p:blipFill>
        <p:spPr>
          <a:xfrm flipH="1">
            <a:off x="4694251" y="2211949"/>
            <a:ext cx="983227" cy="723014"/>
          </a:xfrm>
          <a:prstGeom prst="rect">
            <a:avLst/>
          </a:prstGeom>
        </p:spPr>
      </p:pic>
      <p:pic>
        <p:nvPicPr>
          <p:cNvPr id="9" name="图片 7" descr="图片包含 物体&#10;&#10;已生成高可信度的说明">
            <a:extLst>
              <a:ext uri="{FF2B5EF4-FFF2-40B4-BE49-F238E27FC236}">
                <a16:creationId xmlns:a16="http://schemas.microsoft.com/office/drawing/2014/main" id="{29708D0E-0BA1-C568-C9C6-7B01E93FAD53}"/>
              </a:ext>
            </a:extLst>
          </p:cNvPr>
          <p:cNvPicPr>
            <a:picLocks noChangeAspect="1"/>
          </p:cNvPicPr>
          <p:nvPr/>
        </p:nvPicPr>
        <p:blipFill rotWithShape="1">
          <a:blip r:embed="rId6">
            <a:extLst>
              <a:ext uri="{28A0092B-C50C-407E-A947-70E740481C1C}">
                <a14:useLocalDpi xmlns:a14="http://schemas.microsoft.com/office/drawing/2010/main" val="0"/>
              </a:ext>
            </a:extLst>
          </a:blip>
          <a:srcRect l="8990" t="50581" r="79235" b="33217"/>
          <a:stretch/>
        </p:blipFill>
        <p:spPr>
          <a:xfrm>
            <a:off x="-467882" y="-318279"/>
            <a:ext cx="2494598" cy="1930752"/>
          </a:xfrm>
          <a:prstGeom prst="rect">
            <a:avLst/>
          </a:prstGeom>
        </p:spPr>
      </p:pic>
      <p:pic>
        <p:nvPicPr>
          <p:cNvPr id="10" name="图片 11" descr="图片包含 物体&#10;&#10;已生成高可信度的说明">
            <a:extLst>
              <a:ext uri="{FF2B5EF4-FFF2-40B4-BE49-F238E27FC236}">
                <a16:creationId xmlns:a16="http://schemas.microsoft.com/office/drawing/2014/main" id="{6CAD7C76-257E-CE15-20B9-52F907BB9BC4}"/>
              </a:ext>
            </a:extLst>
          </p:cNvPr>
          <p:cNvPicPr>
            <a:picLocks noChangeAspect="1"/>
          </p:cNvPicPr>
          <p:nvPr/>
        </p:nvPicPr>
        <p:blipFill rotWithShape="1">
          <a:blip r:embed="rId6">
            <a:extLst>
              <a:ext uri="{28A0092B-C50C-407E-A947-70E740481C1C}">
                <a14:useLocalDpi xmlns:a14="http://schemas.microsoft.com/office/drawing/2010/main" val="0"/>
              </a:ext>
            </a:extLst>
          </a:blip>
          <a:srcRect l="82016" t="12470" r="9033" b="71328"/>
          <a:stretch/>
        </p:blipFill>
        <p:spPr>
          <a:xfrm flipH="1">
            <a:off x="8547430" y="4360315"/>
            <a:ext cx="2462156" cy="2222091"/>
          </a:xfrm>
          <a:prstGeom prst="rect">
            <a:avLst/>
          </a:prstGeom>
        </p:spPr>
      </p:pic>
      <p:pic>
        <p:nvPicPr>
          <p:cNvPr id="11" name="图片 22" descr="图片包含 物体&#10;&#10;已生成高可信度的说明">
            <a:extLst>
              <a:ext uri="{FF2B5EF4-FFF2-40B4-BE49-F238E27FC236}">
                <a16:creationId xmlns:a16="http://schemas.microsoft.com/office/drawing/2014/main" id="{CC1253D9-A23C-754B-62F9-5EF5F629DD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35" t="3401" r="71532" b="78246"/>
          <a:stretch/>
        </p:blipFill>
        <p:spPr>
          <a:xfrm>
            <a:off x="6451249" y="4473905"/>
            <a:ext cx="1651071" cy="1477884"/>
          </a:xfrm>
          <a:prstGeom prst="rect">
            <a:avLst/>
          </a:prstGeom>
        </p:spPr>
      </p:pic>
      <p:pic>
        <p:nvPicPr>
          <p:cNvPr id="12" name="图片 26" descr="图片包含 物体&#10;&#10;已生成高可信度的说明">
            <a:extLst>
              <a:ext uri="{FF2B5EF4-FFF2-40B4-BE49-F238E27FC236}">
                <a16:creationId xmlns:a16="http://schemas.microsoft.com/office/drawing/2014/main" id="{536DD569-BE43-98F4-418F-5DFA2265E24B}"/>
              </a:ext>
            </a:extLst>
          </p:cNvPr>
          <p:cNvPicPr>
            <a:picLocks noChangeAspect="1"/>
          </p:cNvPicPr>
          <p:nvPr/>
        </p:nvPicPr>
        <p:blipFill rotWithShape="1">
          <a:blip r:embed="rId6">
            <a:extLst>
              <a:ext uri="{28A0092B-C50C-407E-A947-70E740481C1C}">
                <a14:useLocalDpi xmlns:a14="http://schemas.microsoft.com/office/drawing/2010/main" val="0"/>
              </a:ext>
            </a:extLst>
          </a:blip>
          <a:srcRect l="85689" t="63765" r="10323" b="28613"/>
          <a:stretch/>
        </p:blipFill>
        <p:spPr>
          <a:xfrm rot="2514939">
            <a:off x="8624853" y="3856690"/>
            <a:ext cx="963561" cy="1035642"/>
          </a:xfrm>
          <a:prstGeom prst="rect">
            <a:avLst/>
          </a:prstGeom>
        </p:spPr>
      </p:pic>
    </p:spTree>
    <p:extLst>
      <p:ext uri="{BB962C8B-B14F-4D97-AF65-F5344CB8AC3E}">
        <p14:creationId xmlns:p14="http://schemas.microsoft.com/office/powerpoint/2010/main" val="17423164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9DBBCD9-16A1-9454-421A-C5DF44B7A242}"/>
              </a:ext>
            </a:extLst>
          </p:cNvPr>
          <p:cNvPicPr>
            <a:picLocks noChangeAspect="1"/>
          </p:cNvPicPr>
          <p:nvPr/>
        </p:nvPicPr>
        <p:blipFill>
          <a:blip r:embed="rId3"/>
          <a:stretch>
            <a:fillRect/>
          </a:stretch>
        </p:blipFill>
        <p:spPr>
          <a:xfrm>
            <a:off x="-2" y="0"/>
            <a:ext cx="12192000" cy="6857999"/>
          </a:xfrm>
          <a:prstGeom prst="rect">
            <a:avLst/>
          </a:prstGeom>
        </p:spPr>
      </p:pic>
      <p:pic>
        <p:nvPicPr>
          <p:cNvPr id="16" name="Picture 15">
            <a:extLst>
              <a:ext uri="{FF2B5EF4-FFF2-40B4-BE49-F238E27FC236}">
                <a16:creationId xmlns:a16="http://schemas.microsoft.com/office/drawing/2014/main" id="{CD17343C-3508-A7E8-0CB0-336B3E1EA1C1}"/>
              </a:ext>
            </a:extLst>
          </p:cNvPr>
          <p:cNvPicPr>
            <a:picLocks noChangeAspect="1"/>
          </p:cNvPicPr>
          <p:nvPr/>
        </p:nvPicPr>
        <p:blipFill>
          <a:blip r:embed="rId4"/>
          <a:stretch>
            <a:fillRect/>
          </a:stretch>
        </p:blipFill>
        <p:spPr>
          <a:xfrm>
            <a:off x="2358402" y="344397"/>
            <a:ext cx="7475194" cy="3600000"/>
          </a:xfrm>
          <a:prstGeom prst="rect">
            <a:avLst/>
          </a:prstGeom>
        </p:spPr>
      </p:pic>
      <p:pic>
        <p:nvPicPr>
          <p:cNvPr id="17" name="Picture 16">
            <a:extLst>
              <a:ext uri="{FF2B5EF4-FFF2-40B4-BE49-F238E27FC236}">
                <a16:creationId xmlns:a16="http://schemas.microsoft.com/office/drawing/2014/main" id="{91E073C1-9CB5-A10C-B050-36317E4E371C}"/>
              </a:ext>
            </a:extLst>
          </p:cNvPr>
          <p:cNvPicPr>
            <a:picLocks noChangeAspect="1"/>
          </p:cNvPicPr>
          <p:nvPr/>
        </p:nvPicPr>
        <p:blipFill>
          <a:blip r:embed="rId5"/>
          <a:stretch>
            <a:fillRect/>
          </a:stretch>
        </p:blipFill>
        <p:spPr>
          <a:xfrm>
            <a:off x="99681" y="109199"/>
            <a:ext cx="1327435" cy="1332000"/>
          </a:xfrm>
          <a:prstGeom prst="rect">
            <a:avLst/>
          </a:prstGeom>
        </p:spPr>
      </p:pic>
      <p:pic>
        <p:nvPicPr>
          <p:cNvPr id="2" name="Picture 1">
            <a:extLst>
              <a:ext uri="{FF2B5EF4-FFF2-40B4-BE49-F238E27FC236}">
                <a16:creationId xmlns:a16="http://schemas.microsoft.com/office/drawing/2014/main" id="{C61E3734-F849-5FE6-DBC2-41EB32FF3B89}"/>
              </a:ext>
            </a:extLst>
          </p:cNvPr>
          <p:cNvPicPr>
            <a:picLocks noChangeAspect="1"/>
          </p:cNvPicPr>
          <p:nvPr/>
        </p:nvPicPr>
        <p:blipFill>
          <a:blip r:embed="rId6"/>
          <a:stretch>
            <a:fillRect/>
          </a:stretch>
        </p:blipFill>
        <p:spPr>
          <a:xfrm>
            <a:off x="2572473" y="3395213"/>
            <a:ext cx="7047051" cy="2436223"/>
          </a:xfrm>
          <a:prstGeom prst="rect">
            <a:avLst/>
          </a:prstGeom>
        </p:spPr>
      </p:pic>
      <p:sp>
        <p:nvSpPr>
          <p:cNvPr id="5" name="TextBox 4">
            <a:extLst>
              <a:ext uri="{FF2B5EF4-FFF2-40B4-BE49-F238E27FC236}">
                <a16:creationId xmlns:a16="http://schemas.microsoft.com/office/drawing/2014/main" id="{3CD4EFA0-A1D4-182C-F45F-81B353D0BE71}"/>
              </a:ext>
            </a:extLst>
          </p:cNvPr>
          <p:cNvSpPr txBox="1"/>
          <p:nvPr/>
        </p:nvSpPr>
        <p:spPr>
          <a:xfrm>
            <a:off x="3211866" y="650544"/>
            <a:ext cx="6093500" cy="2506776"/>
          </a:xfrm>
          <a:prstGeom prst="rect">
            <a:avLst/>
          </a:prstGeom>
          <a:noFill/>
        </p:spPr>
        <p:txBody>
          <a:bodyPr wrap="square">
            <a:spAutoFit/>
          </a:bodyPr>
          <a:lstStyle/>
          <a:p>
            <a:pPr lvl="0" algn="ctr">
              <a:lnSpc>
                <a:spcPct val="110000"/>
              </a:lnSpc>
            </a:pPr>
            <a:r>
              <a:rPr lang="en-US" sz="3600">
                <a:solidFill>
                  <a:srgbClr val="FFFF00"/>
                </a:solidFill>
                <a:latin typeface="UTM Duepuntozero" panose="02040603050506020204" pitchFamily="18" charset="0"/>
              </a:rPr>
              <a:t>Truyền hoa</a:t>
            </a:r>
            <a:endParaRPr lang="vi-VN" sz="3600">
              <a:solidFill>
                <a:srgbClr val="FFFF00"/>
              </a:solidFill>
              <a:latin typeface="UTM Duepuntozero" panose="02040603050506020204" pitchFamily="18" charset="0"/>
            </a:endParaRPr>
          </a:p>
          <a:p>
            <a:pPr lvl="0" algn="ctr">
              <a:lnSpc>
                <a:spcPct val="110000"/>
              </a:lnSpc>
            </a:pPr>
            <a:r>
              <a:rPr lang="vi-VN" sz="3600">
                <a:solidFill>
                  <a:prstClr val="white"/>
                </a:solidFill>
                <a:latin typeface="UTM Duepuntozero" panose="02040603050506020204" pitchFamily="18" charset="0"/>
              </a:rPr>
              <a:t>Kể tên các bài đọc em  đã học thuộc chủ điểm</a:t>
            </a:r>
            <a:r>
              <a:rPr lang="en-US" sz="3600">
                <a:solidFill>
                  <a:prstClr val="white"/>
                </a:solidFill>
                <a:latin typeface="UTM Duepuntozero" panose="02040603050506020204" pitchFamily="18" charset="0"/>
              </a:rPr>
              <a:t>: </a:t>
            </a:r>
            <a:r>
              <a:rPr lang="vi-VN" sz="3600">
                <a:solidFill>
                  <a:prstClr val="white"/>
                </a:solidFill>
                <a:latin typeface="UTM Duepuntozero" panose="02040603050506020204" pitchFamily="18" charset="0"/>
              </a:rPr>
              <a:t>Cuộc sống mến yêu và Việt Nam quê hương em</a:t>
            </a:r>
            <a:r>
              <a:rPr lang="en-US" sz="3600">
                <a:solidFill>
                  <a:prstClr val="white"/>
                </a:solidFill>
                <a:latin typeface="UTM Duepuntozero" panose="02040603050506020204" pitchFamily="18" charset="0"/>
              </a:rPr>
              <a:t>.</a:t>
            </a:r>
            <a:endParaRPr lang="vi-VN" sz="3600" dirty="0">
              <a:solidFill>
                <a:prstClr val="white"/>
              </a:solidFill>
              <a:latin typeface="UTM Duepuntozero" panose="02040603050506020204" pitchFamily="18" charset="0"/>
            </a:endParaRPr>
          </a:p>
        </p:txBody>
      </p:sp>
    </p:spTree>
    <p:extLst>
      <p:ext uri="{BB962C8B-B14F-4D97-AF65-F5344CB8AC3E}">
        <p14:creationId xmlns:p14="http://schemas.microsoft.com/office/powerpoint/2010/main" val="310185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700" fill="hold"/>
                                        <p:tgtEl>
                                          <p:spTgt spid="2"/>
                                        </p:tgtEl>
                                        <p:attrNameLst>
                                          <p:attrName>ppt_w</p:attrName>
                                        </p:attrNameLst>
                                      </p:cBhvr>
                                      <p:tavLst>
                                        <p:tav tm="0">
                                          <p:val>
                                            <p:fltVal val="0"/>
                                          </p:val>
                                        </p:tav>
                                        <p:tav tm="100000">
                                          <p:val>
                                            <p:strVal val="#ppt_w"/>
                                          </p:val>
                                        </p:tav>
                                      </p:tavLst>
                                    </p:anim>
                                    <p:anim calcmode="lin" valueType="num">
                                      <p:cBhvr>
                                        <p:cTn id="13" dur="700" fill="hold"/>
                                        <p:tgtEl>
                                          <p:spTgt spid="2"/>
                                        </p:tgtEl>
                                        <p:attrNameLst>
                                          <p:attrName>ppt_h</p:attrName>
                                        </p:attrNameLst>
                                      </p:cBhvr>
                                      <p:tavLst>
                                        <p:tav tm="0">
                                          <p:val>
                                            <p:fltVal val="0"/>
                                          </p:val>
                                        </p:tav>
                                        <p:tav tm="100000">
                                          <p:val>
                                            <p:strVal val="#ppt_h"/>
                                          </p:val>
                                        </p:tav>
                                      </p:tavLst>
                                    </p:anim>
                                    <p:animEffect transition="in" filter="fade">
                                      <p:cBhvr>
                                        <p:cTn id="14" dur="700"/>
                                        <p:tgtEl>
                                          <p:spTgt spid="2"/>
                                        </p:tgtEl>
                                      </p:cBhvr>
                                    </p:animEffect>
                                  </p:childTnLst>
                                </p:cTn>
                              </p:par>
                            </p:childTnLst>
                          </p:cTn>
                        </p:par>
                        <p:par>
                          <p:cTn id="15" fill="hold">
                            <p:stCondLst>
                              <p:cond delay="700"/>
                            </p:stCondLst>
                            <p:childTnLst>
                              <p:par>
                                <p:cTn id="16" presetID="32" presetClass="emph" presetSubtype="0" fill="hold" nodeType="afterEffect">
                                  <p:stCondLst>
                                    <p:cond delay="0"/>
                                  </p:stCondLst>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Đám mây 2">
            <a:extLst>
              <a:ext uri="{FF2B5EF4-FFF2-40B4-BE49-F238E27FC236}">
                <a16:creationId xmlns:a16="http://schemas.microsoft.com/office/drawing/2014/main" id="{276B55DB-804C-DCC8-E3C6-83B93C854A01}"/>
              </a:ext>
            </a:extLst>
          </p:cNvPr>
          <p:cNvSpPr/>
          <p:nvPr/>
        </p:nvSpPr>
        <p:spPr>
          <a:xfrm rot="265679">
            <a:off x="2954566" y="657200"/>
            <a:ext cx="7353412" cy="4076875"/>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10150757" y="2263502"/>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rot="19566709">
            <a:off x="1958628" y="2745269"/>
            <a:ext cx="1879277" cy="1454511"/>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6">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877274" y="1221364"/>
            <a:ext cx="963561" cy="1035642"/>
          </a:xfrm>
          <a:prstGeom prst="rect">
            <a:avLst/>
          </a:prstGeom>
        </p:spPr>
      </p:pic>
      <p:sp>
        <p:nvSpPr>
          <p:cNvPr id="9" name="TextBox 8">
            <a:extLst>
              <a:ext uri="{FF2B5EF4-FFF2-40B4-BE49-F238E27FC236}">
                <a16:creationId xmlns:a16="http://schemas.microsoft.com/office/drawing/2014/main" id="{6078D3DD-5A27-AB9B-EB4E-0609AB304A98}"/>
              </a:ext>
            </a:extLst>
          </p:cNvPr>
          <p:cNvSpPr txBox="1"/>
          <p:nvPr/>
        </p:nvSpPr>
        <p:spPr>
          <a:xfrm>
            <a:off x="3204778" y="1291479"/>
            <a:ext cx="6915728" cy="2677656"/>
          </a:xfrm>
          <a:prstGeom prst="rect">
            <a:avLst/>
          </a:prstGeom>
          <a:noFill/>
        </p:spPr>
        <p:txBody>
          <a:bodyPr wrap="square" rtlCol="0">
            <a:spAutoFit/>
          </a:bodyPr>
          <a:lstStyle/>
          <a:p>
            <a:pPr algn="ctr"/>
            <a:r>
              <a:rPr lang="en-US" sz="5600" dirty="0" err="1">
                <a:solidFill>
                  <a:srgbClr val="00B050"/>
                </a:solidFill>
                <a:latin typeface="iCiel Pony" panose="02000000000000000000" pitchFamily="2" charset="0"/>
                <a:ea typeface="LNTH-LuoLuoNotangYuanTi 1" pitchFamily="2" charset="-128"/>
                <a:cs typeface="LNTH-LuoLuoNotangYuanTi 1" pitchFamily="2" charset="-128"/>
              </a:rPr>
              <a:t>Ôn</a:t>
            </a:r>
            <a:r>
              <a:rPr lang="en-US" sz="5600" dirty="0">
                <a:solidFill>
                  <a:srgbClr val="00B050"/>
                </a:solidFill>
                <a:latin typeface="iCiel Pony" panose="02000000000000000000" pitchFamily="2" charset="0"/>
                <a:ea typeface="LNTH-LuoLuoNotangYuanTi 1" pitchFamily="2" charset="-128"/>
                <a:cs typeface="LNTH-LuoLuoNotangYuanTi 1" pitchFamily="2" charset="-128"/>
              </a:rPr>
              <a:t> </a:t>
            </a:r>
            <a:r>
              <a:rPr lang="en-US" sz="5600" dirty="0" err="1">
                <a:solidFill>
                  <a:srgbClr val="00B050"/>
                </a:solidFill>
                <a:latin typeface="iCiel Pony" panose="02000000000000000000" pitchFamily="2" charset="0"/>
                <a:ea typeface="LNTH-LuoLuoNotangYuanTi 1" pitchFamily="2" charset="-128"/>
                <a:cs typeface="LNTH-LuoLuoNotangYuanTi 1" pitchFamily="2" charset="-128"/>
              </a:rPr>
              <a:t>luyện</a:t>
            </a:r>
            <a:r>
              <a:rPr lang="en-US" sz="5600" dirty="0">
                <a:solidFill>
                  <a:srgbClr val="00B050"/>
                </a:solidFill>
                <a:latin typeface="iCiel Pony" panose="02000000000000000000" pitchFamily="2" charset="0"/>
                <a:ea typeface="LNTH-LuoLuoNotangYuanTi 1" pitchFamily="2" charset="-128"/>
                <a:cs typeface="LNTH-LuoLuoNotangYuanTi 1" pitchFamily="2" charset="-128"/>
              </a:rPr>
              <a:t> </a:t>
            </a:r>
            <a:r>
              <a:rPr lang="en-US" sz="5600" dirty="0" err="1">
                <a:solidFill>
                  <a:srgbClr val="00B050"/>
                </a:solidFill>
                <a:latin typeface="iCiel Pony" panose="02000000000000000000" pitchFamily="2" charset="0"/>
                <a:ea typeface="LNTH-LuoLuoNotangYuanTi 1" pitchFamily="2" charset="-128"/>
                <a:cs typeface="LNTH-LuoLuoNotangYuanTi 1" pitchFamily="2" charset="-128"/>
              </a:rPr>
              <a:t>đọc</a:t>
            </a:r>
            <a:r>
              <a:rPr lang="en-US" sz="5600" dirty="0">
                <a:solidFill>
                  <a:srgbClr val="00B050"/>
                </a:solidFill>
                <a:latin typeface="iCiel Pony" panose="02000000000000000000" pitchFamily="2" charset="0"/>
                <a:ea typeface="LNTH-LuoLuoNotangYuanTi 1" pitchFamily="2" charset="-128"/>
                <a:cs typeface="LNTH-LuoLuoNotangYuanTi 1" pitchFamily="2" charset="-128"/>
              </a:rPr>
              <a:t> </a:t>
            </a:r>
            <a:r>
              <a:rPr lang="en-US" sz="5600" dirty="0" err="1">
                <a:solidFill>
                  <a:srgbClr val="00B050"/>
                </a:solidFill>
                <a:latin typeface="iCiel Pony" panose="02000000000000000000" pitchFamily="2" charset="0"/>
                <a:ea typeface="LNTH-LuoLuoNotangYuanTi 1" pitchFamily="2" charset="-128"/>
                <a:cs typeface="LNTH-LuoLuoNotangYuanTi 1" pitchFamily="2" charset="-128"/>
              </a:rPr>
              <a:t>thành</a:t>
            </a:r>
            <a:r>
              <a:rPr lang="en-US" sz="5600" dirty="0">
                <a:solidFill>
                  <a:srgbClr val="00B050"/>
                </a:solidFill>
                <a:latin typeface="iCiel Pony" panose="02000000000000000000" pitchFamily="2" charset="0"/>
                <a:ea typeface="LNTH-LuoLuoNotangYuanTi 1" pitchFamily="2" charset="-128"/>
                <a:cs typeface="LNTH-LuoLuoNotangYuanTi 1" pitchFamily="2" charset="-128"/>
              </a:rPr>
              <a:t> </a:t>
            </a:r>
            <a:r>
              <a:rPr lang="en-US" sz="5600" dirty="0" err="1">
                <a:solidFill>
                  <a:srgbClr val="00B050"/>
                </a:solidFill>
                <a:latin typeface="iCiel Pony" panose="02000000000000000000" pitchFamily="2" charset="0"/>
                <a:ea typeface="LNTH-LuoLuoNotangYuanTi 1" pitchFamily="2" charset="-128"/>
                <a:cs typeface="LNTH-LuoLuoNotangYuanTi 1" pitchFamily="2" charset="-128"/>
              </a:rPr>
              <a:t>tiếng</a:t>
            </a:r>
            <a:r>
              <a:rPr lang="en-US" sz="5600" dirty="0">
                <a:solidFill>
                  <a:srgbClr val="00B050"/>
                </a:solidFill>
                <a:latin typeface="iCiel Pony" panose="02000000000000000000" pitchFamily="2" charset="0"/>
                <a:ea typeface="LNTH-LuoLuoNotangYuanTi 1" pitchFamily="2" charset="-128"/>
                <a:cs typeface="LNTH-LuoLuoNotangYuanTi 1" pitchFamily="2" charset="-128"/>
              </a:rPr>
              <a:t> </a:t>
            </a:r>
            <a:r>
              <a:rPr lang="en-US" sz="5600" dirty="0" err="1">
                <a:solidFill>
                  <a:srgbClr val="00B050"/>
                </a:solidFill>
                <a:latin typeface="iCiel Pony" panose="02000000000000000000" pitchFamily="2" charset="0"/>
                <a:ea typeface="LNTH-LuoLuoNotangYuanTi 1" pitchFamily="2" charset="-128"/>
                <a:cs typeface="LNTH-LuoLuoNotangYuanTi 1" pitchFamily="2" charset="-128"/>
              </a:rPr>
              <a:t>và</a:t>
            </a:r>
            <a:r>
              <a:rPr lang="en-US" sz="5600" dirty="0">
                <a:solidFill>
                  <a:srgbClr val="00B050"/>
                </a:solidFill>
                <a:latin typeface="iCiel Pony" panose="02000000000000000000" pitchFamily="2" charset="0"/>
                <a:ea typeface="LNTH-LuoLuoNotangYuanTi 1" pitchFamily="2" charset="-128"/>
                <a:cs typeface="LNTH-LuoLuoNotangYuanTi 1" pitchFamily="2" charset="-128"/>
              </a:rPr>
              <a:t> </a:t>
            </a:r>
            <a:r>
              <a:rPr lang="en-US" sz="5600" dirty="0" err="1">
                <a:solidFill>
                  <a:srgbClr val="00B050"/>
                </a:solidFill>
                <a:latin typeface="iCiel Pony" panose="02000000000000000000" pitchFamily="2" charset="0"/>
                <a:ea typeface="LNTH-LuoLuoNotangYuanTi 1" pitchFamily="2" charset="-128"/>
                <a:cs typeface="LNTH-LuoLuoNotangYuanTi 1" pitchFamily="2" charset="-128"/>
              </a:rPr>
              <a:t>đọc</a:t>
            </a:r>
            <a:r>
              <a:rPr lang="en-US" sz="5600" dirty="0">
                <a:solidFill>
                  <a:srgbClr val="00B050"/>
                </a:solidFill>
                <a:latin typeface="iCiel Pony" panose="02000000000000000000" pitchFamily="2" charset="0"/>
                <a:ea typeface="LNTH-LuoLuoNotangYuanTi 1" pitchFamily="2" charset="-128"/>
                <a:cs typeface="LNTH-LuoLuoNotangYuanTi 1" pitchFamily="2" charset="-128"/>
              </a:rPr>
              <a:t> </a:t>
            </a:r>
            <a:r>
              <a:rPr lang="en-US" sz="5600" dirty="0" err="1">
                <a:solidFill>
                  <a:srgbClr val="00B050"/>
                </a:solidFill>
                <a:latin typeface="iCiel Pony" panose="02000000000000000000" pitchFamily="2" charset="0"/>
                <a:ea typeface="LNTH-LuoLuoNotangYuanTi 1" pitchFamily="2" charset="-128"/>
                <a:cs typeface="LNTH-LuoLuoNotangYuanTi 1" pitchFamily="2" charset="-128"/>
              </a:rPr>
              <a:t>hiểu</a:t>
            </a:r>
            <a:endParaRPr lang="en-US" sz="5600" dirty="0">
              <a:solidFill>
                <a:srgbClr val="00B050"/>
              </a:solidFill>
              <a:latin typeface="iCiel Pony" panose="02000000000000000000"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979002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1F73F14-0DFF-065F-9CBA-9802A5F041FF}"/>
              </a:ext>
            </a:extLst>
          </p:cNvPr>
          <p:cNvSpPr/>
          <p:nvPr/>
        </p:nvSpPr>
        <p:spPr>
          <a:xfrm>
            <a:off x="376518" y="827690"/>
            <a:ext cx="11546541" cy="58255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Nhóm 83">
            <a:extLst>
              <a:ext uri="{FF2B5EF4-FFF2-40B4-BE49-F238E27FC236}">
                <a16:creationId xmlns:a16="http://schemas.microsoft.com/office/drawing/2014/main" id="{ABD3BFED-3FFC-B41E-D5D9-418B0FCBE933}"/>
              </a:ext>
            </a:extLst>
          </p:cNvPr>
          <p:cNvGrpSpPr/>
          <p:nvPr/>
        </p:nvGrpSpPr>
        <p:grpSpPr>
          <a:xfrm>
            <a:off x="1146242" y="166507"/>
            <a:ext cx="6653867" cy="622979"/>
            <a:chOff x="1282890" y="177421"/>
            <a:chExt cx="3615873" cy="1245691"/>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rgbClr val="F7CAA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82890" y="253813"/>
              <a:ext cx="3615873" cy="1169299"/>
            </a:xfrm>
            <a:prstGeom prst="rect">
              <a:avLst/>
            </a:prstGeom>
            <a:noFill/>
          </p:spPr>
          <p:txBody>
            <a:bodyPr wrap="square" rtlCol="0">
              <a:spAutoFit/>
            </a:bodyPr>
            <a:lstStyle/>
            <a:p>
              <a:pPr algn="ctr"/>
              <a:r>
                <a:rPr lang="en-US" sz="3200" b="1" dirty="0">
                  <a:solidFill>
                    <a:srgbClr val="9C2020"/>
                  </a:solidFill>
                </a:rPr>
                <a:t>1. </a:t>
              </a:r>
              <a:r>
                <a:rPr lang="en-US" sz="3200" b="1" dirty="0" err="1">
                  <a:solidFill>
                    <a:srgbClr val="9C2020"/>
                  </a:solidFill>
                </a:rPr>
                <a:t>Đọc</a:t>
              </a:r>
              <a:r>
                <a:rPr lang="en-US" sz="3200" b="1" dirty="0">
                  <a:solidFill>
                    <a:srgbClr val="9C2020"/>
                  </a:solidFill>
                </a:rPr>
                <a:t> </a:t>
              </a:r>
              <a:r>
                <a:rPr lang="en-US" sz="3200" b="1" dirty="0" err="1">
                  <a:solidFill>
                    <a:srgbClr val="9C2020"/>
                  </a:solidFill>
                </a:rPr>
                <a:t>thành</a:t>
              </a:r>
              <a:r>
                <a:rPr lang="en-US" sz="3200" b="1" dirty="0">
                  <a:solidFill>
                    <a:srgbClr val="9C2020"/>
                  </a:solidFill>
                </a:rPr>
                <a:t> </a:t>
              </a:r>
              <a:r>
                <a:rPr lang="en-US" sz="3200" b="1" dirty="0" err="1">
                  <a:solidFill>
                    <a:srgbClr val="9C2020"/>
                  </a:solidFill>
                </a:rPr>
                <a:t>tiếng</a:t>
              </a:r>
              <a:r>
                <a:rPr lang="en-US" sz="3200" b="1" dirty="0">
                  <a:solidFill>
                    <a:srgbClr val="9C2020"/>
                  </a:solidFill>
                </a:rPr>
                <a:t> </a:t>
              </a:r>
              <a:r>
                <a:rPr lang="en-US" sz="3200" b="1" dirty="0" err="1">
                  <a:solidFill>
                    <a:srgbClr val="9C2020"/>
                  </a:solidFill>
                </a:rPr>
                <a:t>và</a:t>
              </a:r>
              <a:r>
                <a:rPr lang="en-US" sz="3200" b="1" dirty="0">
                  <a:solidFill>
                    <a:srgbClr val="9C2020"/>
                  </a:solidFill>
                </a:rPr>
                <a:t> </a:t>
              </a:r>
              <a:r>
                <a:rPr lang="en-US" sz="3200" b="1" dirty="0" err="1">
                  <a:solidFill>
                    <a:srgbClr val="9C2020"/>
                  </a:solidFill>
                </a:rPr>
                <a:t>trả</a:t>
              </a:r>
              <a:r>
                <a:rPr lang="en-US" sz="3200" b="1" dirty="0">
                  <a:solidFill>
                    <a:srgbClr val="9C2020"/>
                  </a:solidFill>
                </a:rPr>
                <a:t> </a:t>
              </a:r>
              <a:r>
                <a:rPr lang="en-US" sz="3200" b="1" dirty="0" err="1">
                  <a:solidFill>
                    <a:srgbClr val="9C2020"/>
                  </a:solidFill>
                </a:rPr>
                <a:t>lời</a:t>
              </a:r>
              <a:r>
                <a:rPr lang="en-US" sz="3200" b="1" dirty="0">
                  <a:solidFill>
                    <a:srgbClr val="9C2020"/>
                  </a:solidFill>
                </a:rPr>
                <a:t> </a:t>
              </a:r>
              <a:r>
                <a:rPr lang="en-US" sz="3200" b="1" dirty="0" err="1">
                  <a:solidFill>
                    <a:srgbClr val="9C2020"/>
                  </a:solidFill>
                </a:rPr>
                <a:t>câu</a:t>
              </a:r>
              <a:r>
                <a:rPr lang="en-US" sz="3200" b="1" dirty="0">
                  <a:solidFill>
                    <a:srgbClr val="9C2020"/>
                  </a:solidFill>
                </a:rPr>
                <a:t> </a:t>
              </a:r>
              <a:r>
                <a:rPr lang="en-US" sz="3200" b="1" dirty="0" err="1">
                  <a:solidFill>
                    <a:srgbClr val="9C2020"/>
                  </a:solidFill>
                </a:rPr>
                <a:t>hỏi</a:t>
              </a:r>
              <a:r>
                <a:rPr lang="en-US" sz="3200" b="1" dirty="0">
                  <a:solidFill>
                    <a:srgbClr val="9C2020"/>
                  </a:solidFill>
                </a:rPr>
                <a:t>:</a:t>
              </a:r>
            </a:p>
          </p:txBody>
        </p:sp>
      </p:grpSp>
      <p:pic>
        <p:nvPicPr>
          <p:cNvPr id="9" name="Picture 8">
            <a:extLst>
              <a:ext uri="{FF2B5EF4-FFF2-40B4-BE49-F238E27FC236}">
                <a16:creationId xmlns:a16="http://schemas.microsoft.com/office/drawing/2014/main" id="{A5CB1B92-A5BE-B827-1607-697411756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7687" y="584889"/>
            <a:ext cx="6964313" cy="6225553"/>
          </a:xfrm>
          <a:prstGeom prst="rect">
            <a:avLst/>
          </a:prstGeom>
        </p:spPr>
      </p:pic>
      <p:pic>
        <p:nvPicPr>
          <p:cNvPr id="6" name="Picture 5">
            <a:extLst>
              <a:ext uri="{FF2B5EF4-FFF2-40B4-BE49-F238E27FC236}">
                <a16:creationId xmlns:a16="http://schemas.microsoft.com/office/drawing/2014/main" id="{F31B16C4-945F-56BC-5BFE-13520B2C83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007" y="827689"/>
            <a:ext cx="7485015" cy="5739952"/>
          </a:xfrm>
          <a:prstGeom prst="rect">
            <a:avLst/>
          </a:prstGeom>
          <a:noFill/>
        </p:spPr>
      </p:pic>
    </p:spTree>
    <p:extLst>
      <p:ext uri="{BB962C8B-B14F-4D97-AF65-F5344CB8AC3E}">
        <p14:creationId xmlns:p14="http://schemas.microsoft.com/office/powerpoint/2010/main" val="214530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Effect transition="in" filter="fade">
                                      <p:cBhvr>
                                        <p:cTn id="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Nhóm 83">
            <a:extLst>
              <a:ext uri="{FF2B5EF4-FFF2-40B4-BE49-F238E27FC236}">
                <a16:creationId xmlns:a16="http://schemas.microsoft.com/office/drawing/2014/main" id="{21BA0394-2486-6F18-DD58-4085E42939C0}"/>
              </a:ext>
            </a:extLst>
          </p:cNvPr>
          <p:cNvGrpSpPr/>
          <p:nvPr/>
        </p:nvGrpSpPr>
        <p:grpSpPr>
          <a:xfrm>
            <a:off x="1190487" y="210752"/>
            <a:ext cx="6653867" cy="622979"/>
            <a:chOff x="1282890" y="177421"/>
            <a:chExt cx="3615873" cy="1245691"/>
          </a:xfrm>
        </p:grpSpPr>
        <p:sp>
          <p:nvSpPr>
            <p:cNvPr id="6" name="Hình chữ nhật: Góc Tròn 82">
              <a:extLst>
                <a:ext uri="{FF2B5EF4-FFF2-40B4-BE49-F238E27FC236}">
                  <a16:creationId xmlns:a16="http://schemas.microsoft.com/office/drawing/2014/main" id="{07D4DBB4-3FE0-978C-2CF6-DB84BFA8B18F}"/>
                </a:ext>
              </a:extLst>
            </p:cNvPr>
            <p:cNvSpPr/>
            <p:nvPr/>
          </p:nvSpPr>
          <p:spPr>
            <a:xfrm>
              <a:off x="1282890" y="177421"/>
              <a:ext cx="3615873" cy="1165284"/>
            </a:xfrm>
            <a:prstGeom prst="roundRect">
              <a:avLst/>
            </a:prstGeom>
            <a:solidFill>
              <a:srgbClr val="F7CAA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2">
              <a:extLst>
                <a:ext uri="{FF2B5EF4-FFF2-40B4-BE49-F238E27FC236}">
                  <a16:creationId xmlns:a16="http://schemas.microsoft.com/office/drawing/2014/main" id="{B2CAF779-9BDE-AD00-3254-C924A736FEDE}"/>
                </a:ext>
              </a:extLst>
            </p:cNvPr>
            <p:cNvSpPr txBox="1"/>
            <p:nvPr/>
          </p:nvSpPr>
          <p:spPr>
            <a:xfrm>
              <a:off x="1282890" y="253813"/>
              <a:ext cx="3615873" cy="1169299"/>
            </a:xfrm>
            <a:prstGeom prst="rect">
              <a:avLst/>
            </a:prstGeom>
            <a:noFill/>
          </p:spPr>
          <p:txBody>
            <a:bodyPr wrap="square" rtlCol="0">
              <a:spAutoFit/>
            </a:bodyPr>
            <a:lstStyle/>
            <a:p>
              <a:pPr algn="ctr"/>
              <a:r>
                <a:rPr lang="en-US" sz="3200" b="1" dirty="0">
                  <a:solidFill>
                    <a:srgbClr val="9C2020"/>
                  </a:solidFill>
                </a:rPr>
                <a:t>1. </a:t>
              </a:r>
              <a:r>
                <a:rPr lang="en-US" sz="3200" b="1" dirty="0" err="1">
                  <a:solidFill>
                    <a:srgbClr val="9C2020"/>
                  </a:solidFill>
                </a:rPr>
                <a:t>Đọc</a:t>
              </a:r>
              <a:r>
                <a:rPr lang="en-US" sz="3200" b="1" dirty="0">
                  <a:solidFill>
                    <a:srgbClr val="9C2020"/>
                  </a:solidFill>
                </a:rPr>
                <a:t> </a:t>
              </a:r>
              <a:r>
                <a:rPr lang="en-US" sz="3200" b="1" dirty="0" err="1">
                  <a:solidFill>
                    <a:srgbClr val="9C2020"/>
                  </a:solidFill>
                </a:rPr>
                <a:t>thành</a:t>
              </a:r>
              <a:r>
                <a:rPr lang="en-US" sz="3200" b="1" dirty="0">
                  <a:solidFill>
                    <a:srgbClr val="9C2020"/>
                  </a:solidFill>
                </a:rPr>
                <a:t> </a:t>
              </a:r>
              <a:r>
                <a:rPr lang="en-US" sz="3200" b="1" dirty="0" err="1">
                  <a:solidFill>
                    <a:srgbClr val="9C2020"/>
                  </a:solidFill>
                </a:rPr>
                <a:t>tiếng</a:t>
              </a:r>
              <a:r>
                <a:rPr lang="en-US" sz="3200" b="1" dirty="0">
                  <a:solidFill>
                    <a:srgbClr val="9C2020"/>
                  </a:solidFill>
                </a:rPr>
                <a:t> </a:t>
              </a:r>
              <a:r>
                <a:rPr lang="en-US" sz="3200" b="1" dirty="0" err="1">
                  <a:solidFill>
                    <a:srgbClr val="9C2020"/>
                  </a:solidFill>
                </a:rPr>
                <a:t>và</a:t>
              </a:r>
              <a:r>
                <a:rPr lang="en-US" sz="3200" b="1" dirty="0">
                  <a:solidFill>
                    <a:srgbClr val="9C2020"/>
                  </a:solidFill>
                </a:rPr>
                <a:t> </a:t>
              </a:r>
              <a:r>
                <a:rPr lang="en-US" sz="3200" b="1" dirty="0" err="1">
                  <a:solidFill>
                    <a:srgbClr val="9C2020"/>
                  </a:solidFill>
                </a:rPr>
                <a:t>trả</a:t>
              </a:r>
              <a:r>
                <a:rPr lang="en-US" sz="3200" b="1" dirty="0">
                  <a:solidFill>
                    <a:srgbClr val="9C2020"/>
                  </a:solidFill>
                </a:rPr>
                <a:t> </a:t>
              </a:r>
              <a:r>
                <a:rPr lang="en-US" sz="3200" b="1" dirty="0" err="1">
                  <a:solidFill>
                    <a:srgbClr val="9C2020"/>
                  </a:solidFill>
                </a:rPr>
                <a:t>lời</a:t>
              </a:r>
              <a:r>
                <a:rPr lang="en-US" sz="3200" b="1" dirty="0">
                  <a:solidFill>
                    <a:srgbClr val="9C2020"/>
                  </a:solidFill>
                </a:rPr>
                <a:t> </a:t>
              </a:r>
              <a:r>
                <a:rPr lang="en-US" sz="3200" b="1" dirty="0" err="1">
                  <a:solidFill>
                    <a:srgbClr val="9C2020"/>
                  </a:solidFill>
                </a:rPr>
                <a:t>câu</a:t>
              </a:r>
              <a:r>
                <a:rPr lang="en-US" sz="3200" b="1" dirty="0">
                  <a:solidFill>
                    <a:srgbClr val="9C2020"/>
                  </a:solidFill>
                </a:rPr>
                <a:t> </a:t>
              </a:r>
              <a:r>
                <a:rPr lang="en-US" sz="3200" b="1" dirty="0" err="1">
                  <a:solidFill>
                    <a:srgbClr val="9C2020"/>
                  </a:solidFill>
                </a:rPr>
                <a:t>hỏi</a:t>
              </a:r>
              <a:r>
                <a:rPr lang="en-US" sz="3200" b="1" dirty="0">
                  <a:solidFill>
                    <a:srgbClr val="9C2020"/>
                  </a:solidFill>
                </a:rPr>
                <a:t>:</a:t>
              </a:r>
            </a:p>
          </p:txBody>
        </p:sp>
      </p:grpSp>
      <p:pic>
        <p:nvPicPr>
          <p:cNvPr id="4" name="Picture 3">
            <a:extLst>
              <a:ext uri="{FF2B5EF4-FFF2-40B4-BE49-F238E27FC236}">
                <a16:creationId xmlns:a16="http://schemas.microsoft.com/office/drawing/2014/main" id="{85265C77-E9A1-A66F-3A55-E8E325107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546" y="1098139"/>
            <a:ext cx="4638120" cy="2235172"/>
          </a:xfrm>
          <a:prstGeom prst="rect">
            <a:avLst/>
          </a:prstGeom>
        </p:spPr>
      </p:pic>
      <p:pic>
        <p:nvPicPr>
          <p:cNvPr id="13" name="Picture 12">
            <a:extLst>
              <a:ext uri="{FF2B5EF4-FFF2-40B4-BE49-F238E27FC236}">
                <a16:creationId xmlns:a16="http://schemas.microsoft.com/office/drawing/2014/main" id="{E53CDDA2-5953-8F1A-46D6-C9B320BC3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0852" y="1175412"/>
            <a:ext cx="4649305" cy="2235172"/>
          </a:xfrm>
          <a:prstGeom prst="rect">
            <a:avLst/>
          </a:prstGeom>
        </p:spPr>
      </p:pic>
      <p:pic>
        <p:nvPicPr>
          <p:cNvPr id="15" name="Picture 14">
            <a:extLst>
              <a:ext uri="{FF2B5EF4-FFF2-40B4-BE49-F238E27FC236}">
                <a16:creationId xmlns:a16="http://schemas.microsoft.com/office/drawing/2014/main" id="{CC977CB6-05AA-C437-FF73-16E187F5D7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542" y="3597719"/>
            <a:ext cx="4702124" cy="2389277"/>
          </a:xfrm>
          <a:prstGeom prst="rect">
            <a:avLst/>
          </a:prstGeom>
        </p:spPr>
      </p:pic>
      <p:pic>
        <p:nvPicPr>
          <p:cNvPr id="17" name="Picture 16">
            <a:extLst>
              <a:ext uri="{FF2B5EF4-FFF2-40B4-BE49-F238E27FC236}">
                <a16:creationId xmlns:a16="http://schemas.microsoft.com/office/drawing/2014/main" id="{5A4D5935-7AEE-4EE4-5BCD-A86AC1C5A0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2336" y="3752265"/>
            <a:ext cx="4649305" cy="2389278"/>
          </a:xfrm>
          <a:prstGeom prst="rect">
            <a:avLst/>
          </a:prstGeom>
        </p:spPr>
      </p:pic>
    </p:spTree>
    <p:extLst>
      <p:ext uri="{BB962C8B-B14F-4D97-AF65-F5344CB8AC3E}">
        <p14:creationId xmlns:p14="http://schemas.microsoft.com/office/powerpoint/2010/main" val="42872819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4">
            <a:extLst>
              <a:ext uri="{28A0092B-C50C-407E-A947-70E740481C1C}">
                <a14:useLocalDpi xmlns:a14="http://schemas.microsoft.com/office/drawing/2010/main" val="0"/>
              </a:ext>
            </a:extLst>
          </a:blip>
          <a:srcRect l="28039" t="83798"/>
          <a:stretch/>
        </p:blipFill>
        <p:spPr>
          <a:xfrm flipH="1">
            <a:off x="1" y="4011561"/>
            <a:ext cx="12191999" cy="2846439"/>
          </a:xfrm>
          <a:prstGeom prst="rect">
            <a:avLst/>
          </a:prstGeom>
        </p:spPr>
      </p:pic>
      <p:pic>
        <p:nvPicPr>
          <p:cNvPr id="7" name="图片 6" descr="图片包含 物体&#10;&#10;已生成高可信度的说明">
            <a:extLst>
              <a:ext uri="{FF2B5EF4-FFF2-40B4-BE49-F238E27FC236}">
                <a16:creationId xmlns:a16="http://schemas.microsoft.com/office/drawing/2014/main" id="{ED111EC1-C56E-4E37-96B8-64D8B45C15CC}"/>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20981206">
            <a:off x="797733" y="610168"/>
            <a:ext cx="3378257" cy="1522542"/>
          </a:xfrm>
          <a:prstGeom prst="rect">
            <a:avLst/>
          </a:prstGeom>
        </p:spPr>
      </p:pic>
      <p:pic>
        <p:nvPicPr>
          <p:cNvPr id="8" name="图片 7" descr="图片包含 物体&#10;&#10;已生成高可信度的说明">
            <a:extLst>
              <a:ext uri="{FF2B5EF4-FFF2-40B4-BE49-F238E27FC236}">
                <a16:creationId xmlns:a16="http://schemas.microsoft.com/office/drawing/2014/main" id="{09A67B46-C6BE-4EC0-B6A4-B2433AB1CB61}"/>
              </a:ext>
            </a:extLst>
          </p:cNvPr>
          <p:cNvPicPr>
            <a:picLocks noChangeAspect="1"/>
          </p:cNvPicPr>
          <p:nvPr/>
        </p:nvPicPr>
        <p:blipFill rotWithShape="1">
          <a:blip r:embed="rId5">
            <a:extLst>
              <a:ext uri="{28A0092B-C50C-407E-A947-70E740481C1C}">
                <a14:useLocalDpi xmlns:a14="http://schemas.microsoft.com/office/drawing/2010/main" val="0"/>
              </a:ext>
            </a:extLst>
          </a:blip>
          <a:srcRect l="8990" t="50581" r="79235" b="33217"/>
          <a:stretch/>
        </p:blipFill>
        <p:spPr>
          <a:xfrm rot="19449931">
            <a:off x="886046" y="180620"/>
            <a:ext cx="2356133" cy="1697163"/>
          </a:xfrm>
          <a:prstGeom prst="rect">
            <a:avLst/>
          </a:prstGeom>
        </p:spPr>
      </p:pic>
      <p:pic>
        <p:nvPicPr>
          <p:cNvPr id="9" name="图片 8" descr="图片包含 物体&#10;&#10;已生成高可信度的说明">
            <a:extLst>
              <a:ext uri="{FF2B5EF4-FFF2-40B4-BE49-F238E27FC236}">
                <a16:creationId xmlns:a16="http://schemas.microsoft.com/office/drawing/2014/main" id="{690A35D2-B09F-4C68-A997-A74AFA17AE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585" t="3401" r="71532" b="88400"/>
          <a:stretch/>
        </p:blipFill>
        <p:spPr>
          <a:xfrm rot="21373263">
            <a:off x="1523" y="-19507"/>
            <a:ext cx="1265853" cy="779524"/>
          </a:xfrm>
          <a:prstGeom prst="rect">
            <a:avLst/>
          </a:prstGeom>
        </p:spPr>
      </p:pic>
      <p:pic>
        <p:nvPicPr>
          <p:cNvPr id="14" name="图片 13" descr="图片包含 物体&#10;&#10;已生成高可信度的说明">
            <a:extLst>
              <a:ext uri="{FF2B5EF4-FFF2-40B4-BE49-F238E27FC236}">
                <a16:creationId xmlns:a16="http://schemas.microsoft.com/office/drawing/2014/main" id="{E4265E20-7534-4EE6-BC1B-9A64E8912AE5}"/>
              </a:ext>
            </a:extLst>
          </p:cNvPr>
          <p:cNvPicPr>
            <a:picLocks noChangeAspect="1"/>
          </p:cNvPicPr>
          <p:nvPr/>
        </p:nvPicPr>
        <p:blipFill rotWithShape="1">
          <a:blip r:embed="rId5">
            <a:extLst>
              <a:ext uri="{28A0092B-C50C-407E-A947-70E740481C1C}">
                <a14:useLocalDpi xmlns:a14="http://schemas.microsoft.com/office/drawing/2010/main" val="0"/>
              </a:ext>
            </a:extLst>
          </a:blip>
          <a:srcRect l="82016" t="12470" r="9033" b="71328"/>
          <a:stretch/>
        </p:blipFill>
        <p:spPr>
          <a:xfrm rot="4599075" flipH="1">
            <a:off x="539724" y="4645178"/>
            <a:ext cx="2462156" cy="2222091"/>
          </a:xfrm>
          <a:prstGeom prst="rect">
            <a:avLst/>
          </a:prstGeom>
        </p:spPr>
      </p:pic>
      <p:pic>
        <p:nvPicPr>
          <p:cNvPr id="15" name="图片 14" descr="图片包含 物体&#10;&#10;已生成高可信度的说明">
            <a:extLst>
              <a:ext uri="{FF2B5EF4-FFF2-40B4-BE49-F238E27FC236}">
                <a16:creationId xmlns:a16="http://schemas.microsoft.com/office/drawing/2014/main" id="{BDC38260-EB37-44EA-A9A5-BA90E5AE59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613" t="63765" r="10323" b="20033"/>
          <a:stretch/>
        </p:blipFill>
        <p:spPr>
          <a:xfrm>
            <a:off x="7275644" y="1080579"/>
            <a:ext cx="983227" cy="1111046"/>
          </a:xfrm>
          <a:prstGeom prst="rect">
            <a:avLst/>
          </a:prstGeom>
        </p:spPr>
      </p:pic>
      <p:pic>
        <p:nvPicPr>
          <p:cNvPr id="16" name="图片 15" descr="图片包含 物体&#10;&#10;已生成高可信度的说明">
            <a:extLst>
              <a:ext uri="{FF2B5EF4-FFF2-40B4-BE49-F238E27FC236}">
                <a16:creationId xmlns:a16="http://schemas.microsoft.com/office/drawing/2014/main" id="{3D765128-552B-4DDF-AB92-300E069617CA}"/>
              </a:ext>
            </a:extLst>
          </p:cNvPr>
          <p:cNvPicPr>
            <a:picLocks noChangeAspect="1"/>
          </p:cNvPicPr>
          <p:nvPr/>
        </p:nvPicPr>
        <p:blipFill rotWithShape="1">
          <a:blip r:embed="rId5">
            <a:extLst>
              <a:ext uri="{28A0092B-C50C-407E-A947-70E740481C1C}">
                <a14:useLocalDpi xmlns:a14="http://schemas.microsoft.com/office/drawing/2010/main" val="0"/>
              </a:ext>
            </a:extLst>
          </a:blip>
          <a:srcRect l="85689" t="63765" r="10323" b="28613"/>
          <a:stretch/>
        </p:blipFill>
        <p:spPr>
          <a:xfrm rot="2514939">
            <a:off x="11373347" y="2085206"/>
            <a:ext cx="963561" cy="1035642"/>
          </a:xfrm>
          <a:prstGeom prst="rect">
            <a:avLst/>
          </a:prstGeom>
        </p:spPr>
      </p:pic>
      <p:sp>
        <p:nvSpPr>
          <p:cNvPr id="2" name="Hộp Văn bản 1">
            <a:extLst>
              <a:ext uri="{FF2B5EF4-FFF2-40B4-BE49-F238E27FC236}">
                <a16:creationId xmlns:a16="http://schemas.microsoft.com/office/drawing/2014/main" id="{DBA8CD9C-77C6-EF64-B4EE-D6231491DBC8}"/>
              </a:ext>
            </a:extLst>
          </p:cNvPr>
          <p:cNvSpPr txBox="1"/>
          <p:nvPr/>
        </p:nvSpPr>
        <p:spPr>
          <a:xfrm>
            <a:off x="476472" y="2003459"/>
            <a:ext cx="9560827" cy="1862048"/>
          </a:xfrm>
          <a:prstGeom prst="rect">
            <a:avLst/>
          </a:prstGeom>
          <a:noFill/>
        </p:spPr>
        <p:txBody>
          <a:bodyPr wrap="square" rtlCol="0">
            <a:spAutoFit/>
          </a:bodyPr>
          <a:lstStyle/>
          <a:p>
            <a:r>
              <a:rPr lang="en-US" sz="11500" dirty="0" err="1">
                <a:ln w="28575">
                  <a:solidFill>
                    <a:srgbClr val="002060"/>
                  </a:solidFill>
                </a:ln>
                <a:solidFill>
                  <a:schemeClr val="accent5">
                    <a:lumMod val="60000"/>
                    <a:lumOff val="40000"/>
                  </a:schemeClr>
                </a:solidFill>
                <a:effectLst>
                  <a:reflection blurRad="6350" stA="50000" endA="300" endPos="50000" dist="29997" dir="5400000" sy="-100000" algn="bl" rotWithShape="0"/>
                </a:effectLst>
                <a:latin typeface="UVN Banh Mi" pitchFamily="2" charset="0"/>
              </a:rPr>
              <a:t>Thảo</a:t>
            </a:r>
            <a:r>
              <a:rPr lang="en-US" sz="11500" dirty="0">
                <a:ln w="28575">
                  <a:solidFill>
                    <a:srgbClr val="002060"/>
                  </a:solidFill>
                </a:ln>
                <a:solidFill>
                  <a:schemeClr val="accent5">
                    <a:lumMod val="60000"/>
                    <a:lumOff val="40000"/>
                  </a:schemeClr>
                </a:solidFill>
                <a:effectLst>
                  <a:reflection blurRad="6350" stA="50000" endA="300" endPos="50000" dist="29997" dir="5400000" sy="-100000" algn="bl" rotWithShape="0"/>
                </a:effectLst>
                <a:latin typeface="UVN Banh Mi" pitchFamily="2" charset="0"/>
              </a:rPr>
              <a:t> </a:t>
            </a:r>
            <a:r>
              <a:rPr lang="en-US" sz="11500" dirty="0" err="1">
                <a:ln w="28575">
                  <a:solidFill>
                    <a:srgbClr val="002060"/>
                  </a:solidFill>
                </a:ln>
                <a:solidFill>
                  <a:schemeClr val="accent5">
                    <a:lumMod val="60000"/>
                    <a:lumOff val="40000"/>
                  </a:schemeClr>
                </a:solidFill>
                <a:effectLst>
                  <a:reflection blurRad="6350" stA="50000" endA="300" endPos="50000" dist="29997" dir="5400000" sy="-100000" algn="bl" rotWithShape="0"/>
                </a:effectLst>
                <a:latin typeface="UVN Banh Mi" pitchFamily="2" charset="0"/>
              </a:rPr>
              <a:t>luận</a:t>
            </a:r>
            <a:r>
              <a:rPr lang="en-US" sz="11500" dirty="0">
                <a:ln w="28575">
                  <a:solidFill>
                    <a:srgbClr val="002060"/>
                  </a:solidFill>
                </a:ln>
                <a:solidFill>
                  <a:schemeClr val="accent5">
                    <a:lumMod val="60000"/>
                    <a:lumOff val="40000"/>
                  </a:schemeClr>
                </a:solidFill>
                <a:effectLst>
                  <a:reflection blurRad="6350" stA="50000" endA="300" endPos="50000" dist="29997" dir="5400000" sy="-100000" algn="bl" rotWithShape="0"/>
                </a:effectLst>
                <a:latin typeface="UVN Banh Mi" pitchFamily="2" charset="0"/>
              </a:rPr>
              <a:t> </a:t>
            </a:r>
            <a:r>
              <a:rPr lang="en-US" sz="11500" dirty="0" err="1">
                <a:ln w="28575">
                  <a:solidFill>
                    <a:srgbClr val="002060"/>
                  </a:solidFill>
                </a:ln>
                <a:solidFill>
                  <a:schemeClr val="accent5">
                    <a:lumMod val="60000"/>
                    <a:lumOff val="40000"/>
                  </a:schemeClr>
                </a:solidFill>
                <a:effectLst>
                  <a:reflection blurRad="6350" stA="50000" endA="300" endPos="50000" dist="29997" dir="5400000" sy="-100000" algn="bl" rotWithShape="0"/>
                </a:effectLst>
                <a:latin typeface="UVN Banh Mi" pitchFamily="2" charset="0"/>
              </a:rPr>
              <a:t>nhóm</a:t>
            </a:r>
            <a:endParaRPr lang="en-US" sz="11500" dirty="0">
              <a:ln w="28575">
                <a:solidFill>
                  <a:srgbClr val="002060"/>
                </a:solidFill>
              </a:ln>
              <a:solidFill>
                <a:schemeClr val="accent5">
                  <a:lumMod val="60000"/>
                  <a:lumOff val="40000"/>
                </a:schemeClr>
              </a:solidFill>
              <a:effectLst>
                <a:reflection blurRad="6350" stA="50000" endA="300" endPos="50000" dist="29997" dir="5400000" sy="-100000" algn="bl" rotWithShape="0"/>
              </a:effectLst>
              <a:latin typeface="UVN Banh Mi" pitchFamily="2" charset="0"/>
            </a:endParaRPr>
          </a:p>
        </p:txBody>
      </p:sp>
      <p:pic>
        <p:nvPicPr>
          <p:cNvPr id="11" name="Picture 10">
            <a:extLst>
              <a:ext uri="{FF2B5EF4-FFF2-40B4-BE49-F238E27FC236}">
                <a16:creationId xmlns:a16="http://schemas.microsoft.com/office/drawing/2014/main" id="{39BF4443-ECA4-2839-6EB0-FDE8E61F6F44}"/>
              </a:ext>
            </a:extLst>
          </p:cNvPr>
          <p:cNvPicPr>
            <a:picLocks noChangeAspect="1"/>
          </p:cNvPicPr>
          <p:nvPr/>
        </p:nvPicPr>
        <p:blipFill>
          <a:blip r:embed="rId8"/>
          <a:stretch>
            <a:fillRect/>
          </a:stretch>
        </p:blipFill>
        <p:spPr>
          <a:xfrm>
            <a:off x="4668477" y="3959186"/>
            <a:ext cx="7047051" cy="2436223"/>
          </a:xfrm>
          <a:prstGeom prst="rect">
            <a:avLst/>
          </a:prstGeom>
        </p:spPr>
      </p:pic>
      <p:grpSp>
        <p:nvGrpSpPr>
          <p:cNvPr id="3" name="Nhóm 10">
            <a:extLst>
              <a:ext uri="{FF2B5EF4-FFF2-40B4-BE49-F238E27FC236}">
                <a16:creationId xmlns:a16="http://schemas.microsoft.com/office/drawing/2014/main" id="{4219E902-CE2F-574B-C72E-05D1463DCE09}"/>
              </a:ext>
            </a:extLst>
          </p:cNvPr>
          <p:cNvGrpSpPr/>
          <p:nvPr/>
        </p:nvGrpSpPr>
        <p:grpSpPr>
          <a:xfrm>
            <a:off x="4717640" y="-782555"/>
            <a:ext cx="9486900" cy="9010650"/>
            <a:chOff x="4629150" y="-782555"/>
            <a:chExt cx="9486900" cy="9010650"/>
          </a:xfrm>
        </p:grpSpPr>
        <p:sp>
          <p:nvSpPr>
            <p:cNvPr id="5" name="Hình Bầu dục 11">
              <a:extLst>
                <a:ext uri="{FF2B5EF4-FFF2-40B4-BE49-F238E27FC236}">
                  <a16:creationId xmlns:a16="http://schemas.microsoft.com/office/drawing/2014/main" id="{FF0758AE-C893-7340-BA45-0DE10B6F602A}"/>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15" descr="Ảnh có chứa văn bản, trong nhà&#10;&#10;Mô tả được tạo tự động">
              <a:extLst>
                <a:ext uri="{FF2B5EF4-FFF2-40B4-BE49-F238E27FC236}">
                  <a16:creationId xmlns:a16="http://schemas.microsoft.com/office/drawing/2014/main" id="{9DBDE5DD-B3DA-8195-EF8B-F3E182B58D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sp>
        <p:nvSpPr>
          <p:cNvPr id="12" name="TextBox 11">
            <a:extLst>
              <a:ext uri="{FF2B5EF4-FFF2-40B4-BE49-F238E27FC236}">
                <a16:creationId xmlns:a16="http://schemas.microsoft.com/office/drawing/2014/main" id="{D2109127-85BD-390A-12C6-B6D5407D64D3}"/>
              </a:ext>
            </a:extLst>
          </p:cNvPr>
          <p:cNvSpPr txBox="1"/>
          <p:nvPr/>
        </p:nvSpPr>
        <p:spPr>
          <a:xfrm>
            <a:off x="-666179" y="2315400"/>
            <a:ext cx="6280005" cy="2123658"/>
          </a:xfrm>
          <a:prstGeom prst="rect">
            <a:avLst/>
          </a:prstGeom>
          <a:noFill/>
        </p:spPr>
        <p:txBody>
          <a:bodyPr wrap="square" rtlCol="0">
            <a:spAutoFit/>
          </a:bodyPr>
          <a:lstStyle/>
          <a:p>
            <a:pPr algn="ctr"/>
            <a:r>
              <a:rPr lang="en-US" sz="6600" spc="300" dirty="0">
                <a:ln w="38100">
                  <a:solidFill>
                    <a:schemeClr val="bg1"/>
                  </a:solidFill>
                </a:ln>
                <a:solidFill>
                  <a:srgbClr val="FE5655"/>
                </a:solidFill>
                <a:effectLst>
                  <a:outerShdw blurRad="38100" dist="38100" dir="2700000" algn="tl">
                    <a:srgbClr val="000000">
                      <a:alpha val="43137"/>
                    </a:srgbClr>
                  </a:outerShdw>
                </a:effectLst>
                <a:latin typeface="UVN Banh Mi" pitchFamily="2" charset="0"/>
              </a:rPr>
              <a:t>T</a:t>
            </a:r>
            <a:r>
              <a:rPr lang="en-US" sz="6600" spc="300" dirty="0">
                <a:ln w="38100">
                  <a:solidFill>
                    <a:schemeClr val="bg1"/>
                  </a:solidFill>
                </a:ln>
                <a:solidFill>
                  <a:srgbClr val="FE64C2"/>
                </a:solidFill>
                <a:effectLst>
                  <a:outerShdw blurRad="38100" dist="38100" dir="2700000" algn="tl">
                    <a:srgbClr val="000000">
                      <a:alpha val="43137"/>
                    </a:srgbClr>
                  </a:outerShdw>
                </a:effectLst>
                <a:latin typeface="UVN Banh Mi" pitchFamily="2" charset="0"/>
              </a:rPr>
              <a:t>R</a:t>
            </a:r>
            <a:r>
              <a:rPr lang="en-US" sz="6600" spc="300" dirty="0">
                <a:ln w="38100">
                  <a:solidFill>
                    <a:schemeClr val="bg1"/>
                  </a:solidFill>
                </a:ln>
                <a:solidFill>
                  <a:srgbClr val="C96BE5"/>
                </a:solidFill>
                <a:effectLst>
                  <a:outerShdw blurRad="38100" dist="38100" dir="2700000" algn="tl">
                    <a:srgbClr val="000000">
                      <a:alpha val="43137"/>
                    </a:srgbClr>
                  </a:outerShdw>
                </a:effectLst>
                <a:latin typeface="UVN Banh Mi" pitchFamily="2" charset="0"/>
              </a:rPr>
              <a:t>Ì</a:t>
            </a:r>
            <a:r>
              <a:rPr lang="en-US" sz="6600" spc="300" dirty="0">
                <a:ln w="38100">
                  <a:solidFill>
                    <a:schemeClr val="bg1"/>
                  </a:solidFill>
                </a:ln>
                <a:solidFill>
                  <a:srgbClr val="506FFE"/>
                </a:solidFill>
                <a:effectLst>
                  <a:outerShdw blurRad="38100" dist="38100" dir="2700000" algn="tl">
                    <a:srgbClr val="000000">
                      <a:alpha val="43137"/>
                    </a:srgbClr>
                  </a:outerShdw>
                </a:effectLst>
                <a:latin typeface="UVN Banh Mi" pitchFamily="2" charset="0"/>
              </a:rPr>
              <a:t>N</a:t>
            </a:r>
            <a:r>
              <a:rPr lang="en-US" sz="6600" spc="300" dirty="0">
                <a:ln w="38100">
                  <a:solidFill>
                    <a:schemeClr val="bg1"/>
                  </a:solidFill>
                </a:ln>
                <a:solidFill>
                  <a:srgbClr val="37B5FF"/>
                </a:solidFill>
                <a:effectLst>
                  <a:outerShdw blurRad="38100" dist="38100" dir="2700000" algn="tl">
                    <a:srgbClr val="000000">
                      <a:alpha val="43137"/>
                    </a:srgbClr>
                  </a:outerShdw>
                </a:effectLst>
                <a:latin typeface="UVN Banh Mi" pitchFamily="2" charset="0"/>
              </a:rPr>
              <a:t>H </a:t>
            </a:r>
            <a:r>
              <a:rPr lang="en-US" sz="6600" spc="300" dirty="0">
                <a:ln w="38100">
                  <a:solidFill>
                    <a:schemeClr val="bg1"/>
                  </a:solidFill>
                </a:ln>
                <a:solidFill>
                  <a:srgbClr val="5BDFE4"/>
                </a:solidFill>
                <a:effectLst>
                  <a:outerShdw blurRad="38100" dist="38100" dir="2700000" algn="tl">
                    <a:srgbClr val="000000">
                      <a:alpha val="43137"/>
                    </a:srgbClr>
                  </a:outerShdw>
                </a:effectLst>
                <a:latin typeface="UVN Banh Mi" pitchFamily="2" charset="0"/>
              </a:rPr>
              <a:t>B</a:t>
            </a:r>
            <a:r>
              <a:rPr lang="en-US" sz="6600" spc="300" dirty="0">
                <a:ln w="38100">
                  <a:solidFill>
                    <a:schemeClr val="bg1"/>
                  </a:solidFill>
                </a:ln>
                <a:solidFill>
                  <a:srgbClr val="7DD855"/>
                </a:solidFill>
                <a:effectLst>
                  <a:outerShdw blurRad="38100" dist="38100" dir="2700000" algn="tl">
                    <a:srgbClr val="000000">
                      <a:alpha val="43137"/>
                    </a:srgbClr>
                  </a:outerShdw>
                </a:effectLst>
                <a:latin typeface="UVN Banh Mi" pitchFamily="2" charset="0"/>
              </a:rPr>
              <a:t>À</a:t>
            </a:r>
            <a:r>
              <a:rPr lang="en-US" sz="6600" spc="300" dirty="0">
                <a:ln w="38100">
                  <a:solidFill>
                    <a:schemeClr val="bg1"/>
                  </a:solidFill>
                </a:ln>
                <a:solidFill>
                  <a:srgbClr val="C7DF63"/>
                </a:solidFill>
                <a:effectLst>
                  <a:outerShdw blurRad="38100" dist="38100" dir="2700000" algn="tl">
                    <a:srgbClr val="000000">
                      <a:alpha val="43137"/>
                    </a:srgbClr>
                  </a:outerShdw>
                </a:effectLst>
                <a:latin typeface="UVN Banh Mi" pitchFamily="2" charset="0"/>
              </a:rPr>
              <a:t>Y </a:t>
            </a:r>
            <a:r>
              <a:rPr lang="en-US" sz="6600" spc="300" dirty="0">
                <a:ln w="38100">
                  <a:solidFill>
                    <a:schemeClr val="bg1"/>
                  </a:solidFill>
                </a:ln>
                <a:solidFill>
                  <a:srgbClr val="FEDE57"/>
                </a:solidFill>
                <a:effectLst>
                  <a:outerShdw blurRad="38100" dist="38100" dir="2700000" algn="tl">
                    <a:srgbClr val="000000">
                      <a:alpha val="43137"/>
                    </a:srgbClr>
                  </a:outerShdw>
                </a:effectLst>
                <a:latin typeface="UVN Banh Mi" pitchFamily="2" charset="0"/>
              </a:rPr>
              <a:t>T</a:t>
            </a:r>
            <a:r>
              <a:rPr lang="en-US" sz="6600" spc="300" dirty="0">
                <a:ln w="38100">
                  <a:solidFill>
                    <a:schemeClr val="bg1"/>
                  </a:solidFill>
                </a:ln>
                <a:solidFill>
                  <a:srgbClr val="FDBB58"/>
                </a:solidFill>
                <a:effectLst>
                  <a:outerShdw blurRad="38100" dist="38100" dir="2700000" algn="tl">
                    <a:srgbClr val="000000">
                      <a:alpha val="43137"/>
                    </a:srgbClr>
                  </a:outerShdw>
                </a:effectLst>
                <a:latin typeface="UVN Banh Mi" pitchFamily="2" charset="0"/>
              </a:rPr>
              <a:t>R</a:t>
            </a:r>
            <a:r>
              <a:rPr lang="en-US" sz="6600" spc="300" dirty="0">
                <a:ln w="38100">
                  <a:solidFill>
                    <a:schemeClr val="bg1"/>
                  </a:solidFill>
                </a:ln>
                <a:solidFill>
                  <a:srgbClr val="FE904B"/>
                </a:solidFill>
                <a:effectLst>
                  <a:outerShdw blurRad="38100" dist="38100" dir="2700000" algn="tl">
                    <a:srgbClr val="000000">
                      <a:alpha val="43137"/>
                    </a:srgbClr>
                  </a:outerShdw>
                </a:effectLst>
                <a:latin typeface="UVN Banh Mi" pitchFamily="2" charset="0"/>
              </a:rPr>
              <a:t>Ư</a:t>
            </a:r>
            <a:r>
              <a:rPr lang="en-US" sz="6600" spc="300" dirty="0">
                <a:ln w="38100">
                  <a:solidFill>
                    <a:schemeClr val="bg1"/>
                  </a:solidFill>
                </a:ln>
                <a:solidFill>
                  <a:srgbClr val="FE5655"/>
                </a:solidFill>
                <a:effectLst>
                  <a:outerShdw blurRad="38100" dist="38100" dir="2700000" algn="tl">
                    <a:srgbClr val="000000">
                      <a:alpha val="43137"/>
                    </a:srgbClr>
                  </a:outerShdw>
                </a:effectLst>
                <a:latin typeface="UVN Banh Mi" pitchFamily="2" charset="0"/>
              </a:rPr>
              <a:t>Ớ</a:t>
            </a:r>
            <a:r>
              <a:rPr lang="en-US" sz="6600" spc="300" dirty="0">
                <a:ln w="38100">
                  <a:solidFill>
                    <a:schemeClr val="bg1"/>
                  </a:solidFill>
                </a:ln>
                <a:solidFill>
                  <a:srgbClr val="FE64C2"/>
                </a:solidFill>
                <a:effectLst>
                  <a:outerShdw blurRad="38100" dist="38100" dir="2700000" algn="tl">
                    <a:srgbClr val="000000">
                      <a:alpha val="43137"/>
                    </a:srgbClr>
                  </a:outerShdw>
                </a:effectLst>
                <a:latin typeface="UVN Banh Mi" pitchFamily="2" charset="0"/>
              </a:rPr>
              <a:t>C</a:t>
            </a:r>
            <a:r>
              <a:rPr lang="en-US" sz="6600" spc="300" dirty="0">
                <a:ln w="38100">
                  <a:solidFill>
                    <a:schemeClr val="bg1"/>
                  </a:solidFill>
                </a:ln>
                <a:blipFill dpi="0" rotWithShape="1">
                  <a:blip r:embed="rId10">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UVN Banh Mi" pitchFamily="2" charset="0"/>
              </a:rPr>
              <a:t> </a:t>
            </a:r>
            <a:r>
              <a:rPr lang="en-US" sz="6600" spc="300" dirty="0">
                <a:ln w="38100">
                  <a:solidFill>
                    <a:schemeClr val="bg1"/>
                  </a:solidFill>
                </a:ln>
                <a:solidFill>
                  <a:srgbClr val="FE904B"/>
                </a:solidFill>
                <a:effectLst>
                  <a:outerShdw blurRad="38100" dist="38100" dir="2700000" algn="tl">
                    <a:srgbClr val="000000">
                      <a:alpha val="43137"/>
                    </a:srgbClr>
                  </a:outerShdw>
                </a:effectLst>
                <a:latin typeface="UVN Banh Mi" pitchFamily="2" charset="0"/>
              </a:rPr>
              <a:t>L</a:t>
            </a:r>
            <a:r>
              <a:rPr lang="en-US" sz="6600" spc="300" dirty="0">
                <a:ln w="38100">
                  <a:solidFill>
                    <a:schemeClr val="bg1"/>
                  </a:solidFill>
                </a:ln>
                <a:solidFill>
                  <a:srgbClr val="FFBB58"/>
                </a:solidFill>
                <a:effectLst>
                  <a:outerShdw blurRad="38100" dist="38100" dir="2700000" algn="tl">
                    <a:srgbClr val="000000">
                      <a:alpha val="43137"/>
                    </a:srgbClr>
                  </a:outerShdw>
                </a:effectLst>
                <a:latin typeface="UVN Banh Mi" pitchFamily="2" charset="0"/>
              </a:rPr>
              <a:t>Ớ</a:t>
            </a:r>
            <a:r>
              <a:rPr lang="en-US" sz="6600" spc="300" dirty="0">
                <a:ln w="38100">
                  <a:solidFill>
                    <a:schemeClr val="bg1"/>
                  </a:solidFill>
                </a:ln>
                <a:solidFill>
                  <a:srgbClr val="FEDE57"/>
                </a:solidFill>
                <a:effectLst>
                  <a:outerShdw blurRad="38100" dist="38100" dir="2700000" algn="tl">
                    <a:srgbClr val="000000">
                      <a:alpha val="43137"/>
                    </a:srgbClr>
                  </a:outerShdw>
                </a:effectLst>
                <a:latin typeface="UVN Banh Mi" pitchFamily="2" charset="0"/>
              </a:rPr>
              <a:t>P</a:t>
            </a:r>
            <a:endParaRPr lang="en-US" sz="6600" spc="300" dirty="0">
              <a:ln w="38100">
                <a:solidFill>
                  <a:schemeClr val="bg1"/>
                </a:solidFill>
              </a:ln>
              <a:solidFill>
                <a:srgbClr val="5BDFE4"/>
              </a:solidFill>
              <a:effectLst>
                <a:outerShdw blurRad="38100" dist="38100" dir="2700000" algn="tl">
                  <a:srgbClr val="000000">
                    <a:alpha val="43137"/>
                  </a:srgbClr>
                </a:outerShdw>
              </a:effectLst>
              <a:latin typeface="UVN Banh Mi" pitchFamily="2" charset="0"/>
            </a:endParaRPr>
          </a:p>
        </p:txBody>
      </p:sp>
    </p:spTree>
    <p:extLst>
      <p:ext uri="{BB962C8B-B14F-4D97-AF65-F5344CB8AC3E}">
        <p14:creationId xmlns:p14="http://schemas.microsoft.com/office/powerpoint/2010/main" val="339647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par>
                                <p:cTn id="18" presetID="53"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53" presetClass="entr" presetSubtype="16"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700" fill="hold"/>
                                        <p:tgtEl>
                                          <p:spTgt spid="11"/>
                                        </p:tgtEl>
                                        <p:attrNameLst>
                                          <p:attrName>ppt_w</p:attrName>
                                        </p:attrNameLst>
                                      </p:cBhvr>
                                      <p:tavLst>
                                        <p:tav tm="0">
                                          <p:val>
                                            <p:fltVal val="0"/>
                                          </p:val>
                                        </p:tav>
                                        <p:tav tm="100000">
                                          <p:val>
                                            <p:strVal val="#ppt_w"/>
                                          </p:val>
                                        </p:tav>
                                      </p:tavLst>
                                    </p:anim>
                                    <p:anim calcmode="lin" valueType="num">
                                      <p:cBhvr>
                                        <p:cTn id="47" dur="700" fill="hold"/>
                                        <p:tgtEl>
                                          <p:spTgt spid="11"/>
                                        </p:tgtEl>
                                        <p:attrNameLst>
                                          <p:attrName>ppt_h</p:attrName>
                                        </p:attrNameLst>
                                      </p:cBhvr>
                                      <p:tavLst>
                                        <p:tav tm="0">
                                          <p:val>
                                            <p:fltVal val="0"/>
                                          </p:val>
                                        </p:tav>
                                        <p:tav tm="100000">
                                          <p:val>
                                            <p:strVal val="#ppt_h"/>
                                          </p:val>
                                        </p:tav>
                                      </p:tavLst>
                                    </p:anim>
                                    <p:animEffect transition="in" filter="fade">
                                      <p:cBhvr>
                                        <p:cTn id="48" dur="700"/>
                                        <p:tgtEl>
                                          <p:spTgt spid="11"/>
                                        </p:tgtEl>
                                      </p:cBhvr>
                                    </p:animEffect>
                                  </p:childTnLst>
                                </p:cTn>
                              </p:par>
                            </p:childTnLst>
                          </p:cTn>
                        </p:par>
                        <p:par>
                          <p:cTn id="49" fill="hold">
                            <p:stCondLst>
                              <p:cond delay="1700"/>
                            </p:stCondLst>
                            <p:childTnLst>
                              <p:par>
                                <p:cTn id="50" presetID="32" presetClass="emph" presetSubtype="0" fill="hold" nodeType="afterEffect">
                                  <p:stCondLst>
                                    <p:cond delay="0"/>
                                  </p:stCondLst>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3" name="Tieng-tinh-tinh-www_tiengdong_com.wav"/>
                                        </p:tgtEl>
                                      </p:cMediaNode>
                                    </p:audio>
                                  </p:sub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2"/>
                                        </p:tgtEl>
                                        <p:attrNameLst>
                                          <p:attrName>ppt_w</p:attrName>
                                        </p:attrNameLst>
                                      </p:cBhvr>
                                      <p:tavLst>
                                        <p:tav tm="0">
                                          <p:val>
                                            <p:strVal val="ppt_w"/>
                                          </p:val>
                                        </p:tav>
                                        <p:tav tm="100000">
                                          <p:val>
                                            <p:fltVal val="0"/>
                                          </p:val>
                                        </p:tav>
                                      </p:tavLst>
                                    </p:anim>
                                    <p:anim calcmode="lin" valueType="num">
                                      <p:cBhvr>
                                        <p:cTn id="60" dur="500"/>
                                        <p:tgtEl>
                                          <p:spTgt spid="2"/>
                                        </p:tgtEl>
                                        <p:attrNameLst>
                                          <p:attrName>ppt_h</p:attrName>
                                        </p:attrNameLst>
                                      </p:cBhvr>
                                      <p:tavLst>
                                        <p:tav tm="0">
                                          <p:val>
                                            <p:strVal val="ppt_h"/>
                                          </p:val>
                                        </p:tav>
                                        <p:tav tm="100000">
                                          <p:val>
                                            <p:fltVal val="0"/>
                                          </p:val>
                                        </p:tav>
                                      </p:tavLst>
                                    </p:anim>
                                    <p:animEffect transition="out" filter="fade">
                                      <p:cBhvr>
                                        <p:cTn id="61" dur="500"/>
                                        <p:tgtEl>
                                          <p:spTgt spid="2"/>
                                        </p:tgtEl>
                                      </p:cBhvr>
                                    </p:animEffect>
                                    <p:set>
                                      <p:cBhvr>
                                        <p:cTn id="62" dur="1" fill="hold">
                                          <p:stCondLst>
                                            <p:cond delay="499"/>
                                          </p:stCondLst>
                                        </p:cTn>
                                        <p:tgtEl>
                                          <p:spTgt spid="2"/>
                                        </p:tgtEl>
                                        <p:attrNameLst>
                                          <p:attrName>style.visibility</p:attrName>
                                        </p:attrNameLst>
                                      </p:cBhvr>
                                      <p:to>
                                        <p:strVal val="hidden"/>
                                      </p:to>
                                    </p:set>
                                  </p:childTnLst>
                                </p:cTn>
                              </p:par>
                              <p:par>
                                <p:cTn id="63" presetID="53" presetClass="exit" presetSubtype="32" fill="hold" nodeType="withEffect">
                                  <p:stCondLst>
                                    <p:cond delay="0"/>
                                  </p:stCondLst>
                                  <p:childTnLst>
                                    <p:anim calcmode="lin" valueType="num">
                                      <p:cBhvr>
                                        <p:cTn id="64" dur="500"/>
                                        <p:tgtEl>
                                          <p:spTgt spid="11"/>
                                        </p:tgtEl>
                                        <p:attrNameLst>
                                          <p:attrName>ppt_w</p:attrName>
                                        </p:attrNameLst>
                                      </p:cBhvr>
                                      <p:tavLst>
                                        <p:tav tm="0">
                                          <p:val>
                                            <p:strVal val="ppt_w"/>
                                          </p:val>
                                        </p:tav>
                                        <p:tav tm="100000">
                                          <p:val>
                                            <p:fltVal val="0"/>
                                          </p:val>
                                        </p:tav>
                                      </p:tavLst>
                                    </p:anim>
                                    <p:anim calcmode="lin" valueType="num">
                                      <p:cBhvr>
                                        <p:cTn id="65" dur="500"/>
                                        <p:tgtEl>
                                          <p:spTgt spid="11"/>
                                        </p:tgtEl>
                                        <p:attrNameLst>
                                          <p:attrName>ppt_h</p:attrName>
                                        </p:attrNameLst>
                                      </p:cBhvr>
                                      <p:tavLst>
                                        <p:tav tm="0">
                                          <p:val>
                                            <p:strVal val="ppt_h"/>
                                          </p:val>
                                        </p:tav>
                                        <p:tav tm="100000">
                                          <p:val>
                                            <p:fltVal val="0"/>
                                          </p:val>
                                        </p:tav>
                                      </p:tavLst>
                                    </p:anim>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53" presetClass="exit" presetSubtype="32" fill="hold" nodeType="withEffect">
                                  <p:stCondLst>
                                    <p:cond delay="0"/>
                                  </p:stCondLst>
                                  <p:childTnLst>
                                    <p:anim calcmode="lin" valueType="num">
                                      <p:cBhvr>
                                        <p:cTn id="69" dur="500"/>
                                        <p:tgtEl>
                                          <p:spTgt spid="4"/>
                                        </p:tgtEl>
                                        <p:attrNameLst>
                                          <p:attrName>ppt_w</p:attrName>
                                        </p:attrNameLst>
                                      </p:cBhvr>
                                      <p:tavLst>
                                        <p:tav tm="0">
                                          <p:val>
                                            <p:strVal val="ppt_w"/>
                                          </p:val>
                                        </p:tav>
                                        <p:tav tm="100000">
                                          <p:val>
                                            <p:fltVal val="0"/>
                                          </p:val>
                                        </p:tav>
                                      </p:tavLst>
                                    </p:anim>
                                    <p:anim calcmode="lin" valueType="num">
                                      <p:cBhvr>
                                        <p:cTn id="70" dur="500"/>
                                        <p:tgtEl>
                                          <p:spTgt spid="4"/>
                                        </p:tgtEl>
                                        <p:attrNameLst>
                                          <p:attrName>ppt_h</p:attrName>
                                        </p:attrNameLst>
                                      </p:cBhvr>
                                      <p:tavLst>
                                        <p:tav tm="0">
                                          <p:val>
                                            <p:strVal val="ppt_h"/>
                                          </p:val>
                                        </p:tav>
                                        <p:tav tm="100000">
                                          <p:val>
                                            <p:fltVal val="0"/>
                                          </p:val>
                                        </p:tav>
                                      </p:tavLst>
                                    </p:anim>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par>
                                <p:cTn id="73" presetID="53" presetClass="exit" presetSubtype="32" fill="hold" nodeType="withEffect">
                                  <p:stCondLst>
                                    <p:cond delay="0"/>
                                  </p:stCondLst>
                                  <p:childTnLst>
                                    <p:anim calcmode="lin" valueType="num">
                                      <p:cBhvr>
                                        <p:cTn id="74" dur="500"/>
                                        <p:tgtEl>
                                          <p:spTgt spid="14"/>
                                        </p:tgtEl>
                                        <p:attrNameLst>
                                          <p:attrName>ppt_w</p:attrName>
                                        </p:attrNameLst>
                                      </p:cBhvr>
                                      <p:tavLst>
                                        <p:tav tm="0">
                                          <p:val>
                                            <p:strVal val="ppt_w"/>
                                          </p:val>
                                        </p:tav>
                                        <p:tav tm="100000">
                                          <p:val>
                                            <p:fltVal val="0"/>
                                          </p:val>
                                        </p:tav>
                                      </p:tavLst>
                                    </p:anim>
                                    <p:anim calcmode="lin" valueType="num">
                                      <p:cBhvr>
                                        <p:cTn id="75" dur="500"/>
                                        <p:tgtEl>
                                          <p:spTgt spid="14"/>
                                        </p:tgtEl>
                                        <p:attrNameLst>
                                          <p:attrName>ppt_h</p:attrName>
                                        </p:attrNameLst>
                                      </p:cBhvr>
                                      <p:tavLst>
                                        <p:tav tm="0">
                                          <p:val>
                                            <p:strVal val="ppt_h"/>
                                          </p:val>
                                        </p:tav>
                                        <p:tav tm="100000">
                                          <p:val>
                                            <p:fltVal val="0"/>
                                          </p:val>
                                        </p:tav>
                                      </p:tavLst>
                                    </p:anim>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53" presetClass="entr" presetSubtype="16" fill="hold" nodeType="withEffect">
                                  <p:stCondLst>
                                    <p:cond delay="0"/>
                                  </p:stCondLst>
                                  <p:childTnLst>
                                    <p:set>
                                      <p:cBhvr>
                                        <p:cTn id="79" dur="1" fill="hold">
                                          <p:stCondLst>
                                            <p:cond delay="0"/>
                                          </p:stCondLst>
                                        </p:cTn>
                                        <p:tgtEl>
                                          <p:spTgt spid="3"/>
                                        </p:tgtEl>
                                        <p:attrNameLst>
                                          <p:attrName>style.visibility</p:attrName>
                                        </p:attrNameLst>
                                      </p:cBhvr>
                                      <p:to>
                                        <p:strVal val="visible"/>
                                      </p:to>
                                    </p:set>
                                    <p:anim calcmode="lin" valueType="num">
                                      <p:cBhvr>
                                        <p:cTn id="80" dur="500" fill="hold"/>
                                        <p:tgtEl>
                                          <p:spTgt spid="3"/>
                                        </p:tgtEl>
                                        <p:attrNameLst>
                                          <p:attrName>ppt_w</p:attrName>
                                        </p:attrNameLst>
                                      </p:cBhvr>
                                      <p:tavLst>
                                        <p:tav tm="0">
                                          <p:val>
                                            <p:fltVal val="0"/>
                                          </p:val>
                                        </p:tav>
                                        <p:tav tm="100000">
                                          <p:val>
                                            <p:strVal val="#ppt_w"/>
                                          </p:val>
                                        </p:tav>
                                      </p:tavLst>
                                    </p:anim>
                                    <p:anim calcmode="lin" valueType="num">
                                      <p:cBhvr>
                                        <p:cTn id="81" dur="500" fill="hold"/>
                                        <p:tgtEl>
                                          <p:spTgt spid="3"/>
                                        </p:tgtEl>
                                        <p:attrNameLst>
                                          <p:attrName>ppt_h</p:attrName>
                                        </p:attrNameLst>
                                      </p:cBhvr>
                                      <p:tavLst>
                                        <p:tav tm="0">
                                          <p:val>
                                            <p:fltVal val="0"/>
                                          </p:val>
                                        </p:tav>
                                        <p:tav tm="100000">
                                          <p:val>
                                            <p:strVal val="#ppt_h"/>
                                          </p:val>
                                        </p:tav>
                                      </p:tavLst>
                                    </p:anim>
                                    <p:animEffect transition="in" filter="fade">
                                      <p:cBhvr>
                                        <p:cTn id="82" dur="500"/>
                                        <p:tgtEl>
                                          <p:spTgt spid="3"/>
                                        </p:tgtEl>
                                      </p:cBhvr>
                                    </p:animEffect>
                                  </p:childTnLst>
                                </p:cTn>
                              </p:par>
                              <p:par>
                                <p:cTn id="83" presetID="53" presetClass="entr" presetSubtype="16" fill="hold" grpId="1" nodeType="withEffect">
                                  <p:stCondLst>
                                    <p:cond delay="0"/>
                                  </p:stCondLst>
                                  <p:iterate type="wd">
                                    <p:tmPct val="0"/>
                                  </p:iterate>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Effect transition="in" filter="fade">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9DBBCD9-16A1-9454-421A-C5DF44B7A242}"/>
              </a:ext>
            </a:extLst>
          </p:cNvPr>
          <p:cNvPicPr>
            <a:picLocks noChangeAspect="1"/>
          </p:cNvPicPr>
          <p:nvPr/>
        </p:nvPicPr>
        <p:blipFill>
          <a:blip r:embed="rId3"/>
          <a:stretch>
            <a:fillRect/>
          </a:stretch>
        </p:blipFill>
        <p:spPr>
          <a:xfrm>
            <a:off x="0" y="0"/>
            <a:ext cx="12192000" cy="6857999"/>
          </a:xfrm>
          <a:prstGeom prst="rect">
            <a:avLst/>
          </a:prstGeom>
        </p:spPr>
      </p:pic>
      <p:pic>
        <p:nvPicPr>
          <p:cNvPr id="16" name="Picture 15">
            <a:extLst>
              <a:ext uri="{FF2B5EF4-FFF2-40B4-BE49-F238E27FC236}">
                <a16:creationId xmlns:a16="http://schemas.microsoft.com/office/drawing/2014/main" id="{CD17343C-3508-A7E8-0CB0-336B3E1EA1C1}"/>
              </a:ext>
            </a:extLst>
          </p:cNvPr>
          <p:cNvPicPr>
            <a:picLocks noChangeAspect="1"/>
          </p:cNvPicPr>
          <p:nvPr/>
        </p:nvPicPr>
        <p:blipFill>
          <a:blip r:embed="rId4"/>
          <a:stretch>
            <a:fillRect/>
          </a:stretch>
        </p:blipFill>
        <p:spPr>
          <a:xfrm>
            <a:off x="2358402" y="344397"/>
            <a:ext cx="7475194" cy="3600000"/>
          </a:xfrm>
          <a:prstGeom prst="rect">
            <a:avLst/>
          </a:prstGeom>
        </p:spPr>
      </p:pic>
      <p:pic>
        <p:nvPicPr>
          <p:cNvPr id="17" name="Picture 16">
            <a:extLst>
              <a:ext uri="{FF2B5EF4-FFF2-40B4-BE49-F238E27FC236}">
                <a16:creationId xmlns:a16="http://schemas.microsoft.com/office/drawing/2014/main" id="{91E073C1-9CB5-A10C-B050-36317E4E371C}"/>
              </a:ext>
            </a:extLst>
          </p:cNvPr>
          <p:cNvPicPr>
            <a:picLocks noChangeAspect="1"/>
          </p:cNvPicPr>
          <p:nvPr/>
        </p:nvPicPr>
        <p:blipFill>
          <a:blip r:embed="rId5"/>
          <a:stretch>
            <a:fillRect/>
          </a:stretch>
        </p:blipFill>
        <p:spPr>
          <a:xfrm>
            <a:off x="99681" y="109199"/>
            <a:ext cx="1327435" cy="1332000"/>
          </a:xfrm>
          <a:prstGeom prst="rect">
            <a:avLst/>
          </a:prstGeom>
        </p:spPr>
      </p:pic>
      <p:grpSp>
        <p:nvGrpSpPr>
          <p:cNvPr id="27" name="Group 26">
            <a:extLst>
              <a:ext uri="{FF2B5EF4-FFF2-40B4-BE49-F238E27FC236}">
                <a16:creationId xmlns:a16="http://schemas.microsoft.com/office/drawing/2014/main" id="{5468F886-A6F2-CC66-300F-6D7612ADB623}"/>
              </a:ext>
            </a:extLst>
          </p:cNvPr>
          <p:cNvGrpSpPr/>
          <p:nvPr/>
        </p:nvGrpSpPr>
        <p:grpSpPr>
          <a:xfrm flipH="1">
            <a:off x="9241695" y="1533266"/>
            <a:ext cx="2303703" cy="2088000"/>
            <a:chOff x="3483794" y="601490"/>
            <a:chExt cx="2303703" cy="2088000"/>
          </a:xfrm>
        </p:grpSpPr>
        <p:pic>
          <p:nvPicPr>
            <p:cNvPr id="28" name="图片 2">
              <a:extLst>
                <a:ext uri="{FF2B5EF4-FFF2-40B4-BE49-F238E27FC236}">
                  <a16:creationId xmlns:a16="http://schemas.microsoft.com/office/drawing/2014/main" id="{E4F7E106-24D9-DFE5-D1E4-F11201BCE3A4}"/>
                </a:ext>
              </a:extLst>
            </p:cNvPr>
            <p:cNvPicPr>
              <a:picLocks noChangeAspect="1"/>
            </p:cNvPicPr>
            <p:nvPr/>
          </p:nvPicPr>
          <p:blipFill>
            <a:blip r:embed="rId6"/>
            <a:stretch>
              <a:fillRect/>
            </a:stretch>
          </p:blipFill>
          <p:spPr>
            <a:xfrm flipH="1">
              <a:off x="3483794" y="601490"/>
              <a:ext cx="2303703" cy="2088000"/>
            </a:xfrm>
            <a:prstGeom prst="rect">
              <a:avLst/>
            </a:prstGeom>
          </p:spPr>
        </p:pic>
        <p:sp>
          <p:nvSpPr>
            <p:cNvPr id="29" name="TextBox 28">
              <a:extLst>
                <a:ext uri="{FF2B5EF4-FFF2-40B4-BE49-F238E27FC236}">
                  <a16:creationId xmlns:a16="http://schemas.microsoft.com/office/drawing/2014/main" id="{A73A26B7-AC75-AB80-C2A9-2D8169C4A553}"/>
                </a:ext>
              </a:extLst>
            </p:cNvPr>
            <p:cNvSpPr txBox="1"/>
            <p:nvPr/>
          </p:nvSpPr>
          <p:spPr>
            <a:xfrm>
              <a:off x="3731708" y="1410033"/>
              <a:ext cx="1807877" cy="646331"/>
            </a:xfrm>
            <a:prstGeom prst="rect">
              <a:avLst/>
            </a:prstGeom>
            <a:noFill/>
          </p:spPr>
          <p:txBody>
            <a:bodyPr wrap="square" rtlCol="0">
              <a:spAutoFit/>
            </a:bodyPr>
            <a:lstStyle/>
            <a:p>
              <a:pPr algn="ctr"/>
              <a:r>
                <a:rPr lang="en-US" sz="3600" dirty="0" err="1">
                  <a:solidFill>
                    <a:srgbClr val="FF6600"/>
                  </a:solidFill>
                  <a:latin typeface="UVN Banh Mi" pitchFamily="2" charset="0"/>
                  <a:cs typeface="Pattaya" panose="00000500000000000000" pitchFamily="2" charset="-34"/>
                </a:rPr>
                <a:t>Nhận</a:t>
              </a:r>
              <a:r>
                <a:rPr lang="en-US" sz="3600" dirty="0">
                  <a:solidFill>
                    <a:srgbClr val="FF6600"/>
                  </a:solidFill>
                  <a:latin typeface="UVN Banh Mi" pitchFamily="2" charset="0"/>
                  <a:cs typeface="Pattaya" panose="00000500000000000000" pitchFamily="2" charset="-34"/>
                </a:rPr>
                <a:t> </a:t>
              </a:r>
              <a:r>
                <a:rPr lang="en-US" sz="3600" dirty="0" err="1">
                  <a:solidFill>
                    <a:srgbClr val="FF6600"/>
                  </a:solidFill>
                  <a:latin typeface="UVN Banh Mi" pitchFamily="2" charset="0"/>
                  <a:cs typeface="Pattaya" panose="00000500000000000000" pitchFamily="2" charset="-34"/>
                </a:rPr>
                <a:t>xét</a:t>
              </a:r>
              <a:endParaRPr lang="en-US" sz="3600" dirty="0">
                <a:solidFill>
                  <a:srgbClr val="FF6600"/>
                </a:solidFill>
                <a:latin typeface="UVN Banh Mi" pitchFamily="2" charset="0"/>
                <a:cs typeface="Pattaya" panose="00000500000000000000" pitchFamily="2" charset="-34"/>
              </a:endParaRPr>
            </a:p>
          </p:txBody>
        </p:sp>
      </p:grpSp>
      <p:pic>
        <p:nvPicPr>
          <p:cNvPr id="2" name="Picture 1">
            <a:extLst>
              <a:ext uri="{FF2B5EF4-FFF2-40B4-BE49-F238E27FC236}">
                <a16:creationId xmlns:a16="http://schemas.microsoft.com/office/drawing/2014/main" id="{C61E3734-F849-5FE6-DBC2-41EB32FF3B89}"/>
              </a:ext>
            </a:extLst>
          </p:cNvPr>
          <p:cNvPicPr>
            <a:picLocks noChangeAspect="1"/>
          </p:cNvPicPr>
          <p:nvPr/>
        </p:nvPicPr>
        <p:blipFill>
          <a:blip r:embed="rId7"/>
          <a:stretch>
            <a:fillRect/>
          </a:stretch>
        </p:blipFill>
        <p:spPr>
          <a:xfrm>
            <a:off x="2572473" y="3395213"/>
            <a:ext cx="7047051" cy="2436223"/>
          </a:xfrm>
          <a:prstGeom prst="rect">
            <a:avLst/>
          </a:prstGeom>
        </p:spPr>
      </p:pic>
      <p:sp>
        <p:nvSpPr>
          <p:cNvPr id="3" name="Rectangle: Rounded Corners 2">
            <a:extLst>
              <a:ext uri="{FF2B5EF4-FFF2-40B4-BE49-F238E27FC236}">
                <a16:creationId xmlns:a16="http://schemas.microsoft.com/office/drawing/2014/main" id="{AE24316E-FB10-E810-42F1-49419DCED0F6}"/>
              </a:ext>
            </a:extLst>
          </p:cNvPr>
          <p:cNvSpPr/>
          <p:nvPr/>
        </p:nvSpPr>
        <p:spPr>
          <a:xfrm>
            <a:off x="3785518" y="109199"/>
            <a:ext cx="4589238" cy="931369"/>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5" name="TextBox 4">
            <a:extLst>
              <a:ext uri="{FF2B5EF4-FFF2-40B4-BE49-F238E27FC236}">
                <a16:creationId xmlns:a16="http://schemas.microsoft.com/office/drawing/2014/main" id="{3CD4EFA0-A1D4-182C-F45F-81B353D0BE71}"/>
              </a:ext>
            </a:extLst>
          </p:cNvPr>
          <p:cNvSpPr txBox="1"/>
          <p:nvPr/>
        </p:nvSpPr>
        <p:spPr>
          <a:xfrm>
            <a:off x="2620195" y="1226313"/>
            <a:ext cx="6093500" cy="1895712"/>
          </a:xfrm>
          <a:prstGeom prst="rect">
            <a:avLst/>
          </a:prstGeom>
          <a:noFill/>
        </p:spPr>
        <p:txBody>
          <a:bodyPr wrap="square">
            <a:spAutoFit/>
          </a:bodyPr>
          <a:lstStyle/>
          <a:p>
            <a:pPr algn="just">
              <a:lnSpc>
                <a:spcPct val="110000"/>
              </a:lnSpc>
            </a:pPr>
            <a:r>
              <a:rPr lang="en-US" sz="3600" dirty="0">
                <a:solidFill>
                  <a:schemeClr val="bg1"/>
                </a:solidFill>
                <a:latin typeface="UTM Duepuntozero" panose="02040603050506020204" pitchFamily="18" charset="0"/>
              </a:rPr>
              <a:t>1. </a:t>
            </a:r>
            <a:r>
              <a:rPr lang="en-US" sz="3600" dirty="0" err="1">
                <a:solidFill>
                  <a:schemeClr val="bg1"/>
                </a:solidFill>
                <a:latin typeface="UTM Duepuntozero" panose="02040603050506020204" pitchFamily="18" charset="0"/>
              </a:rPr>
              <a:t>Đọc</a:t>
            </a:r>
            <a:r>
              <a:rPr lang="en-US" sz="3600" dirty="0">
                <a:solidFill>
                  <a:schemeClr val="bg1"/>
                </a:solidFill>
                <a:latin typeface="UTM Duepuntozero" panose="02040603050506020204" pitchFamily="18" charset="0"/>
              </a:rPr>
              <a:t> </a:t>
            </a:r>
            <a:r>
              <a:rPr lang="en-US" sz="3600" dirty="0" err="1">
                <a:solidFill>
                  <a:schemeClr val="bg1"/>
                </a:solidFill>
                <a:latin typeface="UTM Duepuntozero" panose="02040603050506020204" pitchFamily="18" charset="0"/>
              </a:rPr>
              <a:t>đúng</a:t>
            </a:r>
            <a:r>
              <a:rPr lang="en-US" sz="3600" dirty="0">
                <a:solidFill>
                  <a:schemeClr val="bg1"/>
                </a:solidFill>
                <a:latin typeface="UTM Duepuntozero" panose="02040603050506020204" pitchFamily="18" charset="0"/>
              </a:rPr>
              <a:t>, to </a:t>
            </a:r>
            <a:r>
              <a:rPr lang="en-US" sz="3600" dirty="0" err="1">
                <a:solidFill>
                  <a:schemeClr val="bg1"/>
                </a:solidFill>
                <a:latin typeface="UTM Duepuntozero" panose="02040603050506020204" pitchFamily="18" charset="0"/>
              </a:rPr>
              <a:t>rõ</a:t>
            </a:r>
            <a:r>
              <a:rPr lang="en-US" sz="3600" dirty="0">
                <a:solidFill>
                  <a:schemeClr val="bg1"/>
                </a:solidFill>
                <a:latin typeface="UTM Duepuntozero" panose="02040603050506020204" pitchFamily="18" charset="0"/>
              </a:rPr>
              <a:t>.</a:t>
            </a:r>
          </a:p>
          <a:p>
            <a:pPr algn="just">
              <a:lnSpc>
                <a:spcPct val="110000"/>
              </a:lnSpc>
            </a:pPr>
            <a:r>
              <a:rPr lang="en-US" sz="3600" dirty="0">
                <a:solidFill>
                  <a:schemeClr val="bg1"/>
                </a:solidFill>
                <a:latin typeface="UTM Duepuntozero" panose="02040603050506020204" pitchFamily="18" charset="0"/>
              </a:rPr>
              <a:t>2. </a:t>
            </a:r>
            <a:r>
              <a:rPr lang="en-US" sz="3600" dirty="0" err="1">
                <a:solidFill>
                  <a:schemeClr val="bg1"/>
                </a:solidFill>
                <a:latin typeface="UTM Duepuntozero" panose="02040603050506020204" pitchFamily="18" charset="0"/>
              </a:rPr>
              <a:t>Đọc</a:t>
            </a:r>
            <a:r>
              <a:rPr lang="en-US" sz="3600" dirty="0">
                <a:solidFill>
                  <a:schemeClr val="bg1"/>
                </a:solidFill>
                <a:latin typeface="UTM Duepuntozero" panose="02040603050506020204" pitchFamily="18" charset="0"/>
              </a:rPr>
              <a:t> </a:t>
            </a:r>
            <a:r>
              <a:rPr lang="en-US" sz="3600" dirty="0" err="1">
                <a:solidFill>
                  <a:schemeClr val="bg1"/>
                </a:solidFill>
                <a:latin typeface="UTM Duepuntozero" panose="02040603050506020204" pitchFamily="18" charset="0"/>
              </a:rPr>
              <a:t>ngắt</a:t>
            </a:r>
            <a:r>
              <a:rPr lang="en-US" sz="3600" dirty="0">
                <a:solidFill>
                  <a:schemeClr val="bg1"/>
                </a:solidFill>
                <a:latin typeface="UTM Duepuntozero" panose="02040603050506020204" pitchFamily="18" charset="0"/>
              </a:rPr>
              <a:t>, </a:t>
            </a:r>
            <a:r>
              <a:rPr lang="en-US" sz="3600" dirty="0" err="1">
                <a:solidFill>
                  <a:schemeClr val="bg1"/>
                </a:solidFill>
                <a:latin typeface="UTM Duepuntozero" panose="02040603050506020204" pitchFamily="18" charset="0"/>
              </a:rPr>
              <a:t>nghỉ</a:t>
            </a:r>
            <a:r>
              <a:rPr lang="en-US" sz="3600" dirty="0">
                <a:solidFill>
                  <a:schemeClr val="bg1"/>
                </a:solidFill>
                <a:latin typeface="UTM Duepuntozero" panose="02040603050506020204" pitchFamily="18" charset="0"/>
              </a:rPr>
              <a:t> </a:t>
            </a:r>
            <a:r>
              <a:rPr lang="en-US" sz="3600" dirty="0" err="1">
                <a:solidFill>
                  <a:schemeClr val="bg1"/>
                </a:solidFill>
                <a:latin typeface="UTM Duepuntozero" panose="02040603050506020204" pitchFamily="18" charset="0"/>
              </a:rPr>
              <a:t>đúng</a:t>
            </a:r>
            <a:r>
              <a:rPr lang="en-US" sz="3600" dirty="0">
                <a:solidFill>
                  <a:schemeClr val="bg1"/>
                </a:solidFill>
                <a:latin typeface="UTM Duepuntozero" panose="02040603050506020204" pitchFamily="18" charset="0"/>
              </a:rPr>
              <a:t> </a:t>
            </a:r>
            <a:r>
              <a:rPr lang="en-US" sz="3600" dirty="0" err="1">
                <a:solidFill>
                  <a:schemeClr val="bg1"/>
                </a:solidFill>
                <a:latin typeface="UTM Duepuntozero" panose="02040603050506020204" pitchFamily="18" charset="0"/>
              </a:rPr>
              <a:t>chỗ</a:t>
            </a:r>
            <a:r>
              <a:rPr lang="en-US" sz="3600" dirty="0">
                <a:solidFill>
                  <a:schemeClr val="bg1"/>
                </a:solidFill>
                <a:latin typeface="UTM Duepuntozero" panose="02040603050506020204" pitchFamily="18" charset="0"/>
              </a:rPr>
              <a:t>.</a:t>
            </a:r>
          </a:p>
          <a:p>
            <a:pPr algn="just">
              <a:lnSpc>
                <a:spcPct val="110000"/>
              </a:lnSpc>
            </a:pPr>
            <a:r>
              <a:rPr lang="en-US" sz="3600" dirty="0">
                <a:solidFill>
                  <a:schemeClr val="bg1"/>
                </a:solidFill>
                <a:latin typeface="UTM Duepuntozero" panose="02040603050506020204" pitchFamily="18" charset="0"/>
              </a:rPr>
              <a:t>3. </a:t>
            </a:r>
            <a:r>
              <a:rPr lang="en-US" sz="3600" dirty="0" err="1">
                <a:solidFill>
                  <a:schemeClr val="bg1"/>
                </a:solidFill>
                <a:latin typeface="UTM Duepuntozero" panose="02040603050506020204" pitchFamily="18" charset="0"/>
              </a:rPr>
              <a:t>Trả</a:t>
            </a:r>
            <a:r>
              <a:rPr lang="en-US" sz="3600" dirty="0">
                <a:solidFill>
                  <a:schemeClr val="bg1"/>
                </a:solidFill>
                <a:latin typeface="UTM Duepuntozero" panose="02040603050506020204" pitchFamily="18" charset="0"/>
              </a:rPr>
              <a:t> </a:t>
            </a:r>
            <a:r>
              <a:rPr lang="en-US" sz="3600" dirty="0" err="1">
                <a:solidFill>
                  <a:schemeClr val="bg1"/>
                </a:solidFill>
                <a:latin typeface="UTM Duepuntozero" panose="02040603050506020204" pitchFamily="18" charset="0"/>
              </a:rPr>
              <a:t>lời</a:t>
            </a:r>
            <a:r>
              <a:rPr lang="en-US" sz="3600" dirty="0">
                <a:solidFill>
                  <a:schemeClr val="bg1"/>
                </a:solidFill>
                <a:latin typeface="UTM Duepuntozero" panose="02040603050506020204" pitchFamily="18" charset="0"/>
              </a:rPr>
              <a:t> </a:t>
            </a:r>
            <a:r>
              <a:rPr lang="en-US" sz="3600" dirty="0" err="1">
                <a:solidFill>
                  <a:schemeClr val="bg1"/>
                </a:solidFill>
                <a:latin typeface="UTM Duepuntozero" panose="02040603050506020204" pitchFamily="18" charset="0"/>
              </a:rPr>
              <a:t>đúng</a:t>
            </a:r>
            <a:r>
              <a:rPr lang="en-US" sz="3600" dirty="0">
                <a:solidFill>
                  <a:schemeClr val="bg1"/>
                </a:solidFill>
                <a:latin typeface="UTM Duepuntozero" panose="02040603050506020204" pitchFamily="18" charset="0"/>
              </a:rPr>
              <a:t> </a:t>
            </a:r>
            <a:r>
              <a:rPr lang="en-US" sz="3600" dirty="0" err="1">
                <a:solidFill>
                  <a:schemeClr val="bg1"/>
                </a:solidFill>
                <a:latin typeface="UTM Duepuntozero" panose="02040603050506020204" pitchFamily="18" charset="0"/>
              </a:rPr>
              <a:t>câu</a:t>
            </a:r>
            <a:r>
              <a:rPr lang="en-US" sz="3600" dirty="0">
                <a:solidFill>
                  <a:schemeClr val="bg1"/>
                </a:solidFill>
                <a:latin typeface="UTM Duepuntozero" panose="02040603050506020204" pitchFamily="18" charset="0"/>
              </a:rPr>
              <a:t> </a:t>
            </a:r>
            <a:r>
              <a:rPr lang="en-US" sz="3600" dirty="0" err="1">
                <a:solidFill>
                  <a:schemeClr val="bg1"/>
                </a:solidFill>
                <a:latin typeface="UTM Duepuntozero" panose="02040603050506020204" pitchFamily="18" charset="0"/>
              </a:rPr>
              <a:t>hỏi</a:t>
            </a:r>
            <a:r>
              <a:rPr lang="en-US" sz="3600" dirty="0">
                <a:solidFill>
                  <a:schemeClr val="bg1"/>
                </a:solidFill>
                <a:latin typeface="UTM Duepuntozero" panose="02040603050506020204" pitchFamily="18" charset="0"/>
              </a:rPr>
              <a:t>.</a:t>
            </a:r>
            <a:endParaRPr lang="en-US" sz="3600" dirty="0">
              <a:solidFill>
                <a:schemeClr val="bg1"/>
              </a:solidFill>
            </a:endParaRPr>
          </a:p>
        </p:txBody>
      </p:sp>
      <p:grpSp>
        <p:nvGrpSpPr>
          <p:cNvPr id="9" name="Group 8">
            <a:extLst>
              <a:ext uri="{FF2B5EF4-FFF2-40B4-BE49-F238E27FC236}">
                <a16:creationId xmlns:a16="http://schemas.microsoft.com/office/drawing/2014/main" id="{CE918D13-94D5-4683-0B24-FDC87990F4C8}"/>
              </a:ext>
            </a:extLst>
          </p:cNvPr>
          <p:cNvGrpSpPr/>
          <p:nvPr/>
        </p:nvGrpSpPr>
        <p:grpSpPr>
          <a:xfrm>
            <a:off x="5839638" y="1242876"/>
            <a:ext cx="1938169" cy="580781"/>
            <a:chOff x="2780184" y="2467083"/>
            <a:chExt cx="1938169" cy="580781"/>
          </a:xfrm>
        </p:grpSpPr>
        <p:pic>
          <p:nvPicPr>
            <p:cNvPr id="6" name="Picture 5">
              <a:extLst>
                <a:ext uri="{FF2B5EF4-FFF2-40B4-BE49-F238E27FC236}">
                  <a16:creationId xmlns:a16="http://schemas.microsoft.com/office/drawing/2014/main" id="{97A9E710-B852-0AD4-7177-0D31A1E769CC}"/>
                </a:ext>
              </a:extLst>
            </p:cNvPr>
            <p:cNvPicPr>
              <a:picLocks noChangeAspect="1"/>
            </p:cNvPicPr>
            <p:nvPr/>
          </p:nvPicPr>
          <p:blipFill>
            <a:blip r:embed="rId8"/>
            <a:stretch>
              <a:fillRect/>
            </a:stretch>
          </p:blipFill>
          <p:spPr>
            <a:xfrm>
              <a:off x="3461622" y="2467083"/>
              <a:ext cx="575293" cy="580781"/>
            </a:xfrm>
            <a:prstGeom prst="rect">
              <a:avLst/>
            </a:prstGeom>
          </p:spPr>
        </p:pic>
        <p:pic>
          <p:nvPicPr>
            <p:cNvPr id="7" name="Picture 6">
              <a:extLst>
                <a:ext uri="{FF2B5EF4-FFF2-40B4-BE49-F238E27FC236}">
                  <a16:creationId xmlns:a16="http://schemas.microsoft.com/office/drawing/2014/main" id="{D1505453-5DF7-34C6-AD51-C7FB5B03F982}"/>
                </a:ext>
              </a:extLst>
            </p:cNvPr>
            <p:cNvPicPr>
              <a:picLocks noChangeAspect="1"/>
            </p:cNvPicPr>
            <p:nvPr/>
          </p:nvPicPr>
          <p:blipFill>
            <a:blip r:embed="rId9"/>
            <a:stretch>
              <a:fillRect/>
            </a:stretch>
          </p:blipFill>
          <p:spPr>
            <a:xfrm>
              <a:off x="2780184" y="2467083"/>
              <a:ext cx="575293" cy="580781"/>
            </a:xfrm>
            <a:prstGeom prst="rect">
              <a:avLst/>
            </a:prstGeom>
          </p:spPr>
        </p:pic>
        <p:pic>
          <p:nvPicPr>
            <p:cNvPr id="8" name="Picture 7">
              <a:extLst>
                <a:ext uri="{FF2B5EF4-FFF2-40B4-BE49-F238E27FC236}">
                  <a16:creationId xmlns:a16="http://schemas.microsoft.com/office/drawing/2014/main" id="{C337E278-F4CA-805B-CE33-39117D060457}"/>
                </a:ext>
              </a:extLst>
            </p:cNvPr>
            <p:cNvPicPr>
              <a:picLocks noChangeAspect="1"/>
            </p:cNvPicPr>
            <p:nvPr/>
          </p:nvPicPr>
          <p:blipFill>
            <a:blip r:embed="rId10"/>
            <a:stretch>
              <a:fillRect/>
            </a:stretch>
          </p:blipFill>
          <p:spPr>
            <a:xfrm>
              <a:off x="4143060" y="2467083"/>
              <a:ext cx="575293" cy="580781"/>
            </a:xfrm>
            <a:prstGeom prst="rect">
              <a:avLst/>
            </a:prstGeom>
          </p:spPr>
        </p:pic>
      </p:grpSp>
      <p:grpSp>
        <p:nvGrpSpPr>
          <p:cNvPr id="10" name="Group 9">
            <a:extLst>
              <a:ext uri="{FF2B5EF4-FFF2-40B4-BE49-F238E27FC236}">
                <a16:creationId xmlns:a16="http://schemas.microsoft.com/office/drawing/2014/main" id="{BEE313E9-856F-DA4C-7989-50C9CE61B773}"/>
              </a:ext>
            </a:extLst>
          </p:cNvPr>
          <p:cNvGrpSpPr/>
          <p:nvPr/>
        </p:nvGrpSpPr>
        <p:grpSpPr>
          <a:xfrm>
            <a:off x="7152711" y="1847122"/>
            <a:ext cx="1938169" cy="580781"/>
            <a:chOff x="2780184" y="2467083"/>
            <a:chExt cx="1938169" cy="580781"/>
          </a:xfrm>
        </p:grpSpPr>
        <p:pic>
          <p:nvPicPr>
            <p:cNvPr id="11" name="Picture 10">
              <a:extLst>
                <a:ext uri="{FF2B5EF4-FFF2-40B4-BE49-F238E27FC236}">
                  <a16:creationId xmlns:a16="http://schemas.microsoft.com/office/drawing/2014/main" id="{B0C397D5-5F89-52A0-2694-3C7A783073B7}"/>
                </a:ext>
              </a:extLst>
            </p:cNvPr>
            <p:cNvPicPr>
              <a:picLocks noChangeAspect="1"/>
            </p:cNvPicPr>
            <p:nvPr/>
          </p:nvPicPr>
          <p:blipFill>
            <a:blip r:embed="rId8"/>
            <a:stretch>
              <a:fillRect/>
            </a:stretch>
          </p:blipFill>
          <p:spPr>
            <a:xfrm>
              <a:off x="3461622" y="2467083"/>
              <a:ext cx="575293" cy="580781"/>
            </a:xfrm>
            <a:prstGeom prst="rect">
              <a:avLst/>
            </a:prstGeom>
          </p:spPr>
        </p:pic>
        <p:pic>
          <p:nvPicPr>
            <p:cNvPr id="12" name="Picture 11">
              <a:extLst>
                <a:ext uri="{FF2B5EF4-FFF2-40B4-BE49-F238E27FC236}">
                  <a16:creationId xmlns:a16="http://schemas.microsoft.com/office/drawing/2014/main" id="{A6602E38-44DB-ACDC-B0D4-18C6CCF14DB1}"/>
                </a:ext>
              </a:extLst>
            </p:cNvPr>
            <p:cNvPicPr>
              <a:picLocks noChangeAspect="1"/>
            </p:cNvPicPr>
            <p:nvPr/>
          </p:nvPicPr>
          <p:blipFill>
            <a:blip r:embed="rId9"/>
            <a:stretch>
              <a:fillRect/>
            </a:stretch>
          </p:blipFill>
          <p:spPr>
            <a:xfrm>
              <a:off x="2780184" y="2467083"/>
              <a:ext cx="575293" cy="580781"/>
            </a:xfrm>
            <a:prstGeom prst="rect">
              <a:avLst/>
            </a:prstGeom>
          </p:spPr>
        </p:pic>
        <p:pic>
          <p:nvPicPr>
            <p:cNvPr id="13" name="Picture 12">
              <a:extLst>
                <a:ext uri="{FF2B5EF4-FFF2-40B4-BE49-F238E27FC236}">
                  <a16:creationId xmlns:a16="http://schemas.microsoft.com/office/drawing/2014/main" id="{EEB99859-CC34-B2B4-4E18-A7D5F87CA124}"/>
                </a:ext>
              </a:extLst>
            </p:cNvPr>
            <p:cNvPicPr>
              <a:picLocks noChangeAspect="1"/>
            </p:cNvPicPr>
            <p:nvPr/>
          </p:nvPicPr>
          <p:blipFill>
            <a:blip r:embed="rId10"/>
            <a:stretch>
              <a:fillRect/>
            </a:stretch>
          </p:blipFill>
          <p:spPr>
            <a:xfrm>
              <a:off x="4143060" y="2467083"/>
              <a:ext cx="575293" cy="580781"/>
            </a:xfrm>
            <a:prstGeom prst="rect">
              <a:avLst/>
            </a:prstGeom>
          </p:spPr>
        </p:pic>
      </p:grpSp>
      <p:grpSp>
        <p:nvGrpSpPr>
          <p:cNvPr id="14" name="Group 13">
            <a:extLst>
              <a:ext uri="{FF2B5EF4-FFF2-40B4-BE49-F238E27FC236}">
                <a16:creationId xmlns:a16="http://schemas.microsoft.com/office/drawing/2014/main" id="{D85B1161-2FDF-09CE-EB2E-3664EBC53E9E}"/>
              </a:ext>
            </a:extLst>
          </p:cNvPr>
          <p:cNvGrpSpPr/>
          <p:nvPr/>
        </p:nvGrpSpPr>
        <p:grpSpPr>
          <a:xfrm>
            <a:off x="6488565" y="2478429"/>
            <a:ext cx="1938169" cy="580781"/>
            <a:chOff x="2780184" y="2467083"/>
            <a:chExt cx="1938169" cy="580781"/>
          </a:xfrm>
        </p:grpSpPr>
        <p:pic>
          <p:nvPicPr>
            <p:cNvPr id="15" name="Picture 14">
              <a:extLst>
                <a:ext uri="{FF2B5EF4-FFF2-40B4-BE49-F238E27FC236}">
                  <a16:creationId xmlns:a16="http://schemas.microsoft.com/office/drawing/2014/main" id="{41D6B01F-ED8C-8C9B-8F99-D59A57053358}"/>
                </a:ext>
              </a:extLst>
            </p:cNvPr>
            <p:cNvPicPr>
              <a:picLocks noChangeAspect="1"/>
            </p:cNvPicPr>
            <p:nvPr/>
          </p:nvPicPr>
          <p:blipFill>
            <a:blip r:embed="rId8"/>
            <a:stretch>
              <a:fillRect/>
            </a:stretch>
          </p:blipFill>
          <p:spPr>
            <a:xfrm>
              <a:off x="3461622" y="2467083"/>
              <a:ext cx="575293" cy="580781"/>
            </a:xfrm>
            <a:prstGeom prst="rect">
              <a:avLst/>
            </a:prstGeom>
          </p:spPr>
        </p:pic>
        <p:pic>
          <p:nvPicPr>
            <p:cNvPr id="18" name="Picture 17">
              <a:extLst>
                <a:ext uri="{FF2B5EF4-FFF2-40B4-BE49-F238E27FC236}">
                  <a16:creationId xmlns:a16="http://schemas.microsoft.com/office/drawing/2014/main" id="{F9107B45-2FE2-723A-C205-2C9A6AECD310}"/>
                </a:ext>
              </a:extLst>
            </p:cNvPr>
            <p:cNvPicPr>
              <a:picLocks noChangeAspect="1"/>
            </p:cNvPicPr>
            <p:nvPr/>
          </p:nvPicPr>
          <p:blipFill>
            <a:blip r:embed="rId9"/>
            <a:stretch>
              <a:fillRect/>
            </a:stretch>
          </p:blipFill>
          <p:spPr>
            <a:xfrm>
              <a:off x="2780184" y="2467083"/>
              <a:ext cx="575293" cy="580781"/>
            </a:xfrm>
            <a:prstGeom prst="rect">
              <a:avLst/>
            </a:prstGeom>
          </p:spPr>
        </p:pic>
        <p:pic>
          <p:nvPicPr>
            <p:cNvPr id="19" name="Picture 18">
              <a:extLst>
                <a:ext uri="{FF2B5EF4-FFF2-40B4-BE49-F238E27FC236}">
                  <a16:creationId xmlns:a16="http://schemas.microsoft.com/office/drawing/2014/main" id="{F35EE31D-7041-5D64-A4DD-63EC2F1ACCF9}"/>
                </a:ext>
              </a:extLst>
            </p:cNvPr>
            <p:cNvPicPr>
              <a:picLocks noChangeAspect="1"/>
            </p:cNvPicPr>
            <p:nvPr/>
          </p:nvPicPr>
          <p:blipFill>
            <a:blip r:embed="rId10"/>
            <a:stretch>
              <a:fillRect/>
            </a:stretch>
          </p:blipFill>
          <p:spPr>
            <a:xfrm>
              <a:off x="4143060" y="2467083"/>
              <a:ext cx="575293" cy="580781"/>
            </a:xfrm>
            <a:prstGeom prst="rect">
              <a:avLst/>
            </a:prstGeom>
          </p:spPr>
        </p:pic>
      </p:grpSp>
    </p:spTree>
    <p:extLst>
      <p:ext uri="{BB962C8B-B14F-4D97-AF65-F5344CB8AC3E}">
        <p14:creationId xmlns:p14="http://schemas.microsoft.com/office/powerpoint/2010/main" val="309987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6" presetClass="entr" presetSubtype="32"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ircle(out)">
                                      <p:cBhvr>
                                        <p:cTn id="33" dur="500"/>
                                        <p:tgtEl>
                                          <p:spTgt spid="27"/>
                                        </p:tgtEl>
                                      </p:cBhvr>
                                    </p:animEffect>
                                  </p:childTnLst>
                                </p:cTn>
                              </p:par>
                              <p:par>
                                <p:cTn id="34" presetID="53" presetClass="entr" presetSubtype="16"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700" fill="hold"/>
                                        <p:tgtEl>
                                          <p:spTgt spid="2"/>
                                        </p:tgtEl>
                                        <p:attrNameLst>
                                          <p:attrName>ppt_w</p:attrName>
                                        </p:attrNameLst>
                                      </p:cBhvr>
                                      <p:tavLst>
                                        <p:tav tm="0">
                                          <p:val>
                                            <p:fltVal val="0"/>
                                          </p:val>
                                        </p:tav>
                                        <p:tav tm="100000">
                                          <p:val>
                                            <p:strVal val="#ppt_w"/>
                                          </p:val>
                                        </p:tav>
                                      </p:tavLst>
                                    </p:anim>
                                    <p:anim calcmode="lin" valueType="num">
                                      <p:cBhvr>
                                        <p:cTn id="37" dur="700" fill="hold"/>
                                        <p:tgtEl>
                                          <p:spTgt spid="2"/>
                                        </p:tgtEl>
                                        <p:attrNameLst>
                                          <p:attrName>ppt_h</p:attrName>
                                        </p:attrNameLst>
                                      </p:cBhvr>
                                      <p:tavLst>
                                        <p:tav tm="0">
                                          <p:val>
                                            <p:fltVal val="0"/>
                                          </p:val>
                                        </p:tav>
                                        <p:tav tm="100000">
                                          <p:val>
                                            <p:strVal val="#ppt_h"/>
                                          </p:val>
                                        </p:tav>
                                      </p:tavLst>
                                    </p:anim>
                                    <p:animEffect transition="in" filter="fade">
                                      <p:cBhvr>
                                        <p:cTn id="38" dur="700"/>
                                        <p:tgtEl>
                                          <p:spTgt spid="2"/>
                                        </p:tgtEl>
                                      </p:cBhvr>
                                    </p:animEffect>
                                  </p:childTnLst>
                                </p:cTn>
                              </p:par>
                            </p:childTnLst>
                          </p:cTn>
                        </p:par>
                        <p:par>
                          <p:cTn id="39" fill="hold">
                            <p:stCondLst>
                              <p:cond delay="12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0AF23-304C-7E66-665B-F4227D5EFF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6782" y="638195"/>
            <a:ext cx="5357996" cy="5177234"/>
          </a:xfrm>
          <a:prstGeom prst="rect">
            <a:avLst/>
          </a:prstGeom>
        </p:spPr>
      </p:pic>
      <p:pic>
        <p:nvPicPr>
          <p:cNvPr id="6" name="Picture 5">
            <a:hlinkClick r:id="rId7" action="ppaction://hlinksldjump"/>
          </p:cNvPr>
          <p:cNvPicPr>
            <a:picLocks noChangeAspect="1"/>
          </p:cNvPicPr>
          <p:nvPr/>
        </p:nvPicPr>
        <p:blipFill>
          <a:blip r:embed="rId8"/>
          <a:stretch>
            <a:fillRect/>
          </a:stretch>
        </p:blipFill>
        <p:spPr>
          <a:xfrm>
            <a:off x="8108296" y="3649550"/>
            <a:ext cx="3054361" cy="2493480"/>
          </a:xfrm>
          <a:prstGeom prst="rect">
            <a:avLst/>
          </a:prstGeom>
        </p:spPr>
      </p:pic>
      <p:pic>
        <p:nvPicPr>
          <p:cNvPr id="2" name="Picture 1">
            <a:hlinkClick r:id="rId9" action="ppaction://hlinksldjump"/>
          </p:cNvPr>
          <p:cNvPicPr>
            <a:picLocks noChangeAspect="1"/>
          </p:cNvPicPr>
          <p:nvPr/>
        </p:nvPicPr>
        <p:blipFill>
          <a:blip r:embed="rId10"/>
          <a:stretch>
            <a:fillRect/>
          </a:stretch>
        </p:blipFill>
        <p:spPr>
          <a:xfrm>
            <a:off x="5856782" y="1122479"/>
            <a:ext cx="3066554" cy="2554445"/>
          </a:xfrm>
          <a:prstGeom prst="rect">
            <a:avLst/>
          </a:prstGeom>
        </p:spPr>
      </p:pic>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hlinkClick r:id="rId11" action="ppaction://hlinksldjump"/>
          </p:cNvPr>
          <p:cNvPicPr>
            <a:picLocks noChangeAspect="1"/>
          </p:cNvPicPr>
          <p:nvPr/>
        </p:nvPicPr>
        <p:blipFill>
          <a:blip r:embed="rId12"/>
          <a:stretch>
            <a:fillRect/>
          </a:stretch>
        </p:blipFill>
        <p:spPr>
          <a:xfrm>
            <a:off x="8512856" y="1467382"/>
            <a:ext cx="3078747" cy="2530059"/>
          </a:xfrm>
          <a:prstGeom prst="rect">
            <a:avLst/>
          </a:prstGeom>
        </p:spPr>
      </p:pic>
      <p:pic>
        <p:nvPicPr>
          <p:cNvPr id="7" name="Picture 6">
            <a:hlinkClick r:id="rId13" action="ppaction://hlinksldjump"/>
          </p:cNvPr>
          <p:cNvPicPr>
            <a:picLocks noChangeAspect="1"/>
          </p:cNvPicPr>
          <p:nvPr/>
        </p:nvPicPr>
        <p:blipFill>
          <a:blip r:embed="rId14"/>
          <a:stretch>
            <a:fillRect/>
          </a:stretch>
        </p:blipFill>
        <p:spPr>
          <a:xfrm>
            <a:off x="5442542" y="3328407"/>
            <a:ext cx="3115326" cy="2462997"/>
          </a:xfrm>
          <a:prstGeom prst="rect">
            <a:avLst/>
          </a:prstGeom>
        </p:spPr>
      </p:pic>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781" y="-131783"/>
            <a:ext cx="609600" cy="609600"/>
          </a:xfrm>
          <a:prstGeom prst="rect">
            <a:avLst/>
          </a:prstGeom>
        </p:spPr>
      </p:pic>
      <p:pic>
        <p:nvPicPr>
          <p:cNvPr id="84" name="Picture 8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21"/>
          <a:stretch>
            <a:fillRect/>
          </a:stretch>
        </p:blipFill>
        <p:spPr>
          <a:xfrm>
            <a:off x="552351" y="2472829"/>
            <a:ext cx="4828450" cy="2438611"/>
          </a:xfrm>
          <a:prstGeom prst="rect">
            <a:avLst/>
          </a:prstGeom>
        </p:spPr>
      </p:pic>
      <p:pic>
        <p:nvPicPr>
          <p:cNvPr id="46" name="Picture 45"/>
          <p:cNvPicPr>
            <a:picLocks noChangeAspect="1"/>
          </p:cNvPicPr>
          <p:nvPr/>
        </p:nvPicPr>
        <p:blipFill>
          <a:blip r:embed="rId22"/>
          <a:stretch>
            <a:fillRect/>
          </a:stretch>
        </p:blipFill>
        <p:spPr>
          <a:xfrm>
            <a:off x="1371786" y="1437320"/>
            <a:ext cx="4072481" cy="1201016"/>
          </a:xfrm>
          <a:prstGeom prst="rect">
            <a:avLst/>
          </a:prstGeom>
        </p:spPr>
      </p:pic>
    </p:spTree>
    <p:extLst>
      <p:ext uri="{BB962C8B-B14F-4D97-AF65-F5344CB8AC3E}">
        <p14:creationId xmlns:p14="http://schemas.microsoft.com/office/powerpoint/2010/main" val="1019038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withEffect">
                                  <p:stCondLst>
                                    <p:cond delay="0"/>
                                  </p:stCondLst>
                                  <p:childTnLst>
                                    <p:set>
                                      <p:cBhvr>
                                        <p:cTn id="49"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withEffect">
                                  <p:stCondLst>
                                    <p:cond delay="0"/>
                                  </p:stCondLst>
                                  <p:childTnLst>
                                    <p:set>
                                      <p:cBhvr>
                                        <p:cTn id="54"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withEffect">
                                  <p:stCondLst>
                                    <p:cond delay="0"/>
                                  </p:stCondLst>
                                  <p:childTnLst>
                                    <p:set>
                                      <p:cBhvr>
                                        <p:cTn id="5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withEffect">
                                  <p:stCondLst>
                                    <p:cond delay="0"/>
                                  </p:stCondLst>
                                  <p:childTnLst>
                                    <p:set>
                                      <p:cBhvr>
                                        <p:cTn id="6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6"/>
                  </p:tgtEl>
                </p:cond>
              </p:nextCondLst>
            </p:seq>
            <p:audio>
              <p:cMediaNode vol="80000">
                <p:cTn id="65" fill="hold" display="0">
                  <p:stCondLst>
                    <p:cond delay="indefinite"/>
                  </p:stCondLst>
                  <p:endCondLst>
                    <p:cond evt="onStopAudio" delay="0">
                      <p:tgtEl>
                        <p:sldTgt/>
                      </p:tgtEl>
                    </p:cond>
                  </p:endCondLst>
                </p:cTn>
                <p:tgtEl>
                  <p:spTgt spid="83"/>
                </p:tgtEl>
              </p:cMediaNode>
            </p:audio>
          </p:childTnLst>
        </p:cTn>
      </p:par>
    </p:tnLst>
    <p:bldLst>
      <p:bldP spid="76" grpId="0" animBg="1"/>
      <p:bldP spid="77" grpId="0" animBg="1"/>
      <p:bldP spid="78" grpId="0" animBg="1"/>
      <p:bldP spid="79" grpId="0" animBg="1"/>
      <p:bldP spid="80" grpId="0" animBg="1"/>
      <p:bldP spid="81" grpId="0" animBg="1"/>
      <p:bldP spid="8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4"/>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1369</TotalTime>
  <Words>398</Words>
  <Application>Microsoft Office PowerPoint</Application>
  <PresentationFormat>Widescreen</PresentationFormat>
  <Paragraphs>46</Paragraphs>
  <Slides>19</Slides>
  <Notes>16</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等线</vt:lpstr>
      <vt:lpstr>等线 Light</vt:lpstr>
      <vt:lpstr>Arial</vt:lpstr>
      <vt:lpstr>Calibri</vt:lpstr>
      <vt:lpstr>iCiel Cadena</vt:lpstr>
      <vt:lpstr>iCiel Pony</vt:lpstr>
      <vt:lpstr>SVN-Poky's</vt:lpstr>
      <vt:lpstr>UTM Duepuntozero</vt:lpstr>
      <vt:lpstr>UTM Edwardian</vt:lpstr>
      <vt:lpstr>UTM Showcard</vt:lpstr>
      <vt:lpstr>UVN Banh Mi</vt:lpstr>
      <vt:lpstr>Office 主题​​</vt:lpstr>
      <vt:lpstr>Office Theme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4</dc:title>
  <dc:subject>9Slide.vn</dc:subject>
  <dc:creator>huong</dc:creator>
  <dc:description>9Slide.vn</dc:description>
  <cp:lastModifiedBy>Hương</cp:lastModifiedBy>
  <cp:revision>78</cp:revision>
  <dcterms:created xsi:type="dcterms:W3CDTF">2019-03-03T07:45:26Z</dcterms:created>
  <dcterms:modified xsi:type="dcterms:W3CDTF">2023-12-18T14:12:41Z</dcterms:modified>
  <cp:category>9Slide.vn</cp:category>
</cp:coreProperties>
</file>