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sldIdLst>
    <p:sldId id="288" r:id="rId2"/>
    <p:sldId id="495" r:id="rId3"/>
    <p:sldId id="446" r:id="rId4"/>
    <p:sldId id="260" r:id="rId5"/>
    <p:sldId id="261" r:id="rId6"/>
    <p:sldId id="264" r:id="rId7"/>
    <p:sldId id="397" r:id="rId8"/>
    <p:sldId id="265" r:id="rId9"/>
    <p:sldId id="398" r:id="rId10"/>
    <p:sldId id="267" r:id="rId11"/>
    <p:sldId id="399" r:id="rId12"/>
    <p:sldId id="269" r:id="rId13"/>
    <p:sldId id="272" r:id="rId14"/>
    <p:sldId id="492" r:id="rId15"/>
    <p:sldId id="494" r:id="rId16"/>
    <p:sldId id="302" r:id="rId17"/>
    <p:sldId id="306" r:id="rId18"/>
    <p:sldId id="279" r:id="rId19"/>
    <p:sldId id="280" r:id="rId20"/>
    <p:sldId id="278" r:id="rId21"/>
    <p:sldId id="463" r:id="rId22"/>
    <p:sldId id="282" r:id="rId23"/>
    <p:sldId id="283" r:id="rId24"/>
    <p:sldId id="286" r:id="rId25"/>
    <p:sldId id="287" r:id="rId26"/>
    <p:sldId id="462" r:id="rId27"/>
    <p:sldId id="259" r:id="rId28"/>
    <p:sldId id="276" r:id="rId29"/>
    <p:sldId id="474" r:id="rId30"/>
    <p:sldId id="420" r:id="rId31"/>
    <p:sldId id="414" r:id="rId32"/>
    <p:sldId id="475" r:id="rId33"/>
    <p:sldId id="465" r:id="rId34"/>
    <p:sldId id="480" r:id="rId35"/>
    <p:sldId id="487" r:id="rId36"/>
    <p:sldId id="484" r:id="rId37"/>
    <p:sldId id="485" r:id="rId38"/>
    <p:sldId id="274" r:id="rId39"/>
    <p:sldId id="2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0F0"/>
    <a:srgbClr val="CCFFFF"/>
    <a:srgbClr val="FFD1DE"/>
    <a:srgbClr val="FFFF99"/>
    <a:srgbClr val="FFF5EE"/>
    <a:srgbClr val="1D191A"/>
    <a:srgbClr val="2485A5"/>
    <a:srgbClr val="FFFFFF"/>
    <a:srgbClr val="F3A9C2"/>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94660"/>
  </p:normalViewPr>
  <p:slideViewPr>
    <p:cSldViewPr snapToGrid="0">
      <p:cViewPr varScale="1">
        <p:scale>
          <a:sx n="85" d="100"/>
          <a:sy n="85" d="100"/>
        </p:scale>
        <p:origin x="660" y="84"/>
      </p:cViewPr>
      <p:guideLst/>
    </p:cSldViewPr>
  </p:slideViewPr>
  <p:notesTextViewPr>
    <p:cViewPr>
      <p:scale>
        <a:sx n="1" d="1"/>
        <a:sy n="1" d="1"/>
      </p:scale>
      <p:origin x="0" y="0"/>
    </p:cViewPr>
  </p:notesTextViewPr>
  <p:notesViewPr>
    <p:cSldViewPr snapToGrid="0">
      <p:cViewPr varScale="1">
        <p:scale>
          <a:sx n="57" d="100"/>
          <a:sy n="57" d="100"/>
        </p:scale>
        <p:origin x="3336"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60E8968-0AD4-4A98-931E-E8D0A08F7B57}" type="slidenum">
              <a:rPr lang="en-US" smtClean="0"/>
              <a:t>20</a:t>
            </a:fld>
            <a:endParaRPr lang="en-US"/>
          </a:p>
        </p:txBody>
      </p:sp>
    </p:spTree>
    <p:extLst>
      <p:ext uri="{BB962C8B-B14F-4D97-AF65-F5344CB8AC3E}">
        <p14:creationId xmlns:p14="http://schemas.microsoft.com/office/powerpoint/2010/main" val="108284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72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62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796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39964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36FA-C762-7C97-1419-216954B38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C81670-5F8A-FA88-EA49-397B7509F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F90BC7-6CB6-A089-6C0A-B48689EEAED3}"/>
              </a:ext>
            </a:extLst>
          </p:cNvPr>
          <p:cNvSpPr>
            <a:spLocks noGrp="1"/>
          </p:cNvSpPr>
          <p:nvPr>
            <p:ph type="dt" sz="half" idx="10"/>
          </p:nvPr>
        </p:nvSpPr>
        <p:spPr/>
        <p:txBody>
          <a:bodyPr/>
          <a:lstStyle/>
          <a:p>
            <a:fld id="{4CAD797A-EF03-4D80-9CC0-27A05E302EEC}" type="datetimeFigureOut">
              <a:rPr lang="en-US" smtClean="0"/>
              <a:t>11/24/2023</a:t>
            </a:fld>
            <a:endParaRPr lang="en-US"/>
          </a:p>
        </p:txBody>
      </p:sp>
      <p:sp>
        <p:nvSpPr>
          <p:cNvPr id="5" name="Footer Placeholder 4">
            <a:extLst>
              <a:ext uri="{FF2B5EF4-FFF2-40B4-BE49-F238E27FC236}">
                <a16:creationId xmlns:a16="http://schemas.microsoft.com/office/drawing/2014/main" id="{3EE4837E-4361-13CB-9EC9-456400DAF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34D92-0822-2167-AE14-6C19BC62B82B}"/>
              </a:ext>
            </a:extLst>
          </p:cNvPr>
          <p:cNvSpPr>
            <a:spLocks noGrp="1"/>
          </p:cNvSpPr>
          <p:nvPr>
            <p:ph type="sldNum" sz="quarter" idx="12"/>
          </p:nvPr>
        </p:nvSpPr>
        <p:spPr/>
        <p:txBody>
          <a:bodyPr/>
          <a:lstStyle/>
          <a:p>
            <a:fld id="{B34D14B2-EDC5-4A87-88D3-63076544EB5F}" type="slidenum">
              <a:rPr lang="en-US" smtClean="0"/>
              <a:t>‹#›</a:t>
            </a:fld>
            <a:endParaRPr lang="en-US"/>
          </a:p>
        </p:txBody>
      </p:sp>
    </p:spTree>
    <p:extLst>
      <p:ext uri="{BB962C8B-B14F-4D97-AF65-F5344CB8AC3E}">
        <p14:creationId xmlns:p14="http://schemas.microsoft.com/office/powerpoint/2010/main" val="66911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9236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29436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39845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28914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00034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50000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8157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11/24/2023</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51595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9436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7.wdp"/></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8.wdp"/><Relationship Id="rId5" Type="http://schemas.microsoft.com/office/2007/relationships/hdphoto" Target="../media/hdphoto4.wdp"/><Relationship Id="rId1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2.png"/><Relationship Id="rId17" Type="http://schemas.microsoft.com/office/2007/relationships/hdphoto" Target="../media/hdphoto8.wdp"/><Relationship Id="rId2" Type="http://schemas.openxmlformats.org/officeDocument/2006/relationships/audio" Target="../media/audio1.wav"/><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25.png"/><Relationship Id="rId12" Type="http://schemas.microsoft.com/office/2007/relationships/hdphoto" Target="../media/hdphoto9.wdp"/><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38.png"/><Relationship Id="rId1" Type="http://schemas.microsoft.com/office/2007/relationships/media" Target="../media/media1.mp3"/><Relationship Id="rId6" Type="http://schemas.microsoft.com/office/2007/relationships/hdphoto" Target="../media/hdphoto4.wdp"/><Relationship Id="rId11" Type="http://schemas.openxmlformats.org/officeDocument/2006/relationships/image" Target="../media/image36.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png"/><Relationship Id="rId10" Type="http://schemas.microsoft.com/office/2007/relationships/hdphoto" Target="../media/hdphoto9.wdp"/><Relationship Id="rId4" Type="http://schemas.microsoft.com/office/2007/relationships/hdphoto" Target="../media/hdphoto4.wdp"/><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1.wdp"/><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0.wdp"/><Relationship Id="rId5" Type="http://schemas.openxmlformats.org/officeDocument/2006/relationships/image" Target="../media/image56.png"/><Relationship Id="rId10" Type="http://schemas.openxmlformats.org/officeDocument/2006/relationships/image" Target="../media/image54.png"/><Relationship Id="rId4" Type="http://schemas.openxmlformats.org/officeDocument/2006/relationships/image" Target="../media/image43.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7ED81F-4F82-B49F-56A6-23D7FA796C2D}"/>
              </a:ext>
            </a:extLst>
          </p:cNvPr>
          <p:cNvSpPr txBox="1"/>
          <p:nvPr/>
        </p:nvSpPr>
        <p:spPr>
          <a:xfrm>
            <a:off x="2159244" y="2495826"/>
            <a:ext cx="317907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sng" strike="noStrike" kern="1200" cap="none" spc="0" normalizeH="0" baseline="0" noProof="0">
                <a:ln w="38100">
                  <a:solidFill>
                    <a:prstClr val="white"/>
                  </a:solidFill>
                </a:ln>
                <a:solidFill>
                  <a:prstClr val="black"/>
                </a:solidFill>
                <a:effectLst>
                  <a:outerShdw blurRad="38100" dist="38100" dir="2700000" algn="tl">
                    <a:srgbClr val="000000">
                      <a:alpha val="43137"/>
                    </a:srgbClr>
                  </a:outerShdw>
                </a:effectLst>
                <a:uLnTx/>
                <a:uFillTx/>
                <a:latin typeface="iCiel Pony" panose="02000000000000000000" pitchFamily="2" charset="0"/>
                <a:ea typeface="+mn-ea"/>
                <a:cs typeface="+mn-cs"/>
              </a:rPr>
              <a:t>Chủ đề:</a:t>
            </a:r>
            <a:endParaRPr kumimoji="0" lang="en-US" sz="6600" b="1" i="0" u="sng" strike="noStrike" kern="1200" cap="none" spc="0" normalizeH="0" baseline="0" noProof="0" dirty="0">
              <a:ln w="38100">
                <a:solidFill>
                  <a:prstClr val="white"/>
                </a:solidFill>
              </a:ln>
              <a:solidFill>
                <a:prstClr val="black"/>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grpSp>
        <p:nvGrpSpPr>
          <p:cNvPr id="11" name="Group 10">
            <a:extLst>
              <a:ext uri="{FF2B5EF4-FFF2-40B4-BE49-F238E27FC236}">
                <a16:creationId xmlns:a16="http://schemas.microsoft.com/office/drawing/2014/main" id="{A5AE6DDD-7078-DB15-36CB-A230D44682D0}"/>
              </a:ext>
            </a:extLst>
          </p:cNvPr>
          <p:cNvGrpSpPr/>
          <p:nvPr/>
        </p:nvGrpSpPr>
        <p:grpSpPr>
          <a:xfrm>
            <a:off x="3386411" y="-34564"/>
            <a:ext cx="5416925" cy="2409464"/>
            <a:chOff x="3718521" y="453356"/>
            <a:chExt cx="3627734" cy="2193758"/>
          </a:xfrm>
        </p:grpSpPr>
        <p:pic>
          <p:nvPicPr>
            <p:cNvPr id="12" name="图片 38">
              <a:extLst>
                <a:ext uri="{FF2B5EF4-FFF2-40B4-BE49-F238E27FC236}">
                  <a16:creationId xmlns:a16="http://schemas.microsoft.com/office/drawing/2014/main" id="{81EEA8B0-C40F-B8AA-694C-FAFED7A123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3" name="Rectangle 12">
              <a:extLst>
                <a:ext uri="{FF2B5EF4-FFF2-40B4-BE49-F238E27FC236}">
                  <a16:creationId xmlns:a16="http://schemas.microsoft.com/office/drawing/2014/main" id="{34DC964C-3483-DBC9-4811-73D94F8FDD8E}"/>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38100">
                    <a:noFill/>
                  </a:ln>
                  <a:solidFill>
                    <a:prstClr val="black"/>
                  </a:solidFill>
                  <a:effectLst>
                    <a:outerShdw blurRad="38100" dist="19050" dir="2700000" algn="tl" rotWithShape="0">
                      <a:prstClr val="black">
                        <a:alpha val="40000"/>
                      </a:prstClr>
                    </a:outerShdw>
                  </a:effectLst>
                  <a:uLnTx/>
                  <a:uFillTx/>
                  <a:latin typeface="iCiel Pequena" pitchFamily="50" charset="0"/>
                  <a:ea typeface="+mn-ea"/>
                  <a:cs typeface="+mn-cs"/>
                </a:rPr>
                <a:t>Đạo đức</a:t>
              </a:r>
              <a:endParaRPr kumimoji="0" lang="en-US" sz="5400" b="0" i="0" u="none" strike="noStrike" kern="1200" cap="none" spc="0" normalizeH="0" baseline="0" noProof="0" dirty="0">
                <a:ln w="38100">
                  <a:noFill/>
                </a:ln>
                <a:solidFill>
                  <a:prstClr val="black"/>
                </a:solidFill>
                <a:effectLst>
                  <a:outerShdw blurRad="38100" dist="19050" dir="2700000" algn="tl" rotWithShape="0">
                    <a:prstClr val="black">
                      <a:alpha val="40000"/>
                    </a:prstClr>
                  </a:outerShdw>
                </a:effectLst>
                <a:uLnTx/>
                <a:uFillTx/>
                <a:latin typeface="iCiel Pequena" pitchFamily="50" charset="0"/>
                <a:ea typeface="+mn-ea"/>
                <a:cs typeface="+mn-cs"/>
              </a:endParaRPr>
            </a:p>
          </p:txBody>
        </p:sp>
      </p:grpSp>
      <p:grpSp>
        <p:nvGrpSpPr>
          <p:cNvPr id="15" name="Group 14">
            <a:extLst>
              <a:ext uri="{FF2B5EF4-FFF2-40B4-BE49-F238E27FC236}">
                <a16:creationId xmlns:a16="http://schemas.microsoft.com/office/drawing/2014/main" id="{C5D9E724-0E39-D4EB-C33F-E154573BD193}"/>
              </a:ext>
            </a:extLst>
          </p:cNvPr>
          <p:cNvGrpSpPr/>
          <p:nvPr/>
        </p:nvGrpSpPr>
        <p:grpSpPr>
          <a:xfrm>
            <a:off x="1207894" y="3806073"/>
            <a:ext cx="9857899" cy="2328139"/>
            <a:chOff x="-249604" y="2727139"/>
            <a:chExt cx="8581744" cy="2328139"/>
          </a:xfrm>
        </p:grpSpPr>
        <p:sp>
          <p:nvSpPr>
            <p:cNvPr id="16" name="TextBox 15">
              <a:extLst>
                <a:ext uri="{FF2B5EF4-FFF2-40B4-BE49-F238E27FC236}">
                  <a16:creationId xmlns:a16="http://schemas.microsoft.com/office/drawing/2014/main" id="{A0A6CF53-F0E1-64DD-3E7A-30187FA873B6}"/>
                </a:ext>
              </a:extLst>
            </p:cNvPr>
            <p:cNvSpPr txBox="1"/>
            <p:nvPr/>
          </p:nvSpPr>
          <p:spPr>
            <a:xfrm>
              <a:off x="-249604" y="2727139"/>
              <a:ext cx="84911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w="228600">
                    <a:solidFill>
                      <a:prstClr val="white"/>
                    </a:solidFill>
                  </a:ln>
                  <a:solidFill>
                    <a:prstClr val="black"/>
                  </a:solidFill>
                  <a:effectLst/>
                  <a:uLnTx/>
                  <a:uFillTx/>
                  <a:latin typeface="SVN-Hole Hearted" panose="020B0A06020104020203" pitchFamily="34" charset="0"/>
                  <a:ea typeface="+mn-ea"/>
                  <a:cs typeface="+mn-cs"/>
                </a:rPr>
                <a:t>Thiết lập và duy trì quan hệ bạn bè</a:t>
              </a:r>
            </a:p>
          </p:txBody>
        </p:sp>
        <p:sp>
          <p:nvSpPr>
            <p:cNvPr id="17" name="TextBox 16">
              <a:extLst>
                <a:ext uri="{FF2B5EF4-FFF2-40B4-BE49-F238E27FC236}">
                  <a16:creationId xmlns:a16="http://schemas.microsoft.com/office/drawing/2014/main" id="{18092A0E-2D9B-0873-8C21-18669F7AFB1B}"/>
                </a:ext>
              </a:extLst>
            </p:cNvPr>
            <p:cNvSpPr txBox="1"/>
            <p:nvPr/>
          </p:nvSpPr>
          <p:spPr>
            <a:xfrm>
              <a:off x="-159006" y="2746954"/>
              <a:ext cx="84911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28575">
                    <a:solidFill>
                      <a:prstClr val="black"/>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Thiết lập và duy trì quan hệ bạn bè</a:t>
              </a:r>
              <a:endParaRPr kumimoji="0" lang="en-US" sz="7200" b="0" i="0" u="none" strike="noStrike" kern="1200" cap="none" spc="0" normalizeH="0" baseline="0" noProof="0">
                <a:ln w="28575">
                  <a:solidFill>
                    <a:prstClr val="black"/>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endParaRPr>
            </a:p>
          </p:txBody>
        </p:sp>
      </p:grpSp>
    </p:spTree>
    <p:extLst>
      <p:ext uri="{BB962C8B-B14F-4D97-AF65-F5344CB8AC3E}">
        <p14:creationId xmlns:p14="http://schemas.microsoft.com/office/powerpoint/2010/main" val="42867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3" name="Hình chữ nhật: Góc Tròn 12">
            <a:extLst>
              <a:ext uri="{FF2B5EF4-FFF2-40B4-BE49-F238E27FC236}">
                <a16:creationId xmlns:a16="http://schemas.microsoft.com/office/drawing/2014/main" id="{2F1B4DB4-6372-441C-FB58-74295670E38A}"/>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endParaRPr lang="en-US" sz="3500" dirty="0">
              <a:solidFill>
                <a:srgbClr val="C71A2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30927FFD-40B6-FB7C-3665-E3F433ADC7D4}"/>
              </a:ext>
            </a:extLst>
          </p:cNvPr>
          <p:cNvSpPr txBox="1"/>
          <p:nvPr/>
        </p:nvSpPr>
        <p:spPr>
          <a:xfrm>
            <a:off x="666714" y="765570"/>
            <a:ext cx="10983419" cy="723275"/>
          </a:xfrm>
          <a:prstGeom prst="rect">
            <a:avLst/>
          </a:prstGeom>
          <a:noFill/>
        </p:spPr>
        <p:txBody>
          <a:bodyPr wrap="square" rtlCol="0">
            <a:spAutoFit/>
          </a:bodyPr>
          <a:lstStyle/>
          <a:p>
            <a:pPr algn="ctr"/>
            <a:r>
              <a:rPr lang="en-US" sz="4100" b="1" dirty="0">
                <a:ln w="0"/>
                <a:solidFill>
                  <a:srgbClr val="C71A29"/>
                </a:solidFill>
                <a:ea typeface="LNTH-LuoLuoNotangYuanTi 1" pitchFamily="2" charset="-128"/>
                <a:cs typeface="LNTH-LuoLuoNotangYuanTi 1" pitchFamily="2" charset="-128"/>
              </a:rPr>
              <a:t>Em có </a:t>
            </a:r>
            <a:r>
              <a:rPr lang="en-US" sz="4100" b="1" dirty="0" err="1">
                <a:ln w="0"/>
                <a:solidFill>
                  <a:srgbClr val="C71A29"/>
                </a:solidFill>
                <a:ea typeface="LNTH-LuoLuoNotangYuanTi 1" pitchFamily="2" charset="-128"/>
                <a:cs typeface="LNTH-LuoLuoNotangYuanTi 1" pitchFamily="2" charset="-128"/>
              </a:rPr>
              <a:t>đồng</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tình</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với</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việc</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làm</a:t>
            </a:r>
            <a:r>
              <a:rPr lang="en-US" sz="4100" b="1" dirty="0">
                <a:ln w="0"/>
                <a:solidFill>
                  <a:srgbClr val="C71A29"/>
                </a:solidFill>
                <a:ea typeface="LNTH-LuoLuoNotangYuanTi 1" pitchFamily="2" charset="-128"/>
                <a:cs typeface="LNTH-LuoLuoNotangYuanTi 1" pitchFamily="2" charset="-128"/>
              </a:rPr>
              <a:t> </a:t>
            </a:r>
            <a:r>
              <a:rPr lang="vi-VN" sz="4100" b="1" dirty="0">
                <a:ln w="0"/>
                <a:solidFill>
                  <a:srgbClr val="C71A29"/>
                </a:solidFill>
                <a:ea typeface="LNTH-LuoLuoNotangYuanTi 1" pitchFamily="2" charset="-128"/>
                <a:cs typeface="LNTH-LuoLuoNotangYuanTi 1" pitchFamily="2" charset="-128"/>
              </a:rPr>
              <a:t>này </a:t>
            </a:r>
            <a:r>
              <a:rPr lang="en-US" sz="4100" b="1" dirty="0" err="1">
                <a:ln w="0"/>
                <a:solidFill>
                  <a:srgbClr val="C71A29"/>
                </a:solidFill>
                <a:ea typeface="LNTH-LuoLuoNotangYuanTi 1" pitchFamily="2" charset="-128"/>
                <a:cs typeface="LNTH-LuoLuoNotangYuanTi 1" pitchFamily="2" charset="-128"/>
              </a:rPr>
              <a:t>không</a:t>
            </a:r>
            <a:r>
              <a:rPr lang="en-US" sz="4100" b="1" dirty="0">
                <a:ln w="0"/>
                <a:solidFill>
                  <a:srgbClr val="C71A29"/>
                </a:solidFill>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D8B3369E-49AA-1D46-F2B0-FDCD0E1ED111}"/>
              </a:ext>
            </a:extLst>
          </p:cNvPr>
          <p:cNvGrpSpPr/>
          <p:nvPr/>
        </p:nvGrpSpPr>
        <p:grpSpPr>
          <a:xfrm>
            <a:off x="1310314" y="1943326"/>
            <a:ext cx="5175125" cy="3526872"/>
            <a:chOff x="380632" y="-116289"/>
            <a:chExt cx="5175125" cy="3526872"/>
          </a:xfrm>
        </p:grpSpPr>
        <p:sp>
          <p:nvSpPr>
            <p:cNvPr id="14" name="Hình chữ nhật: Góc Tròn 15">
              <a:extLst>
                <a:ext uri="{FF2B5EF4-FFF2-40B4-BE49-F238E27FC236}">
                  <a16:creationId xmlns:a16="http://schemas.microsoft.com/office/drawing/2014/main" id="{61A8CDF2-9ECB-3226-6BCC-3EBC32071CD5}"/>
                </a:ext>
              </a:extLst>
            </p:cNvPr>
            <p:cNvSpPr/>
            <p:nvPr/>
          </p:nvSpPr>
          <p:spPr>
            <a:xfrm>
              <a:off x="380632" y="633968"/>
              <a:ext cx="5175125" cy="2776615"/>
            </a:xfrm>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75125" h="2776615" fill="none" extrusionOk="0">
                  <a:moveTo>
                    <a:pt x="0" y="462778"/>
                  </a:moveTo>
                  <a:cubicBezTo>
                    <a:pt x="-59217" y="208464"/>
                    <a:pt x="249951" y="69056"/>
                    <a:pt x="413176" y="0"/>
                  </a:cubicBezTo>
                  <a:cubicBezTo>
                    <a:pt x="587683" y="43447"/>
                    <a:pt x="719341" y="9670"/>
                    <a:pt x="848053" y="0"/>
                  </a:cubicBezTo>
                  <a:cubicBezTo>
                    <a:pt x="941316" y="6520"/>
                    <a:pt x="1007129" y="19386"/>
                    <a:pt x="1152467" y="0"/>
                  </a:cubicBezTo>
                  <a:cubicBezTo>
                    <a:pt x="1255426" y="8667"/>
                    <a:pt x="1368354" y="-26829"/>
                    <a:pt x="1500369" y="0"/>
                  </a:cubicBezTo>
                  <a:cubicBezTo>
                    <a:pt x="1621167" y="29863"/>
                    <a:pt x="1706300" y="-17189"/>
                    <a:pt x="1804783" y="0"/>
                  </a:cubicBezTo>
                  <a:cubicBezTo>
                    <a:pt x="1901030" y="-26043"/>
                    <a:pt x="2118451" y="22986"/>
                    <a:pt x="2283148" y="0"/>
                  </a:cubicBezTo>
                  <a:cubicBezTo>
                    <a:pt x="2484830" y="-58349"/>
                    <a:pt x="2626840" y="-10459"/>
                    <a:pt x="2805001" y="0"/>
                  </a:cubicBezTo>
                  <a:cubicBezTo>
                    <a:pt x="2973409" y="26094"/>
                    <a:pt x="3015584" y="-14173"/>
                    <a:pt x="3109415" y="0"/>
                  </a:cubicBezTo>
                  <a:cubicBezTo>
                    <a:pt x="3191880" y="49466"/>
                    <a:pt x="3342944" y="-30550"/>
                    <a:pt x="3457316" y="0"/>
                  </a:cubicBezTo>
                  <a:cubicBezTo>
                    <a:pt x="3611159" y="4047"/>
                    <a:pt x="3791731" y="64507"/>
                    <a:pt x="3935681" y="0"/>
                  </a:cubicBezTo>
                  <a:cubicBezTo>
                    <a:pt x="4101495" y="-8618"/>
                    <a:pt x="4224895" y="24362"/>
                    <a:pt x="4327071" y="0"/>
                  </a:cubicBezTo>
                  <a:cubicBezTo>
                    <a:pt x="4485576" y="-3989"/>
                    <a:pt x="4574557" y="-31231"/>
                    <a:pt x="4761948" y="0"/>
                  </a:cubicBezTo>
                  <a:cubicBezTo>
                    <a:pt x="5036349" y="-20086"/>
                    <a:pt x="5211287" y="105443"/>
                    <a:pt x="5175125" y="462778"/>
                  </a:cubicBezTo>
                  <a:cubicBezTo>
                    <a:pt x="5187139" y="650773"/>
                    <a:pt x="5173948" y="772729"/>
                    <a:pt x="5175125" y="962564"/>
                  </a:cubicBezTo>
                  <a:cubicBezTo>
                    <a:pt x="5155212" y="1177028"/>
                    <a:pt x="5169492" y="1215889"/>
                    <a:pt x="5175125" y="1369796"/>
                  </a:cubicBezTo>
                  <a:cubicBezTo>
                    <a:pt x="5183961" y="1476057"/>
                    <a:pt x="5177226" y="1639816"/>
                    <a:pt x="5175125" y="1777029"/>
                  </a:cubicBezTo>
                  <a:cubicBezTo>
                    <a:pt x="5153873" y="1926229"/>
                    <a:pt x="5174507" y="2231860"/>
                    <a:pt x="5175125" y="2313836"/>
                  </a:cubicBezTo>
                  <a:cubicBezTo>
                    <a:pt x="5124633" y="2549000"/>
                    <a:pt x="4938478" y="2720091"/>
                    <a:pt x="4761948" y="2776615"/>
                  </a:cubicBezTo>
                  <a:cubicBezTo>
                    <a:pt x="4686071" y="2765888"/>
                    <a:pt x="4534902" y="2783522"/>
                    <a:pt x="4414046" y="2776615"/>
                  </a:cubicBezTo>
                  <a:cubicBezTo>
                    <a:pt x="4395366" y="2753261"/>
                    <a:pt x="4132237" y="2727893"/>
                    <a:pt x="3892193" y="2776615"/>
                  </a:cubicBezTo>
                  <a:cubicBezTo>
                    <a:pt x="3646606" y="2803998"/>
                    <a:pt x="3565292" y="2740645"/>
                    <a:pt x="3457316" y="2776615"/>
                  </a:cubicBezTo>
                  <a:cubicBezTo>
                    <a:pt x="3287869" y="2818367"/>
                    <a:pt x="3214559" y="2776027"/>
                    <a:pt x="2978951" y="2776615"/>
                  </a:cubicBezTo>
                  <a:cubicBezTo>
                    <a:pt x="2746381" y="2747613"/>
                    <a:pt x="2693214" y="2786901"/>
                    <a:pt x="2587562" y="2776615"/>
                  </a:cubicBezTo>
                  <a:cubicBezTo>
                    <a:pt x="2439572" y="2816744"/>
                    <a:pt x="2356718" y="2782616"/>
                    <a:pt x="2109197" y="2776615"/>
                  </a:cubicBezTo>
                  <a:cubicBezTo>
                    <a:pt x="1887587" y="2759252"/>
                    <a:pt x="1903034" y="2797818"/>
                    <a:pt x="1804783" y="2776615"/>
                  </a:cubicBezTo>
                  <a:cubicBezTo>
                    <a:pt x="1734195" y="2747051"/>
                    <a:pt x="1603402" y="2786654"/>
                    <a:pt x="1500369" y="2776615"/>
                  </a:cubicBezTo>
                  <a:cubicBezTo>
                    <a:pt x="1382355" y="2764411"/>
                    <a:pt x="1164354" y="2812367"/>
                    <a:pt x="1022004" y="2776615"/>
                  </a:cubicBezTo>
                  <a:cubicBezTo>
                    <a:pt x="817161" y="2775952"/>
                    <a:pt x="684423" y="2792390"/>
                    <a:pt x="413176" y="2776615"/>
                  </a:cubicBezTo>
                  <a:cubicBezTo>
                    <a:pt x="131769" y="2764254"/>
                    <a:pt x="-133176" y="2610724"/>
                    <a:pt x="0" y="2313836"/>
                  </a:cubicBezTo>
                  <a:cubicBezTo>
                    <a:pt x="7078" y="2154760"/>
                    <a:pt x="-35286" y="1953667"/>
                    <a:pt x="0" y="1814050"/>
                  </a:cubicBezTo>
                  <a:cubicBezTo>
                    <a:pt x="-46140" y="1737588"/>
                    <a:pt x="5991" y="1480561"/>
                    <a:pt x="0" y="1314265"/>
                  </a:cubicBezTo>
                  <a:cubicBezTo>
                    <a:pt x="58812" y="1148069"/>
                    <a:pt x="-14985" y="1083105"/>
                    <a:pt x="0" y="907032"/>
                  </a:cubicBezTo>
                  <a:cubicBezTo>
                    <a:pt x="34640" y="746685"/>
                    <a:pt x="-8135" y="677850"/>
                    <a:pt x="0" y="462778"/>
                  </a:cubicBezTo>
                  <a:close/>
                </a:path>
                <a:path w="5175125" h="2776615" stroke="0" extrusionOk="0">
                  <a:moveTo>
                    <a:pt x="0" y="462778"/>
                  </a:moveTo>
                  <a:cubicBezTo>
                    <a:pt x="18299" y="179450"/>
                    <a:pt x="168493" y="-80183"/>
                    <a:pt x="413176" y="0"/>
                  </a:cubicBezTo>
                  <a:cubicBezTo>
                    <a:pt x="512688" y="1357"/>
                    <a:pt x="609082" y="-20421"/>
                    <a:pt x="761078" y="0"/>
                  </a:cubicBezTo>
                  <a:cubicBezTo>
                    <a:pt x="880931" y="-45845"/>
                    <a:pt x="1011803" y="-628"/>
                    <a:pt x="1108979" y="0"/>
                  </a:cubicBezTo>
                  <a:cubicBezTo>
                    <a:pt x="1258244" y="26852"/>
                    <a:pt x="1459526" y="-11105"/>
                    <a:pt x="1587344" y="0"/>
                  </a:cubicBezTo>
                  <a:cubicBezTo>
                    <a:pt x="1716946" y="-58338"/>
                    <a:pt x="1968374" y="37278"/>
                    <a:pt x="2109197" y="0"/>
                  </a:cubicBezTo>
                  <a:cubicBezTo>
                    <a:pt x="2191739" y="3898"/>
                    <a:pt x="2385841" y="-32869"/>
                    <a:pt x="2544074" y="0"/>
                  </a:cubicBezTo>
                  <a:cubicBezTo>
                    <a:pt x="2714404" y="-8991"/>
                    <a:pt x="2756365" y="-9400"/>
                    <a:pt x="2935464" y="0"/>
                  </a:cubicBezTo>
                  <a:cubicBezTo>
                    <a:pt x="3099456" y="11146"/>
                    <a:pt x="3101176" y="-10660"/>
                    <a:pt x="3239878" y="0"/>
                  </a:cubicBezTo>
                  <a:cubicBezTo>
                    <a:pt x="3349933" y="15479"/>
                    <a:pt x="3450438" y="12264"/>
                    <a:pt x="3674755" y="0"/>
                  </a:cubicBezTo>
                  <a:cubicBezTo>
                    <a:pt x="3886110" y="-788"/>
                    <a:pt x="3894668" y="-15374"/>
                    <a:pt x="4109633" y="0"/>
                  </a:cubicBezTo>
                  <a:cubicBezTo>
                    <a:pt x="4302193" y="98576"/>
                    <a:pt x="4540243" y="70385"/>
                    <a:pt x="4761948" y="0"/>
                  </a:cubicBezTo>
                  <a:cubicBezTo>
                    <a:pt x="4950421" y="-111671"/>
                    <a:pt x="5136285" y="295854"/>
                    <a:pt x="5175125" y="462778"/>
                  </a:cubicBezTo>
                  <a:cubicBezTo>
                    <a:pt x="5161600" y="657055"/>
                    <a:pt x="5185183" y="677743"/>
                    <a:pt x="5175125" y="888521"/>
                  </a:cubicBezTo>
                  <a:cubicBezTo>
                    <a:pt x="5187496" y="1103459"/>
                    <a:pt x="5187106" y="1156169"/>
                    <a:pt x="5175125" y="1332775"/>
                  </a:cubicBezTo>
                  <a:cubicBezTo>
                    <a:pt x="5136910" y="1450398"/>
                    <a:pt x="5172751" y="1653553"/>
                    <a:pt x="5175125" y="1758519"/>
                  </a:cubicBezTo>
                  <a:cubicBezTo>
                    <a:pt x="5136744" y="1881636"/>
                    <a:pt x="5156024" y="2168213"/>
                    <a:pt x="5175125" y="2313836"/>
                  </a:cubicBezTo>
                  <a:cubicBezTo>
                    <a:pt x="5142262" y="2605731"/>
                    <a:pt x="4990816" y="2726235"/>
                    <a:pt x="4761948" y="2776615"/>
                  </a:cubicBezTo>
                  <a:cubicBezTo>
                    <a:pt x="4668313" y="2718727"/>
                    <a:pt x="4504461" y="2749552"/>
                    <a:pt x="4240095" y="2776615"/>
                  </a:cubicBezTo>
                  <a:cubicBezTo>
                    <a:pt x="3975685" y="2765711"/>
                    <a:pt x="3938441" y="2762066"/>
                    <a:pt x="3718243" y="2776615"/>
                  </a:cubicBezTo>
                  <a:cubicBezTo>
                    <a:pt x="3509361" y="2791347"/>
                    <a:pt x="3519358" y="2769531"/>
                    <a:pt x="3370341" y="2776615"/>
                  </a:cubicBezTo>
                  <a:cubicBezTo>
                    <a:pt x="3223641" y="2807565"/>
                    <a:pt x="3132002" y="2762746"/>
                    <a:pt x="2891976" y="2776615"/>
                  </a:cubicBezTo>
                  <a:cubicBezTo>
                    <a:pt x="2671255" y="2766364"/>
                    <a:pt x="2682132" y="2770984"/>
                    <a:pt x="2587562" y="2776615"/>
                  </a:cubicBezTo>
                  <a:cubicBezTo>
                    <a:pt x="2430292" y="2753228"/>
                    <a:pt x="2245005" y="2748113"/>
                    <a:pt x="2065709" y="2776615"/>
                  </a:cubicBezTo>
                  <a:cubicBezTo>
                    <a:pt x="1877467" y="2764887"/>
                    <a:pt x="1775511" y="2804162"/>
                    <a:pt x="1630832" y="2776615"/>
                  </a:cubicBezTo>
                  <a:cubicBezTo>
                    <a:pt x="1461878" y="2789557"/>
                    <a:pt x="1397009" y="2785291"/>
                    <a:pt x="1152467" y="2776615"/>
                  </a:cubicBezTo>
                  <a:cubicBezTo>
                    <a:pt x="1005170" y="2686936"/>
                    <a:pt x="661168" y="2762919"/>
                    <a:pt x="413176" y="2776615"/>
                  </a:cubicBezTo>
                  <a:cubicBezTo>
                    <a:pt x="214587" y="2770835"/>
                    <a:pt x="-106929" y="2675112"/>
                    <a:pt x="0" y="2313836"/>
                  </a:cubicBezTo>
                  <a:cubicBezTo>
                    <a:pt x="37228" y="2229457"/>
                    <a:pt x="-26709" y="2049835"/>
                    <a:pt x="0" y="1906603"/>
                  </a:cubicBezTo>
                  <a:cubicBezTo>
                    <a:pt x="-10966" y="1710227"/>
                    <a:pt x="13078" y="1642486"/>
                    <a:pt x="0" y="1499371"/>
                  </a:cubicBezTo>
                  <a:cubicBezTo>
                    <a:pt x="8256" y="1327150"/>
                    <a:pt x="11847" y="1265382"/>
                    <a:pt x="0" y="1073627"/>
                  </a:cubicBezTo>
                  <a:cubicBezTo>
                    <a:pt x="12714" y="929682"/>
                    <a:pt x="18941" y="611480"/>
                    <a:pt x="0" y="462778"/>
                  </a:cubicBezTo>
                  <a:close/>
                </a:path>
                <a:path w="5175125" h="2776615" fill="none" stroke="0" extrusionOk="0">
                  <a:moveTo>
                    <a:pt x="0" y="462778"/>
                  </a:moveTo>
                  <a:cubicBezTo>
                    <a:pt x="-30792" y="215369"/>
                    <a:pt x="171859" y="44954"/>
                    <a:pt x="413176" y="0"/>
                  </a:cubicBezTo>
                  <a:cubicBezTo>
                    <a:pt x="593633" y="30616"/>
                    <a:pt x="744483" y="138"/>
                    <a:pt x="848053" y="0"/>
                  </a:cubicBezTo>
                  <a:cubicBezTo>
                    <a:pt x="958003" y="5593"/>
                    <a:pt x="1017931" y="-8629"/>
                    <a:pt x="1152467" y="0"/>
                  </a:cubicBezTo>
                  <a:cubicBezTo>
                    <a:pt x="1289622" y="16432"/>
                    <a:pt x="1343473" y="-10630"/>
                    <a:pt x="1500369" y="0"/>
                  </a:cubicBezTo>
                  <a:cubicBezTo>
                    <a:pt x="1634366" y="12255"/>
                    <a:pt x="1665845" y="-9421"/>
                    <a:pt x="1804783" y="0"/>
                  </a:cubicBezTo>
                  <a:cubicBezTo>
                    <a:pt x="1927536" y="5969"/>
                    <a:pt x="2074543" y="-11272"/>
                    <a:pt x="2283148" y="0"/>
                  </a:cubicBezTo>
                  <a:cubicBezTo>
                    <a:pt x="2494973" y="-10089"/>
                    <a:pt x="2641923" y="-27145"/>
                    <a:pt x="2805001" y="0"/>
                  </a:cubicBezTo>
                  <a:cubicBezTo>
                    <a:pt x="2976754" y="33618"/>
                    <a:pt x="3007964" y="-19208"/>
                    <a:pt x="3109415" y="0"/>
                  </a:cubicBezTo>
                  <a:cubicBezTo>
                    <a:pt x="3224633" y="15325"/>
                    <a:pt x="3288683" y="1281"/>
                    <a:pt x="3457316" y="0"/>
                  </a:cubicBezTo>
                  <a:cubicBezTo>
                    <a:pt x="3566547" y="24562"/>
                    <a:pt x="3794226" y="19896"/>
                    <a:pt x="3935681" y="0"/>
                  </a:cubicBezTo>
                  <a:cubicBezTo>
                    <a:pt x="4050845" y="4731"/>
                    <a:pt x="4146879" y="11383"/>
                    <a:pt x="4327071" y="0"/>
                  </a:cubicBezTo>
                  <a:cubicBezTo>
                    <a:pt x="4445597" y="1811"/>
                    <a:pt x="4566040" y="-23255"/>
                    <a:pt x="4761948" y="0"/>
                  </a:cubicBezTo>
                  <a:cubicBezTo>
                    <a:pt x="4931155" y="55864"/>
                    <a:pt x="5155621" y="198066"/>
                    <a:pt x="5175125" y="462778"/>
                  </a:cubicBezTo>
                  <a:cubicBezTo>
                    <a:pt x="5198406" y="573624"/>
                    <a:pt x="5178859" y="728124"/>
                    <a:pt x="5175125" y="962564"/>
                  </a:cubicBezTo>
                  <a:cubicBezTo>
                    <a:pt x="5155423" y="1184216"/>
                    <a:pt x="5150933" y="1241457"/>
                    <a:pt x="5175125" y="1369796"/>
                  </a:cubicBezTo>
                  <a:cubicBezTo>
                    <a:pt x="5187659" y="1487540"/>
                    <a:pt x="5216963" y="1664953"/>
                    <a:pt x="5175125" y="1777029"/>
                  </a:cubicBezTo>
                  <a:cubicBezTo>
                    <a:pt x="5156444" y="1898837"/>
                    <a:pt x="5139011" y="2198942"/>
                    <a:pt x="5175125" y="2313836"/>
                  </a:cubicBezTo>
                  <a:cubicBezTo>
                    <a:pt x="5185678" y="2572845"/>
                    <a:pt x="4955426" y="2800376"/>
                    <a:pt x="4761948" y="2776615"/>
                  </a:cubicBezTo>
                  <a:cubicBezTo>
                    <a:pt x="4679755" y="2791861"/>
                    <a:pt x="4542661" y="2786873"/>
                    <a:pt x="4414046" y="2776615"/>
                  </a:cubicBezTo>
                  <a:cubicBezTo>
                    <a:pt x="4348983" y="2806600"/>
                    <a:pt x="4174940" y="2771528"/>
                    <a:pt x="3892193" y="2776615"/>
                  </a:cubicBezTo>
                  <a:cubicBezTo>
                    <a:pt x="3645785" y="2798030"/>
                    <a:pt x="3605322" y="2765823"/>
                    <a:pt x="3457316" y="2776615"/>
                  </a:cubicBezTo>
                  <a:cubicBezTo>
                    <a:pt x="3310847" y="2789683"/>
                    <a:pt x="3183846" y="2809560"/>
                    <a:pt x="2978951" y="2776615"/>
                  </a:cubicBezTo>
                  <a:cubicBezTo>
                    <a:pt x="2757394" y="2755339"/>
                    <a:pt x="2687718" y="2772897"/>
                    <a:pt x="2587562" y="2776615"/>
                  </a:cubicBezTo>
                  <a:cubicBezTo>
                    <a:pt x="2457899" y="2778324"/>
                    <a:pt x="2334209" y="2787397"/>
                    <a:pt x="2109197" y="2776615"/>
                  </a:cubicBezTo>
                  <a:cubicBezTo>
                    <a:pt x="1879204" y="2757715"/>
                    <a:pt x="1895506" y="2788619"/>
                    <a:pt x="1804783" y="2776615"/>
                  </a:cubicBezTo>
                  <a:cubicBezTo>
                    <a:pt x="1723613" y="2745687"/>
                    <a:pt x="1593402" y="2773727"/>
                    <a:pt x="1500369" y="2776615"/>
                  </a:cubicBezTo>
                  <a:cubicBezTo>
                    <a:pt x="1362214" y="2782873"/>
                    <a:pt x="1232514" y="2795205"/>
                    <a:pt x="1022004" y="2776615"/>
                  </a:cubicBezTo>
                  <a:cubicBezTo>
                    <a:pt x="813257" y="2778687"/>
                    <a:pt x="726245" y="2763028"/>
                    <a:pt x="413176" y="2776615"/>
                  </a:cubicBezTo>
                  <a:cubicBezTo>
                    <a:pt x="212200" y="2790018"/>
                    <a:pt x="-57349" y="2547578"/>
                    <a:pt x="0" y="2313836"/>
                  </a:cubicBezTo>
                  <a:cubicBezTo>
                    <a:pt x="11109" y="2195069"/>
                    <a:pt x="-11784" y="1936365"/>
                    <a:pt x="0" y="1814050"/>
                  </a:cubicBezTo>
                  <a:cubicBezTo>
                    <a:pt x="27960" y="1674586"/>
                    <a:pt x="-35868" y="1467656"/>
                    <a:pt x="0" y="1314265"/>
                  </a:cubicBezTo>
                  <a:cubicBezTo>
                    <a:pt x="35831" y="1173342"/>
                    <a:pt x="-10847" y="1066494"/>
                    <a:pt x="0" y="907032"/>
                  </a:cubicBezTo>
                  <a:cubicBezTo>
                    <a:pt x="21031" y="755779"/>
                    <a:pt x="7972" y="631015"/>
                    <a:pt x="0" y="462778"/>
                  </a:cubicBezTo>
                  <a:close/>
                </a:path>
                <a:path w="5175125" h="2776615" fill="none" stroke="0" extrusionOk="0">
                  <a:moveTo>
                    <a:pt x="0" y="462778"/>
                  </a:moveTo>
                  <a:cubicBezTo>
                    <a:pt x="-10151" y="244015"/>
                    <a:pt x="201412" y="1946"/>
                    <a:pt x="413176" y="0"/>
                  </a:cubicBezTo>
                  <a:cubicBezTo>
                    <a:pt x="585363" y="40042"/>
                    <a:pt x="725157" y="3378"/>
                    <a:pt x="848053" y="0"/>
                  </a:cubicBezTo>
                  <a:cubicBezTo>
                    <a:pt x="943338" y="4928"/>
                    <a:pt x="1017689" y="6532"/>
                    <a:pt x="1152467" y="0"/>
                  </a:cubicBezTo>
                  <a:cubicBezTo>
                    <a:pt x="1269743" y="8185"/>
                    <a:pt x="1365692" y="-19102"/>
                    <a:pt x="1500369" y="0"/>
                  </a:cubicBezTo>
                  <a:cubicBezTo>
                    <a:pt x="1638995" y="6736"/>
                    <a:pt x="1686958" y="-9244"/>
                    <a:pt x="1804783" y="0"/>
                  </a:cubicBezTo>
                  <a:cubicBezTo>
                    <a:pt x="1922598" y="32795"/>
                    <a:pt x="2088045" y="-15079"/>
                    <a:pt x="2283148" y="0"/>
                  </a:cubicBezTo>
                  <a:cubicBezTo>
                    <a:pt x="2491449" y="-12779"/>
                    <a:pt x="2638805" y="-54178"/>
                    <a:pt x="2805001" y="0"/>
                  </a:cubicBezTo>
                  <a:cubicBezTo>
                    <a:pt x="2970478" y="33929"/>
                    <a:pt x="3008102" y="-22214"/>
                    <a:pt x="3109415" y="0"/>
                  </a:cubicBezTo>
                  <a:cubicBezTo>
                    <a:pt x="3210907" y="4484"/>
                    <a:pt x="3307121" y="-16118"/>
                    <a:pt x="3457316" y="0"/>
                  </a:cubicBezTo>
                  <a:cubicBezTo>
                    <a:pt x="3597074" y="-21090"/>
                    <a:pt x="3782431" y="93535"/>
                    <a:pt x="3935681" y="0"/>
                  </a:cubicBezTo>
                  <a:cubicBezTo>
                    <a:pt x="4067631" y="-10833"/>
                    <a:pt x="4202183" y="13815"/>
                    <a:pt x="4327071" y="0"/>
                  </a:cubicBezTo>
                  <a:cubicBezTo>
                    <a:pt x="4461410" y="11058"/>
                    <a:pt x="4576976" y="-32937"/>
                    <a:pt x="4761948" y="0"/>
                  </a:cubicBezTo>
                  <a:cubicBezTo>
                    <a:pt x="4936185" y="21930"/>
                    <a:pt x="5178811" y="135569"/>
                    <a:pt x="5175125" y="462778"/>
                  </a:cubicBezTo>
                  <a:cubicBezTo>
                    <a:pt x="5194342" y="582144"/>
                    <a:pt x="5205428" y="773663"/>
                    <a:pt x="5175125" y="962564"/>
                  </a:cubicBezTo>
                  <a:cubicBezTo>
                    <a:pt x="5155375" y="1182917"/>
                    <a:pt x="5161286" y="1227941"/>
                    <a:pt x="5175125" y="1369796"/>
                  </a:cubicBezTo>
                  <a:cubicBezTo>
                    <a:pt x="5206844" y="1465468"/>
                    <a:pt x="5191996" y="1649324"/>
                    <a:pt x="5175125" y="1777029"/>
                  </a:cubicBezTo>
                  <a:cubicBezTo>
                    <a:pt x="5161597" y="1897781"/>
                    <a:pt x="5162211" y="2207995"/>
                    <a:pt x="5175125" y="2313836"/>
                  </a:cubicBezTo>
                  <a:cubicBezTo>
                    <a:pt x="5167230" y="2566142"/>
                    <a:pt x="4934810" y="2740202"/>
                    <a:pt x="4761948" y="2776615"/>
                  </a:cubicBezTo>
                  <a:cubicBezTo>
                    <a:pt x="4682401" y="2787177"/>
                    <a:pt x="4524006" y="2780767"/>
                    <a:pt x="4414046" y="2776615"/>
                  </a:cubicBezTo>
                  <a:cubicBezTo>
                    <a:pt x="4337440" y="2805437"/>
                    <a:pt x="4163876" y="2723890"/>
                    <a:pt x="3892193" y="2776615"/>
                  </a:cubicBezTo>
                  <a:cubicBezTo>
                    <a:pt x="3645530" y="2799244"/>
                    <a:pt x="3588588" y="2761949"/>
                    <a:pt x="3457316" y="2776615"/>
                  </a:cubicBezTo>
                  <a:cubicBezTo>
                    <a:pt x="3297252" y="2804660"/>
                    <a:pt x="3198681" y="2796608"/>
                    <a:pt x="2978951" y="2776615"/>
                  </a:cubicBezTo>
                  <a:cubicBezTo>
                    <a:pt x="2755847" y="2759093"/>
                    <a:pt x="2693172" y="2782212"/>
                    <a:pt x="2587562" y="2776615"/>
                  </a:cubicBezTo>
                  <a:cubicBezTo>
                    <a:pt x="2444866" y="2801792"/>
                    <a:pt x="2365616" y="2790117"/>
                    <a:pt x="2109197" y="2776615"/>
                  </a:cubicBezTo>
                  <a:cubicBezTo>
                    <a:pt x="1884940" y="2762849"/>
                    <a:pt x="1899910" y="2785521"/>
                    <a:pt x="1804783" y="2776615"/>
                  </a:cubicBezTo>
                  <a:cubicBezTo>
                    <a:pt x="1738474" y="2731465"/>
                    <a:pt x="1612386" y="2779256"/>
                    <a:pt x="1500369" y="2776615"/>
                  </a:cubicBezTo>
                  <a:cubicBezTo>
                    <a:pt x="1358516" y="2762796"/>
                    <a:pt x="1193240" y="2819956"/>
                    <a:pt x="1022004" y="2776615"/>
                  </a:cubicBezTo>
                  <a:cubicBezTo>
                    <a:pt x="819079" y="2754241"/>
                    <a:pt x="693777" y="2784329"/>
                    <a:pt x="413176" y="2776615"/>
                  </a:cubicBezTo>
                  <a:cubicBezTo>
                    <a:pt x="231838" y="2791915"/>
                    <a:pt x="-113434" y="2544851"/>
                    <a:pt x="0" y="2313836"/>
                  </a:cubicBezTo>
                  <a:cubicBezTo>
                    <a:pt x="1679" y="2156960"/>
                    <a:pt x="7773" y="1943484"/>
                    <a:pt x="0" y="1814050"/>
                  </a:cubicBezTo>
                  <a:cubicBezTo>
                    <a:pt x="7001" y="1681423"/>
                    <a:pt x="-22931" y="1464086"/>
                    <a:pt x="0" y="1314265"/>
                  </a:cubicBezTo>
                  <a:cubicBezTo>
                    <a:pt x="50316" y="1162325"/>
                    <a:pt x="-27456" y="1061393"/>
                    <a:pt x="0" y="907032"/>
                  </a:cubicBezTo>
                  <a:cubicBezTo>
                    <a:pt x="22949" y="747961"/>
                    <a:pt x="-4136" y="668841"/>
                    <a:pt x="0" y="46277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5125" h="2776615" fill="none" extrusionOk="0">
                          <a:moveTo>
                            <a:pt x="0" y="462778"/>
                          </a:moveTo>
                          <a:cubicBezTo>
                            <a:pt x="-20092" y="240435"/>
                            <a:pt x="208146" y="40733"/>
                            <a:pt x="413176" y="0"/>
                          </a:cubicBezTo>
                          <a:cubicBezTo>
                            <a:pt x="585801" y="17774"/>
                            <a:pt x="725808" y="-815"/>
                            <a:pt x="848053" y="0"/>
                          </a:cubicBezTo>
                          <a:cubicBezTo>
                            <a:pt x="947668" y="8796"/>
                            <a:pt x="1016436" y="8354"/>
                            <a:pt x="1152467" y="0"/>
                          </a:cubicBezTo>
                          <a:cubicBezTo>
                            <a:pt x="1268611" y="4381"/>
                            <a:pt x="1367947" y="-22256"/>
                            <a:pt x="1500369" y="0"/>
                          </a:cubicBezTo>
                          <a:cubicBezTo>
                            <a:pt x="1631848" y="20202"/>
                            <a:pt x="1692799" y="-14387"/>
                            <a:pt x="1804783" y="0"/>
                          </a:cubicBezTo>
                          <a:cubicBezTo>
                            <a:pt x="1922497" y="4537"/>
                            <a:pt x="2091668" y="11038"/>
                            <a:pt x="2283148" y="0"/>
                          </a:cubicBezTo>
                          <a:cubicBezTo>
                            <a:pt x="2488959" y="-31084"/>
                            <a:pt x="2639466" y="-18426"/>
                            <a:pt x="2805001" y="0"/>
                          </a:cubicBezTo>
                          <a:cubicBezTo>
                            <a:pt x="2966928" y="25732"/>
                            <a:pt x="3006726" y="-10895"/>
                            <a:pt x="3109415" y="0"/>
                          </a:cubicBezTo>
                          <a:cubicBezTo>
                            <a:pt x="3207771" y="25096"/>
                            <a:pt x="3328301" y="-21673"/>
                            <a:pt x="3457316" y="0"/>
                          </a:cubicBezTo>
                          <a:cubicBezTo>
                            <a:pt x="3606674" y="7456"/>
                            <a:pt x="3793948" y="57129"/>
                            <a:pt x="3935681" y="0"/>
                          </a:cubicBezTo>
                          <a:cubicBezTo>
                            <a:pt x="4095452" y="-11655"/>
                            <a:pt x="4213970" y="11075"/>
                            <a:pt x="4327071" y="0"/>
                          </a:cubicBezTo>
                          <a:cubicBezTo>
                            <a:pt x="4465772" y="8942"/>
                            <a:pt x="4577512" y="-22614"/>
                            <a:pt x="4761948" y="0"/>
                          </a:cubicBezTo>
                          <a:cubicBezTo>
                            <a:pt x="4985616" y="466"/>
                            <a:pt x="5193402" y="150867"/>
                            <a:pt x="5175125" y="462778"/>
                          </a:cubicBezTo>
                          <a:cubicBezTo>
                            <a:pt x="5187857" y="617674"/>
                            <a:pt x="5177790" y="764979"/>
                            <a:pt x="5175125" y="962564"/>
                          </a:cubicBezTo>
                          <a:cubicBezTo>
                            <a:pt x="5156727" y="1183194"/>
                            <a:pt x="5165470" y="1225982"/>
                            <a:pt x="5175125" y="1369796"/>
                          </a:cubicBezTo>
                          <a:cubicBezTo>
                            <a:pt x="5184494" y="1479159"/>
                            <a:pt x="5183797" y="1646121"/>
                            <a:pt x="5175125" y="1777029"/>
                          </a:cubicBezTo>
                          <a:cubicBezTo>
                            <a:pt x="5159638" y="1906177"/>
                            <a:pt x="5172357" y="2223331"/>
                            <a:pt x="5175125" y="2313836"/>
                          </a:cubicBezTo>
                          <a:cubicBezTo>
                            <a:pt x="5171477" y="2562564"/>
                            <a:pt x="4962340" y="2751473"/>
                            <a:pt x="4761948" y="2776615"/>
                          </a:cubicBezTo>
                          <a:cubicBezTo>
                            <a:pt x="4676008" y="2780438"/>
                            <a:pt x="4513597" y="2779938"/>
                            <a:pt x="4414046" y="2776615"/>
                          </a:cubicBezTo>
                          <a:cubicBezTo>
                            <a:pt x="4351462" y="2766057"/>
                            <a:pt x="4129632" y="2737921"/>
                            <a:pt x="3892193" y="2776615"/>
                          </a:cubicBezTo>
                          <a:cubicBezTo>
                            <a:pt x="3655591" y="2803070"/>
                            <a:pt x="3584215" y="2747822"/>
                            <a:pt x="3457316" y="2776615"/>
                          </a:cubicBezTo>
                          <a:cubicBezTo>
                            <a:pt x="3298483" y="2811173"/>
                            <a:pt x="3210730" y="2793204"/>
                            <a:pt x="2978951" y="2776615"/>
                          </a:cubicBezTo>
                          <a:cubicBezTo>
                            <a:pt x="2747353" y="2749921"/>
                            <a:pt x="2695240" y="2785997"/>
                            <a:pt x="2587562" y="2776615"/>
                          </a:cubicBezTo>
                          <a:cubicBezTo>
                            <a:pt x="2451648" y="2798890"/>
                            <a:pt x="2339794" y="2786636"/>
                            <a:pt x="2109197" y="2776615"/>
                          </a:cubicBezTo>
                          <a:cubicBezTo>
                            <a:pt x="1884733" y="2764094"/>
                            <a:pt x="1900742" y="2793943"/>
                            <a:pt x="1804783" y="2776615"/>
                          </a:cubicBezTo>
                          <a:cubicBezTo>
                            <a:pt x="1727972" y="2751282"/>
                            <a:pt x="1597792" y="2782259"/>
                            <a:pt x="1500369" y="2776615"/>
                          </a:cubicBezTo>
                          <a:cubicBezTo>
                            <a:pt x="1386155" y="2766223"/>
                            <a:pt x="1195966" y="2802811"/>
                            <a:pt x="1022004" y="2776615"/>
                          </a:cubicBezTo>
                          <a:cubicBezTo>
                            <a:pt x="818428" y="2767235"/>
                            <a:pt x="689809" y="2789315"/>
                            <a:pt x="413176" y="2776615"/>
                          </a:cubicBezTo>
                          <a:cubicBezTo>
                            <a:pt x="177417" y="2791239"/>
                            <a:pt x="-87172" y="2582186"/>
                            <a:pt x="0" y="2313836"/>
                          </a:cubicBezTo>
                          <a:cubicBezTo>
                            <a:pt x="4977" y="2174127"/>
                            <a:pt x="-16633" y="1932633"/>
                            <a:pt x="0" y="1814050"/>
                          </a:cubicBezTo>
                          <a:cubicBezTo>
                            <a:pt x="-11994" y="1717025"/>
                            <a:pt x="-1859" y="1480025"/>
                            <a:pt x="0" y="1314265"/>
                          </a:cubicBezTo>
                          <a:cubicBezTo>
                            <a:pt x="37158" y="1148961"/>
                            <a:pt x="-9121" y="1069140"/>
                            <a:pt x="0" y="907032"/>
                          </a:cubicBezTo>
                          <a:cubicBezTo>
                            <a:pt x="16993" y="747837"/>
                            <a:pt x="-4942" y="670747"/>
                            <a:pt x="0" y="462778"/>
                          </a:cubicBezTo>
                          <a:close/>
                        </a:path>
                        <a:path w="5175125" h="2776615" stroke="0" extrusionOk="0">
                          <a:moveTo>
                            <a:pt x="0" y="462778"/>
                          </a:moveTo>
                          <a:cubicBezTo>
                            <a:pt x="39384" y="212934"/>
                            <a:pt x="171588" y="-70851"/>
                            <a:pt x="413176" y="0"/>
                          </a:cubicBezTo>
                          <a:cubicBezTo>
                            <a:pt x="501689" y="-5790"/>
                            <a:pt x="633089" y="-635"/>
                            <a:pt x="761078" y="0"/>
                          </a:cubicBezTo>
                          <a:cubicBezTo>
                            <a:pt x="878549" y="-29771"/>
                            <a:pt x="997783" y="-2836"/>
                            <a:pt x="1108979" y="0"/>
                          </a:cubicBezTo>
                          <a:cubicBezTo>
                            <a:pt x="1249853" y="15970"/>
                            <a:pt x="1475280" y="11840"/>
                            <a:pt x="1587344" y="0"/>
                          </a:cubicBezTo>
                          <a:cubicBezTo>
                            <a:pt x="1708132" y="-42879"/>
                            <a:pt x="1972429" y="16415"/>
                            <a:pt x="2109197" y="0"/>
                          </a:cubicBezTo>
                          <a:cubicBezTo>
                            <a:pt x="2216731" y="4257"/>
                            <a:pt x="2381246" y="-20338"/>
                            <a:pt x="2544074" y="0"/>
                          </a:cubicBezTo>
                          <a:cubicBezTo>
                            <a:pt x="2713962" y="-5796"/>
                            <a:pt x="2757672" y="-9878"/>
                            <a:pt x="2935464" y="0"/>
                          </a:cubicBezTo>
                          <a:cubicBezTo>
                            <a:pt x="3104009" y="12790"/>
                            <a:pt x="3102060" y="-9219"/>
                            <a:pt x="3239878" y="0"/>
                          </a:cubicBezTo>
                          <a:cubicBezTo>
                            <a:pt x="3356654" y="12974"/>
                            <a:pt x="3452600" y="8671"/>
                            <a:pt x="3674755" y="0"/>
                          </a:cubicBezTo>
                          <a:cubicBezTo>
                            <a:pt x="3887391" y="-600"/>
                            <a:pt x="3897299" y="-16671"/>
                            <a:pt x="4109633" y="0"/>
                          </a:cubicBezTo>
                          <a:cubicBezTo>
                            <a:pt x="4311855" y="55039"/>
                            <a:pt x="4541137" y="21508"/>
                            <a:pt x="4761948" y="0"/>
                          </a:cubicBezTo>
                          <a:cubicBezTo>
                            <a:pt x="4963637" y="-79072"/>
                            <a:pt x="5155622" y="257360"/>
                            <a:pt x="5175125" y="462778"/>
                          </a:cubicBezTo>
                          <a:cubicBezTo>
                            <a:pt x="5160840" y="659200"/>
                            <a:pt x="5183893" y="677730"/>
                            <a:pt x="5175125" y="888521"/>
                          </a:cubicBezTo>
                          <a:cubicBezTo>
                            <a:pt x="5175178" y="1100263"/>
                            <a:pt x="5188752" y="1161772"/>
                            <a:pt x="5175125" y="1332775"/>
                          </a:cubicBezTo>
                          <a:cubicBezTo>
                            <a:pt x="5149196" y="1473822"/>
                            <a:pt x="5168053" y="1631016"/>
                            <a:pt x="5175125" y="1758519"/>
                          </a:cubicBezTo>
                          <a:cubicBezTo>
                            <a:pt x="5163394" y="1896206"/>
                            <a:pt x="5171308" y="2136819"/>
                            <a:pt x="5175125" y="2313836"/>
                          </a:cubicBezTo>
                          <a:cubicBezTo>
                            <a:pt x="5185629" y="2594938"/>
                            <a:pt x="4979259" y="2745013"/>
                            <a:pt x="4761948" y="2776615"/>
                          </a:cubicBezTo>
                          <a:cubicBezTo>
                            <a:pt x="4658335" y="2741393"/>
                            <a:pt x="4502511" y="2757914"/>
                            <a:pt x="4240095" y="2776615"/>
                          </a:cubicBezTo>
                          <a:cubicBezTo>
                            <a:pt x="3978323" y="2765445"/>
                            <a:pt x="3936560" y="2762592"/>
                            <a:pt x="3718243" y="2776615"/>
                          </a:cubicBezTo>
                          <a:cubicBezTo>
                            <a:pt x="3510521" y="2789490"/>
                            <a:pt x="3518634" y="2773373"/>
                            <a:pt x="3370341" y="2776615"/>
                          </a:cubicBezTo>
                          <a:cubicBezTo>
                            <a:pt x="3223102" y="2795365"/>
                            <a:pt x="3113991" y="2782434"/>
                            <a:pt x="2891976" y="2776615"/>
                          </a:cubicBezTo>
                          <a:cubicBezTo>
                            <a:pt x="2672373" y="2766711"/>
                            <a:pt x="2681585" y="2771601"/>
                            <a:pt x="2587562" y="2776615"/>
                          </a:cubicBezTo>
                          <a:cubicBezTo>
                            <a:pt x="2461382" y="2766673"/>
                            <a:pt x="2248972" y="2751873"/>
                            <a:pt x="2065709" y="2776615"/>
                          </a:cubicBezTo>
                          <a:cubicBezTo>
                            <a:pt x="1872826" y="2773661"/>
                            <a:pt x="1760036" y="2797006"/>
                            <a:pt x="1630832" y="2776615"/>
                          </a:cubicBezTo>
                          <a:cubicBezTo>
                            <a:pt x="1476113" y="2781717"/>
                            <a:pt x="1378004" y="2784682"/>
                            <a:pt x="1152467" y="2776615"/>
                          </a:cubicBezTo>
                          <a:cubicBezTo>
                            <a:pt x="989701" y="2717453"/>
                            <a:pt x="666460" y="2765063"/>
                            <a:pt x="413176" y="2776615"/>
                          </a:cubicBezTo>
                          <a:cubicBezTo>
                            <a:pt x="198465" y="2753756"/>
                            <a:pt x="-64455" y="2620672"/>
                            <a:pt x="0" y="2313836"/>
                          </a:cubicBezTo>
                          <a:cubicBezTo>
                            <a:pt x="23264" y="2226477"/>
                            <a:pt x="-15319" y="2061146"/>
                            <a:pt x="0" y="1906603"/>
                          </a:cubicBezTo>
                          <a:cubicBezTo>
                            <a:pt x="-5040" y="1729021"/>
                            <a:pt x="2979" y="1644417"/>
                            <a:pt x="0" y="1499371"/>
                          </a:cubicBezTo>
                          <a:cubicBezTo>
                            <a:pt x="9131" y="1342519"/>
                            <a:pt x="6593" y="1263084"/>
                            <a:pt x="0" y="1073627"/>
                          </a:cubicBezTo>
                          <a:cubicBezTo>
                            <a:pt x="9006" y="918093"/>
                            <a:pt x="15371" y="608790"/>
                            <a:pt x="0" y="462778"/>
                          </a:cubicBezTo>
                          <a:close/>
                        </a:path>
                        <a:path w="5175125" h="2776615" fill="none" stroke="0" extrusionOk="0">
                          <a:moveTo>
                            <a:pt x="0" y="462778"/>
                          </a:moveTo>
                          <a:cubicBezTo>
                            <a:pt x="4670" y="251232"/>
                            <a:pt x="191323" y="8321"/>
                            <a:pt x="413176" y="0"/>
                          </a:cubicBezTo>
                          <a:cubicBezTo>
                            <a:pt x="584386" y="25428"/>
                            <a:pt x="732486" y="-4663"/>
                            <a:pt x="848053" y="0"/>
                          </a:cubicBezTo>
                          <a:cubicBezTo>
                            <a:pt x="950564" y="3624"/>
                            <a:pt x="1030081" y="-9526"/>
                            <a:pt x="1152467" y="0"/>
                          </a:cubicBezTo>
                          <a:cubicBezTo>
                            <a:pt x="1285862" y="15928"/>
                            <a:pt x="1357623" y="-5051"/>
                            <a:pt x="1500369" y="0"/>
                          </a:cubicBezTo>
                          <a:cubicBezTo>
                            <a:pt x="1637310" y="11111"/>
                            <a:pt x="1676042" y="-7058"/>
                            <a:pt x="1804783" y="0"/>
                          </a:cubicBezTo>
                          <a:cubicBezTo>
                            <a:pt x="1927902" y="39750"/>
                            <a:pt x="2072156" y="-3667"/>
                            <a:pt x="2283148" y="0"/>
                          </a:cubicBezTo>
                          <a:cubicBezTo>
                            <a:pt x="2495440" y="13345"/>
                            <a:pt x="2649778" y="-58820"/>
                            <a:pt x="2805001" y="0"/>
                          </a:cubicBezTo>
                          <a:cubicBezTo>
                            <a:pt x="2963721" y="34828"/>
                            <a:pt x="3000680" y="-12176"/>
                            <a:pt x="3109415" y="0"/>
                          </a:cubicBezTo>
                          <a:cubicBezTo>
                            <a:pt x="3220266" y="-2474"/>
                            <a:pt x="3302453" y="-12110"/>
                            <a:pt x="3457316" y="0"/>
                          </a:cubicBezTo>
                          <a:cubicBezTo>
                            <a:pt x="3586252" y="-7538"/>
                            <a:pt x="3793513" y="56917"/>
                            <a:pt x="3935681" y="0"/>
                          </a:cubicBezTo>
                          <a:cubicBezTo>
                            <a:pt x="4041246" y="-24708"/>
                            <a:pt x="4171296" y="-7476"/>
                            <a:pt x="4327071" y="0"/>
                          </a:cubicBezTo>
                          <a:cubicBezTo>
                            <a:pt x="4447703" y="18707"/>
                            <a:pt x="4583048" y="-26181"/>
                            <a:pt x="4761948" y="0"/>
                          </a:cubicBezTo>
                          <a:cubicBezTo>
                            <a:pt x="4937427" y="20553"/>
                            <a:pt x="5140001" y="156924"/>
                            <a:pt x="5175125" y="462778"/>
                          </a:cubicBezTo>
                          <a:cubicBezTo>
                            <a:pt x="5189662" y="575157"/>
                            <a:pt x="5200673" y="738821"/>
                            <a:pt x="5175125" y="962564"/>
                          </a:cubicBezTo>
                          <a:cubicBezTo>
                            <a:pt x="5155123" y="1188381"/>
                            <a:pt x="5154739" y="1239047"/>
                            <a:pt x="5175125" y="1369796"/>
                          </a:cubicBezTo>
                          <a:cubicBezTo>
                            <a:pt x="5195401" y="1499632"/>
                            <a:pt x="5212809" y="1660718"/>
                            <a:pt x="5175125" y="1777029"/>
                          </a:cubicBezTo>
                          <a:cubicBezTo>
                            <a:pt x="5162553" y="1894551"/>
                            <a:pt x="5153210" y="2179634"/>
                            <a:pt x="5175125" y="2313836"/>
                          </a:cubicBezTo>
                          <a:cubicBezTo>
                            <a:pt x="5176366" y="2571902"/>
                            <a:pt x="4961372" y="2772845"/>
                            <a:pt x="4761948" y="2776615"/>
                          </a:cubicBezTo>
                          <a:cubicBezTo>
                            <a:pt x="4679497" y="2799920"/>
                            <a:pt x="4527257" y="2780344"/>
                            <a:pt x="4414046" y="2776615"/>
                          </a:cubicBezTo>
                          <a:cubicBezTo>
                            <a:pt x="4313728" y="2798372"/>
                            <a:pt x="4159728" y="2736747"/>
                            <a:pt x="3892193" y="2776615"/>
                          </a:cubicBezTo>
                          <a:cubicBezTo>
                            <a:pt x="3647577" y="2798860"/>
                            <a:pt x="3601615" y="2761203"/>
                            <a:pt x="3457316" y="2776615"/>
                          </a:cubicBezTo>
                          <a:cubicBezTo>
                            <a:pt x="3314375" y="2794310"/>
                            <a:pt x="3206686" y="2800799"/>
                            <a:pt x="2978951" y="2776615"/>
                          </a:cubicBezTo>
                          <a:cubicBezTo>
                            <a:pt x="2756220" y="2761251"/>
                            <a:pt x="2701021" y="2774329"/>
                            <a:pt x="2587562" y="2776615"/>
                          </a:cubicBezTo>
                          <a:cubicBezTo>
                            <a:pt x="2454746" y="2778169"/>
                            <a:pt x="2342201" y="2788978"/>
                            <a:pt x="2109197" y="2776615"/>
                          </a:cubicBezTo>
                          <a:cubicBezTo>
                            <a:pt x="1885014" y="2759326"/>
                            <a:pt x="1898067" y="2784711"/>
                            <a:pt x="1804783" y="2776615"/>
                          </a:cubicBezTo>
                          <a:cubicBezTo>
                            <a:pt x="1720615" y="2744606"/>
                            <a:pt x="1603622" y="2770553"/>
                            <a:pt x="1500369" y="2776615"/>
                          </a:cubicBezTo>
                          <a:cubicBezTo>
                            <a:pt x="1370995" y="2774012"/>
                            <a:pt x="1221500" y="2812360"/>
                            <a:pt x="1022004" y="2776615"/>
                          </a:cubicBezTo>
                          <a:cubicBezTo>
                            <a:pt x="819795" y="2755601"/>
                            <a:pt x="705338" y="2776873"/>
                            <a:pt x="413176" y="2776615"/>
                          </a:cubicBezTo>
                          <a:cubicBezTo>
                            <a:pt x="210818" y="2798903"/>
                            <a:pt x="-48577" y="2548349"/>
                            <a:pt x="0" y="2313836"/>
                          </a:cubicBezTo>
                          <a:cubicBezTo>
                            <a:pt x="600" y="2181252"/>
                            <a:pt x="6032" y="1929789"/>
                            <a:pt x="0" y="1814050"/>
                          </a:cubicBezTo>
                          <a:cubicBezTo>
                            <a:pt x="16318" y="1689920"/>
                            <a:pt x="-38141" y="1464578"/>
                            <a:pt x="0" y="1314265"/>
                          </a:cubicBezTo>
                          <a:cubicBezTo>
                            <a:pt x="34157" y="1164792"/>
                            <a:pt x="-11710" y="1063898"/>
                            <a:pt x="0" y="907032"/>
                          </a:cubicBezTo>
                          <a:cubicBezTo>
                            <a:pt x="24703" y="748801"/>
                            <a:pt x="11358" y="633579"/>
                            <a:pt x="0" y="46277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r>
                <a:rPr lang="en-US" sz="3500" b="1">
                  <a:solidFill>
                    <a:schemeClr val="tx1"/>
                  </a:solidFill>
                  <a:effectLst/>
                  <a:latin typeface="Calibri" panose="020F0502020204030204" pitchFamily="34" charset="0"/>
                  <a:ea typeface="Calibri" panose="020F0502020204030204" pitchFamily="34" charset="0"/>
                  <a:cs typeface="Calibri" panose="020F0502020204030204" pitchFamily="34" charset="0"/>
                </a:rPr>
                <a:t>Luôn ở bên khi bạn cần động viên an ủi. </a:t>
              </a:r>
              <a:endParaRPr lang="vi-VN" sz="3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73054631-61DD-C673-8706-7D46E63FA76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21D08962-3B9F-0FCC-C044-277B6362EC92}"/>
                </a:ext>
              </a:extLst>
            </p:cNvPr>
            <p:cNvSpPr txBox="1"/>
            <p:nvPr/>
          </p:nvSpPr>
          <p:spPr>
            <a:xfrm>
              <a:off x="2588618" y="207660"/>
              <a:ext cx="756619" cy="707886"/>
            </a:xfrm>
            <a:prstGeom prst="rect">
              <a:avLst/>
            </a:prstGeom>
            <a:noFill/>
          </p:spPr>
          <p:txBody>
            <a:bodyPr wrap="square" rtlCol="0">
              <a:spAutoFit/>
            </a:bodyPr>
            <a:lstStyle/>
            <a:p>
              <a:pPr algn="ctr"/>
              <a:r>
                <a:rPr lang="vi-VN" sz="4000" b="1" dirty="0">
                  <a:ln w="0"/>
                  <a:effectLst>
                    <a:outerShdw blurRad="38100" dist="38100" dir="2700000" algn="tl">
                      <a:srgbClr val="000000">
                        <a:alpha val="43137"/>
                      </a:srgbClr>
                    </a:outerShdw>
                  </a:effectLst>
                  <a:ea typeface="LNTH-LuoLuoNotangYuanTi 1" pitchFamily="2" charset="-128"/>
                  <a:cs typeface="LNTH-LuoLuoNotangYuanTi 1" pitchFamily="2" charset="-128"/>
                </a:rPr>
                <a:t>4</a:t>
              </a:r>
              <a:endParaRPr lang="en-US" sz="4000" b="1" dirty="0">
                <a:ln w="0"/>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F2CCF470-816A-AD6A-0F08-2351FF0AD7D9}"/>
              </a:ext>
            </a:extLst>
          </p:cNvPr>
          <p:cNvGrpSpPr/>
          <p:nvPr/>
        </p:nvGrpSpPr>
        <p:grpSpPr>
          <a:xfrm>
            <a:off x="7429261" y="2138520"/>
            <a:ext cx="3147996" cy="3057087"/>
            <a:chOff x="2800773" y="4137668"/>
            <a:chExt cx="2667594" cy="2590558"/>
          </a:xfrm>
        </p:grpSpPr>
        <p:pic>
          <p:nvPicPr>
            <p:cNvPr id="18" name="Hình ảnh 22">
              <a:extLst>
                <a:ext uri="{FF2B5EF4-FFF2-40B4-BE49-F238E27FC236}">
                  <a16:creationId xmlns:a16="http://schemas.microsoft.com/office/drawing/2014/main" id="{05473819-E990-B72E-2177-5C7506B012A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49CCB0C7-6865-3D10-35BE-50ED0F586DB1}"/>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61007731-ABC3-FE32-EEB2-62FE90B18255}"/>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C55A8A47-D1CC-3464-C286-F9ABC7AC302D}"/>
                  </a:ext>
                </a:extLst>
              </p:cNvPr>
              <p:cNvSpPr txBox="1"/>
              <p:nvPr/>
            </p:nvSpPr>
            <p:spPr>
              <a:xfrm>
                <a:off x="1833197" y="5476387"/>
                <a:ext cx="1819933" cy="553998"/>
              </a:xfrm>
              <a:prstGeom prst="rect">
                <a:avLst/>
              </a:prstGeom>
              <a:noFill/>
            </p:spPr>
            <p:txBody>
              <a:bodyPr wrap="square" rtlCol="0">
                <a:spAutoFit/>
              </a:bodyPr>
              <a:lstStyle/>
              <a:p>
                <a:pPr algn="ct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Đồng</a:t>
                </a:r>
                <a:r>
                  <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 </a:t>
                </a: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tình</a:t>
                </a:r>
                <a:endPar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9Slide07 IcielLa Chic Pro Shad" panose="02000506090000020004" pitchFamily="2"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a:solidFill>
                  <a:schemeClr val="tx1"/>
                </a:solidFill>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8" name="Nhóm 7">
            <a:extLst>
              <a:ext uri="{FF2B5EF4-FFF2-40B4-BE49-F238E27FC236}">
                <a16:creationId xmlns:a16="http://schemas.microsoft.com/office/drawing/2014/main" id="{3BAFD477-2E14-50BF-F167-18459B477A36}"/>
              </a:ext>
            </a:extLst>
          </p:cNvPr>
          <p:cNvGrpSpPr/>
          <p:nvPr/>
        </p:nvGrpSpPr>
        <p:grpSpPr>
          <a:xfrm>
            <a:off x="1383998" y="2637289"/>
            <a:ext cx="9186937" cy="1785104"/>
            <a:chOff x="1848253" y="3747182"/>
            <a:chExt cx="9186937" cy="1785104"/>
          </a:xfrm>
        </p:grpSpPr>
        <p:sp>
          <p:nvSpPr>
            <p:cNvPr id="6" name="Hộp Văn bản 5">
              <a:extLst>
                <a:ext uri="{FF2B5EF4-FFF2-40B4-BE49-F238E27FC236}">
                  <a16:creationId xmlns:a16="http://schemas.microsoft.com/office/drawing/2014/main" id="{9402F935-42DB-A6D8-BFDE-B0F6C763110F}"/>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LUYỆN TẬP</a:t>
              </a:r>
              <a:endPar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7" name="Hộp Văn bản 6">
              <a:extLst>
                <a:ext uri="{FF2B5EF4-FFF2-40B4-BE49-F238E27FC236}">
                  <a16:creationId xmlns:a16="http://schemas.microsoft.com/office/drawing/2014/main" id="{38408B3E-431C-182B-2801-C408FDFC2E2B}"/>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LUYỆN TẬP</a:t>
              </a:r>
              <a:endPar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grpSp>
        <p:nvGrpSpPr>
          <p:cNvPr id="2" name="Group 5">
            <a:extLst>
              <a:ext uri="{FF2B5EF4-FFF2-40B4-BE49-F238E27FC236}">
                <a16:creationId xmlns:a16="http://schemas.microsoft.com/office/drawing/2014/main" id="{DB5E08A6-C96D-4307-B0CD-EB307AB5053C}"/>
              </a:ext>
            </a:extLst>
          </p:cNvPr>
          <p:cNvGrpSpPr/>
          <p:nvPr/>
        </p:nvGrpSpPr>
        <p:grpSpPr>
          <a:xfrm>
            <a:off x="2027463" y="3285401"/>
            <a:ext cx="8125166" cy="928950"/>
            <a:chOff x="1642533" y="2355985"/>
            <a:chExt cx="6601581" cy="928950"/>
          </a:xfrm>
        </p:grpSpPr>
        <p:sp>
          <p:nvSpPr>
            <p:cNvPr id="3" name="TextBox 3">
              <a:extLst>
                <a:ext uri="{FF2B5EF4-FFF2-40B4-BE49-F238E27FC236}">
                  <a16:creationId xmlns:a16="http://schemas.microsoft.com/office/drawing/2014/main" id="{EAABCDFE-D0B9-FECF-6FDC-A7209DA71FF5}"/>
                </a:ext>
              </a:extLst>
            </p:cNvPr>
            <p:cNvSpPr txBox="1"/>
            <p:nvPr/>
          </p:nvSpPr>
          <p:spPr>
            <a:xfrm>
              <a:off x="1652209" y="2361605"/>
              <a:ext cx="6591905" cy="923330"/>
            </a:xfrm>
            <a:prstGeom prst="rect">
              <a:avLst/>
            </a:prstGeom>
            <a:noFill/>
          </p:spPr>
          <p:txBody>
            <a:bodyPr wrap="square" rtlCol="0">
              <a:spAutoFit/>
            </a:bodyPr>
            <a:lstStyle/>
            <a:p>
              <a:pPr algn="ctr"/>
              <a:r>
                <a:rPr lang="en-US" sz="5400">
                  <a:ln w="254000">
                    <a:solidFill>
                      <a:schemeClr val="bg1"/>
                    </a:solidFill>
                  </a:ln>
                  <a:solidFill>
                    <a:srgbClr val="CC99FF"/>
                  </a:solidFill>
                  <a:latin typeface="iCiel Pony" panose="02000000000000000000" pitchFamily="2" charset="0"/>
                </a:rPr>
                <a:t>XỬ LÝ TÌNH HUỐNG</a:t>
              </a:r>
              <a:endParaRPr lang="en-US" sz="5400" dirty="0">
                <a:ln w="254000">
                  <a:solidFill>
                    <a:schemeClr val="bg1"/>
                  </a:solidFill>
                </a:ln>
                <a:solidFill>
                  <a:srgbClr val="CC99FF"/>
                </a:solidFill>
                <a:latin typeface="iCiel Pony" panose="02000000000000000000" pitchFamily="2" charset="0"/>
              </a:endParaRPr>
            </a:p>
          </p:txBody>
        </p:sp>
        <p:sp>
          <p:nvSpPr>
            <p:cNvPr id="4" name="TextBox 7">
              <a:extLst>
                <a:ext uri="{FF2B5EF4-FFF2-40B4-BE49-F238E27FC236}">
                  <a16:creationId xmlns:a16="http://schemas.microsoft.com/office/drawing/2014/main" id="{70E5491E-7B8C-0594-2201-281E93C58F3B}"/>
                </a:ext>
              </a:extLst>
            </p:cNvPr>
            <p:cNvSpPr txBox="1"/>
            <p:nvPr/>
          </p:nvSpPr>
          <p:spPr>
            <a:xfrm>
              <a:off x="1642533" y="2355985"/>
              <a:ext cx="6591905" cy="923330"/>
            </a:xfrm>
            <a:prstGeom prst="rect">
              <a:avLst/>
            </a:prstGeom>
            <a:noFill/>
          </p:spPr>
          <p:txBody>
            <a:bodyPr wrap="square" rtlCol="0">
              <a:spAutoFit/>
            </a:bodyPr>
            <a:lstStyle/>
            <a:p>
              <a:pPr algn="ctr"/>
              <a:r>
                <a:rPr lang="en-US" sz="5400">
                  <a:ln w="28575">
                    <a:solidFill>
                      <a:srgbClr val="7030A0"/>
                    </a:solidFill>
                  </a:ln>
                  <a:solidFill>
                    <a:srgbClr val="CC99FF"/>
                  </a:solidFill>
                  <a:latin typeface="iCiel Pony" panose="02000000000000000000" pitchFamily="2" charset="0"/>
                </a:rPr>
                <a:t>XỬ LÝ TÌNH HUỐNG</a:t>
              </a:r>
              <a:endParaRPr lang="en-US" sz="5400" dirty="0">
                <a:ln w="28575">
                  <a:solidFill>
                    <a:srgbClr val="7030A0"/>
                  </a:solidFill>
                </a:ln>
                <a:solidFill>
                  <a:srgbClr val="CC99FF"/>
                </a:solidFill>
                <a:latin typeface="iCiel Pony" panose="02000000000000000000" pitchFamily="2" charset="0"/>
              </a:endParaRPr>
            </a:p>
          </p:txBody>
        </p:sp>
      </p:grpSp>
      <p:grpSp>
        <p:nvGrpSpPr>
          <p:cNvPr id="5" name="Group 12">
            <a:extLst>
              <a:ext uri="{FF2B5EF4-FFF2-40B4-BE49-F238E27FC236}">
                <a16:creationId xmlns:a16="http://schemas.microsoft.com/office/drawing/2014/main" id="{EA4DC916-E335-275B-C1D7-56BD2E474FEE}"/>
              </a:ext>
            </a:extLst>
          </p:cNvPr>
          <p:cNvGrpSpPr/>
          <p:nvPr/>
        </p:nvGrpSpPr>
        <p:grpSpPr>
          <a:xfrm>
            <a:off x="2679928" y="2038808"/>
            <a:ext cx="6844392" cy="1036903"/>
            <a:chOff x="1782536" y="285072"/>
            <a:chExt cx="6844392" cy="1036903"/>
          </a:xfrm>
        </p:grpSpPr>
        <p:sp>
          <p:nvSpPr>
            <p:cNvPr id="6" name="TextBox 2">
              <a:extLst>
                <a:ext uri="{FF2B5EF4-FFF2-40B4-BE49-F238E27FC236}">
                  <a16:creationId xmlns:a16="http://schemas.microsoft.com/office/drawing/2014/main" id="{A5AEC179-559D-0005-A8A2-D35991EFCA04}"/>
                </a:ext>
              </a:extLst>
            </p:cNvPr>
            <p:cNvSpPr txBox="1"/>
            <p:nvPr/>
          </p:nvSpPr>
          <p:spPr>
            <a:xfrm>
              <a:off x="1782536" y="306312"/>
              <a:ext cx="6844392"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a:t>
              </a:r>
              <a:r>
                <a:rPr lang="vi-VN" sz="600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 </a:t>
              </a:r>
              <a:r>
                <a:rPr lang="en-US" sz="6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7</a:t>
              </a:r>
            </a:p>
          </p:txBody>
        </p:sp>
        <p:sp>
          <p:nvSpPr>
            <p:cNvPr id="7" name="TextBox 11">
              <a:extLst>
                <a:ext uri="{FF2B5EF4-FFF2-40B4-BE49-F238E27FC236}">
                  <a16:creationId xmlns:a16="http://schemas.microsoft.com/office/drawing/2014/main" id="{3E325035-B81A-D0D3-21D3-574E3E052EBE}"/>
                </a:ext>
              </a:extLst>
            </p:cNvPr>
            <p:cNvSpPr txBox="1"/>
            <p:nvPr/>
          </p:nvSpPr>
          <p:spPr>
            <a:xfrm>
              <a:off x="1782536" y="285072"/>
              <a:ext cx="6844392"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a:t>
              </a:r>
              <a:r>
                <a:rPr lang="vi-VN" sz="600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 </a:t>
              </a:r>
              <a:r>
                <a:rPr lang="en-US" sz="600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3</a:t>
              </a:r>
              <a:endParaRPr lang="en-US" sz="6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627010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2210535" y="5223239"/>
            <a:ext cx="8320078" cy="1900034"/>
          </a:xfrm>
          <a:prstGeom prst="rect">
            <a:avLst/>
          </a:prstGeom>
          <a:noFill/>
        </p:spPr>
        <p:txBody>
          <a:bodyPr wrap="square">
            <a:prstTxWarp prst="textArchUp">
              <a:avLst/>
            </a:prstTxWarp>
            <a:spAutoFit/>
          </a:bodyPr>
          <a:lstStyle/>
          <a:p>
            <a:pPr algn="ctr"/>
            <a:r>
              <a:rPr lang="en-US" sz="20000" dirty="0" err="1">
                <a:ln>
                  <a:solidFill>
                    <a:schemeClr val="accent4">
                      <a:lumMod val="20000"/>
                      <a:lumOff val="80000"/>
                    </a:schemeClr>
                  </a:solidFill>
                </a:ln>
                <a:solidFill>
                  <a:schemeClr val="accent4">
                    <a:lumMod val="20000"/>
                    <a:lumOff val="80000"/>
                  </a:schemeClr>
                </a:solidFill>
                <a:effectLst>
                  <a:glow rad="228600">
                    <a:schemeClr val="accent4">
                      <a:satMod val="175000"/>
                      <a:alpha val="40000"/>
                    </a:schemeClr>
                  </a:glow>
                  <a:outerShdw blurRad="50800" dist="38100" dir="18900000" algn="bl" rotWithShape="0">
                    <a:prstClr val="black">
                      <a:alpha val="40000"/>
                    </a:prstClr>
                  </a:outerShdw>
                </a:effectLst>
                <a:latin typeface="#9Slide07 SVNBeachwood Sans" pitchFamily="2" charset="0"/>
                <a:ea typeface="LNTH-LuoLuoNotangYuanTi 1" pitchFamily="2" charset="-128"/>
                <a:cs typeface="LNTH-LuoLuoNotangYuanTi 1" pitchFamily="2" charset="-128"/>
              </a:rPr>
              <a:t>Diễn</a:t>
            </a:r>
            <a:r>
              <a:rPr lang="en-US" sz="20000" dirty="0">
                <a:ln>
                  <a:solidFill>
                    <a:schemeClr val="accent4">
                      <a:lumMod val="20000"/>
                      <a:lumOff val="80000"/>
                    </a:schemeClr>
                  </a:solidFill>
                </a:ln>
                <a:solidFill>
                  <a:schemeClr val="accent4">
                    <a:lumMod val="20000"/>
                    <a:lumOff val="80000"/>
                  </a:schemeClr>
                </a:solidFill>
                <a:effectLst>
                  <a:glow rad="228600">
                    <a:schemeClr val="accent4">
                      <a:satMod val="175000"/>
                      <a:alpha val="40000"/>
                    </a:schemeClr>
                  </a:glow>
                  <a:outerShdw blurRad="50800" dist="38100" dir="18900000" algn="bl" rotWithShape="0">
                    <a:prstClr val="black">
                      <a:alpha val="40000"/>
                    </a:prstClr>
                  </a:outerShdw>
                </a:effectLst>
                <a:latin typeface="#9Slide07 SVNBeachwood Sans" pitchFamily="2" charset="0"/>
                <a:ea typeface="LNTH-LuoLuoNotangYuanTi 1" pitchFamily="2" charset="-128"/>
                <a:cs typeface="LNTH-LuoLuoNotangYuanTi 1" pitchFamily="2" charset="-128"/>
              </a:rPr>
              <a:t> viên </a:t>
            </a:r>
          </a:p>
          <a:p>
            <a:pPr algn="ctr"/>
            <a:r>
              <a:rPr lang="en-US" sz="20000" dirty="0" err="1">
                <a:ln>
                  <a:solidFill>
                    <a:schemeClr val="accent4">
                      <a:lumMod val="20000"/>
                      <a:lumOff val="80000"/>
                    </a:schemeClr>
                  </a:solidFill>
                </a:ln>
                <a:solidFill>
                  <a:schemeClr val="accent4">
                    <a:lumMod val="20000"/>
                    <a:lumOff val="80000"/>
                  </a:schemeClr>
                </a:solidFill>
                <a:effectLst>
                  <a:glow rad="228600">
                    <a:schemeClr val="accent4">
                      <a:satMod val="175000"/>
                      <a:alpha val="40000"/>
                    </a:schemeClr>
                  </a:glow>
                  <a:outerShdw blurRad="50800" dist="38100" dir="18900000" algn="bl" rotWithShape="0">
                    <a:prstClr val="black">
                      <a:alpha val="40000"/>
                    </a:prstClr>
                  </a:outerShdw>
                </a:effectLst>
                <a:latin typeface="#9Slide07 SVNBeachwood Sans" pitchFamily="2" charset="0"/>
                <a:ea typeface="LNTH-LuoLuoNotangYuanTi 1" pitchFamily="2" charset="-128"/>
                <a:cs typeface="LNTH-LuoLuoNotangYuanTi 1" pitchFamily="2" charset="-128"/>
              </a:rPr>
              <a:t>tài</a:t>
            </a:r>
            <a:r>
              <a:rPr lang="en-US" sz="20000" dirty="0">
                <a:ln>
                  <a:solidFill>
                    <a:schemeClr val="accent4">
                      <a:lumMod val="20000"/>
                      <a:lumOff val="80000"/>
                    </a:schemeClr>
                  </a:solidFill>
                </a:ln>
                <a:solidFill>
                  <a:schemeClr val="accent4">
                    <a:lumMod val="20000"/>
                    <a:lumOff val="80000"/>
                  </a:schemeClr>
                </a:solidFill>
                <a:effectLst>
                  <a:glow rad="228600">
                    <a:schemeClr val="accent4">
                      <a:satMod val="175000"/>
                      <a:alpha val="40000"/>
                    </a:schemeClr>
                  </a:glow>
                  <a:outerShdw blurRad="50800" dist="38100" dir="18900000" algn="bl" rotWithShape="0">
                    <a:prstClr val="black">
                      <a:alpha val="40000"/>
                    </a:prstClr>
                  </a:outerShdw>
                </a:effectLst>
                <a:latin typeface="#9Slide07 SVNBeachwood Sans" pitchFamily="2" charset="0"/>
                <a:ea typeface="LNTH-LuoLuoNotangYuanTi 1" pitchFamily="2" charset="-128"/>
                <a:cs typeface="LNTH-LuoLuoNotangYuanTi 1" pitchFamily="2" charset="-128"/>
              </a:rPr>
              <a:t> ba</a:t>
            </a:r>
          </a:p>
        </p:txBody>
      </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nvGrpSpPr>
          <p:cNvPr id="3" name="Group 2"/>
          <p:cNvGrpSpPr/>
          <p:nvPr/>
        </p:nvGrpSpPr>
        <p:grpSpPr>
          <a:xfrm>
            <a:off x="-1122736" y="403909"/>
            <a:ext cx="14416986" cy="1016030"/>
            <a:chOff x="-1122736" y="246106"/>
            <a:chExt cx="14416986" cy="1016030"/>
          </a:xfrm>
        </p:grpSpPr>
        <p:sp>
          <p:nvSpPr>
            <p:cNvPr id="32" name="TextBox 12">
              <a:extLst>
                <a:ext uri="{FF2B5EF4-FFF2-40B4-BE49-F238E27FC236}">
                  <a16:creationId xmlns:a16="http://schemas.microsoft.com/office/drawing/2014/main" id="{BCE93F35-E40A-132B-A487-21F988B7C569}"/>
                </a:ext>
              </a:extLst>
            </p:cNvPr>
            <p:cNvSpPr txBox="1"/>
            <p:nvPr/>
          </p:nvSpPr>
          <p:spPr>
            <a:xfrm>
              <a:off x="-1107550" y="246106"/>
              <a:ext cx="14401800" cy="1015663"/>
            </a:xfrm>
            <a:prstGeom prst="rect">
              <a:avLst/>
            </a:prstGeom>
            <a:noFill/>
          </p:spPr>
          <p:txBody>
            <a:bodyPr wrap="square" rtlCol="0">
              <a:spAutoFit/>
            </a:bodyPr>
            <a:lstStyle/>
            <a:p>
              <a:pPr algn="ctr"/>
              <a:r>
                <a:rPr lang="en-US" sz="6000" dirty="0">
                  <a:ln w="254000">
                    <a:solidFill>
                      <a:schemeClr val="bg1"/>
                    </a:solidFill>
                  </a:ln>
                  <a:solidFill>
                    <a:schemeClr val="bg1"/>
                  </a:solidFill>
                  <a:effectLst>
                    <a:glow rad="139700">
                      <a:schemeClr val="accent6">
                        <a:alpha val="40000"/>
                      </a:schemeClr>
                    </a:glow>
                  </a:effectLst>
                  <a:latin typeface="#9Slide05 SVNClementine" panose="020F0502020204030203" pitchFamily="34" charset="0"/>
                </a:rPr>
                <a:t>CÁC TÌNH HUỐNG CỦA CÁC NHÓM</a:t>
              </a:r>
            </a:p>
          </p:txBody>
        </p:sp>
        <p:sp>
          <p:nvSpPr>
            <p:cNvPr id="34" name="TextBox 12">
              <a:extLst>
                <a:ext uri="{FF2B5EF4-FFF2-40B4-BE49-F238E27FC236}">
                  <a16:creationId xmlns:a16="http://schemas.microsoft.com/office/drawing/2014/main" id="{BCE93F35-E40A-132B-A487-21F988B7C569}"/>
                </a:ext>
              </a:extLst>
            </p:cNvPr>
            <p:cNvSpPr txBox="1"/>
            <p:nvPr/>
          </p:nvSpPr>
          <p:spPr>
            <a:xfrm>
              <a:off x="-1122736" y="246473"/>
              <a:ext cx="14401800" cy="1015663"/>
            </a:xfrm>
            <a:prstGeom prst="rect">
              <a:avLst/>
            </a:prstGeom>
            <a:noFill/>
          </p:spPr>
          <p:txBody>
            <a:bodyPr wrap="square" rtlCol="0">
              <a:spAutoFit/>
            </a:bodyPr>
            <a:lstStyle/>
            <a:p>
              <a:pPr algn="ctr"/>
              <a:r>
                <a:rPr lang="en-US" sz="6000" dirty="0">
                  <a:ln>
                    <a:solidFill>
                      <a:srgbClr val="FFFF00"/>
                    </a:solidFill>
                  </a:ln>
                  <a:solidFill>
                    <a:srgbClr val="C71A29"/>
                  </a:solidFill>
                  <a:effectLst/>
                  <a:latin typeface="#9Slide05 SVNClementine" panose="020F0502020204030203" pitchFamily="34" charset="0"/>
                </a:rPr>
                <a:t>CÁC TÌNH HUỐNG CỦA CÁC NHÓM</a:t>
              </a:r>
            </a:p>
          </p:txBody>
        </p:sp>
      </p:grpSp>
      <p:sp>
        <p:nvSpPr>
          <p:cNvPr id="6" name="TextBox 12">
            <a:extLst>
              <a:ext uri="{FF2B5EF4-FFF2-40B4-BE49-F238E27FC236}">
                <a16:creationId xmlns:a16="http://schemas.microsoft.com/office/drawing/2014/main" id="{E73E4598-BFA1-688B-24AA-0F884A1217AC}"/>
              </a:ext>
            </a:extLst>
          </p:cNvPr>
          <p:cNvSpPr txBox="1"/>
          <p:nvPr/>
        </p:nvSpPr>
        <p:spPr>
          <a:xfrm>
            <a:off x="681100" y="4058246"/>
            <a:ext cx="10935167" cy="2485787"/>
          </a:xfrm>
          <a:prstGeom prst="roundRect">
            <a:avLst/>
          </a:prstGeom>
          <a:solidFill>
            <a:schemeClr val="bg1"/>
          </a:solidFill>
          <a:ln w="28575">
            <a:solidFill>
              <a:srgbClr val="FF5D5D"/>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err="1">
                <a:ln w="0"/>
                <a:solidFill>
                  <a:srgbClr val="FF0000"/>
                </a:solidFill>
                <a:ea typeface="LNTH-LuoLuoNotangYuanTi 1" pitchFamily="2" charset="-128"/>
                <a:cs typeface="LNTH-LuoLuoNotangYuanTi 1" pitchFamily="2" charset="-128"/>
              </a:rPr>
              <a:t>Tình</a:t>
            </a:r>
            <a:r>
              <a:rPr lang="en-US" sz="2800" b="1" dirty="0">
                <a:ln w="0"/>
                <a:solidFill>
                  <a:srgbClr val="FF0000"/>
                </a:solidFill>
                <a:ea typeface="LNTH-LuoLuoNotangYuanTi 1" pitchFamily="2" charset="-128"/>
                <a:cs typeface="LNTH-LuoLuoNotangYuanTi 1" pitchFamily="2" charset="-128"/>
              </a:rPr>
              <a:t> </a:t>
            </a:r>
            <a:r>
              <a:rPr lang="en-US" sz="2800" b="1" dirty="0" err="1">
                <a:ln w="0"/>
                <a:solidFill>
                  <a:srgbClr val="FF0000"/>
                </a:solidFill>
                <a:ea typeface="LNTH-LuoLuoNotangYuanTi 1" pitchFamily="2" charset="-128"/>
                <a:cs typeface="LNTH-LuoLuoNotangYuanTi 1" pitchFamily="2" charset="-128"/>
              </a:rPr>
              <a:t>huống</a:t>
            </a:r>
            <a:r>
              <a:rPr lang="en-US" sz="2800" b="1" dirty="0">
                <a:ln w="0"/>
                <a:solidFill>
                  <a:srgbClr val="FF0000"/>
                </a:solidFill>
                <a:ea typeface="LNTH-LuoLuoNotangYuanTi 1" pitchFamily="2" charset="-128"/>
                <a:cs typeface="LNTH-LuoLuoNotangYuanTi 1" pitchFamily="2" charset="-128"/>
              </a:rPr>
              <a:t> 2:</a:t>
            </a:r>
          </a:p>
          <a:p>
            <a:pPr algn="just"/>
            <a:r>
              <a:rPr lang="vi-VN" sz="2800">
                <a:ln w="0"/>
                <a:ea typeface="LNTH-LuoLuoNotangYuanTi 1" pitchFamily="2" charset="-128"/>
                <a:cs typeface="LNTH-LuoLuoNotangYuanTi 1" pitchFamily="2" charset="-128"/>
              </a:rPr>
              <a:t> Bạn hàng xóm rủ Bin Chủ nhật tuần này sang nhà bạn chơi. Bin đồng ý và hứa sẽ đến đúng giờ. Nhưng đến Chủ nhật, Tin đến nhà rủ Bin đi đá cầu.</a:t>
            </a:r>
            <a:endParaRPr lang="en-US" sz="2800">
              <a:ln w="0"/>
              <a:ea typeface="LNTH-LuoLuoNotangYuanTi 1" pitchFamily="2" charset="-128"/>
              <a:cs typeface="LNTH-LuoLuoNotangYuanTi 1" pitchFamily="2" charset="-128"/>
            </a:endParaRPr>
          </a:p>
          <a:p>
            <a:pPr algn="just"/>
            <a:r>
              <a:rPr lang="en-US" sz="2800">
                <a:ln w="0"/>
                <a:ea typeface="LNTH-LuoLuoNotangYuanTi 1" pitchFamily="2" charset="-128"/>
                <a:cs typeface="LNTH-LuoLuoNotangYuanTi 1" pitchFamily="2" charset="-128"/>
              </a:rPr>
              <a:t>	</a:t>
            </a:r>
            <a:r>
              <a:rPr lang="en-US" sz="2800" b="1" i="1">
                <a:ln w="0"/>
                <a:solidFill>
                  <a:srgbClr val="FF0000"/>
                </a:solidFill>
                <a:ea typeface="LNTH-LuoLuoNotangYuanTi 1" pitchFamily="2" charset="-128"/>
                <a:cs typeface="LNTH-LuoLuoNotangYuanTi 1" pitchFamily="2" charset="-128"/>
              </a:rPr>
              <a:t>Nếu là Bin, em sẽ làm gì?</a:t>
            </a:r>
            <a:endParaRPr lang="en-US" sz="2800" b="1" i="1" dirty="0">
              <a:ln w="0"/>
              <a:solidFill>
                <a:srgbClr val="FF0000"/>
              </a:solidFill>
              <a:ea typeface="LNTH-LuoLuoNotangYuanTi 1" pitchFamily="2" charset="-128"/>
              <a:cs typeface="LNTH-LuoLuoNotangYuanTi 1" pitchFamily="2" charset="-128"/>
            </a:endParaRPr>
          </a:p>
        </p:txBody>
      </p:sp>
      <p:sp>
        <p:nvSpPr>
          <p:cNvPr id="24" name="TextBox 12">
            <a:extLst>
              <a:ext uri="{FF2B5EF4-FFF2-40B4-BE49-F238E27FC236}">
                <a16:creationId xmlns:a16="http://schemas.microsoft.com/office/drawing/2014/main" id="{D53BDFD9-2F96-A594-AA5A-D99658651F66}"/>
              </a:ext>
            </a:extLst>
          </p:cNvPr>
          <p:cNvSpPr txBox="1"/>
          <p:nvPr/>
        </p:nvSpPr>
        <p:spPr>
          <a:xfrm>
            <a:off x="697440" y="1397848"/>
            <a:ext cx="11014189" cy="2485787"/>
          </a:xfrm>
          <a:prstGeom prst="roundRect">
            <a:avLst/>
          </a:prstGeom>
          <a:solidFill>
            <a:schemeClr val="bg1"/>
          </a:solidFill>
          <a:ln w="28575">
            <a:solidFill>
              <a:srgbClr val="FF5D5D"/>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err="1">
                <a:ln w="0"/>
                <a:solidFill>
                  <a:srgbClr val="FF0000"/>
                </a:solidFill>
                <a:ea typeface="LNTH-LuoLuoNotangYuanTi 1" pitchFamily="2" charset="-128"/>
                <a:cs typeface="LNTH-LuoLuoNotangYuanTi 1" pitchFamily="2" charset="-128"/>
              </a:rPr>
              <a:t>Tình</a:t>
            </a:r>
            <a:r>
              <a:rPr lang="en-US" sz="2800" b="1" dirty="0">
                <a:ln w="0"/>
                <a:solidFill>
                  <a:srgbClr val="FF0000"/>
                </a:solidFill>
                <a:ea typeface="LNTH-LuoLuoNotangYuanTi 1" pitchFamily="2" charset="-128"/>
                <a:cs typeface="LNTH-LuoLuoNotangYuanTi 1" pitchFamily="2" charset="-128"/>
              </a:rPr>
              <a:t> </a:t>
            </a:r>
            <a:r>
              <a:rPr lang="en-US" sz="2800" b="1" dirty="0" err="1">
                <a:ln w="0"/>
                <a:solidFill>
                  <a:srgbClr val="FF0000"/>
                </a:solidFill>
                <a:ea typeface="LNTH-LuoLuoNotangYuanTi 1" pitchFamily="2" charset="-128"/>
                <a:cs typeface="LNTH-LuoLuoNotangYuanTi 1" pitchFamily="2" charset="-128"/>
              </a:rPr>
              <a:t>huống</a:t>
            </a:r>
            <a:r>
              <a:rPr lang="en-US" sz="2800" b="1" dirty="0">
                <a:ln w="0"/>
                <a:solidFill>
                  <a:srgbClr val="FF0000"/>
                </a:solidFill>
                <a:ea typeface="LNTH-LuoLuoNotangYuanTi 1" pitchFamily="2" charset="-128"/>
                <a:cs typeface="LNTH-LuoLuoNotangYuanTi 1" pitchFamily="2" charset="-128"/>
              </a:rPr>
              <a:t> 1:</a:t>
            </a:r>
          </a:p>
          <a:p>
            <a:pPr algn="just"/>
            <a:r>
              <a:rPr lang="vi-VN" sz="2800">
                <a:ln w="0"/>
                <a:ea typeface="LNTH-LuoLuoNotangYuanTi 1" pitchFamily="2" charset="-128"/>
                <a:cs typeface="LNTH-LuoLuoNotangYuanTi 1" pitchFamily="2" charset="-128"/>
              </a:rPr>
              <a:t>Na và Hoa là bạn thân từ lớp 1. Năm học này, Hoa chuyển sang trường mới nên ít có dịp trò chuyện cùng Na như trước. Hôm nay, Na chợt nhớ ra: “ Ôi! Cuối tuần này là sinh nhật của Hoa rồi!".</a:t>
            </a:r>
            <a:endParaRPr lang="en-US" sz="2800">
              <a:ln w="0"/>
              <a:ea typeface="LNTH-LuoLuoNotangYuanTi 1" pitchFamily="2" charset="-128"/>
              <a:cs typeface="LNTH-LuoLuoNotangYuanTi 1" pitchFamily="2" charset="-128"/>
            </a:endParaRPr>
          </a:p>
          <a:p>
            <a:pPr algn="just"/>
            <a:r>
              <a:rPr lang="pt-BR" sz="2800">
                <a:ln w="0"/>
                <a:ea typeface="LNTH-LuoLuoNotangYuanTi 1" pitchFamily="2" charset="-128"/>
                <a:cs typeface="LNTH-LuoLuoNotangYuanTi 1" pitchFamily="2" charset="-128"/>
              </a:rPr>
              <a:t>	</a:t>
            </a:r>
            <a:r>
              <a:rPr lang="pt-BR" sz="2800" b="1" i="1">
                <a:ln w="0"/>
                <a:solidFill>
                  <a:srgbClr val="FF0000"/>
                </a:solidFill>
                <a:ea typeface="LNTH-LuoLuoNotangYuanTi 1" pitchFamily="2" charset="-128"/>
                <a:cs typeface="LNTH-LuoLuoNotangYuanTi 1" pitchFamily="2" charset="-128"/>
              </a:rPr>
              <a:t>Nếu là Na, em sẽ làm gì?</a:t>
            </a:r>
            <a:endParaRPr lang="en-US" sz="2800" b="1" i="1" dirty="0">
              <a:ln w="0"/>
              <a:solidFill>
                <a:srgbClr val="FF0000"/>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6849404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521835" y="-1835164"/>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Cách giải quyết tình huống phù hợp, sáng tạo</a:t>
            </a:r>
            <a:r>
              <a:rPr lang="en-US" sz="2800" b="1" dirty="0">
                <a:solidFill>
                  <a:srgbClr val="C71A29"/>
                </a:solidFill>
                <a:latin typeface="Calibri" panose="020F0502020204030204" pitchFamily="34" charset="0"/>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Lời</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nói</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và</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hành</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động</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giữa</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các</a:t>
            </a:r>
            <a:r>
              <a:rPr lang="vi-VN" sz="2800" b="1" dirty="0">
                <a:solidFill>
                  <a:srgbClr val="C71A29"/>
                </a:solidFill>
                <a:latin typeface="Calibri" panose="020F0502020204030204" pitchFamily="34" charset="0"/>
                <a:cs typeface="Calibri" panose="020F0502020204030204" pitchFamily="34" charset="0"/>
              </a:rPr>
              <a:t> nhân </a:t>
            </a:r>
            <a:r>
              <a:rPr lang="vi-VN" sz="2800" b="1" dirty="0" err="1">
                <a:solidFill>
                  <a:srgbClr val="C71A29"/>
                </a:solidFill>
                <a:latin typeface="Calibri" panose="020F0502020204030204" pitchFamily="34" charset="0"/>
                <a:cs typeface="Calibri" panose="020F0502020204030204" pitchFamily="34" charset="0"/>
              </a:rPr>
              <a:t>vật</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được</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thể</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hiện</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một</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cách</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tự</a:t>
            </a:r>
            <a:r>
              <a:rPr lang="vi-VN" sz="2800" b="1" dirty="0">
                <a:solidFill>
                  <a:srgbClr val="C71A29"/>
                </a:solidFill>
                <a:latin typeface="Calibri" panose="020F0502020204030204" pitchFamily="34" charset="0"/>
                <a:cs typeface="Calibri" panose="020F0502020204030204" pitchFamily="34" charset="0"/>
              </a:rPr>
              <a:t> tin, </a:t>
            </a:r>
            <a:r>
              <a:rPr lang="vi-VN" sz="2800" b="1" dirty="0" err="1">
                <a:solidFill>
                  <a:srgbClr val="C71A29"/>
                </a:solidFill>
                <a:latin typeface="Calibri" panose="020F0502020204030204" pitchFamily="34" charset="0"/>
                <a:cs typeface="Calibri" panose="020F0502020204030204" pitchFamily="34" charset="0"/>
              </a:rPr>
              <a:t>rõ</a:t>
            </a:r>
            <a:r>
              <a:rPr lang="vi-VN" sz="2800" b="1" dirty="0">
                <a:solidFill>
                  <a:srgbClr val="C71A29"/>
                </a:solidFill>
                <a:latin typeface="Calibri" panose="020F0502020204030204" pitchFamily="34" charset="0"/>
                <a:cs typeface="Calibri" panose="020F0502020204030204" pitchFamily="34" charset="0"/>
              </a:rPr>
              <a:t> </a:t>
            </a:r>
            <a:r>
              <a:rPr lang="vi-VN" sz="2800" b="1" dirty="0" err="1">
                <a:solidFill>
                  <a:srgbClr val="C71A29"/>
                </a:solidFill>
                <a:latin typeface="Calibri" panose="020F0502020204030204" pitchFamily="34" charset="0"/>
                <a:cs typeface="Calibri" panose="020F0502020204030204" pitchFamily="34" charset="0"/>
              </a:rPr>
              <a:t>ràng</a:t>
            </a:r>
            <a:r>
              <a:rPr lang="vi-VN" sz="2800" b="1" dirty="0">
                <a:solidFill>
                  <a:srgbClr val="C71A29"/>
                </a:solidFill>
                <a:latin typeface="Calibri" panose="020F0502020204030204" pitchFamily="34" charset="0"/>
                <a:cs typeface="Calibri" panose="020F0502020204030204" pitchFamily="34" charset="0"/>
              </a:rPr>
              <a:t>.</a:t>
            </a:r>
            <a:endParaRPr lang="en-US" sz="2800" b="1" dirty="0">
              <a:solidFill>
                <a:srgbClr val="C71A29"/>
              </a:solidFill>
              <a:latin typeface="Calibri" panose="020F0502020204030204" pitchFamily="34" charset="0"/>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algn="ctr"/>
            <a:r>
              <a:rPr lang="en-US" sz="3500" b="1" dirty="0">
                <a:ln>
                  <a:solidFill>
                    <a:srgbClr val="FFFF00"/>
                  </a:solidFill>
                </a:ln>
                <a:solidFill>
                  <a:srgbClr val="C71A29"/>
                </a:solidFill>
                <a:effectLst>
                  <a:glow rad="139700">
                    <a:schemeClr val="accent6">
                      <a:alpha val="40000"/>
                    </a:schemeClr>
                  </a:glow>
                </a:effectLst>
                <a:latin typeface="+mj-lt"/>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R="0" lvl="0" algn="just" defTabSz="914400" rtl="0" eaLnBrk="1" fontAlgn="auto" latinLnBrk="0" hangingPunct="1">
              <a:lnSpc>
                <a:spcPct val="100000"/>
              </a:lnSpc>
              <a:spcBef>
                <a:spcPts val="0"/>
              </a:spcBef>
              <a:spcAft>
                <a:spcPts val="0"/>
              </a:spcAft>
              <a:buClrTx/>
              <a:buSzTx/>
              <a:tabLst/>
              <a:defRPr/>
            </a:pPr>
            <a:r>
              <a:rPr lang="en-US" sz="1100" b="1" dirty="0">
                <a:ln>
                  <a:solidFill>
                    <a:srgbClr val="0070C0"/>
                  </a:solidFill>
                </a:ln>
                <a:solidFill>
                  <a:schemeClr val="accent5">
                    <a:lumMod val="60000"/>
                    <a:lumOff val="40000"/>
                  </a:schemeClr>
                </a:solidFill>
                <a:effectLst>
                  <a:glow rad="139700">
                    <a:schemeClr val="accent2">
                      <a:satMod val="175000"/>
                      <a:alpha val="40000"/>
                    </a:schemeClr>
                  </a:glow>
                </a:effectLst>
                <a:latin typeface="UTM Mother" panose="02040603050506020204" pitchFamily="18" charset="0"/>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Các thành viên có sự phối hợp ăn ý</a:t>
            </a:r>
            <a:r>
              <a:rPr lang="en-US" sz="2800" b="1" dirty="0">
                <a:solidFill>
                  <a:srgbClr val="C71A2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94792" y="-1866490"/>
            <a:ext cx="5382691" cy="10243225"/>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543509" y="2412020"/>
            <a:ext cx="6615789" cy="523220"/>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Biểu</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cảm</a:t>
            </a:r>
            <a:r>
              <a:rPr lang="en-US" sz="2800" b="1" dirty="0">
                <a:solidFill>
                  <a:srgbClr val="C71A29"/>
                </a:solidFill>
                <a:latin typeface="Calibri" panose="020F0502020204030204" pitchFamily="34" charset="0"/>
                <a:cs typeface="Calibri" panose="020F0502020204030204" pitchFamily="34" charset="0"/>
              </a:rPr>
              <a:t> phong phú, đa </a:t>
            </a:r>
            <a:r>
              <a:rPr lang="en-US" sz="2800" b="1" dirty="0" err="1">
                <a:solidFill>
                  <a:srgbClr val="C71A29"/>
                </a:solidFill>
                <a:latin typeface="Calibri" panose="020F0502020204030204" pitchFamily="34" charset="0"/>
                <a:cs typeface="Calibri" panose="020F0502020204030204" pitchFamily="34" charset="0"/>
              </a:rPr>
              <a:t>dạng</a:t>
            </a:r>
            <a:r>
              <a:rPr lang="en-US" sz="2800" b="1" dirty="0">
                <a:solidFill>
                  <a:srgbClr val="C71A29"/>
                </a:solidFill>
                <a:latin typeface="Calibri" panose="020F0502020204030204" pitchFamily="34" charset="0"/>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560193" y="4195142"/>
            <a:ext cx="7347639" cy="954107"/>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a:t>
            </a:r>
            <a:r>
              <a:rPr lang="en-US" sz="2800" b="1" dirty="0">
                <a:solidFill>
                  <a:srgbClr val="C71A29"/>
                </a:solidFill>
                <a:latin typeface="Calibri" panose="020F0502020204030204" pitchFamily="34" charset="0"/>
                <a:cs typeface="Calibri" panose="020F0502020204030204" pitchFamily="34" charset="0"/>
              </a:rPr>
              <a:t>Phong </a:t>
            </a:r>
            <a:r>
              <a:rPr lang="en-US" sz="2800" b="1" dirty="0" err="1">
                <a:solidFill>
                  <a:srgbClr val="C71A29"/>
                </a:solidFill>
                <a:latin typeface="Calibri" panose="020F0502020204030204" pitchFamily="34" charset="0"/>
                <a:cs typeface="Calibri" panose="020F0502020204030204" pitchFamily="34" charset="0"/>
              </a:rPr>
              <a:t>thái</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biểu</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diễn</a:t>
            </a:r>
            <a:r>
              <a:rPr lang="en-US" sz="2800" b="1" dirty="0">
                <a:solidFill>
                  <a:srgbClr val="C71A29"/>
                </a:solidFill>
                <a:latin typeface="Calibri" panose="020F0502020204030204" pitchFamily="34" charset="0"/>
                <a:cs typeface="Calibri" panose="020F0502020204030204" pitchFamily="34" charset="0"/>
              </a:rPr>
              <a:t> tự tin, </a:t>
            </a:r>
            <a:r>
              <a:rPr lang="en-US" sz="2800" b="1" dirty="0" err="1">
                <a:solidFill>
                  <a:srgbClr val="C71A29"/>
                </a:solidFill>
                <a:latin typeface="Calibri" panose="020F0502020204030204" pitchFamily="34" charset="0"/>
                <a:cs typeface="Calibri" panose="020F0502020204030204" pitchFamily="34" charset="0"/>
              </a:rPr>
              <a:t>giọng</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nói</a:t>
            </a:r>
            <a:r>
              <a:rPr lang="en-US" sz="2800" b="1" dirty="0">
                <a:solidFill>
                  <a:srgbClr val="C71A29"/>
                </a:solidFill>
                <a:latin typeface="Calibri" panose="020F0502020204030204" pitchFamily="34" charset="0"/>
                <a:cs typeface="Calibri" panose="020F0502020204030204" pitchFamily="34" charset="0"/>
              </a:rPr>
              <a:t> to rõ </a:t>
            </a:r>
            <a:r>
              <a:rPr lang="en-US" sz="2800" b="1" dirty="0" err="1">
                <a:solidFill>
                  <a:srgbClr val="C71A29"/>
                </a:solidFill>
                <a:latin typeface="Calibri" panose="020F0502020204030204" pitchFamily="34" charset="0"/>
                <a:cs typeface="Calibri" panose="020F0502020204030204" pitchFamily="34" charset="0"/>
              </a:rPr>
              <a:t>biểu</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cảm</a:t>
            </a:r>
            <a:r>
              <a:rPr lang="en-US" sz="2800" b="1" dirty="0">
                <a:solidFill>
                  <a:srgbClr val="C71A29"/>
                </a:solidFill>
                <a:latin typeface="Calibri" panose="020F0502020204030204" pitchFamily="34" charset="0"/>
                <a:cs typeface="Calibri" panose="020F0502020204030204" pitchFamily="34" charset="0"/>
              </a:rPr>
              <a:t>.</a:t>
            </a: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algn="ctr"/>
            <a:r>
              <a:rPr lang="en-US" sz="3500" b="1" dirty="0">
                <a:ln>
                  <a:solidFill>
                    <a:srgbClr val="FFFF00"/>
                  </a:solidFill>
                </a:ln>
                <a:solidFill>
                  <a:srgbClr val="C71A29"/>
                </a:solidFill>
                <a:effectLst>
                  <a:glow rad="139700">
                    <a:schemeClr val="accent6">
                      <a:alpha val="40000"/>
                    </a:schemeClr>
                  </a:glow>
                </a:effectLst>
                <a:latin typeface="+mj-lt"/>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530112"/>
            <a:ext cx="5641177" cy="983400"/>
          </a:xfrm>
          <a:prstGeom prst="rect">
            <a:avLst/>
          </a:prstGeom>
          <a:noFill/>
        </p:spPr>
        <p:txBody>
          <a:bodyPr wrap="square" rtlCol="0">
            <a:prstTxWarp prst="textChevron">
              <a:avLst>
                <a:gd name="adj" fmla="val 22081"/>
              </a:avLst>
            </a:prstTxWarp>
            <a:spAutoFit/>
          </a:bodyPr>
          <a:lstStyle/>
          <a:p>
            <a:pPr algn="just">
              <a:defRPr/>
            </a:pPr>
            <a:r>
              <a:rPr lang="en-US" sz="1100" dirty="0">
                <a:ln>
                  <a:solidFill>
                    <a:schemeClr val="accent5">
                      <a:lumMod val="50000"/>
                    </a:schemeClr>
                  </a:solidFill>
                </a:ln>
                <a:solidFill>
                  <a:schemeClr val="accent5">
                    <a:lumMod val="60000"/>
                    <a:lumOff val="40000"/>
                  </a:schemeClr>
                </a:solidFill>
                <a:effectLst>
                  <a:glow rad="139700">
                    <a:schemeClr val="accent2">
                      <a:satMod val="175000"/>
                      <a:alpha val="40000"/>
                    </a:schemeClr>
                  </a:glow>
                </a:effectLst>
                <a:latin typeface="UTM Mother" panose="02040603050506020204" pitchFamily="18" charset="0"/>
                <a:cs typeface="Arial" panose="020B0604020202020204" pitchFamily="34" charset="0"/>
              </a:rPr>
              <a:t>Diễn viên hài hước, ấn tượng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560193" y="3124578"/>
            <a:ext cx="7157454" cy="954107"/>
          </a:xfrm>
          <a:prstGeom prst="rect">
            <a:avLst/>
          </a:prstGeom>
          <a:noFill/>
        </p:spPr>
        <p:txBody>
          <a:bodyPr wrap="square" rtlCol="0">
            <a:spAutoFit/>
          </a:bodyPr>
          <a:lstStyle/>
          <a:p>
            <a:pPr algn="just"/>
            <a:r>
              <a:rPr lang="vi-VN" sz="2800" b="1" dirty="0">
                <a:solidFill>
                  <a:srgbClr val="C71A29"/>
                </a:solidFill>
                <a:latin typeface="Calibri" panose="020F0502020204030204" pitchFamily="34" charset="0"/>
                <a:cs typeface="Calibri" panose="020F0502020204030204" pitchFamily="34" charset="0"/>
              </a:rPr>
              <a:t>- C</a:t>
            </a:r>
            <a:r>
              <a:rPr lang="en-US" sz="2800" b="1" dirty="0">
                <a:solidFill>
                  <a:srgbClr val="C71A29"/>
                </a:solidFill>
                <a:latin typeface="Calibri" panose="020F0502020204030204" pitchFamily="34" charset="0"/>
                <a:cs typeface="Calibri" panose="020F0502020204030204" pitchFamily="34" charset="0"/>
              </a:rPr>
              <a:t>ó </a:t>
            </a:r>
            <a:r>
              <a:rPr lang="en-US" sz="2800" b="1" dirty="0" err="1">
                <a:solidFill>
                  <a:srgbClr val="C71A29"/>
                </a:solidFill>
                <a:latin typeface="Calibri" panose="020F0502020204030204" pitchFamily="34" charset="0"/>
                <a:cs typeface="Calibri" panose="020F0502020204030204" pitchFamily="34" charset="0"/>
              </a:rPr>
              <a:t>các</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hành</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động</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lời</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nói</a:t>
            </a:r>
            <a:r>
              <a:rPr lang="en-US" sz="2800" b="1" dirty="0">
                <a:solidFill>
                  <a:srgbClr val="C71A29"/>
                </a:solidFill>
                <a:latin typeface="Calibri" panose="020F0502020204030204" pitchFamily="34" charset="0"/>
                <a:cs typeface="Calibri" panose="020F0502020204030204" pitchFamily="34" charset="0"/>
              </a:rPr>
              <a:t> vui </a:t>
            </a:r>
            <a:r>
              <a:rPr lang="en-US" sz="2800" b="1" dirty="0" err="1">
                <a:solidFill>
                  <a:srgbClr val="C71A29"/>
                </a:solidFill>
                <a:latin typeface="Calibri" panose="020F0502020204030204" pitchFamily="34" charset="0"/>
                <a:cs typeface="Calibri" panose="020F0502020204030204" pitchFamily="34" charset="0"/>
              </a:rPr>
              <a:t>nhộn</a:t>
            </a:r>
            <a:r>
              <a:rPr lang="en-US" sz="2800" b="1" dirty="0">
                <a:solidFill>
                  <a:srgbClr val="C71A29"/>
                </a:solidFill>
                <a:latin typeface="Calibri" panose="020F0502020204030204" pitchFamily="34" charset="0"/>
                <a:cs typeface="Calibri" panose="020F0502020204030204" pitchFamily="34" charset="0"/>
              </a:rPr>
              <a:t>, phù </a:t>
            </a:r>
            <a:r>
              <a:rPr lang="en-US" sz="2800" b="1" dirty="0" err="1">
                <a:solidFill>
                  <a:srgbClr val="C71A29"/>
                </a:solidFill>
                <a:latin typeface="Calibri" panose="020F0502020204030204" pitchFamily="34" charset="0"/>
                <a:cs typeface="Calibri" panose="020F0502020204030204" pitchFamily="34" charset="0"/>
              </a:rPr>
              <a:t>hợp</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với</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tình</a:t>
            </a:r>
            <a:r>
              <a:rPr lang="en-US" sz="2800" b="1" dirty="0">
                <a:solidFill>
                  <a:srgbClr val="C71A29"/>
                </a:solidFill>
                <a:latin typeface="Calibri" panose="020F0502020204030204" pitchFamily="34" charset="0"/>
                <a:cs typeface="Calibri" panose="020F0502020204030204" pitchFamily="34" charset="0"/>
              </a:rPr>
              <a:t> </a:t>
            </a:r>
            <a:r>
              <a:rPr lang="en-US" sz="2800" b="1" dirty="0" err="1">
                <a:solidFill>
                  <a:srgbClr val="C71A29"/>
                </a:solidFill>
                <a:latin typeface="Calibri" panose="020F0502020204030204" pitchFamily="34" charset="0"/>
                <a:cs typeface="Calibri" panose="020F0502020204030204" pitchFamily="34" charset="0"/>
              </a:rPr>
              <a:t>huống</a:t>
            </a:r>
            <a:r>
              <a:rPr lang="en-US" sz="2800" b="1" dirty="0">
                <a:solidFill>
                  <a:srgbClr val="C71A2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201090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25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1000"/>
                                        <p:tgtEl>
                                          <p:spTgt spid="41"/>
                                        </p:tgtEl>
                                      </p:cBhvr>
                                    </p:animEffect>
                                    <p:anim calcmode="lin" valueType="num">
                                      <p:cBhvr>
                                        <p:cTn id="19" dur="1000" fill="hold"/>
                                        <p:tgtEl>
                                          <p:spTgt spid="41"/>
                                        </p:tgtEl>
                                        <p:attrNameLst>
                                          <p:attrName>ppt_x</p:attrName>
                                        </p:attrNameLst>
                                      </p:cBhvr>
                                      <p:tavLst>
                                        <p:tav tm="0">
                                          <p:val>
                                            <p:strVal val="#ppt_x"/>
                                          </p:val>
                                        </p:tav>
                                        <p:tav tm="100000">
                                          <p:val>
                                            <p:strVal val="#ppt_x"/>
                                          </p:val>
                                        </p:tav>
                                      </p:tavLst>
                                    </p:anim>
                                    <p:anim calcmode="lin" valueType="num">
                                      <p:cBhvr>
                                        <p:cTn id="20" dur="1000" fill="hold"/>
                                        <p:tgtEl>
                                          <p:spTgt spid="4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3329AFCC-7952-555F-CF57-9312099AEC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pic>
        <p:nvPicPr>
          <p:cNvPr id="16" name="Hình ảnh 15">
            <a:extLst>
              <a:ext uri="{FF2B5EF4-FFF2-40B4-BE49-F238E27FC236}">
                <a16:creationId xmlns:a16="http://schemas.microsoft.com/office/drawing/2014/main" id="{2AD1E34A-C173-2FBF-BB1D-BD4ADAAD7D6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65093">
            <a:off x="4278844" y="2392248"/>
            <a:ext cx="392659" cy="444301"/>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a:t>
            </a:r>
          </a:p>
        </p:txBody>
      </p:sp>
      <p:grpSp>
        <p:nvGrpSpPr>
          <p:cNvPr id="30" name="Group 29">
            <a:extLst>
              <a:ext uri="{FF2B5EF4-FFF2-40B4-BE49-F238E27FC236}">
                <a16:creationId xmlns:a16="http://schemas.microsoft.com/office/drawing/2014/main" id="{0166D54B-5D1C-1315-19E5-556844FB6F3A}"/>
              </a:ext>
            </a:extLst>
          </p:cNvPr>
          <p:cNvGrpSpPr/>
          <p:nvPr/>
        </p:nvGrpSpPr>
        <p:grpSpPr>
          <a:xfrm>
            <a:off x="4561454" y="1935919"/>
            <a:ext cx="2936602" cy="950419"/>
            <a:chOff x="4029007" y="2635550"/>
            <a:chExt cx="2936602" cy="950419"/>
          </a:xfrm>
        </p:grpSpPr>
        <p:sp>
          <p:nvSpPr>
            <p:cNvPr id="31" name="TextBox 17">
              <a:extLst>
                <a:ext uri="{FF2B5EF4-FFF2-40B4-BE49-F238E27FC236}">
                  <a16:creationId xmlns:a16="http://schemas.microsoft.com/office/drawing/2014/main" id="{0DB74E2A-85D1-81EF-9DCC-AA6E7C2E05A1}"/>
                </a:ext>
              </a:extLst>
            </p:cNvPr>
            <p:cNvSpPr txBox="1"/>
            <p:nvPr/>
          </p:nvSpPr>
          <p:spPr>
            <a:xfrm>
              <a:off x="4029007" y="2635550"/>
              <a:ext cx="293660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76200">
                    <a:solidFill>
                      <a:prstClr val="white"/>
                    </a:solidFill>
                  </a:ln>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Đạo đức</a:t>
              </a:r>
              <a:endParaRPr kumimoji="0" lang="en-US" sz="5400" b="1" i="0" u="none" strike="noStrike" kern="1200" cap="none" spc="0" normalizeH="0" baseline="0" noProof="0" dirty="0">
                <a:ln w="76200">
                  <a:solidFill>
                    <a:prstClr val="white"/>
                  </a:solidFill>
                </a:ln>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32" name="TextBox 17">
              <a:extLst>
                <a:ext uri="{FF2B5EF4-FFF2-40B4-BE49-F238E27FC236}">
                  <a16:creationId xmlns:a16="http://schemas.microsoft.com/office/drawing/2014/main" id="{0FA619EE-0ABA-5887-BE39-7ED1B192D508}"/>
                </a:ext>
              </a:extLst>
            </p:cNvPr>
            <p:cNvSpPr txBox="1"/>
            <p:nvPr/>
          </p:nvSpPr>
          <p:spPr>
            <a:xfrm>
              <a:off x="4151931" y="2662639"/>
              <a:ext cx="26907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Đạo đức</a:t>
              </a:r>
              <a:endParaRPr kumimoji="0" lang="en-US" sz="5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grpSp>
        <p:nvGrpSpPr>
          <p:cNvPr id="33" name="Group 32">
            <a:extLst>
              <a:ext uri="{FF2B5EF4-FFF2-40B4-BE49-F238E27FC236}">
                <a16:creationId xmlns:a16="http://schemas.microsoft.com/office/drawing/2014/main" id="{E09591CF-7E1B-7F7E-2D15-EBF8710CE447}"/>
              </a:ext>
            </a:extLst>
          </p:cNvPr>
          <p:cNvGrpSpPr/>
          <p:nvPr/>
        </p:nvGrpSpPr>
        <p:grpSpPr>
          <a:xfrm>
            <a:off x="2404324" y="2805516"/>
            <a:ext cx="7154354" cy="2321646"/>
            <a:chOff x="1007885" y="4790209"/>
            <a:chExt cx="5985197" cy="2321646"/>
          </a:xfrm>
        </p:grpSpPr>
        <p:sp>
          <p:nvSpPr>
            <p:cNvPr id="34" name="TextBox 33">
              <a:extLst>
                <a:ext uri="{FF2B5EF4-FFF2-40B4-BE49-F238E27FC236}">
                  <a16:creationId xmlns:a16="http://schemas.microsoft.com/office/drawing/2014/main" id="{BD439542-232F-E621-CF41-2E16F5968FCD}"/>
                </a:ext>
              </a:extLst>
            </p:cNvPr>
            <p:cNvSpPr txBox="1"/>
            <p:nvPr/>
          </p:nvSpPr>
          <p:spPr>
            <a:xfrm>
              <a:off x="1049482" y="4790209"/>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54000">
                    <a:solidFill>
                      <a:prstClr val="white"/>
                    </a:solidFill>
                  </a:ln>
                  <a:solidFill>
                    <a:srgbClr val="00B050"/>
                  </a:solidFill>
                  <a:effectLst/>
                  <a:uLnTx/>
                  <a:uFillTx/>
                  <a:latin typeface="UTM Mother" panose="02040603050506020204" pitchFamily="18" charset="0"/>
                  <a:ea typeface="+mn-ea"/>
                  <a:cs typeface="+mn-cs"/>
                </a:rPr>
                <a:t>Bài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54000">
                    <a:solidFill>
                      <a:prstClr val="white"/>
                    </a:solidFill>
                  </a:ln>
                  <a:solidFill>
                    <a:srgbClr val="00B050"/>
                  </a:solidFill>
                  <a:effectLst/>
                  <a:uLnTx/>
                  <a:uFillTx/>
                  <a:latin typeface="UTM Mother" panose="02040603050506020204" pitchFamily="18" charset="0"/>
                  <a:ea typeface="+mn-ea"/>
                  <a:cs typeface="+mn-cs"/>
                </a:rPr>
                <a:t>Em duy trì quan hệ bạn bè (T1)</a:t>
              </a:r>
            </a:p>
          </p:txBody>
        </p:sp>
        <p:sp>
          <p:nvSpPr>
            <p:cNvPr id="35" name="TextBox 34">
              <a:extLst>
                <a:ext uri="{FF2B5EF4-FFF2-40B4-BE49-F238E27FC236}">
                  <a16:creationId xmlns:a16="http://schemas.microsoft.com/office/drawing/2014/main" id="{02FA7D92-B5BB-D943-BDCF-528748659099}"/>
                </a:ext>
              </a:extLst>
            </p:cNvPr>
            <p:cNvSpPr txBox="1"/>
            <p:nvPr/>
          </p:nvSpPr>
          <p:spPr>
            <a:xfrm>
              <a:off x="1007885" y="4803531"/>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5A72"/>
                  </a:solidFill>
                  <a:effectLst/>
                  <a:uLnTx/>
                  <a:uFillTx/>
                  <a:latin typeface="UTM Mother" panose="02040603050506020204" pitchFamily="18" charset="0"/>
                  <a:ea typeface="+mn-ea"/>
                  <a:cs typeface="+mn-cs"/>
                </a:rPr>
                <a:t>Bài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5A72"/>
                  </a:solidFill>
                  <a:effectLst/>
                  <a:uLnTx/>
                  <a:uFillTx/>
                  <a:latin typeface="UTM Mother" panose="02040603050506020204" pitchFamily="18" charset="0"/>
                  <a:ea typeface="+mn-ea"/>
                  <a:cs typeface="+mn-cs"/>
                </a:rPr>
                <a:t>Em duy trì quan hệ bạn bè (T3)</a:t>
              </a:r>
              <a:endParaRPr kumimoji="0" lang="en-US" sz="4800" b="0" i="0" u="none" strike="noStrike" kern="1200" cap="none" spc="0" normalizeH="0" baseline="0" noProof="0" dirty="0" err="1">
                <a:ln>
                  <a:noFill/>
                </a:ln>
                <a:solidFill>
                  <a:srgbClr val="FF5A72"/>
                </a:solidFill>
                <a:effectLst/>
                <a:uLnTx/>
                <a:uFillTx/>
                <a:latin typeface="UTM Mother" panose="02040603050506020204" pitchFamily="18" charset="0"/>
                <a:ea typeface="+mn-ea"/>
                <a:cs typeface="+mn-cs"/>
              </a:endParaRPr>
            </a:p>
          </p:txBody>
        </p:sp>
      </p:gr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13" name="Hình ảnh 12">
            <a:extLst>
              <a:ext uri="{FF2B5EF4-FFF2-40B4-BE49-F238E27FC236}">
                <a16:creationId xmlns:a16="http://schemas.microsoft.com/office/drawing/2014/main" id="{D21E727C-61AF-C619-05BE-105C9210ED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08081" y="2614398"/>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spTree>
    <p:extLst>
      <p:ext uri="{BB962C8B-B14F-4D97-AF65-F5344CB8AC3E}">
        <p14:creationId xmlns:p14="http://schemas.microsoft.com/office/powerpoint/2010/main" val="4250999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37"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900" decel="100000" fill="hold"/>
                                        <p:tgtEl>
                                          <p:spTgt spid="3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0" presetID="32" presetClass="emph" presetSubtype="0" fill="hold" nodeType="withEffect">
                                  <p:stCondLst>
                                    <p:cond delay="0"/>
                                  </p:stCondLst>
                                  <p:childTnLst>
                                    <p:animRot by="120000">
                                      <p:cBhvr>
                                        <p:cTn id="21" dur="100" fill="hold">
                                          <p:stCondLst>
                                            <p:cond delay="0"/>
                                          </p:stCondLst>
                                        </p:cTn>
                                        <p:tgtEl>
                                          <p:spTgt spid="33"/>
                                        </p:tgtEl>
                                        <p:attrNameLst>
                                          <p:attrName>r</p:attrName>
                                        </p:attrNameLst>
                                      </p:cBhvr>
                                    </p:animRot>
                                    <p:animRot by="-240000">
                                      <p:cBhvr>
                                        <p:cTn id="22" dur="200" fill="hold">
                                          <p:stCondLst>
                                            <p:cond delay="200"/>
                                          </p:stCondLst>
                                        </p:cTn>
                                        <p:tgtEl>
                                          <p:spTgt spid="33"/>
                                        </p:tgtEl>
                                        <p:attrNameLst>
                                          <p:attrName>r</p:attrName>
                                        </p:attrNameLst>
                                      </p:cBhvr>
                                    </p:animRot>
                                    <p:animRot by="240000">
                                      <p:cBhvr>
                                        <p:cTn id="23" dur="200" fill="hold">
                                          <p:stCondLst>
                                            <p:cond delay="400"/>
                                          </p:stCondLst>
                                        </p:cTn>
                                        <p:tgtEl>
                                          <p:spTgt spid="33"/>
                                        </p:tgtEl>
                                        <p:attrNameLst>
                                          <p:attrName>r</p:attrName>
                                        </p:attrNameLst>
                                      </p:cBhvr>
                                    </p:animRot>
                                    <p:animRot by="-240000">
                                      <p:cBhvr>
                                        <p:cTn id="24" dur="200" fill="hold">
                                          <p:stCondLst>
                                            <p:cond delay="600"/>
                                          </p:stCondLst>
                                        </p:cTn>
                                        <p:tgtEl>
                                          <p:spTgt spid="33"/>
                                        </p:tgtEl>
                                        <p:attrNameLst>
                                          <p:attrName>r</p:attrName>
                                        </p:attrNameLst>
                                      </p:cBhvr>
                                    </p:animRot>
                                    <p:animRot by="120000">
                                      <p:cBhvr>
                                        <p:cTn id="25"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Chúng</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ta đã có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tình</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huống</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hãy</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cùng</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nhau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thảo</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luận</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để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hóa</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thân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vào</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các</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nhân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vật</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giải</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quyết</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tình</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huống</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thật</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thông minh để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giành</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lấy</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các</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giải</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thưởng</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về cho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nhóm</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của</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mình</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các</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a:t>
            </a:r>
            <a:r>
              <a:rPr lang="en-US" sz="3000" b="1" dirty="0" err="1">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bạn</a:t>
            </a:r>
            <a:r>
              <a:rPr lang="en-US" sz="3000" b="1" dirty="0">
                <a:ln w="0">
                  <a:solidFill>
                    <a:schemeClr val="accent4"/>
                  </a:solidFill>
                </a:ln>
                <a:solidFill>
                  <a:srgbClr val="C00000"/>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597200"/>
                                  </p:stCondLst>
                                  <p:childTnLst>
                                    <p:animRot by="21600000">
                                      <p:cBhvr>
                                        <p:cTn id="18" dur="600000" fill="hold"/>
                                        <p:tgtEl>
                                          <p:spTgt spid="62"/>
                                        </p:tgtEl>
                                        <p:attrNameLst>
                                          <p:attrName>r</p:attrName>
                                        </p:attrNameLst>
                                      </p:cBhvr>
                                    </p:animRot>
                                  </p:childTnLst>
                                </p:cTn>
                              </p:par>
                            </p:childTnLst>
                          </p:cTn>
                        </p:par>
                        <p:par>
                          <p:cTn id="19" fill="hold">
                            <p:stCondLst>
                              <p:cond delay="11972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2100468" y="3174306"/>
            <a:ext cx="8320078" cy="1900034"/>
          </a:xfrm>
          <a:prstGeom prst="rect">
            <a:avLst/>
          </a:prstGeom>
          <a:noFill/>
        </p:spPr>
        <p:txBody>
          <a:bodyPr wrap="square">
            <a:prstTxWarp prst="textArchUp">
              <a:avLst/>
            </a:prstTxWarp>
            <a:spAutoFit/>
          </a:bodyPr>
          <a:lstStyle/>
          <a:p>
            <a:pPr algn="ctr"/>
            <a:r>
              <a:rPr lang="en-US" sz="20000" dirty="0">
                <a:ln>
                  <a:solidFill>
                    <a:schemeClr val="accent4">
                      <a:lumMod val="20000"/>
                      <a:lumOff val="80000"/>
                    </a:schemeClr>
                  </a:solidFill>
                </a:ln>
                <a:solidFill>
                  <a:schemeClr val="accent4">
                    <a:lumMod val="20000"/>
                    <a:lumOff val="80000"/>
                  </a:schemeClr>
                </a:solidFill>
                <a:effectLst>
                  <a:glow rad="228600">
                    <a:schemeClr val="accent4">
                      <a:satMod val="175000"/>
                      <a:alpha val="40000"/>
                    </a:schemeClr>
                  </a:glow>
                  <a:outerShdw blurRad="50800" dist="38100" dir="18900000" algn="bl" rotWithShape="0">
                    <a:prstClr val="black">
                      <a:alpha val="40000"/>
                    </a:prstClr>
                  </a:outerShdw>
                </a:effectLst>
                <a:latin typeface="#9Slide07 SVNBeachwood Sans" pitchFamily="2" charset="0"/>
                <a:ea typeface="LNTH-LuoLuoNotangYuanTi 1" pitchFamily="2" charset="-128"/>
                <a:cs typeface="LNTH-LuoLuoNotangYuanTi 1" pitchFamily="2" charset="-128"/>
              </a:rPr>
              <a:t>CHIA SẺ TRƯỚC LỚP</a:t>
            </a:r>
          </a:p>
        </p:txBody>
      </p:sp>
    </p:spTree>
    <p:extLst>
      <p:ext uri="{BB962C8B-B14F-4D97-AF65-F5344CB8AC3E}">
        <p14:creationId xmlns:p14="http://schemas.microsoft.com/office/powerpoint/2010/main" val="3250895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3000"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3000"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4212546" y="4117416"/>
              <a:ext cx="4317996" cy="1754326"/>
            </a:xfrm>
            <a:prstGeom prst="rect">
              <a:avLst/>
            </a:prstGeom>
            <a:noFill/>
          </p:spPr>
          <p:txBody>
            <a:bodyPr wrap="square" rtlCol="0">
              <a:spAutoFit/>
            </a:bodyPr>
            <a:lstStyle/>
            <a:p>
              <a:pPr algn="just"/>
              <a:r>
                <a:rPr lang="vi-VN" sz="3600" b="1">
                  <a:solidFill>
                    <a:srgbClr val="002060"/>
                  </a:solidFill>
                  <a:latin typeface="Calibri" panose="020F0502020204030204" pitchFamily="34" charset="0"/>
                  <a:cs typeface="Calibri" panose="020F0502020204030204" pitchFamily="34" charset="0"/>
                </a:rPr>
                <a:t> Nếu là Na, em sẽ tặng quà cho Hoa trước sinh nhật bạn. </a:t>
              </a:r>
              <a:endParaRPr lang="en-US" sz="3600" b="1" dirty="0">
                <a:solidFill>
                  <a:srgbClr val="002060"/>
                </a:solidFill>
                <a:latin typeface="Calibri" panose="020F0502020204030204" pitchFamily="34" charset="0"/>
                <a:cs typeface="Calibri" panose="020F0502020204030204" pitchFamily="34"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7">
              <a:extLst>
                <a:ext uri="{BEBA8EAE-BF5A-486C-A8C5-ECC9F3942E4B}">
                  <a14:imgProps xmlns:a14="http://schemas.microsoft.com/office/drawing/2010/main">
                    <a14:imgLayer r:embed="rId13">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sp>
        <p:nvSpPr>
          <p:cNvPr id="30" name="TextBox 12">
            <a:extLst>
              <a:ext uri="{FF2B5EF4-FFF2-40B4-BE49-F238E27FC236}">
                <a16:creationId xmlns:a16="http://schemas.microsoft.com/office/drawing/2014/main" id="{2341412A-CCA0-4F89-86F8-E13C99F898B1}"/>
              </a:ext>
            </a:extLst>
          </p:cNvPr>
          <p:cNvSpPr txBox="1"/>
          <p:nvPr/>
        </p:nvSpPr>
        <p:spPr>
          <a:xfrm>
            <a:off x="442103" y="238175"/>
            <a:ext cx="11014189" cy="2485787"/>
          </a:xfrm>
          <a:prstGeom prst="roundRect">
            <a:avLst/>
          </a:prstGeom>
          <a:solidFill>
            <a:schemeClr val="bg1"/>
          </a:solidFill>
          <a:ln w="28575">
            <a:solidFill>
              <a:srgbClr val="FF5D5D"/>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err="1">
                <a:ln w="0"/>
                <a:solidFill>
                  <a:srgbClr val="FF0000"/>
                </a:solidFill>
                <a:ea typeface="LNTH-LuoLuoNotangYuanTi 1" pitchFamily="2" charset="-128"/>
                <a:cs typeface="LNTH-LuoLuoNotangYuanTi 1" pitchFamily="2" charset="-128"/>
              </a:rPr>
              <a:t>Tình</a:t>
            </a:r>
            <a:r>
              <a:rPr lang="en-US" sz="2800" b="1" dirty="0">
                <a:ln w="0"/>
                <a:solidFill>
                  <a:srgbClr val="FF0000"/>
                </a:solidFill>
                <a:ea typeface="LNTH-LuoLuoNotangYuanTi 1" pitchFamily="2" charset="-128"/>
                <a:cs typeface="LNTH-LuoLuoNotangYuanTi 1" pitchFamily="2" charset="-128"/>
              </a:rPr>
              <a:t> </a:t>
            </a:r>
            <a:r>
              <a:rPr lang="en-US" sz="2800" b="1" dirty="0" err="1">
                <a:ln w="0"/>
                <a:solidFill>
                  <a:srgbClr val="FF0000"/>
                </a:solidFill>
                <a:ea typeface="LNTH-LuoLuoNotangYuanTi 1" pitchFamily="2" charset="-128"/>
                <a:cs typeface="LNTH-LuoLuoNotangYuanTi 1" pitchFamily="2" charset="-128"/>
              </a:rPr>
              <a:t>huống</a:t>
            </a:r>
            <a:r>
              <a:rPr lang="en-US" sz="2800" b="1" dirty="0">
                <a:ln w="0"/>
                <a:solidFill>
                  <a:srgbClr val="FF0000"/>
                </a:solidFill>
                <a:ea typeface="LNTH-LuoLuoNotangYuanTi 1" pitchFamily="2" charset="-128"/>
                <a:cs typeface="LNTH-LuoLuoNotangYuanTi 1" pitchFamily="2" charset="-128"/>
              </a:rPr>
              <a:t> 1:</a:t>
            </a:r>
          </a:p>
          <a:p>
            <a:pPr algn="just"/>
            <a:r>
              <a:rPr lang="vi-VN" sz="2800">
                <a:ln w="0"/>
                <a:ea typeface="LNTH-LuoLuoNotangYuanTi 1" pitchFamily="2" charset="-128"/>
                <a:cs typeface="LNTH-LuoLuoNotangYuanTi 1" pitchFamily="2" charset="-128"/>
              </a:rPr>
              <a:t>Na và Hoa là bạn thân từ lớp 1. Năm học này, Hoa chuyển sang trường mới nên ít có dịp trò chuyện cùng Na như trước. Hôm nay, Na chợt nhớ ra: “ Ôi! Cuối tuần này là sinh nhật của Hoa rồi!".</a:t>
            </a:r>
            <a:endParaRPr lang="en-US" sz="2800">
              <a:ln w="0"/>
              <a:ea typeface="LNTH-LuoLuoNotangYuanTi 1" pitchFamily="2" charset="-128"/>
              <a:cs typeface="LNTH-LuoLuoNotangYuanTi 1" pitchFamily="2" charset="-128"/>
            </a:endParaRPr>
          </a:p>
          <a:p>
            <a:pPr algn="just"/>
            <a:r>
              <a:rPr lang="pt-BR" sz="2800">
                <a:ln w="0"/>
                <a:ea typeface="LNTH-LuoLuoNotangYuanTi 1" pitchFamily="2" charset="-128"/>
                <a:cs typeface="LNTH-LuoLuoNotangYuanTi 1" pitchFamily="2" charset="-128"/>
              </a:rPr>
              <a:t>	</a:t>
            </a:r>
            <a:r>
              <a:rPr lang="pt-BR" sz="2800" b="1" i="1">
                <a:ln w="0"/>
                <a:solidFill>
                  <a:srgbClr val="FF0000"/>
                </a:solidFill>
                <a:ea typeface="LNTH-LuoLuoNotangYuanTi 1" pitchFamily="2" charset="-128"/>
                <a:cs typeface="LNTH-LuoLuoNotangYuanTi 1" pitchFamily="2" charset="-128"/>
              </a:rPr>
              <a:t>Nếu là Na, em sẽ làm gì?</a:t>
            </a:r>
            <a:endParaRPr lang="en-US" sz="2800" b="1" i="1" dirty="0">
              <a:ln w="0"/>
              <a:solidFill>
                <a:srgbClr val="FF0000"/>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grpSp>
        <p:nvGrpSpPr>
          <p:cNvPr id="3" name="Nhóm 2">
            <a:extLst>
              <a:ext uri="{FF2B5EF4-FFF2-40B4-BE49-F238E27FC236}">
                <a16:creationId xmlns:a16="http://schemas.microsoft.com/office/drawing/2014/main" id="{2025B319-CBEB-6CA0-E7E1-96F3876F131A}"/>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D9DC3AAA-5B0C-23B8-6E95-2A1CC9BE85D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AEC11005-5074-CB28-A7AA-D9322E26DF0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A88E499A-80D8-D898-2703-25107B4DD960}"/>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81FB0BCF-6E53-8EFA-4C7A-54ECB27EE4F9}"/>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F56E6644-0B64-C190-3C60-0EC56094D57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nvGrpSpPr>
          <p:cNvPr id="29" name="Nhóm 28">
            <a:extLst>
              <a:ext uri="{FF2B5EF4-FFF2-40B4-BE49-F238E27FC236}">
                <a16:creationId xmlns:a16="http://schemas.microsoft.com/office/drawing/2014/main" id="{F32B1554-238F-38E6-A489-F6449DE8E77E}"/>
              </a:ext>
            </a:extLst>
          </p:cNvPr>
          <p:cNvGrpSpPr/>
          <p:nvPr/>
        </p:nvGrpSpPr>
        <p:grpSpPr>
          <a:xfrm>
            <a:off x="1963585" y="3382661"/>
            <a:ext cx="7374843" cy="3603200"/>
            <a:chOff x="2806220" y="3470579"/>
            <a:chExt cx="6285956" cy="3149246"/>
          </a:xfrm>
        </p:grpSpPr>
        <p:pic>
          <p:nvPicPr>
            <p:cNvPr id="30" name="Hình ảnh 29">
              <a:extLst>
                <a:ext uri="{FF2B5EF4-FFF2-40B4-BE49-F238E27FC236}">
                  <a16:creationId xmlns:a16="http://schemas.microsoft.com/office/drawing/2014/main" id="{EB518165-BFBD-4734-5BCB-924431DA0AC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31" name="Hộp Văn bản 30">
              <a:extLst>
                <a:ext uri="{FF2B5EF4-FFF2-40B4-BE49-F238E27FC236}">
                  <a16:creationId xmlns:a16="http://schemas.microsoft.com/office/drawing/2014/main" id="{6D54A7F5-9208-A680-C1A9-5C6A4625478A}"/>
                </a:ext>
              </a:extLst>
            </p:cNvPr>
            <p:cNvSpPr txBox="1"/>
            <p:nvPr/>
          </p:nvSpPr>
          <p:spPr>
            <a:xfrm>
              <a:off x="4210555" y="4121641"/>
              <a:ext cx="4205461" cy="1802306"/>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Nếu là Bin, em sẽ bảo với Tin là tớ có hẹn với bạn khác mất rồi hẹn cậu lần khác nhé. </a:t>
              </a:r>
              <a:endParaRPr lang="en-US" sz="3200" b="1" dirty="0">
                <a:solidFill>
                  <a:srgbClr val="002060"/>
                </a:solidFill>
                <a:latin typeface="Calibri" panose="020F0502020204030204" pitchFamily="34" charset="0"/>
                <a:cs typeface="Calibri" panose="020F0502020204030204" pitchFamily="34" charset="0"/>
              </a:endParaRPr>
            </a:p>
          </p:txBody>
        </p:sp>
      </p:grpSp>
      <p:grpSp>
        <p:nvGrpSpPr>
          <p:cNvPr id="22" name="Nhóm 21">
            <a:extLst>
              <a:ext uri="{FF2B5EF4-FFF2-40B4-BE49-F238E27FC236}">
                <a16:creationId xmlns:a16="http://schemas.microsoft.com/office/drawing/2014/main" id="{23EFB511-3643-35D1-91F9-F10243F84492}"/>
              </a:ext>
            </a:extLst>
          </p:cNvPr>
          <p:cNvGrpSpPr/>
          <p:nvPr/>
        </p:nvGrpSpPr>
        <p:grpSpPr>
          <a:xfrm>
            <a:off x="8231625" y="2585405"/>
            <a:ext cx="3636819" cy="4309224"/>
            <a:chOff x="9087886" y="2702257"/>
            <a:chExt cx="3636819" cy="4309224"/>
          </a:xfrm>
        </p:grpSpPr>
        <p:pic>
          <p:nvPicPr>
            <p:cNvPr id="23" name="Hình ảnh 22" descr="Ảnh có chứa văn bản, đồ họa véc-tơ&#10;&#10;Mô tả được tạo tự động">
              <a:extLst>
                <a:ext uri="{FF2B5EF4-FFF2-40B4-BE49-F238E27FC236}">
                  <a16:creationId xmlns:a16="http://schemas.microsoft.com/office/drawing/2014/main" id="{69F2453C-0065-F2C7-48D6-862C0A0E21A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24" name="Hình ảnh 23" descr="Ảnh có chứa đồ chơi, búp bê&#10;&#10;Mô tả được tạo tự động">
              <a:extLst>
                <a:ext uri="{FF2B5EF4-FFF2-40B4-BE49-F238E27FC236}">
                  <a16:creationId xmlns:a16="http://schemas.microsoft.com/office/drawing/2014/main" id="{7F276BBD-F585-CF58-12B1-7A93A0AC532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25" name="Nhóm 24">
            <a:extLst>
              <a:ext uri="{FF2B5EF4-FFF2-40B4-BE49-F238E27FC236}">
                <a16:creationId xmlns:a16="http://schemas.microsoft.com/office/drawing/2014/main" id="{9F273249-1C90-7135-BABE-0196043FE1BC}"/>
              </a:ext>
            </a:extLst>
          </p:cNvPr>
          <p:cNvGrpSpPr/>
          <p:nvPr/>
        </p:nvGrpSpPr>
        <p:grpSpPr>
          <a:xfrm>
            <a:off x="-224946" y="2233559"/>
            <a:ext cx="4157405" cy="4661070"/>
            <a:chOff x="-385897" y="2918690"/>
            <a:chExt cx="3675311" cy="4115260"/>
          </a:xfrm>
        </p:grpSpPr>
        <p:pic>
          <p:nvPicPr>
            <p:cNvPr id="27" name="Hình ảnh 26" descr="Ảnh có chứa văn bản, đồ họa véc-tơ&#10;&#10;Mô tả được tạo tự động">
              <a:extLst>
                <a:ext uri="{FF2B5EF4-FFF2-40B4-BE49-F238E27FC236}">
                  <a16:creationId xmlns:a16="http://schemas.microsoft.com/office/drawing/2014/main" id="{43F2B18A-7256-28DE-D593-98F870A67D6D}"/>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8" name="Hình ảnh 27" descr="Ảnh có chứa văn bản, đồ họa véc-tơ&#10;&#10;Mô tả được tạo tự động">
              <a:extLst>
                <a:ext uri="{FF2B5EF4-FFF2-40B4-BE49-F238E27FC236}">
                  <a16:creationId xmlns:a16="http://schemas.microsoft.com/office/drawing/2014/main" id="{4B099F2C-D3BB-0C71-5C5A-21789B1BE917}"/>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sp>
        <p:nvSpPr>
          <p:cNvPr id="35" name="TextBox 12">
            <a:extLst>
              <a:ext uri="{FF2B5EF4-FFF2-40B4-BE49-F238E27FC236}">
                <a16:creationId xmlns:a16="http://schemas.microsoft.com/office/drawing/2014/main" id="{727C2B1F-7ACB-41F4-BF45-99958C83D235}"/>
              </a:ext>
            </a:extLst>
          </p:cNvPr>
          <p:cNvSpPr txBox="1"/>
          <p:nvPr/>
        </p:nvSpPr>
        <p:spPr>
          <a:xfrm>
            <a:off x="628416" y="294127"/>
            <a:ext cx="10935167" cy="2485787"/>
          </a:xfrm>
          <a:prstGeom prst="roundRect">
            <a:avLst/>
          </a:prstGeom>
          <a:solidFill>
            <a:schemeClr val="bg1"/>
          </a:solidFill>
          <a:ln w="28575">
            <a:solidFill>
              <a:srgbClr val="FF5D5D"/>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err="1">
                <a:ln w="0"/>
                <a:solidFill>
                  <a:srgbClr val="FF0000"/>
                </a:solidFill>
                <a:ea typeface="LNTH-LuoLuoNotangYuanTi 1" pitchFamily="2" charset="-128"/>
                <a:cs typeface="LNTH-LuoLuoNotangYuanTi 1" pitchFamily="2" charset="-128"/>
              </a:rPr>
              <a:t>Tình</a:t>
            </a:r>
            <a:r>
              <a:rPr lang="en-US" sz="2800" b="1" dirty="0">
                <a:ln w="0"/>
                <a:solidFill>
                  <a:srgbClr val="FF0000"/>
                </a:solidFill>
                <a:ea typeface="LNTH-LuoLuoNotangYuanTi 1" pitchFamily="2" charset="-128"/>
                <a:cs typeface="LNTH-LuoLuoNotangYuanTi 1" pitchFamily="2" charset="-128"/>
              </a:rPr>
              <a:t> </a:t>
            </a:r>
            <a:r>
              <a:rPr lang="en-US" sz="2800" b="1" dirty="0" err="1">
                <a:ln w="0"/>
                <a:solidFill>
                  <a:srgbClr val="FF0000"/>
                </a:solidFill>
                <a:ea typeface="LNTH-LuoLuoNotangYuanTi 1" pitchFamily="2" charset="-128"/>
                <a:cs typeface="LNTH-LuoLuoNotangYuanTi 1" pitchFamily="2" charset="-128"/>
              </a:rPr>
              <a:t>huống</a:t>
            </a:r>
            <a:r>
              <a:rPr lang="en-US" sz="2800" b="1" dirty="0">
                <a:ln w="0"/>
                <a:solidFill>
                  <a:srgbClr val="FF0000"/>
                </a:solidFill>
                <a:ea typeface="LNTH-LuoLuoNotangYuanTi 1" pitchFamily="2" charset="-128"/>
                <a:cs typeface="LNTH-LuoLuoNotangYuanTi 1" pitchFamily="2" charset="-128"/>
              </a:rPr>
              <a:t> 2:</a:t>
            </a:r>
          </a:p>
          <a:p>
            <a:pPr algn="just"/>
            <a:r>
              <a:rPr lang="vi-VN" sz="2800">
                <a:ln w="0"/>
                <a:ea typeface="LNTH-LuoLuoNotangYuanTi 1" pitchFamily="2" charset="-128"/>
                <a:cs typeface="LNTH-LuoLuoNotangYuanTi 1" pitchFamily="2" charset="-128"/>
              </a:rPr>
              <a:t> Bạn hàng xóm rủ Bin Chủ nhật tuần này sang nhà bạn chơi. Bin đồng ý và hứa sẽ đến đúng giờ. Nhưng đến Chủ nhật, Tin đến nhà rủ Bin đi đá cầu.</a:t>
            </a:r>
            <a:endParaRPr lang="en-US" sz="2800">
              <a:ln w="0"/>
              <a:ea typeface="LNTH-LuoLuoNotangYuanTi 1" pitchFamily="2" charset="-128"/>
              <a:cs typeface="LNTH-LuoLuoNotangYuanTi 1" pitchFamily="2" charset="-128"/>
            </a:endParaRPr>
          </a:p>
          <a:p>
            <a:pPr algn="just"/>
            <a:r>
              <a:rPr lang="en-US" sz="2800">
                <a:ln w="0"/>
                <a:ea typeface="LNTH-LuoLuoNotangYuanTi 1" pitchFamily="2" charset="-128"/>
                <a:cs typeface="LNTH-LuoLuoNotangYuanTi 1" pitchFamily="2" charset="-128"/>
              </a:rPr>
              <a:t>	</a:t>
            </a:r>
            <a:r>
              <a:rPr lang="en-US" sz="2800" b="1" i="1">
                <a:ln w="0"/>
                <a:solidFill>
                  <a:srgbClr val="FF0000"/>
                </a:solidFill>
                <a:ea typeface="LNTH-LuoLuoNotangYuanTi 1" pitchFamily="2" charset="-128"/>
                <a:cs typeface="LNTH-LuoLuoNotangYuanTi 1" pitchFamily="2" charset="-128"/>
              </a:rPr>
              <a:t>Nếu là Bin, em sẽ làm gì?</a:t>
            </a:r>
            <a:endParaRPr lang="en-US" sz="2800" b="1" i="1" dirty="0">
              <a:ln w="0"/>
              <a:solidFill>
                <a:srgbClr val="FF0000"/>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8059157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706151"/>
            <a:chOff x="171445" y="144123"/>
            <a:chExt cx="5311153" cy="1706151"/>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1493937"/>
            </a:xfrm>
            <a:prstGeom prst="ellipseRibbon2">
              <a:avLst/>
            </a:prstGeom>
            <a:noFill/>
          </p:spPr>
          <p:txBody>
            <a:bodyPr wrap="square" rtlCol="0">
              <a:spAutoFit/>
            </a:bodyPr>
            <a:lstStyle/>
            <a:p>
              <a:pPr algn="ctr"/>
              <a:r>
                <a:rPr lang="en-US" sz="3200" dirty="0">
                  <a:ln>
                    <a:solidFill>
                      <a:srgbClr val="FFFF00"/>
                    </a:solidFill>
                  </a:ln>
                  <a:solidFill>
                    <a:srgbClr val="C71A29"/>
                  </a:solidFill>
                  <a:effectLst>
                    <a:glow rad="139700">
                      <a:schemeClr val="accent6">
                        <a:alpha val="40000"/>
                      </a:schemeClr>
                    </a:glow>
                  </a:effectLst>
                  <a:latin typeface="SVN-Poky's" panose="020B0606040200020203" pitchFamily="34" charset="0"/>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algn="just">
              <a:defRPr/>
            </a:pPr>
            <a:r>
              <a:rPr lang="en-US" sz="1100" dirty="0">
                <a:ln>
                  <a:solidFill>
                    <a:srgbClr val="FF0000"/>
                  </a:solidFill>
                </a:ln>
                <a:solidFill>
                  <a:schemeClr val="bg2"/>
                </a:solidFill>
                <a:effectLst>
                  <a:glow rad="139700">
                    <a:schemeClr val="accent2">
                      <a:satMod val="175000"/>
                      <a:alpha val="40000"/>
                    </a:schemeClr>
                  </a:glow>
                </a:effectLst>
                <a:latin typeface="UVN Banh Mi"/>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R="0" lvl="0" algn="just" defTabSz="914400" rtl="0" eaLnBrk="1" fontAlgn="auto" latinLnBrk="0" hangingPunct="1">
              <a:lnSpc>
                <a:spcPct val="100000"/>
              </a:lnSpc>
              <a:spcBef>
                <a:spcPts val="0"/>
              </a:spcBef>
              <a:spcAft>
                <a:spcPts val="0"/>
              </a:spcAft>
              <a:buClrTx/>
              <a:buSzTx/>
              <a:tabLst/>
              <a:defRPr/>
            </a:pPr>
            <a:r>
              <a:rPr lang="en-US" sz="1100" dirty="0">
                <a:ln>
                  <a:solidFill>
                    <a:srgbClr val="FF0000"/>
                  </a:solidFill>
                </a:ln>
                <a:solidFill>
                  <a:schemeClr val="bg2"/>
                </a:solidFill>
                <a:effectLst>
                  <a:glow rad="139700">
                    <a:schemeClr val="accent2">
                      <a:satMod val="175000"/>
                      <a:alpha val="40000"/>
                    </a:schemeClr>
                  </a:glow>
                </a:effectLst>
                <a:latin typeface="UVN Banh Mi"/>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2.91667E-6 1.48148E-6 L -2.91667E-6 -0.07222 " pathEditMode="relative" rAng="0" ptsTypes="AA">
                                      <p:cBhvr>
                                        <p:cTn id="59" dur="250" accel="50000" decel="50000" autoRev="1" fill="hold">
                                          <p:stCondLst>
                                            <p:cond delay="0"/>
                                          </p:stCondLst>
                                        </p:cTn>
                                        <p:tgtEl>
                                          <p:spTgt spid="31"/>
                                        </p:tgtEl>
                                        <p:attrNameLst>
                                          <p:attrName>ppt_x</p:attrName>
                                          <p:attrName>ppt_y</p:attrName>
                                        </p:attrNameLst>
                                      </p:cBhvr>
                                      <p:rCtr x="0" y="-3611"/>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2.91667E-6 -1.11111E-6 L -2.91667E-6 -0.07222 " pathEditMode="relative" rAng="0" ptsTypes="AA">
                                      <p:cBhvr>
                                        <p:cTn id="65" dur="250" accel="50000" decel="50000" autoRev="1" fill="hold">
                                          <p:stCondLst>
                                            <p:cond delay="0"/>
                                          </p:stCondLst>
                                        </p:cTn>
                                        <p:tgtEl>
                                          <p:spTgt spid="32"/>
                                        </p:tgtEl>
                                        <p:attrNameLst>
                                          <p:attrName>ppt_x</p:attrName>
                                          <p:attrName>ppt_y</p:attrName>
                                        </p:attrNameLst>
                                      </p:cBhvr>
                                      <p:rCtr x="0" y="-3611"/>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728323" y="35005"/>
            <a:ext cx="5311153"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75020"/>
            </a:xfrm>
            <a:prstGeom prst="ellipseRibbon2">
              <a:avLst/>
            </a:prstGeom>
            <a:noFill/>
          </p:spPr>
          <p:txBody>
            <a:bodyPr wrap="square" rtlCol="0">
              <a:spAutoFit/>
            </a:bodyPr>
            <a:lstStyle/>
            <a:p>
              <a:pPr algn="ctr"/>
              <a:r>
                <a:rPr lang="en-US" sz="3500" dirty="0">
                  <a:ln>
                    <a:solidFill>
                      <a:srgbClr val="FFFF00"/>
                    </a:solidFill>
                  </a:ln>
                  <a:solidFill>
                    <a:srgbClr val="C71A29"/>
                  </a:solidFill>
                  <a:effectLst>
                    <a:glow rad="139700">
                      <a:schemeClr val="accent6">
                        <a:alpha val="40000"/>
                      </a:schemeClr>
                    </a:glow>
                  </a:effectLst>
                  <a:latin typeface="SVN-Poky's" panose="020B0606040200020203" pitchFamily="34" charset="0"/>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94624" y="1639903"/>
            <a:ext cx="8787161" cy="646331"/>
          </a:xfrm>
          <a:custGeom>
            <a:avLst/>
            <a:gdLst>
              <a:gd name="connsiteX0" fmla="*/ 0 w 8787161"/>
              <a:gd name="connsiteY0" fmla="*/ 107723 h 646331"/>
              <a:gd name="connsiteX1" fmla="*/ 590037 w 8787161"/>
              <a:gd name="connsiteY1" fmla="*/ 0 h 646331"/>
              <a:gd name="connsiteX2" fmla="*/ 8197123 w 8787161"/>
              <a:gd name="connsiteY2" fmla="*/ 0 h 646331"/>
              <a:gd name="connsiteX3" fmla="*/ 8787161 w 8787161"/>
              <a:gd name="connsiteY3" fmla="*/ 107723 h 646331"/>
              <a:gd name="connsiteX4" fmla="*/ 8787161 w 8787161"/>
              <a:gd name="connsiteY4" fmla="*/ 538606 h 646331"/>
              <a:gd name="connsiteX5" fmla="*/ 8197123 w 8787161"/>
              <a:gd name="connsiteY5" fmla="*/ 646331 h 646331"/>
              <a:gd name="connsiteX6" fmla="*/ 590037 w 8787161"/>
              <a:gd name="connsiteY6" fmla="*/ 646331 h 646331"/>
              <a:gd name="connsiteX7" fmla="*/ 0 w 8787161"/>
              <a:gd name="connsiteY7" fmla="*/ 538606 h 646331"/>
              <a:gd name="connsiteX8" fmla="*/ 0 w 8787161"/>
              <a:gd name="connsiteY8" fmla="*/ 107723 h 646331"/>
              <a:gd name="connsiteX0" fmla="*/ 0 w 8787161"/>
              <a:gd name="connsiteY0" fmla="*/ 107723 h 646331"/>
              <a:gd name="connsiteX1" fmla="*/ 590037 w 8787161"/>
              <a:gd name="connsiteY1" fmla="*/ 0 h 646331"/>
              <a:gd name="connsiteX2" fmla="*/ 8197123 w 8787161"/>
              <a:gd name="connsiteY2" fmla="*/ 0 h 646331"/>
              <a:gd name="connsiteX3" fmla="*/ 8787161 w 8787161"/>
              <a:gd name="connsiteY3" fmla="*/ 107723 h 646331"/>
              <a:gd name="connsiteX4" fmla="*/ 8787161 w 8787161"/>
              <a:gd name="connsiteY4" fmla="*/ 538606 h 646331"/>
              <a:gd name="connsiteX5" fmla="*/ 8197123 w 8787161"/>
              <a:gd name="connsiteY5" fmla="*/ 646331 h 646331"/>
              <a:gd name="connsiteX6" fmla="*/ 590037 w 8787161"/>
              <a:gd name="connsiteY6" fmla="*/ 646331 h 646331"/>
              <a:gd name="connsiteX7" fmla="*/ 0 w 8787161"/>
              <a:gd name="connsiteY7" fmla="*/ 538606 h 646331"/>
              <a:gd name="connsiteX8" fmla="*/ 0 w 8787161"/>
              <a:gd name="connsiteY8" fmla="*/ 107723 h 646331"/>
              <a:gd name="connsiteX0" fmla="*/ 0 w 8787161"/>
              <a:gd name="connsiteY0" fmla="*/ 107723 h 646331"/>
              <a:gd name="connsiteX1" fmla="*/ 590037 w 8787161"/>
              <a:gd name="connsiteY1" fmla="*/ 0 h 646331"/>
              <a:gd name="connsiteX2" fmla="*/ 8197123 w 8787161"/>
              <a:gd name="connsiteY2" fmla="*/ 0 h 646331"/>
              <a:gd name="connsiteX3" fmla="*/ 8787161 w 8787161"/>
              <a:gd name="connsiteY3" fmla="*/ 107723 h 646331"/>
              <a:gd name="connsiteX4" fmla="*/ 8787161 w 8787161"/>
              <a:gd name="connsiteY4" fmla="*/ 538606 h 646331"/>
              <a:gd name="connsiteX5" fmla="*/ 8197123 w 8787161"/>
              <a:gd name="connsiteY5" fmla="*/ 646331 h 646331"/>
              <a:gd name="connsiteX6" fmla="*/ 590037 w 8787161"/>
              <a:gd name="connsiteY6" fmla="*/ 646331 h 646331"/>
              <a:gd name="connsiteX7" fmla="*/ 0 w 8787161"/>
              <a:gd name="connsiteY7" fmla="*/ 538606 h 646331"/>
              <a:gd name="connsiteX8" fmla="*/ 0 w 8787161"/>
              <a:gd name="connsiteY8" fmla="*/ 107723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161" h="646331" fill="none" extrusionOk="0">
                <a:moveTo>
                  <a:pt x="0" y="107723"/>
                </a:moveTo>
                <a:cubicBezTo>
                  <a:pt x="-110183" y="25775"/>
                  <a:pt x="298779" y="20095"/>
                  <a:pt x="590037" y="0"/>
                </a:cubicBezTo>
                <a:cubicBezTo>
                  <a:pt x="1507238" y="-101454"/>
                  <a:pt x="6805133" y="-105170"/>
                  <a:pt x="8197123" y="0"/>
                </a:cubicBezTo>
                <a:cubicBezTo>
                  <a:pt x="8584880" y="15453"/>
                  <a:pt x="8851421" y="30142"/>
                  <a:pt x="8787161" y="107723"/>
                </a:cubicBezTo>
                <a:cubicBezTo>
                  <a:pt x="8859403" y="202252"/>
                  <a:pt x="8731662" y="387422"/>
                  <a:pt x="8787161" y="538606"/>
                </a:cubicBezTo>
                <a:cubicBezTo>
                  <a:pt x="8840297" y="575813"/>
                  <a:pt x="8606233" y="632109"/>
                  <a:pt x="8197123" y="646331"/>
                </a:cubicBezTo>
                <a:cubicBezTo>
                  <a:pt x="5257567" y="758676"/>
                  <a:pt x="2622220" y="569860"/>
                  <a:pt x="590037" y="646331"/>
                </a:cubicBezTo>
                <a:cubicBezTo>
                  <a:pt x="221071" y="676175"/>
                  <a:pt x="-80690" y="588030"/>
                  <a:pt x="0" y="538606"/>
                </a:cubicBezTo>
                <a:cubicBezTo>
                  <a:pt x="-274840" y="439775"/>
                  <a:pt x="-22055" y="296355"/>
                  <a:pt x="0" y="107723"/>
                </a:cubicBezTo>
                <a:close/>
              </a:path>
              <a:path w="8787161" h="646331" stroke="0" extrusionOk="0">
                <a:moveTo>
                  <a:pt x="0" y="107723"/>
                </a:moveTo>
                <a:cubicBezTo>
                  <a:pt x="-13700" y="57150"/>
                  <a:pt x="238657" y="-12000"/>
                  <a:pt x="590037" y="0"/>
                </a:cubicBezTo>
                <a:cubicBezTo>
                  <a:pt x="3469583" y="82776"/>
                  <a:pt x="6928572" y="-73666"/>
                  <a:pt x="8197123" y="0"/>
                </a:cubicBezTo>
                <a:cubicBezTo>
                  <a:pt x="8510766" y="4156"/>
                  <a:pt x="8768793" y="55165"/>
                  <a:pt x="8787161" y="107723"/>
                </a:cubicBezTo>
                <a:cubicBezTo>
                  <a:pt x="8838509" y="188149"/>
                  <a:pt x="8931707" y="509757"/>
                  <a:pt x="8787161" y="538606"/>
                </a:cubicBezTo>
                <a:cubicBezTo>
                  <a:pt x="8801612" y="545441"/>
                  <a:pt x="8502679" y="669941"/>
                  <a:pt x="8197123" y="646331"/>
                </a:cubicBezTo>
                <a:cubicBezTo>
                  <a:pt x="4829074" y="522828"/>
                  <a:pt x="2748396" y="438522"/>
                  <a:pt x="590037" y="646331"/>
                </a:cubicBezTo>
                <a:cubicBezTo>
                  <a:pt x="316752" y="616355"/>
                  <a:pt x="-48157" y="600239"/>
                  <a:pt x="0" y="538606"/>
                </a:cubicBezTo>
                <a:cubicBezTo>
                  <a:pt x="40848" y="382259"/>
                  <a:pt x="-124234" y="293643"/>
                  <a:pt x="0" y="107723"/>
                </a:cubicBezTo>
                <a:close/>
              </a:path>
              <a:path w="8787161" h="646331" fill="none" stroke="0" extrusionOk="0">
                <a:moveTo>
                  <a:pt x="0" y="107723"/>
                </a:moveTo>
                <a:cubicBezTo>
                  <a:pt x="-57424" y="40181"/>
                  <a:pt x="284412" y="36478"/>
                  <a:pt x="590037" y="0"/>
                </a:cubicBezTo>
                <a:cubicBezTo>
                  <a:pt x="3758876" y="-106380"/>
                  <a:pt x="7142477" y="-74907"/>
                  <a:pt x="8197123" y="0"/>
                </a:cubicBezTo>
                <a:cubicBezTo>
                  <a:pt x="8537698" y="14100"/>
                  <a:pt x="8813928" y="40040"/>
                  <a:pt x="8787161" y="107723"/>
                </a:cubicBezTo>
                <a:cubicBezTo>
                  <a:pt x="8824631" y="230244"/>
                  <a:pt x="8733956" y="373597"/>
                  <a:pt x="8787161" y="538606"/>
                </a:cubicBezTo>
                <a:cubicBezTo>
                  <a:pt x="8840020" y="548137"/>
                  <a:pt x="8579902" y="611276"/>
                  <a:pt x="8197123" y="646331"/>
                </a:cubicBezTo>
                <a:cubicBezTo>
                  <a:pt x="6979012" y="621317"/>
                  <a:pt x="1665630" y="750907"/>
                  <a:pt x="590037" y="646331"/>
                </a:cubicBezTo>
                <a:cubicBezTo>
                  <a:pt x="286033" y="654369"/>
                  <a:pt x="-78952" y="599882"/>
                  <a:pt x="0" y="538606"/>
                </a:cubicBezTo>
                <a:cubicBezTo>
                  <a:pt x="-205818" y="468804"/>
                  <a:pt x="-144835" y="274711"/>
                  <a:pt x="0" y="107723"/>
                </a:cubicBezTo>
                <a:close/>
              </a:path>
              <a:path w="8787161" h="646331" fill="none" stroke="0" extrusionOk="0">
                <a:moveTo>
                  <a:pt x="0" y="107723"/>
                </a:moveTo>
                <a:cubicBezTo>
                  <a:pt x="-91465" y="33332"/>
                  <a:pt x="278629" y="30315"/>
                  <a:pt x="590037" y="0"/>
                </a:cubicBezTo>
                <a:cubicBezTo>
                  <a:pt x="2737001" y="147604"/>
                  <a:pt x="4598631" y="55957"/>
                  <a:pt x="8197123" y="0"/>
                </a:cubicBezTo>
                <a:cubicBezTo>
                  <a:pt x="8569587" y="24243"/>
                  <a:pt x="8836142" y="34571"/>
                  <a:pt x="8787161" y="107723"/>
                </a:cubicBezTo>
                <a:cubicBezTo>
                  <a:pt x="8849659" y="224397"/>
                  <a:pt x="8731939" y="383568"/>
                  <a:pt x="8787161" y="538606"/>
                </a:cubicBezTo>
                <a:cubicBezTo>
                  <a:pt x="8849244" y="564129"/>
                  <a:pt x="8632836" y="664187"/>
                  <a:pt x="8197123" y="646331"/>
                </a:cubicBezTo>
                <a:cubicBezTo>
                  <a:pt x="5277488" y="694970"/>
                  <a:pt x="2276195" y="619653"/>
                  <a:pt x="590037" y="646331"/>
                </a:cubicBezTo>
                <a:cubicBezTo>
                  <a:pt x="232059" y="657930"/>
                  <a:pt x="-80357" y="590136"/>
                  <a:pt x="0" y="538606"/>
                </a:cubicBezTo>
                <a:cubicBezTo>
                  <a:pt x="-257040" y="452378"/>
                  <a:pt x="-55511" y="287383"/>
                  <a:pt x="0" y="1077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8787161"/>
                      <a:gd name="connsiteY0" fmla="*/ 661732 h 3970318"/>
                      <a:gd name="connsiteX1" fmla="*/ 590037 w 8787161"/>
                      <a:gd name="connsiteY1" fmla="*/ 0 h 3970318"/>
                      <a:gd name="connsiteX2" fmla="*/ 8197123 w 8787161"/>
                      <a:gd name="connsiteY2" fmla="*/ 0 h 3970318"/>
                      <a:gd name="connsiteX3" fmla="*/ 8787161 w 8787161"/>
                      <a:gd name="connsiteY3" fmla="*/ 661732 h 3970318"/>
                      <a:gd name="connsiteX4" fmla="*/ 8787161 w 8787161"/>
                      <a:gd name="connsiteY4" fmla="*/ 3308585 h 3970318"/>
                      <a:gd name="connsiteX5" fmla="*/ 8197123 w 8787161"/>
                      <a:gd name="connsiteY5" fmla="*/ 3970318 h 3970318"/>
                      <a:gd name="connsiteX6" fmla="*/ 590037 w 8787161"/>
                      <a:gd name="connsiteY6" fmla="*/ 3970318 h 3970318"/>
                      <a:gd name="connsiteX7" fmla="*/ 0 w 8787161"/>
                      <a:gd name="connsiteY7" fmla="*/ 3308585 h 3970318"/>
                      <a:gd name="connsiteX8" fmla="*/ 0 w 8787161"/>
                      <a:gd name="connsiteY8" fmla="*/ 661732 h 3970318"/>
                      <a:gd name="connsiteX0" fmla="*/ 0 w 8787161"/>
                      <a:gd name="connsiteY0" fmla="*/ 661732 h 3970318"/>
                      <a:gd name="connsiteX1" fmla="*/ 590037 w 8787161"/>
                      <a:gd name="connsiteY1" fmla="*/ 0 h 3970318"/>
                      <a:gd name="connsiteX2" fmla="*/ 8197123 w 8787161"/>
                      <a:gd name="connsiteY2" fmla="*/ 0 h 3970318"/>
                      <a:gd name="connsiteX3" fmla="*/ 8787161 w 8787161"/>
                      <a:gd name="connsiteY3" fmla="*/ 661732 h 3970318"/>
                      <a:gd name="connsiteX4" fmla="*/ 8787161 w 8787161"/>
                      <a:gd name="connsiteY4" fmla="*/ 3308585 h 3970318"/>
                      <a:gd name="connsiteX5" fmla="*/ 8197123 w 8787161"/>
                      <a:gd name="connsiteY5" fmla="*/ 3970318 h 3970318"/>
                      <a:gd name="connsiteX6" fmla="*/ 590037 w 8787161"/>
                      <a:gd name="connsiteY6" fmla="*/ 3970318 h 3970318"/>
                      <a:gd name="connsiteX7" fmla="*/ 0 w 8787161"/>
                      <a:gd name="connsiteY7" fmla="*/ 3308585 h 3970318"/>
                      <a:gd name="connsiteX8" fmla="*/ 0 w 8787161"/>
                      <a:gd name="connsiteY8" fmla="*/ 661732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161" h="3970318" fill="none" extrusionOk="0">
                        <a:moveTo>
                          <a:pt x="0" y="661732"/>
                        </a:moveTo>
                        <a:cubicBezTo>
                          <a:pt x="-86362" y="243080"/>
                          <a:pt x="292604" y="53982"/>
                          <a:pt x="590037" y="0"/>
                        </a:cubicBezTo>
                        <a:cubicBezTo>
                          <a:pt x="2917296" y="-23811"/>
                          <a:pt x="4777283" y="-163182"/>
                          <a:pt x="8197123" y="0"/>
                        </a:cubicBezTo>
                        <a:cubicBezTo>
                          <a:pt x="8581450" y="71129"/>
                          <a:pt x="8841313" y="242454"/>
                          <a:pt x="8787161" y="661732"/>
                        </a:cubicBezTo>
                        <a:cubicBezTo>
                          <a:pt x="8861268" y="1379338"/>
                          <a:pt x="8718700" y="2456520"/>
                          <a:pt x="8787161" y="3308585"/>
                        </a:cubicBezTo>
                        <a:cubicBezTo>
                          <a:pt x="8826858" y="3627444"/>
                          <a:pt x="8599436" y="3912252"/>
                          <a:pt x="8197123" y="3970318"/>
                        </a:cubicBezTo>
                        <a:cubicBezTo>
                          <a:pt x="5197033" y="4299975"/>
                          <a:pt x="2342583" y="4022772"/>
                          <a:pt x="590037" y="3970318"/>
                        </a:cubicBezTo>
                        <a:cubicBezTo>
                          <a:pt x="224814" y="4088562"/>
                          <a:pt x="-74162" y="3633249"/>
                          <a:pt x="0" y="3308585"/>
                        </a:cubicBezTo>
                        <a:cubicBezTo>
                          <a:pt x="-255584" y="2767457"/>
                          <a:pt x="-22851" y="1757287"/>
                          <a:pt x="0" y="661732"/>
                        </a:cubicBezTo>
                        <a:close/>
                      </a:path>
                      <a:path w="8787161" h="3970318" stroke="0" extrusionOk="0">
                        <a:moveTo>
                          <a:pt x="0" y="661732"/>
                        </a:moveTo>
                        <a:cubicBezTo>
                          <a:pt x="-18063" y="290510"/>
                          <a:pt x="248450" y="-2405"/>
                          <a:pt x="590037" y="0"/>
                        </a:cubicBezTo>
                        <a:cubicBezTo>
                          <a:pt x="3413141" y="219581"/>
                          <a:pt x="6760506" y="3556"/>
                          <a:pt x="8197123" y="0"/>
                        </a:cubicBezTo>
                        <a:cubicBezTo>
                          <a:pt x="8509072" y="25818"/>
                          <a:pt x="8765031" y="281122"/>
                          <a:pt x="8787161" y="661732"/>
                        </a:cubicBezTo>
                        <a:cubicBezTo>
                          <a:pt x="8815186" y="1253299"/>
                          <a:pt x="8927997" y="3048928"/>
                          <a:pt x="8787161" y="3308585"/>
                        </a:cubicBezTo>
                        <a:cubicBezTo>
                          <a:pt x="8814052" y="3585019"/>
                          <a:pt x="8509413" y="4041888"/>
                          <a:pt x="8197123" y="3970318"/>
                        </a:cubicBezTo>
                        <a:cubicBezTo>
                          <a:pt x="4782468" y="3612934"/>
                          <a:pt x="3022000" y="4031903"/>
                          <a:pt x="590037" y="3970318"/>
                        </a:cubicBezTo>
                        <a:cubicBezTo>
                          <a:pt x="315252" y="3857174"/>
                          <a:pt x="-46752" y="3683665"/>
                          <a:pt x="0" y="3308585"/>
                        </a:cubicBezTo>
                        <a:cubicBezTo>
                          <a:pt x="54745" y="2419941"/>
                          <a:pt x="-112657" y="1852845"/>
                          <a:pt x="0" y="661732"/>
                        </a:cubicBezTo>
                        <a:close/>
                      </a:path>
                      <a:path w="8787161" h="3970318" fill="none" stroke="0" extrusionOk="0">
                        <a:moveTo>
                          <a:pt x="0" y="661732"/>
                        </a:moveTo>
                        <a:cubicBezTo>
                          <a:pt x="-53185" y="257088"/>
                          <a:pt x="261783" y="34493"/>
                          <a:pt x="590037" y="0"/>
                        </a:cubicBezTo>
                        <a:cubicBezTo>
                          <a:pt x="2584683" y="121560"/>
                          <a:pt x="4746672" y="-164749"/>
                          <a:pt x="8197123" y="0"/>
                        </a:cubicBezTo>
                        <a:cubicBezTo>
                          <a:pt x="8545960" y="62358"/>
                          <a:pt x="8808378" y="248445"/>
                          <a:pt x="8787161" y="661732"/>
                        </a:cubicBezTo>
                        <a:cubicBezTo>
                          <a:pt x="8835450" y="1454116"/>
                          <a:pt x="8729695" y="2426475"/>
                          <a:pt x="8787161" y="3308585"/>
                        </a:cubicBezTo>
                        <a:cubicBezTo>
                          <a:pt x="8852390" y="3596016"/>
                          <a:pt x="8588124" y="3940129"/>
                          <a:pt x="8197123" y="3970318"/>
                        </a:cubicBezTo>
                        <a:cubicBezTo>
                          <a:pt x="5101942" y="4092930"/>
                          <a:pt x="2170760" y="4014575"/>
                          <a:pt x="590037" y="3970318"/>
                        </a:cubicBezTo>
                        <a:cubicBezTo>
                          <a:pt x="278194" y="3997709"/>
                          <a:pt x="-91229" y="3643756"/>
                          <a:pt x="0" y="3308585"/>
                        </a:cubicBezTo>
                        <a:cubicBezTo>
                          <a:pt x="-220766" y="3007177"/>
                          <a:pt x="-118034" y="1709339"/>
                          <a:pt x="0" y="66173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b="1">
                <a:ln w="0">
                  <a:solidFill>
                    <a:schemeClr val="accent4"/>
                  </a:solidFill>
                </a:ln>
                <a:solidFill>
                  <a:schemeClr val="accent5">
                    <a:lumMod val="50000"/>
                  </a:schemeClr>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rPr>
              <a:t>..............................................</a:t>
            </a:r>
            <a:endParaRPr lang="en-US" sz="3600" b="1" dirty="0">
              <a:ln w="0">
                <a:solidFill>
                  <a:schemeClr val="accent4"/>
                </a:solidFill>
              </a:ln>
              <a:solidFill>
                <a:schemeClr val="accent5">
                  <a:lumMod val="50000"/>
                </a:schemeClr>
              </a:solidFill>
              <a:effectLst>
                <a:glow rad="228600">
                  <a:schemeClr val="accent4">
                    <a:satMod val="175000"/>
                    <a:alpha val="40000"/>
                  </a:scheme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10077130" y="3925813"/>
            <a:ext cx="2299721" cy="3104281"/>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759319" y="3271482"/>
            <a:ext cx="2884191" cy="3893228"/>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8" name="Nhóm 7">
            <a:extLst>
              <a:ext uri="{FF2B5EF4-FFF2-40B4-BE49-F238E27FC236}">
                <a16:creationId xmlns:a16="http://schemas.microsoft.com/office/drawing/2014/main" id="{3BAFD477-2E14-50BF-F167-18459B477A36}"/>
              </a:ext>
            </a:extLst>
          </p:cNvPr>
          <p:cNvGrpSpPr/>
          <p:nvPr/>
        </p:nvGrpSpPr>
        <p:grpSpPr>
          <a:xfrm>
            <a:off x="1383998" y="2045007"/>
            <a:ext cx="9186937" cy="1785104"/>
            <a:chOff x="1848253" y="3747182"/>
            <a:chExt cx="9186937" cy="1785104"/>
          </a:xfrm>
        </p:grpSpPr>
        <p:sp>
          <p:nvSpPr>
            <p:cNvPr id="6" name="Hộp Văn bản 5">
              <a:extLst>
                <a:ext uri="{FF2B5EF4-FFF2-40B4-BE49-F238E27FC236}">
                  <a16:creationId xmlns:a16="http://schemas.microsoft.com/office/drawing/2014/main" id="{9402F935-42DB-A6D8-BFDE-B0F6C763110F}"/>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err="1">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vẬn</a:t>
              </a:r>
              <a:r>
                <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 </a:t>
              </a:r>
              <a:r>
                <a:rPr lang="en-US" sz="25000" dirty="0" err="1">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dỤng</a:t>
              </a:r>
              <a:endPar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7" name="Hộp Văn bản 6">
              <a:extLst>
                <a:ext uri="{FF2B5EF4-FFF2-40B4-BE49-F238E27FC236}">
                  <a16:creationId xmlns:a16="http://schemas.microsoft.com/office/drawing/2014/main" id="{38408B3E-431C-182B-2801-C408FDFC2E2B}"/>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err="1">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vẬn</a:t>
              </a:r>
              <a:r>
                <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 </a:t>
              </a:r>
              <a:r>
                <a:rPr lang="en-US" sz="25000" dirty="0" err="1">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dỤng</a:t>
              </a:r>
              <a:endPar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Picture 1">
            <a:extLst>
              <a:ext uri="{FF2B5EF4-FFF2-40B4-BE49-F238E27FC236}">
                <a16:creationId xmlns:a16="http://schemas.microsoft.com/office/drawing/2014/main" id="{ACE8748B-9205-9829-4BCB-8BCD30C69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5">
            <a:extLst>
              <a:ext uri="{FF2B5EF4-FFF2-40B4-BE49-F238E27FC236}">
                <a16:creationId xmlns:a16="http://schemas.microsoft.com/office/drawing/2014/main" id="{23801B96-CB1F-F8DE-7F4D-A5CA99AA2DC4}"/>
              </a:ext>
            </a:extLst>
          </p:cNvPr>
          <p:cNvGrpSpPr/>
          <p:nvPr/>
        </p:nvGrpSpPr>
        <p:grpSpPr>
          <a:xfrm>
            <a:off x="2039371" y="1540436"/>
            <a:ext cx="8113258" cy="949105"/>
            <a:chOff x="1652208" y="2335830"/>
            <a:chExt cx="6591906" cy="949105"/>
          </a:xfrm>
        </p:grpSpPr>
        <p:sp>
          <p:nvSpPr>
            <p:cNvPr id="3" name="TextBox 3">
              <a:extLst>
                <a:ext uri="{FF2B5EF4-FFF2-40B4-BE49-F238E27FC236}">
                  <a16:creationId xmlns:a16="http://schemas.microsoft.com/office/drawing/2014/main" id="{1ED1B448-1A54-978C-F726-F350A849C777}"/>
                </a:ext>
              </a:extLst>
            </p:cNvPr>
            <p:cNvSpPr txBox="1"/>
            <p:nvPr/>
          </p:nvSpPr>
          <p:spPr>
            <a:xfrm>
              <a:off x="1652209" y="2361605"/>
              <a:ext cx="6591905" cy="923330"/>
            </a:xfrm>
            <a:prstGeom prst="rect">
              <a:avLst/>
            </a:prstGeom>
            <a:noFill/>
          </p:spPr>
          <p:txBody>
            <a:bodyPr wrap="square" rtlCol="0">
              <a:spAutoFit/>
            </a:bodyPr>
            <a:lstStyle/>
            <a:p>
              <a:pPr algn="ctr"/>
              <a:r>
                <a:rPr lang="en-US" sz="5400">
                  <a:ln w="254000">
                    <a:solidFill>
                      <a:schemeClr val="bg1"/>
                    </a:solidFill>
                  </a:ln>
                  <a:solidFill>
                    <a:srgbClr val="CC99FF"/>
                  </a:solidFill>
                  <a:latin typeface="iCiel Pony" panose="02000000000000000000" pitchFamily="2" charset="0"/>
                </a:rPr>
                <a:t>Thiết kế Sổ tình bạn</a:t>
              </a:r>
              <a:endParaRPr lang="en-US" sz="5400" dirty="0">
                <a:ln w="254000">
                  <a:solidFill>
                    <a:schemeClr val="bg1"/>
                  </a:solidFill>
                </a:ln>
                <a:solidFill>
                  <a:srgbClr val="CC99FF"/>
                </a:solidFill>
                <a:latin typeface="iCiel Pony" panose="02000000000000000000" pitchFamily="2" charset="0"/>
              </a:endParaRPr>
            </a:p>
          </p:txBody>
        </p:sp>
        <p:sp>
          <p:nvSpPr>
            <p:cNvPr id="4" name="TextBox 7">
              <a:extLst>
                <a:ext uri="{FF2B5EF4-FFF2-40B4-BE49-F238E27FC236}">
                  <a16:creationId xmlns:a16="http://schemas.microsoft.com/office/drawing/2014/main" id="{965427F1-DD75-1E71-8C22-D195F95F3DEA}"/>
                </a:ext>
              </a:extLst>
            </p:cNvPr>
            <p:cNvSpPr txBox="1"/>
            <p:nvPr/>
          </p:nvSpPr>
          <p:spPr>
            <a:xfrm>
              <a:off x="1652208" y="2335830"/>
              <a:ext cx="6591905" cy="923330"/>
            </a:xfrm>
            <a:prstGeom prst="rect">
              <a:avLst/>
            </a:prstGeom>
            <a:noFill/>
          </p:spPr>
          <p:txBody>
            <a:bodyPr wrap="square" rtlCol="0">
              <a:spAutoFit/>
            </a:bodyPr>
            <a:lstStyle/>
            <a:p>
              <a:pPr algn="ctr"/>
              <a:r>
                <a:rPr lang="en-US" sz="5400">
                  <a:ln w="28575">
                    <a:solidFill>
                      <a:srgbClr val="7030A0"/>
                    </a:solidFill>
                  </a:ln>
                  <a:solidFill>
                    <a:srgbClr val="CC99FF"/>
                  </a:solidFill>
                  <a:latin typeface="iCiel Pony" panose="02000000000000000000" pitchFamily="2" charset="0"/>
                </a:rPr>
                <a:t>Thiết kế Sổ tình bạn</a:t>
              </a:r>
              <a:endParaRPr lang="en-US" sz="5400" dirty="0">
                <a:ln w="28575">
                  <a:solidFill>
                    <a:srgbClr val="7030A0"/>
                  </a:solidFill>
                </a:ln>
                <a:solidFill>
                  <a:srgbClr val="CC99FF"/>
                </a:solidFill>
                <a:latin typeface="iCiel Pony" panose="02000000000000000000" pitchFamily="2" charset="0"/>
              </a:endParaRPr>
            </a:p>
          </p:txBody>
        </p:sp>
      </p:grpSp>
      <p:grpSp>
        <p:nvGrpSpPr>
          <p:cNvPr id="5" name="Group 12">
            <a:extLst>
              <a:ext uri="{FF2B5EF4-FFF2-40B4-BE49-F238E27FC236}">
                <a16:creationId xmlns:a16="http://schemas.microsoft.com/office/drawing/2014/main" id="{EEE5B0FE-14C1-A0F0-0723-A2BB12D3D73C}"/>
              </a:ext>
            </a:extLst>
          </p:cNvPr>
          <p:cNvGrpSpPr/>
          <p:nvPr/>
        </p:nvGrpSpPr>
        <p:grpSpPr>
          <a:xfrm>
            <a:off x="2679928" y="320629"/>
            <a:ext cx="6844392" cy="1030272"/>
            <a:chOff x="1782536" y="291703"/>
            <a:chExt cx="6844392" cy="1030272"/>
          </a:xfrm>
        </p:grpSpPr>
        <p:sp>
          <p:nvSpPr>
            <p:cNvPr id="6" name="TextBox 2">
              <a:extLst>
                <a:ext uri="{FF2B5EF4-FFF2-40B4-BE49-F238E27FC236}">
                  <a16:creationId xmlns:a16="http://schemas.microsoft.com/office/drawing/2014/main" id="{211CE4BD-9179-BEA2-614C-B4D2085E7643}"/>
                </a:ext>
              </a:extLst>
            </p:cNvPr>
            <p:cNvSpPr txBox="1"/>
            <p:nvPr/>
          </p:nvSpPr>
          <p:spPr>
            <a:xfrm>
              <a:off x="1782536" y="306312"/>
              <a:ext cx="6844392"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ĐỘNG </a:t>
              </a:r>
              <a:r>
                <a:rPr lang="en-US" sz="6000" dirty="0">
                  <a:ln w="254000">
                    <a:solidFill>
                      <a:schemeClr val="bg1"/>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8</a:t>
              </a:r>
            </a:p>
          </p:txBody>
        </p:sp>
        <p:sp>
          <p:nvSpPr>
            <p:cNvPr id="7" name="TextBox 11">
              <a:extLst>
                <a:ext uri="{FF2B5EF4-FFF2-40B4-BE49-F238E27FC236}">
                  <a16:creationId xmlns:a16="http://schemas.microsoft.com/office/drawing/2014/main" id="{EAA2EBDE-EFFA-71E9-396C-BF029CB09C88}"/>
                </a:ext>
              </a:extLst>
            </p:cNvPr>
            <p:cNvSpPr txBox="1"/>
            <p:nvPr/>
          </p:nvSpPr>
          <p:spPr>
            <a:xfrm>
              <a:off x="1782536" y="291703"/>
              <a:ext cx="6844392" cy="1015663"/>
            </a:xfrm>
            <a:prstGeom prst="rect">
              <a:avLst/>
            </a:prstGeom>
            <a:noFill/>
            <a:effectLst>
              <a:glow rad="228600">
                <a:schemeClr val="accent3">
                  <a:satMod val="175000"/>
                  <a:alpha val="40000"/>
                </a:schemeClr>
              </a:glow>
            </a:effectLst>
          </p:spPr>
          <p:txBody>
            <a:bodyPr wrap="square" rtlCol="0">
              <a:spAutoFit/>
            </a:bodyPr>
            <a:lstStyle/>
            <a:p>
              <a:pPr algn="ctr"/>
              <a:r>
                <a:rPr lang="vi-VN" sz="6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HOẠT </a:t>
              </a:r>
              <a:r>
                <a:rPr lang="vi-VN" sz="600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 </a:t>
              </a:r>
              <a:r>
                <a:rPr lang="en-US" sz="600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1</a:t>
              </a:r>
              <a:endParaRPr lang="en-US" sz="6000" dirty="0">
                <a:ln w="19050">
                  <a:solidFill>
                    <a:srgbClr val="FF6600"/>
                  </a:solidFill>
                  <a:prstDash val="solid"/>
                </a:ln>
                <a:solidFill>
                  <a:srgbClr val="FFC000"/>
                </a:solidFill>
                <a:effectLst>
                  <a:glow rad="76200">
                    <a:schemeClr val="bg1"/>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A7A43E0-E27C-360F-D352-1D0A0E9AF5E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TextBox 12">
            <a:extLst>
              <a:ext uri="{FF2B5EF4-FFF2-40B4-BE49-F238E27FC236}">
                <a16:creationId xmlns:a16="http://schemas.microsoft.com/office/drawing/2014/main" id="{2EB6CC7C-8724-351A-822F-C40403571D14}"/>
              </a:ext>
            </a:extLst>
          </p:cNvPr>
          <p:cNvSpPr txBox="1"/>
          <p:nvPr/>
        </p:nvSpPr>
        <p:spPr>
          <a:xfrm>
            <a:off x="235232" y="435575"/>
            <a:ext cx="11721536" cy="6279123"/>
          </a:xfrm>
          <a:custGeom>
            <a:avLst/>
            <a:gdLst>
              <a:gd name="connsiteX0" fmla="*/ 0 w 11721536"/>
              <a:gd name="connsiteY0" fmla="*/ 1046541 h 6279123"/>
              <a:gd name="connsiteX1" fmla="*/ 1046541 w 11721536"/>
              <a:gd name="connsiteY1" fmla="*/ 0 h 6279123"/>
              <a:gd name="connsiteX2" fmla="*/ 10674995 w 11721536"/>
              <a:gd name="connsiteY2" fmla="*/ 0 h 6279123"/>
              <a:gd name="connsiteX3" fmla="*/ 11721536 w 11721536"/>
              <a:gd name="connsiteY3" fmla="*/ 1046541 h 6279123"/>
              <a:gd name="connsiteX4" fmla="*/ 11721536 w 11721536"/>
              <a:gd name="connsiteY4" fmla="*/ 5232582 h 6279123"/>
              <a:gd name="connsiteX5" fmla="*/ 10674995 w 11721536"/>
              <a:gd name="connsiteY5" fmla="*/ 6279123 h 6279123"/>
              <a:gd name="connsiteX6" fmla="*/ 1046541 w 11721536"/>
              <a:gd name="connsiteY6" fmla="*/ 6279123 h 6279123"/>
              <a:gd name="connsiteX7" fmla="*/ 0 w 11721536"/>
              <a:gd name="connsiteY7" fmla="*/ 5232582 h 6279123"/>
              <a:gd name="connsiteX8" fmla="*/ 0 w 11721536"/>
              <a:gd name="connsiteY8" fmla="*/ 1046541 h 6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536" h="6279123" fill="none" extrusionOk="0">
                <a:moveTo>
                  <a:pt x="0" y="1046541"/>
                </a:moveTo>
                <a:cubicBezTo>
                  <a:pt x="3336" y="558843"/>
                  <a:pt x="499139" y="51334"/>
                  <a:pt x="1046541" y="0"/>
                </a:cubicBezTo>
                <a:cubicBezTo>
                  <a:pt x="5181229" y="72427"/>
                  <a:pt x="8645083" y="61419"/>
                  <a:pt x="10674995" y="0"/>
                </a:cubicBezTo>
                <a:cubicBezTo>
                  <a:pt x="11242729" y="-70594"/>
                  <a:pt x="11620579" y="438015"/>
                  <a:pt x="11721536" y="1046541"/>
                </a:cubicBezTo>
                <a:cubicBezTo>
                  <a:pt x="11822412" y="1948536"/>
                  <a:pt x="11614223" y="4588989"/>
                  <a:pt x="11721536" y="5232582"/>
                </a:cubicBezTo>
                <a:cubicBezTo>
                  <a:pt x="11741780" y="5707829"/>
                  <a:pt x="11178629" y="6195770"/>
                  <a:pt x="10674995" y="6279123"/>
                </a:cubicBezTo>
                <a:cubicBezTo>
                  <a:pt x="8681742" y="6308950"/>
                  <a:pt x="2092690" y="6199817"/>
                  <a:pt x="1046541" y="6279123"/>
                </a:cubicBezTo>
                <a:cubicBezTo>
                  <a:pt x="488906" y="6276822"/>
                  <a:pt x="-48629" y="5820187"/>
                  <a:pt x="0" y="5232582"/>
                </a:cubicBezTo>
                <a:cubicBezTo>
                  <a:pt x="50037" y="4318162"/>
                  <a:pt x="770" y="2737742"/>
                  <a:pt x="0" y="1046541"/>
                </a:cubicBezTo>
                <a:close/>
              </a:path>
              <a:path w="11721536" h="6279123" stroke="0" extrusionOk="0">
                <a:moveTo>
                  <a:pt x="0" y="1046541"/>
                </a:moveTo>
                <a:cubicBezTo>
                  <a:pt x="41203" y="479783"/>
                  <a:pt x="472582" y="8396"/>
                  <a:pt x="1046541" y="0"/>
                </a:cubicBezTo>
                <a:cubicBezTo>
                  <a:pt x="3078658" y="123000"/>
                  <a:pt x="7016314" y="-96860"/>
                  <a:pt x="10674995" y="0"/>
                </a:cubicBezTo>
                <a:cubicBezTo>
                  <a:pt x="11194960" y="-44223"/>
                  <a:pt x="11747415" y="416379"/>
                  <a:pt x="11721536" y="1046541"/>
                </a:cubicBezTo>
                <a:cubicBezTo>
                  <a:pt x="11724709" y="1724826"/>
                  <a:pt x="11815803" y="4371465"/>
                  <a:pt x="11721536" y="5232582"/>
                </a:cubicBezTo>
                <a:cubicBezTo>
                  <a:pt x="11669616" y="5829381"/>
                  <a:pt x="11172488" y="6265949"/>
                  <a:pt x="10674995" y="6279123"/>
                </a:cubicBezTo>
                <a:cubicBezTo>
                  <a:pt x="6624787" y="6118416"/>
                  <a:pt x="2017753" y="6318790"/>
                  <a:pt x="1046541" y="6279123"/>
                </a:cubicBezTo>
                <a:cubicBezTo>
                  <a:pt x="460449" y="6277486"/>
                  <a:pt x="-17403" y="5802687"/>
                  <a:pt x="0" y="5232582"/>
                </a:cubicBezTo>
                <a:cubicBezTo>
                  <a:pt x="32216" y="3626302"/>
                  <a:pt x="57206" y="1776762"/>
                  <a:pt x="0" y="1046541"/>
                </a:cubicBezTo>
                <a:close/>
              </a:path>
            </a:pathLst>
          </a:custGeom>
          <a:solidFill>
            <a:schemeClr val="bg1"/>
          </a:solidFill>
          <a:ln w="57150">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pic>
        <p:nvPicPr>
          <p:cNvPr id="40" name="Hình ảnh 39" descr="Ảnh có chứa đồ chơi, búp bê&#10;&#10;Mô tả được tạo tự động">
            <a:extLst>
              <a:ext uri="{FF2B5EF4-FFF2-40B4-BE49-F238E27FC236}">
                <a16:creationId xmlns:a16="http://schemas.microsoft.com/office/drawing/2014/main" id="{DDEA4A0B-10D2-7F7C-1315-7F07BAC410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00" b="48889" l="3698" r="21406">
                        <a14:foregroundMark x1="10052" y1="48241" x2="10052" y2="48241"/>
                        <a14:foregroundMark x1="17083" y1="48889" x2="17083" y2="48889"/>
                      </a14:backgroundRemoval>
                    </a14:imgEffect>
                  </a14:imgLayer>
                </a14:imgProps>
              </a:ext>
              <a:ext uri="{28A0092B-C50C-407E-A947-70E740481C1C}">
                <a14:useLocalDpi xmlns:a14="http://schemas.microsoft.com/office/drawing/2010/main" val="0"/>
              </a:ext>
            </a:extLst>
          </a:blip>
          <a:srcRect l="1496" t="2563" r="76322" b="47162"/>
          <a:stretch/>
        </p:blipFill>
        <p:spPr>
          <a:xfrm>
            <a:off x="-215062" y="-27671"/>
            <a:ext cx="1702577" cy="2170538"/>
          </a:xfrm>
          <a:prstGeom prst="rect">
            <a:avLst/>
          </a:prstGeom>
        </p:spPr>
      </p:pic>
      <p:sp>
        <p:nvSpPr>
          <p:cNvPr id="20" name="Hộp Văn bản 19">
            <a:extLst>
              <a:ext uri="{FF2B5EF4-FFF2-40B4-BE49-F238E27FC236}">
                <a16:creationId xmlns:a16="http://schemas.microsoft.com/office/drawing/2014/main" id="{ED6F68FC-F46E-8C8F-4E7F-622BDC03C943}"/>
              </a:ext>
            </a:extLst>
          </p:cNvPr>
          <p:cNvSpPr txBox="1"/>
          <p:nvPr/>
        </p:nvSpPr>
        <p:spPr>
          <a:xfrm>
            <a:off x="1487515" y="714781"/>
            <a:ext cx="1018519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prstClr val="black"/>
                </a:solidFill>
                <a:effectLst/>
                <a:uLnTx/>
                <a:uFillTx/>
                <a:latin typeface="Arial" panose="020B0604020202020204" pitchFamily="34" charset="0"/>
                <a:ea typeface="LNTH-LuoLuoNotangYuanTi 1" pitchFamily="2" charset="-128"/>
                <a:cs typeface="LNTH-LuoLuoNotangYuanTi 1" pitchFamily="2" charset="-128"/>
              </a:rPr>
              <a:t>– Ghi thông tin về những người bạn của em: ngày sinh, tính cách, sở thích, cách liên lạc với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prstClr val="black"/>
                </a:solidFill>
                <a:effectLst/>
                <a:uLnTx/>
                <a:uFillTx/>
                <a:latin typeface="Arial" panose="020B0604020202020204" pitchFamily="34" charset="0"/>
                <a:ea typeface="LNTH-LuoLuoNotangYuanTi 1" pitchFamily="2" charset="-128"/>
                <a:cs typeface="LNTH-LuoLuoNotangYuanTi 1" pitchFamily="2" charset="-128"/>
              </a:rPr>
              <a:t>– Sử dụng các thông tin trên để thể hiện sự động viên, giúp đỡ, hỏi thăm,…nhằm duy trì quan hệ bạn bè.</a:t>
            </a:r>
            <a:endParaRPr kumimoji="0" lang="en-US" sz="3200" b="0" i="0" u="none" strike="noStrike" kern="1200" cap="none" spc="0" normalizeH="0" baseline="0" noProof="0" dirty="0">
              <a:ln w="0"/>
              <a:solidFill>
                <a:prstClr val="black"/>
              </a:solidFill>
              <a:effectLst/>
              <a:uLnTx/>
              <a:uFillTx/>
              <a:latin typeface="Calibri" panose="020F0502020204030204"/>
              <a:ea typeface="LNTH-LuoLuoNotangYuanTi 1" pitchFamily="2" charset="-128"/>
              <a:cs typeface="LNTH-LuoLuoNotangYuanTi 1" pitchFamily="2" charset="-128"/>
            </a:endParaRPr>
          </a:p>
        </p:txBody>
      </p:sp>
      <p:pic>
        <p:nvPicPr>
          <p:cNvPr id="3" name="Picture 2" descr="A yellow notebook and a pen&#10;&#10;Description automatically generated">
            <a:extLst>
              <a:ext uri="{FF2B5EF4-FFF2-40B4-BE49-F238E27FC236}">
                <a16:creationId xmlns:a16="http://schemas.microsoft.com/office/drawing/2014/main" id="{0AFDFB12-1108-4B67-B21A-BDF661CCB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444" y="2804555"/>
            <a:ext cx="6491112" cy="3879924"/>
          </a:xfrm>
          <a:prstGeom prst="rect">
            <a:avLst/>
          </a:prstGeom>
        </p:spPr>
      </p:pic>
    </p:spTree>
    <p:extLst>
      <p:ext uri="{BB962C8B-B14F-4D97-AF65-F5344CB8AC3E}">
        <p14:creationId xmlns:p14="http://schemas.microsoft.com/office/powerpoint/2010/main" val="2516021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5799D57-FB8D-F48F-DD5E-346222846EA7}"/>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grpSp>
        <p:nvGrpSpPr>
          <p:cNvPr id="17" name="Nhóm 16">
            <a:extLst>
              <a:ext uri="{FF2B5EF4-FFF2-40B4-BE49-F238E27FC236}">
                <a16:creationId xmlns:a16="http://schemas.microsoft.com/office/drawing/2014/main" id="{E9CA0FB4-BE75-DCF5-8DCF-812B9FC09F76}"/>
              </a:ext>
            </a:extLst>
          </p:cNvPr>
          <p:cNvGrpSpPr/>
          <p:nvPr/>
        </p:nvGrpSpPr>
        <p:grpSpPr>
          <a:xfrm>
            <a:off x="-177312" y="1231168"/>
            <a:ext cx="3568444" cy="5670645"/>
            <a:chOff x="-202278" y="1553993"/>
            <a:chExt cx="3568444" cy="5670645"/>
          </a:xfrm>
        </p:grpSpPr>
        <p:pic>
          <p:nvPicPr>
            <p:cNvPr id="5" name="Hình ảnh 4" descr="Ảnh có chứa đồ chơi, búp bê&#10;&#10;Mô tả được tạo tự động">
              <a:extLst>
                <a:ext uri="{FF2B5EF4-FFF2-40B4-BE49-F238E27FC236}">
                  <a16:creationId xmlns:a16="http://schemas.microsoft.com/office/drawing/2014/main" id="{4727FBB6-66C4-A254-E74A-7E30DE4ABE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4" b="89167" l="46875" r="74063">
                          <a14:foregroundMark x1="56198" y1="29259" x2="54740" y2="28426"/>
                          <a14:foregroundMark x1="56875" y1="28426" x2="56302" y2="32407"/>
                          <a14:foregroundMark x1="61667" y1="28056" x2="63490" y2="31667"/>
                          <a14:foregroundMark x1="61771" y1="28426" x2="62135" y2="32407"/>
                          <a14:foregroundMark x1="63125" y1="27500" x2="63333" y2="30833"/>
                          <a14:foregroundMark x1="63490" y1="30833" x2="63490" y2="26852"/>
                          <a14:foregroundMark x1="61354" y1="28426" x2="63333" y2="28241"/>
                          <a14:foregroundMark x1="63698" y1="28611" x2="64271" y2="34259"/>
                          <a14:foregroundMark x1="59427" y1="49167" x2="62344" y2="48796"/>
                          <a14:foregroundMark x1="56875" y1="82222" x2="57656" y2="88333"/>
                          <a14:foregroundMark x1="61927" y1="86944" x2="62240" y2="89167"/>
                          <a14:foregroundMark x1="54948" y1="29444" x2="53490" y2="29259"/>
                          <a14:foregroundMark x1="55625" y1="29074" x2="57292" y2="30093"/>
                        </a14:backgroundRemoval>
                      </a14:imgEffect>
                    </a14:imgLayer>
                  </a14:imgProps>
                </a:ext>
                <a:ext uri="{28A0092B-C50C-407E-A947-70E740481C1C}">
                  <a14:useLocalDpi xmlns:a14="http://schemas.microsoft.com/office/drawing/2010/main" val="0"/>
                </a:ext>
              </a:extLst>
            </a:blip>
            <a:srcRect l="43545" r="22537" b="4178"/>
            <a:stretch/>
          </p:blipFill>
          <p:spPr>
            <a:xfrm>
              <a:off x="-202278" y="1553993"/>
              <a:ext cx="3568444" cy="5670645"/>
            </a:xfrm>
            <a:prstGeom prst="rect">
              <a:avLst/>
            </a:prstGeom>
          </p:spPr>
        </p:pic>
        <p:sp>
          <p:nvSpPr>
            <p:cNvPr id="16" name="Sóng 15">
              <a:extLst>
                <a:ext uri="{FF2B5EF4-FFF2-40B4-BE49-F238E27FC236}">
                  <a16:creationId xmlns:a16="http://schemas.microsoft.com/office/drawing/2014/main" id="{72F92963-0F1E-EE93-F19C-5F52CCC21752}"/>
                </a:ext>
              </a:extLst>
            </p:cNvPr>
            <p:cNvSpPr/>
            <p:nvPr/>
          </p:nvSpPr>
          <p:spPr>
            <a:xfrm rot="19197812">
              <a:off x="31651" y="4432019"/>
              <a:ext cx="2461863" cy="1109796"/>
            </a:xfrm>
            <a:prstGeom prst="wave">
              <a:avLst/>
            </a:prstGeom>
            <a:solidFill>
              <a:schemeClr val="bg1"/>
            </a:solidFill>
            <a:ln>
              <a:solidFill>
                <a:srgbClr val="F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E3BBA5C0-1A2D-DDF7-2B62-E6322C35C1E5}"/>
              </a:ext>
            </a:extLst>
          </p:cNvPr>
          <p:cNvSpPr txBox="1"/>
          <p:nvPr/>
        </p:nvSpPr>
        <p:spPr>
          <a:xfrm>
            <a:off x="1053502" y="779626"/>
            <a:ext cx="9901673" cy="1015663"/>
          </a:xfrm>
          <a:prstGeom prst="rect">
            <a:avLst/>
          </a:prstGeom>
          <a:noFill/>
        </p:spPr>
        <p:txBody>
          <a:bodyPr wrap="square" rtlCol="0">
            <a:spAutoFit/>
          </a:bodyPr>
          <a:lstStyle/>
          <a:p>
            <a:pPr algn="ctr"/>
            <a:r>
              <a:rPr lang="en-US" sz="6000" dirty="0">
                <a:ln w="28575">
                  <a:solidFill>
                    <a:srgbClr val="002060"/>
                  </a:solidFill>
                </a:ln>
                <a:solidFill>
                  <a:schemeClr val="bg1"/>
                </a:solidFill>
                <a:latin typeface="UTM Showcard" panose="02040603050506020204" pitchFamily="18" charset="0"/>
              </a:rPr>
              <a:t>THẢO LUẬN NHÓM 4</a:t>
            </a:r>
            <a:endParaRPr lang="en-US" sz="6000" dirty="0">
              <a:ln w="0"/>
              <a:solidFill>
                <a:schemeClr val="bg1"/>
              </a:solidFill>
              <a:ea typeface="LNTH-LuoLuoNotangYuanTi 1" pitchFamily="2" charset="-128"/>
              <a:cs typeface="LNTH-LuoLuoNotangYuanTi 1" pitchFamily="2" charset="-128"/>
            </a:endParaRPr>
          </a:p>
        </p:txBody>
      </p:sp>
      <p:pic>
        <p:nvPicPr>
          <p:cNvPr id="15" name="Picture 30">
            <a:extLst>
              <a:ext uri="{FF2B5EF4-FFF2-40B4-BE49-F238E27FC236}">
                <a16:creationId xmlns:a16="http://schemas.microsoft.com/office/drawing/2014/main" id="{D9FEC90A-EDA5-284C-F3E6-10CC9F0D18C6}"/>
              </a:ext>
            </a:extLst>
          </p:cNvPr>
          <p:cNvPicPr>
            <a:picLocks noChangeAspect="1"/>
          </p:cNvPicPr>
          <p:nvPr/>
        </p:nvPicPr>
        <p:blipFill>
          <a:blip r:embed="rId5"/>
          <a:stretch>
            <a:fillRect/>
          </a:stretch>
        </p:blipFill>
        <p:spPr>
          <a:xfrm>
            <a:off x="4747136" y="3249958"/>
            <a:ext cx="1785345" cy="3168000"/>
          </a:xfrm>
          <a:prstGeom prst="rect">
            <a:avLst/>
          </a:prstGeom>
        </p:spPr>
      </p:pic>
      <p:pic>
        <p:nvPicPr>
          <p:cNvPr id="18" name="Picture 37">
            <a:extLst>
              <a:ext uri="{FF2B5EF4-FFF2-40B4-BE49-F238E27FC236}">
                <a16:creationId xmlns:a16="http://schemas.microsoft.com/office/drawing/2014/main" id="{F72F1719-5ABA-18E9-99FB-98DF4A425C8B}"/>
              </a:ext>
            </a:extLst>
          </p:cNvPr>
          <p:cNvPicPr>
            <a:picLocks noChangeAspect="1"/>
          </p:cNvPicPr>
          <p:nvPr/>
        </p:nvPicPr>
        <p:blipFill>
          <a:blip r:embed="rId6"/>
          <a:stretch>
            <a:fillRect/>
          </a:stretch>
        </p:blipFill>
        <p:spPr>
          <a:xfrm>
            <a:off x="3051904" y="3249958"/>
            <a:ext cx="1695232" cy="3168000"/>
          </a:xfrm>
          <a:prstGeom prst="rect">
            <a:avLst/>
          </a:prstGeom>
        </p:spPr>
      </p:pic>
      <p:pic>
        <p:nvPicPr>
          <p:cNvPr id="20" name="Picture 20">
            <a:extLst>
              <a:ext uri="{FF2B5EF4-FFF2-40B4-BE49-F238E27FC236}">
                <a16:creationId xmlns:a16="http://schemas.microsoft.com/office/drawing/2014/main" id="{4A62F306-F364-342C-0C5F-544E2A016B31}"/>
              </a:ext>
            </a:extLst>
          </p:cNvPr>
          <p:cNvPicPr>
            <a:picLocks noChangeAspect="1"/>
          </p:cNvPicPr>
          <p:nvPr/>
        </p:nvPicPr>
        <p:blipFill>
          <a:blip r:embed="rId7"/>
          <a:stretch>
            <a:fillRect/>
          </a:stretch>
        </p:blipFill>
        <p:spPr>
          <a:xfrm>
            <a:off x="6455673" y="3141958"/>
            <a:ext cx="1813824" cy="3384000"/>
          </a:xfrm>
          <a:prstGeom prst="rect">
            <a:avLst/>
          </a:prstGeom>
        </p:spPr>
      </p:pic>
      <p:pic>
        <p:nvPicPr>
          <p:cNvPr id="21" name="Picture 19">
            <a:extLst>
              <a:ext uri="{FF2B5EF4-FFF2-40B4-BE49-F238E27FC236}">
                <a16:creationId xmlns:a16="http://schemas.microsoft.com/office/drawing/2014/main" id="{EBAB747A-62C3-058B-41A1-54E1DAB0DA2F}"/>
              </a:ext>
            </a:extLst>
          </p:cNvPr>
          <p:cNvPicPr>
            <a:picLocks noChangeAspect="1"/>
          </p:cNvPicPr>
          <p:nvPr/>
        </p:nvPicPr>
        <p:blipFill>
          <a:blip r:embed="rId8"/>
          <a:stretch>
            <a:fillRect/>
          </a:stretch>
        </p:blipFill>
        <p:spPr>
          <a:xfrm>
            <a:off x="8241018" y="3154537"/>
            <a:ext cx="1907072" cy="3384000"/>
          </a:xfrm>
          <a:prstGeom prst="rect">
            <a:avLst/>
          </a:prstGeom>
        </p:spPr>
      </p:pic>
    </p:spTree>
    <p:extLst>
      <p:ext uri="{BB962C8B-B14F-4D97-AF65-F5344CB8AC3E}">
        <p14:creationId xmlns:p14="http://schemas.microsoft.com/office/powerpoint/2010/main" val="410240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6" presetClass="emph" presetSubtype="0" fill="hold" grpId="1" nodeType="afterEffect">
                                  <p:stCondLst>
                                    <p:cond delay="0"/>
                                  </p:stCondLst>
                                  <p:childTnLst>
                                    <p:animScale>
                                      <p:cBhvr>
                                        <p:cTn id="23" dur="2000" fill="hold"/>
                                        <p:tgtEl>
                                          <p:spTgt spid="10"/>
                                        </p:tgtEl>
                                      </p:cBhvr>
                                      <p:by x="150000" y="150000"/>
                                    </p:animScale>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8" name="Nhóm 7">
            <a:extLst>
              <a:ext uri="{FF2B5EF4-FFF2-40B4-BE49-F238E27FC236}">
                <a16:creationId xmlns:a16="http://schemas.microsoft.com/office/drawing/2014/main" id="{3BAFD477-2E14-50BF-F167-18459B477A36}"/>
              </a:ext>
            </a:extLst>
          </p:cNvPr>
          <p:cNvGrpSpPr/>
          <p:nvPr/>
        </p:nvGrpSpPr>
        <p:grpSpPr>
          <a:xfrm>
            <a:off x="1383998" y="2045007"/>
            <a:ext cx="9186937" cy="1785104"/>
            <a:chOff x="1848253" y="3747182"/>
            <a:chExt cx="9186937" cy="1785104"/>
          </a:xfrm>
        </p:grpSpPr>
        <p:sp>
          <p:nvSpPr>
            <p:cNvPr id="6" name="Hộp Văn bản 5">
              <a:extLst>
                <a:ext uri="{FF2B5EF4-FFF2-40B4-BE49-F238E27FC236}">
                  <a16:creationId xmlns:a16="http://schemas.microsoft.com/office/drawing/2014/main" id="{9402F935-42DB-A6D8-BFDE-B0F6C763110F}"/>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KHỎI ĐỘNG</a:t>
              </a:r>
            </a:p>
          </p:txBody>
        </p:sp>
        <p:sp>
          <p:nvSpPr>
            <p:cNvPr id="7" name="Hộp Văn bản 6">
              <a:extLst>
                <a:ext uri="{FF2B5EF4-FFF2-40B4-BE49-F238E27FC236}">
                  <a16:creationId xmlns:a16="http://schemas.microsoft.com/office/drawing/2014/main" id="{38408B3E-431C-182B-2801-C408FDFC2E2B}"/>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KHỞI ĐỘNG</a:t>
              </a:r>
            </a:p>
          </p:txBody>
        </p:sp>
      </p:grpSp>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B0B3D767-A7F9-EA91-53EB-10CE79B43E31}"/>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296A1C45-3C2E-A2F8-D540-A3B45C226ECA}"/>
              </a:ext>
            </a:extLst>
          </p:cNvPr>
          <p:cNvSpPr txBox="1"/>
          <p:nvPr/>
        </p:nvSpPr>
        <p:spPr>
          <a:xfrm>
            <a:off x="2107200" y="1045990"/>
            <a:ext cx="7798106" cy="1015663"/>
          </a:xfrm>
          <a:prstGeom prst="rect">
            <a:avLst/>
          </a:prstGeom>
          <a:noFill/>
        </p:spPr>
        <p:txBody>
          <a:bodyPr wrap="square" rtlCol="0">
            <a:spAutoFit/>
          </a:bodyPr>
          <a:lstStyle/>
          <a:p>
            <a:pPr algn="ctr"/>
            <a:r>
              <a:rPr lang="en-US" sz="6000" dirty="0">
                <a:ln w="28575">
                  <a:solidFill>
                    <a:srgbClr val="002060"/>
                  </a:solidFill>
                </a:ln>
                <a:solidFill>
                  <a:srgbClr val="FFCC99"/>
                </a:solidFill>
                <a:latin typeface="UTM Showcard" panose="02040603050506020204" pitchFamily="18" charset="0"/>
              </a:rPr>
              <a:t>TIÊU CHÍ ĐÁNH GIÁ</a:t>
            </a:r>
          </a:p>
        </p:txBody>
      </p:sp>
      <p:sp>
        <p:nvSpPr>
          <p:cNvPr id="11" name="Rectangle: Rounded Corners 7">
            <a:extLst>
              <a:ext uri="{FF2B5EF4-FFF2-40B4-BE49-F238E27FC236}">
                <a16:creationId xmlns:a16="http://schemas.microsoft.com/office/drawing/2014/main" id="{D39DC926-4D65-DE77-415D-AEE9744B42AA}"/>
              </a:ext>
            </a:extLst>
          </p:cNvPr>
          <p:cNvSpPr/>
          <p:nvPr/>
        </p:nvSpPr>
        <p:spPr>
          <a:xfrm>
            <a:off x="4222918" y="3079506"/>
            <a:ext cx="651867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chemeClr val="tx1"/>
                </a:solidFill>
                <a:latin typeface="Calibri" panose="020F0502020204030204" pitchFamily="34" charset="0"/>
                <a:ea typeface="Calibri" panose="020F0502020204030204" pitchFamily="34" charset="0"/>
                <a:cs typeface="Calibri" panose="020F0502020204030204" pitchFamily="34" charset="0"/>
              </a:rPr>
              <a:t>Nhóm</a:t>
            </a:r>
            <a:r>
              <a:rPr lang="en-US" sz="4000" b="1">
                <a:solidFill>
                  <a:schemeClr val="tx1"/>
                </a:solidFill>
                <a:latin typeface="Calibri" panose="020F0502020204030204" pitchFamily="34" charset="0"/>
                <a:ea typeface="Calibri" panose="020F0502020204030204" pitchFamily="34" charset="0"/>
                <a:cs typeface="Calibri" panose="020F0502020204030204" pitchFamily="34" charset="0"/>
              </a:rPr>
              <a:t> thiết kế sổ tình bạn ý nghĩa nhất.</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7">
            <a:extLst>
              <a:ext uri="{FF2B5EF4-FFF2-40B4-BE49-F238E27FC236}">
                <a16:creationId xmlns:a16="http://schemas.microsoft.com/office/drawing/2014/main" id="{9AB78EE3-A47A-BE73-4DB9-7C71DB112657}"/>
              </a:ext>
            </a:extLst>
          </p:cNvPr>
          <p:cNvSpPr/>
          <p:nvPr/>
        </p:nvSpPr>
        <p:spPr>
          <a:xfrm>
            <a:off x="4222918" y="4543851"/>
            <a:ext cx="6497397"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Calibri" panose="020F0502020204030204" pitchFamily="34" charset="0"/>
                <a:ea typeface="Calibri" panose="020F0502020204030204" pitchFamily="34" charset="0"/>
                <a:cs typeface="Calibri" panose="020F0502020204030204" pitchFamily="34" charset="0"/>
              </a:rPr>
              <a:t>Nhóm thiết kế sổ tình bạn sáng tạo nhất.</a:t>
            </a:r>
            <a:endParaRPr lang="en-US" sz="4000" b="1" dirty="0" err="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ED38E6E-BE24-7362-5274-A9F122BD767C}"/>
              </a:ext>
            </a:extLst>
          </p:cNvPr>
          <p:cNvSpPr txBox="1"/>
          <p:nvPr/>
        </p:nvSpPr>
        <p:spPr>
          <a:xfrm>
            <a:off x="611367" y="2968138"/>
            <a:ext cx="3180577" cy="2862322"/>
          </a:xfrm>
          <a:prstGeom prst="rect">
            <a:avLst/>
          </a:prstGeom>
          <a:noFill/>
        </p:spPr>
        <p:txBody>
          <a:bodyPr wrap="square" rtlCol="0">
            <a:spAutoFit/>
          </a:bodyPr>
          <a:lstStyle/>
          <a:p>
            <a:pPr algn="ctr"/>
            <a:r>
              <a:rPr lang="vi-VN" sz="6000" dirty="0">
                <a:solidFill>
                  <a:srgbClr val="FF0000"/>
                </a:solidFill>
                <a:effectLst>
                  <a:outerShdw blurRad="38100" dist="38100" dir="2700000" algn="tl">
                    <a:srgbClr val="000000">
                      <a:alpha val="43137"/>
                    </a:srgbClr>
                  </a:outerShdw>
                </a:effectLst>
                <a:latin typeface="#9Slide05 Phobia" panose="02000506000000020003" pitchFamily="2" charset="0"/>
                <a:ea typeface="Calibri" panose="020F0502020204030204" pitchFamily="34" charset="0"/>
                <a:cs typeface="Calibri" panose="020F0502020204030204" pitchFamily="34" charset="0"/>
              </a:rPr>
              <a:t>Tiêu chí đánh giá thi đua</a:t>
            </a:r>
            <a:endParaRPr lang="en-US" sz="6000" dirty="0">
              <a:solidFill>
                <a:srgbClr val="FF0000"/>
              </a:solidFill>
              <a:effectLst>
                <a:outerShdw blurRad="38100" dist="38100" dir="2700000" algn="tl">
                  <a:srgbClr val="000000">
                    <a:alpha val="43137"/>
                  </a:srgbClr>
                </a:outerShdw>
              </a:effectLst>
              <a:latin typeface="#9Slide05 Phobia" panose="02000506000000020003"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63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mph" presetSubtype="0" fill="hold" grpId="1" nodeType="afterEffect">
                                  <p:stCondLst>
                                    <p:cond delay="0"/>
                                  </p:stCondLst>
                                  <p:childTnLst>
                                    <p:animScale>
                                      <p:cBhvr>
                                        <p:cTn id="23" dur="2000" fill="hold"/>
                                        <p:tgtEl>
                                          <p:spTgt spid="3"/>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animBg="1"/>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F6D0D7C-45B3-B7C7-84FA-7DCC3A7E22F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296A1C45-3C2E-A2F8-D540-A3B45C226ECA}"/>
              </a:ext>
            </a:extLst>
          </p:cNvPr>
          <p:cNvSpPr txBox="1"/>
          <p:nvPr/>
        </p:nvSpPr>
        <p:spPr>
          <a:xfrm>
            <a:off x="2595972" y="781250"/>
            <a:ext cx="6618514" cy="2800767"/>
          </a:xfrm>
          <a:prstGeom prst="rect">
            <a:avLst/>
          </a:prstGeom>
          <a:noFill/>
        </p:spPr>
        <p:txBody>
          <a:bodyPr wrap="square" rtlCol="0">
            <a:spAutoFit/>
          </a:bodyPr>
          <a:lstStyle/>
          <a:p>
            <a:pPr algn="ctr"/>
            <a:r>
              <a:rPr lang="en-US" sz="8800" dirty="0">
                <a:ln w="28575">
                  <a:solidFill>
                    <a:srgbClr val="002060"/>
                  </a:solidFill>
                </a:ln>
                <a:solidFill>
                  <a:srgbClr val="FFCC99"/>
                </a:solidFill>
                <a:latin typeface="UTM Showcard" panose="02040603050506020204" pitchFamily="18" charset="0"/>
              </a:rPr>
              <a:t>CHIA SẺ TRƯỚC LỚP</a:t>
            </a: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spTree>
    <p:extLst>
      <p:ext uri="{BB962C8B-B14F-4D97-AF65-F5344CB8AC3E}">
        <p14:creationId xmlns:p14="http://schemas.microsoft.com/office/powerpoint/2010/main" val="593085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mph" presetSubtype="0" fill="hold" grpId="1" nodeType="afterEffect">
                                  <p:stCondLst>
                                    <p:cond delay="0"/>
                                  </p:stCondLst>
                                  <p:childTnLst>
                                    <p:animScale>
                                      <p:cBhvr>
                                        <p:cTn id="23" dur="2000" fill="hold"/>
                                        <p:tgtEl>
                                          <p:spTgt spid="3"/>
                                        </p:tgtEl>
                                      </p:cBhvr>
                                      <p:by x="150000" y="150000"/>
                                    </p:animScale>
                                  </p:childTnLst>
                                </p:cTn>
                              </p:par>
                            </p:childTnLst>
                          </p:cTn>
                        </p:par>
                        <p:par>
                          <p:cTn id="24" fill="hold">
                            <p:stCondLst>
                              <p:cond delay="4000"/>
                            </p:stCondLst>
                            <p:childTnLst>
                              <p:par>
                                <p:cTn id="25" presetID="14" presetClass="entr" presetSubtype="1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A7A43E0-E27C-360F-D352-1D0A0E9AF5E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TextBox 12">
            <a:extLst>
              <a:ext uri="{FF2B5EF4-FFF2-40B4-BE49-F238E27FC236}">
                <a16:creationId xmlns:a16="http://schemas.microsoft.com/office/drawing/2014/main" id="{2EB6CC7C-8724-351A-822F-C40403571D14}"/>
              </a:ext>
            </a:extLst>
          </p:cNvPr>
          <p:cNvSpPr txBox="1"/>
          <p:nvPr/>
        </p:nvSpPr>
        <p:spPr>
          <a:xfrm>
            <a:off x="235232" y="435575"/>
            <a:ext cx="11721536" cy="6279123"/>
          </a:xfrm>
          <a:custGeom>
            <a:avLst/>
            <a:gdLst>
              <a:gd name="connsiteX0" fmla="*/ 0 w 11721536"/>
              <a:gd name="connsiteY0" fmla="*/ 1046541 h 6279123"/>
              <a:gd name="connsiteX1" fmla="*/ 1046541 w 11721536"/>
              <a:gd name="connsiteY1" fmla="*/ 0 h 6279123"/>
              <a:gd name="connsiteX2" fmla="*/ 10674995 w 11721536"/>
              <a:gd name="connsiteY2" fmla="*/ 0 h 6279123"/>
              <a:gd name="connsiteX3" fmla="*/ 11721536 w 11721536"/>
              <a:gd name="connsiteY3" fmla="*/ 1046541 h 6279123"/>
              <a:gd name="connsiteX4" fmla="*/ 11721536 w 11721536"/>
              <a:gd name="connsiteY4" fmla="*/ 5232582 h 6279123"/>
              <a:gd name="connsiteX5" fmla="*/ 10674995 w 11721536"/>
              <a:gd name="connsiteY5" fmla="*/ 6279123 h 6279123"/>
              <a:gd name="connsiteX6" fmla="*/ 1046541 w 11721536"/>
              <a:gd name="connsiteY6" fmla="*/ 6279123 h 6279123"/>
              <a:gd name="connsiteX7" fmla="*/ 0 w 11721536"/>
              <a:gd name="connsiteY7" fmla="*/ 5232582 h 6279123"/>
              <a:gd name="connsiteX8" fmla="*/ 0 w 11721536"/>
              <a:gd name="connsiteY8" fmla="*/ 1046541 h 6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536" h="6279123" fill="none" extrusionOk="0">
                <a:moveTo>
                  <a:pt x="0" y="1046541"/>
                </a:moveTo>
                <a:cubicBezTo>
                  <a:pt x="3336" y="558843"/>
                  <a:pt x="499139" y="51334"/>
                  <a:pt x="1046541" y="0"/>
                </a:cubicBezTo>
                <a:cubicBezTo>
                  <a:pt x="5181229" y="72427"/>
                  <a:pt x="8645083" y="61419"/>
                  <a:pt x="10674995" y="0"/>
                </a:cubicBezTo>
                <a:cubicBezTo>
                  <a:pt x="11242729" y="-70594"/>
                  <a:pt x="11620579" y="438015"/>
                  <a:pt x="11721536" y="1046541"/>
                </a:cubicBezTo>
                <a:cubicBezTo>
                  <a:pt x="11822412" y="1948536"/>
                  <a:pt x="11614223" y="4588989"/>
                  <a:pt x="11721536" y="5232582"/>
                </a:cubicBezTo>
                <a:cubicBezTo>
                  <a:pt x="11741780" y="5707829"/>
                  <a:pt x="11178629" y="6195770"/>
                  <a:pt x="10674995" y="6279123"/>
                </a:cubicBezTo>
                <a:cubicBezTo>
                  <a:pt x="8681742" y="6308950"/>
                  <a:pt x="2092690" y="6199817"/>
                  <a:pt x="1046541" y="6279123"/>
                </a:cubicBezTo>
                <a:cubicBezTo>
                  <a:pt x="488906" y="6276822"/>
                  <a:pt x="-48629" y="5820187"/>
                  <a:pt x="0" y="5232582"/>
                </a:cubicBezTo>
                <a:cubicBezTo>
                  <a:pt x="50037" y="4318162"/>
                  <a:pt x="770" y="2737742"/>
                  <a:pt x="0" y="1046541"/>
                </a:cubicBezTo>
                <a:close/>
              </a:path>
              <a:path w="11721536" h="6279123" stroke="0" extrusionOk="0">
                <a:moveTo>
                  <a:pt x="0" y="1046541"/>
                </a:moveTo>
                <a:cubicBezTo>
                  <a:pt x="41203" y="479783"/>
                  <a:pt x="472582" y="8396"/>
                  <a:pt x="1046541" y="0"/>
                </a:cubicBezTo>
                <a:cubicBezTo>
                  <a:pt x="3078658" y="123000"/>
                  <a:pt x="7016314" y="-96860"/>
                  <a:pt x="10674995" y="0"/>
                </a:cubicBezTo>
                <a:cubicBezTo>
                  <a:pt x="11194960" y="-44223"/>
                  <a:pt x="11747415" y="416379"/>
                  <a:pt x="11721536" y="1046541"/>
                </a:cubicBezTo>
                <a:cubicBezTo>
                  <a:pt x="11724709" y="1724826"/>
                  <a:pt x="11815803" y="4371465"/>
                  <a:pt x="11721536" y="5232582"/>
                </a:cubicBezTo>
                <a:cubicBezTo>
                  <a:pt x="11669616" y="5829381"/>
                  <a:pt x="11172488" y="6265949"/>
                  <a:pt x="10674995" y="6279123"/>
                </a:cubicBezTo>
                <a:cubicBezTo>
                  <a:pt x="6624787" y="6118416"/>
                  <a:pt x="2017753" y="6318790"/>
                  <a:pt x="1046541" y="6279123"/>
                </a:cubicBezTo>
                <a:cubicBezTo>
                  <a:pt x="460449" y="6277486"/>
                  <a:pt x="-17403" y="5802687"/>
                  <a:pt x="0" y="5232582"/>
                </a:cubicBezTo>
                <a:cubicBezTo>
                  <a:pt x="32216" y="3626302"/>
                  <a:pt x="57206" y="1776762"/>
                  <a:pt x="0" y="1046541"/>
                </a:cubicBezTo>
                <a:close/>
              </a:path>
            </a:pathLst>
          </a:custGeom>
          <a:solidFill>
            <a:schemeClr val="bg1"/>
          </a:solidFill>
          <a:ln w="57150">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n-US" sz="4000" b="1" dirty="0">
              <a:ln w="0"/>
              <a:solidFill>
                <a:srgbClr val="C00000"/>
              </a:solidFill>
              <a:ea typeface="LNTH-LuoLuoNotangYuanTi 1" pitchFamily="2" charset="-128"/>
              <a:cs typeface="LNTH-LuoLuoNotangYuanTi 1" pitchFamily="2" charset="-128"/>
            </a:endParaRPr>
          </a:p>
        </p:txBody>
      </p:sp>
      <p:pic>
        <p:nvPicPr>
          <p:cNvPr id="40" name="Hình ảnh 39" descr="Ảnh có chứa đồ chơi, búp bê&#10;&#10;Mô tả được tạo tự động">
            <a:extLst>
              <a:ext uri="{FF2B5EF4-FFF2-40B4-BE49-F238E27FC236}">
                <a16:creationId xmlns:a16="http://schemas.microsoft.com/office/drawing/2014/main" id="{DDEA4A0B-10D2-7F7C-1315-7F07BAC410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00" b="48889" l="3698" r="21406">
                        <a14:foregroundMark x1="10052" y1="48241" x2="10052" y2="48241"/>
                        <a14:foregroundMark x1="17083" y1="48889" x2="17083" y2="48889"/>
                      </a14:backgroundRemoval>
                    </a14:imgEffect>
                  </a14:imgLayer>
                </a14:imgProps>
              </a:ext>
              <a:ext uri="{28A0092B-C50C-407E-A947-70E740481C1C}">
                <a14:useLocalDpi xmlns:a14="http://schemas.microsoft.com/office/drawing/2010/main" val="0"/>
              </a:ext>
            </a:extLst>
          </a:blip>
          <a:srcRect l="1496" t="2563" r="76322" b="47162"/>
          <a:stretch/>
        </p:blipFill>
        <p:spPr>
          <a:xfrm>
            <a:off x="-215062" y="-27671"/>
            <a:ext cx="1702577" cy="2170538"/>
          </a:xfrm>
          <a:prstGeom prst="rect">
            <a:avLst/>
          </a:prstGeom>
        </p:spPr>
      </p:pic>
      <p:sp>
        <p:nvSpPr>
          <p:cNvPr id="20" name="Hộp Văn bản 19">
            <a:extLst>
              <a:ext uri="{FF2B5EF4-FFF2-40B4-BE49-F238E27FC236}">
                <a16:creationId xmlns:a16="http://schemas.microsoft.com/office/drawing/2014/main" id="{ED6F68FC-F46E-8C8F-4E7F-622BDC03C943}"/>
              </a:ext>
            </a:extLst>
          </p:cNvPr>
          <p:cNvSpPr txBox="1"/>
          <p:nvPr/>
        </p:nvSpPr>
        <p:spPr>
          <a:xfrm>
            <a:off x="1643269" y="1884608"/>
            <a:ext cx="8905461" cy="3785652"/>
          </a:xfrm>
          <a:prstGeom prst="rect">
            <a:avLst/>
          </a:prstGeom>
          <a:noFill/>
        </p:spPr>
        <p:txBody>
          <a:bodyPr wrap="square">
            <a:spAutoFit/>
          </a:bodyPr>
          <a:lstStyle/>
          <a:p>
            <a:pPr algn="ctr"/>
            <a:r>
              <a:rPr lang="vi-VN" sz="6000">
                <a:ln w="0"/>
                <a:solidFill>
                  <a:srgbClr val="C00000"/>
                </a:solidFill>
                <a:ea typeface="LNTH-LuoLuoNotangYuanTi 1" pitchFamily="2" charset="-128"/>
                <a:cs typeface="LNTH-LuoLuoNotangYuanTi 1" pitchFamily="2" charset="-128"/>
              </a:rPr>
              <a:t>Thực hiện những lời nói, việc làm để duy trì quan hệ bạn bè ở trường học, làng xóm, khối phố.</a:t>
            </a:r>
            <a:endParaRPr lang="en-US" sz="6000" dirty="0">
              <a:ln w="0"/>
              <a:solidFill>
                <a:srgbClr val="C00000"/>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218048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5">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grpSp>
        <p:nvGrpSpPr>
          <p:cNvPr id="2" name="Group 5">
            <a:extLst>
              <a:ext uri="{FF2B5EF4-FFF2-40B4-BE49-F238E27FC236}">
                <a16:creationId xmlns:a16="http://schemas.microsoft.com/office/drawing/2014/main" id="{23801B96-CB1F-F8DE-7F4D-A5CA99AA2DC4}"/>
              </a:ext>
            </a:extLst>
          </p:cNvPr>
          <p:cNvGrpSpPr/>
          <p:nvPr/>
        </p:nvGrpSpPr>
        <p:grpSpPr>
          <a:xfrm>
            <a:off x="1799220" y="1407114"/>
            <a:ext cx="8125166" cy="1344679"/>
            <a:chOff x="1642533" y="2340365"/>
            <a:chExt cx="6601581" cy="1344679"/>
          </a:xfrm>
        </p:grpSpPr>
        <p:sp>
          <p:nvSpPr>
            <p:cNvPr id="3" name="TextBox 3">
              <a:extLst>
                <a:ext uri="{FF2B5EF4-FFF2-40B4-BE49-F238E27FC236}">
                  <a16:creationId xmlns:a16="http://schemas.microsoft.com/office/drawing/2014/main" id="{1ED1B448-1A54-978C-F726-F350A849C777}"/>
                </a:ext>
              </a:extLst>
            </p:cNvPr>
            <p:cNvSpPr txBox="1"/>
            <p:nvPr/>
          </p:nvSpPr>
          <p:spPr>
            <a:xfrm>
              <a:off x="1652209" y="2361605"/>
              <a:ext cx="65919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54000">
                    <a:solidFill>
                      <a:prstClr val="white"/>
                    </a:solidFill>
                  </a:ln>
                  <a:solidFill>
                    <a:srgbClr val="CC99FF"/>
                  </a:solidFill>
                  <a:effectLst/>
                  <a:uLnTx/>
                  <a:uFillTx/>
                  <a:latin typeface="iCiel Pony" panose="02000000000000000000" pitchFamily="2" charset="0"/>
                  <a:ea typeface="+mn-ea"/>
                  <a:cs typeface="+mn-cs"/>
                </a:rPr>
                <a:t>Củng</a:t>
              </a:r>
              <a:r>
                <a:rPr kumimoji="0" lang="en-US" sz="80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54000">
                    <a:solidFill>
                      <a:prstClr val="white"/>
                    </a:solidFill>
                  </a:ln>
                  <a:solidFill>
                    <a:srgbClr val="CC99FF"/>
                  </a:solidFill>
                  <a:effectLst/>
                  <a:uLnTx/>
                  <a:uFillTx/>
                  <a:latin typeface="iCiel Pony" panose="02000000000000000000" pitchFamily="2" charset="0"/>
                  <a:ea typeface="+mn-ea"/>
                  <a:cs typeface="+mn-cs"/>
                </a:rPr>
                <a:t>cố</a:t>
              </a:r>
              <a:r>
                <a:rPr kumimoji="0" lang="en-US" sz="80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54000">
                    <a:solidFill>
                      <a:prstClr val="white"/>
                    </a:solidFill>
                  </a:ln>
                  <a:solidFill>
                    <a:srgbClr val="CC99FF"/>
                  </a:solidFill>
                  <a:effectLst/>
                  <a:uLnTx/>
                  <a:uFillTx/>
                  <a:latin typeface="iCiel Pony" panose="02000000000000000000" pitchFamily="2" charset="0"/>
                  <a:ea typeface="+mn-ea"/>
                  <a:cs typeface="+mn-cs"/>
                </a:rPr>
                <a:t>dặn</a:t>
              </a:r>
              <a:r>
                <a:rPr kumimoji="0" lang="en-US" sz="80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54000">
                    <a:solidFill>
                      <a:prstClr val="white"/>
                    </a:solidFill>
                  </a:ln>
                  <a:solidFill>
                    <a:srgbClr val="CC99FF"/>
                  </a:solidFill>
                  <a:effectLst/>
                  <a:uLnTx/>
                  <a:uFillTx/>
                  <a:latin typeface="iCiel Pony" panose="02000000000000000000" pitchFamily="2" charset="0"/>
                  <a:ea typeface="+mn-ea"/>
                  <a:cs typeface="+mn-cs"/>
                </a:rPr>
                <a:t>dò</a:t>
              </a:r>
              <a:endParaRPr kumimoji="0" lang="en-US" sz="80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4" name="TextBox 7">
              <a:extLst>
                <a:ext uri="{FF2B5EF4-FFF2-40B4-BE49-F238E27FC236}">
                  <a16:creationId xmlns:a16="http://schemas.microsoft.com/office/drawing/2014/main" id="{965427F1-DD75-1E71-8C22-D195F95F3DEA}"/>
                </a:ext>
              </a:extLst>
            </p:cNvPr>
            <p:cNvSpPr txBox="1"/>
            <p:nvPr/>
          </p:nvSpPr>
          <p:spPr>
            <a:xfrm>
              <a:off x="1642533" y="2340365"/>
              <a:ext cx="65919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8575">
                    <a:solidFill>
                      <a:srgbClr val="7030A0"/>
                    </a:solidFill>
                  </a:ln>
                  <a:solidFill>
                    <a:srgbClr val="CC99FF"/>
                  </a:solidFill>
                  <a:effectLst/>
                  <a:uLnTx/>
                  <a:uFillTx/>
                  <a:latin typeface="iCiel Pony" panose="02000000000000000000" pitchFamily="2" charset="0"/>
                  <a:ea typeface="+mn-ea"/>
                  <a:cs typeface="+mn-cs"/>
                </a:rPr>
                <a:t>Củng</a:t>
              </a:r>
              <a:r>
                <a:rPr kumimoji="0" lang="en-US" sz="8000" b="0" i="0" u="none" strike="noStrike" kern="1200" cap="none" spc="0" normalizeH="0" baseline="0" noProof="0" dirty="0">
                  <a:ln w="28575">
                    <a:solidFill>
                      <a:srgbClr val="7030A0"/>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8575">
                    <a:solidFill>
                      <a:srgbClr val="7030A0"/>
                    </a:solidFill>
                  </a:ln>
                  <a:solidFill>
                    <a:srgbClr val="CC99FF"/>
                  </a:solidFill>
                  <a:effectLst/>
                  <a:uLnTx/>
                  <a:uFillTx/>
                  <a:latin typeface="iCiel Pony" panose="02000000000000000000" pitchFamily="2" charset="0"/>
                  <a:ea typeface="+mn-ea"/>
                  <a:cs typeface="+mn-cs"/>
                </a:rPr>
                <a:t>cố</a:t>
              </a:r>
              <a:r>
                <a:rPr kumimoji="0" lang="en-US" sz="8000" b="0" i="0" u="none" strike="noStrike" kern="1200" cap="none" spc="0" normalizeH="0" baseline="0" noProof="0" dirty="0">
                  <a:ln w="28575">
                    <a:solidFill>
                      <a:srgbClr val="7030A0"/>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8575">
                    <a:solidFill>
                      <a:srgbClr val="7030A0"/>
                    </a:solidFill>
                  </a:ln>
                  <a:solidFill>
                    <a:srgbClr val="CC99FF"/>
                  </a:solidFill>
                  <a:effectLst/>
                  <a:uLnTx/>
                  <a:uFillTx/>
                  <a:latin typeface="iCiel Pony" panose="02000000000000000000" pitchFamily="2" charset="0"/>
                  <a:ea typeface="+mn-ea"/>
                  <a:cs typeface="+mn-cs"/>
                </a:rPr>
                <a:t>dặn</a:t>
              </a:r>
              <a:r>
                <a:rPr kumimoji="0" lang="en-US" sz="8000" b="0" i="0" u="none" strike="noStrike" kern="1200" cap="none" spc="0" normalizeH="0" baseline="0" noProof="0" dirty="0">
                  <a:ln w="28575">
                    <a:solidFill>
                      <a:srgbClr val="7030A0"/>
                    </a:solidFill>
                  </a:ln>
                  <a:solidFill>
                    <a:srgbClr val="CC99FF"/>
                  </a:solidFill>
                  <a:effectLst/>
                  <a:uLnTx/>
                  <a:uFillTx/>
                  <a:latin typeface="iCiel Pony" panose="02000000000000000000" pitchFamily="2" charset="0"/>
                  <a:ea typeface="+mn-ea"/>
                  <a:cs typeface="+mn-cs"/>
                </a:rPr>
                <a:t> </a:t>
              </a:r>
              <a:r>
                <a:rPr kumimoji="0" lang="en-US" sz="8000" b="0" i="0" u="none" strike="noStrike" kern="1200" cap="none" spc="0" normalizeH="0" baseline="0" noProof="0" dirty="0" err="1">
                  <a:ln w="28575">
                    <a:solidFill>
                      <a:srgbClr val="7030A0"/>
                    </a:solidFill>
                  </a:ln>
                  <a:solidFill>
                    <a:srgbClr val="CC99FF"/>
                  </a:solidFill>
                  <a:effectLst/>
                  <a:uLnTx/>
                  <a:uFillTx/>
                  <a:latin typeface="iCiel Pony" panose="02000000000000000000" pitchFamily="2" charset="0"/>
                  <a:ea typeface="+mn-ea"/>
                  <a:cs typeface="+mn-cs"/>
                </a:rPr>
                <a:t>dò</a:t>
              </a:r>
              <a:endParaRPr kumimoji="0" lang="en-US" sz="8000" b="0" i="0" u="none" strike="noStrike" kern="1200" cap="none" spc="0" normalizeH="0" baseline="0" noProof="0" dirty="0">
                <a:ln w="28575">
                  <a:solidFill>
                    <a:srgbClr val="7030A0"/>
                  </a:solidFill>
                </a:ln>
                <a:solidFill>
                  <a:srgbClr val="CC99FF"/>
                </a:solidFill>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403875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A7A43E0-E27C-360F-D352-1D0A0E9AF5E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TextBox 12">
            <a:extLst>
              <a:ext uri="{FF2B5EF4-FFF2-40B4-BE49-F238E27FC236}">
                <a16:creationId xmlns:a16="http://schemas.microsoft.com/office/drawing/2014/main" id="{2EB6CC7C-8724-351A-822F-C40403571D14}"/>
              </a:ext>
            </a:extLst>
          </p:cNvPr>
          <p:cNvSpPr txBox="1"/>
          <p:nvPr/>
        </p:nvSpPr>
        <p:spPr>
          <a:xfrm>
            <a:off x="235232" y="435575"/>
            <a:ext cx="11721536" cy="6279123"/>
          </a:xfrm>
          <a:custGeom>
            <a:avLst/>
            <a:gdLst>
              <a:gd name="connsiteX0" fmla="*/ 0 w 11721536"/>
              <a:gd name="connsiteY0" fmla="*/ 1046541 h 6279123"/>
              <a:gd name="connsiteX1" fmla="*/ 1046541 w 11721536"/>
              <a:gd name="connsiteY1" fmla="*/ 0 h 6279123"/>
              <a:gd name="connsiteX2" fmla="*/ 10674995 w 11721536"/>
              <a:gd name="connsiteY2" fmla="*/ 0 h 6279123"/>
              <a:gd name="connsiteX3" fmla="*/ 11721536 w 11721536"/>
              <a:gd name="connsiteY3" fmla="*/ 1046541 h 6279123"/>
              <a:gd name="connsiteX4" fmla="*/ 11721536 w 11721536"/>
              <a:gd name="connsiteY4" fmla="*/ 5232582 h 6279123"/>
              <a:gd name="connsiteX5" fmla="*/ 10674995 w 11721536"/>
              <a:gd name="connsiteY5" fmla="*/ 6279123 h 6279123"/>
              <a:gd name="connsiteX6" fmla="*/ 1046541 w 11721536"/>
              <a:gd name="connsiteY6" fmla="*/ 6279123 h 6279123"/>
              <a:gd name="connsiteX7" fmla="*/ 0 w 11721536"/>
              <a:gd name="connsiteY7" fmla="*/ 5232582 h 6279123"/>
              <a:gd name="connsiteX8" fmla="*/ 0 w 11721536"/>
              <a:gd name="connsiteY8" fmla="*/ 1046541 h 6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536" h="6279123" fill="none" extrusionOk="0">
                <a:moveTo>
                  <a:pt x="0" y="1046541"/>
                </a:moveTo>
                <a:cubicBezTo>
                  <a:pt x="3336" y="558843"/>
                  <a:pt x="499139" y="51334"/>
                  <a:pt x="1046541" y="0"/>
                </a:cubicBezTo>
                <a:cubicBezTo>
                  <a:pt x="5181229" y="72427"/>
                  <a:pt x="8645083" y="61419"/>
                  <a:pt x="10674995" y="0"/>
                </a:cubicBezTo>
                <a:cubicBezTo>
                  <a:pt x="11242729" y="-70594"/>
                  <a:pt x="11620579" y="438015"/>
                  <a:pt x="11721536" y="1046541"/>
                </a:cubicBezTo>
                <a:cubicBezTo>
                  <a:pt x="11822412" y="1948536"/>
                  <a:pt x="11614223" y="4588989"/>
                  <a:pt x="11721536" y="5232582"/>
                </a:cubicBezTo>
                <a:cubicBezTo>
                  <a:pt x="11741780" y="5707829"/>
                  <a:pt x="11178629" y="6195770"/>
                  <a:pt x="10674995" y="6279123"/>
                </a:cubicBezTo>
                <a:cubicBezTo>
                  <a:pt x="8681742" y="6308950"/>
                  <a:pt x="2092690" y="6199817"/>
                  <a:pt x="1046541" y="6279123"/>
                </a:cubicBezTo>
                <a:cubicBezTo>
                  <a:pt x="488906" y="6276822"/>
                  <a:pt x="-48629" y="5820187"/>
                  <a:pt x="0" y="5232582"/>
                </a:cubicBezTo>
                <a:cubicBezTo>
                  <a:pt x="50037" y="4318162"/>
                  <a:pt x="770" y="2737742"/>
                  <a:pt x="0" y="1046541"/>
                </a:cubicBezTo>
                <a:close/>
              </a:path>
              <a:path w="11721536" h="6279123" stroke="0" extrusionOk="0">
                <a:moveTo>
                  <a:pt x="0" y="1046541"/>
                </a:moveTo>
                <a:cubicBezTo>
                  <a:pt x="41203" y="479783"/>
                  <a:pt x="472582" y="8396"/>
                  <a:pt x="1046541" y="0"/>
                </a:cubicBezTo>
                <a:cubicBezTo>
                  <a:pt x="3078658" y="123000"/>
                  <a:pt x="7016314" y="-96860"/>
                  <a:pt x="10674995" y="0"/>
                </a:cubicBezTo>
                <a:cubicBezTo>
                  <a:pt x="11194960" y="-44223"/>
                  <a:pt x="11747415" y="416379"/>
                  <a:pt x="11721536" y="1046541"/>
                </a:cubicBezTo>
                <a:cubicBezTo>
                  <a:pt x="11724709" y="1724826"/>
                  <a:pt x="11815803" y="4371465"/>
                  <a:pt x="11721536" y="5232582"/>
                </a:cubicBezTo>
                <a:cubicBezTo>
                  <a:pt x="11669616" y="5829381"/>
                  <a:pt x="11172488" y="6265949"/>
                  <a:pt x="10674995" y="6279123"/>
                </a:cubicBezTo>
                <a:cubicBezTo>
                  <a:pt x="6624787" y="6118416"/>
                  <a:pt x="2017753" y="6318790"/>
                  <a:pt x="1046541" y="6279123"/>
                </a:cubicBezTo>
                <a:cubicBezTo>
                  <a:pt x="460449" y="6277486"/>
                  <a:pt x="-17403" y="5802687"/>
                  <a:pt x="0" y="5232582"/>
                </a:cubicBezTo>
                <a:cubicBezTo>
                  <a:pt x="32216" y="3626302"/>
                  <a:pt x="57206" y="1776762"/>
                  <a:pt x="0" y="1046541"/>
                </a:cubicBezTo>
                <a:close/>
              </a:path>
            </a:pathLst>
          </a:custGeom>
          <a:solidFill>
            <a:schemeClr val="bg1"/>
          </a:solidFill>
          <a:ln w="57150">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n-US" sz="4000" b="1" dirty="0">
              <a:ln w="0"/>
              <a:solidFill>
                <a:srgbClr val="C00000"/>
              </a:solidFill>
              <a:ea typeface="LNTH-LuoLuoNotangYuanTi 1" pitchFamily="2" charset="-128"/>
              <a:cs typeface="LNTH-LuoLuoNotangYuanTi 1" pitchFamily="2" charset="-128"/>
            </a:endParaRPr>
          </a:p>
        </p:txBody>
      </p:sp>
      <p:sp>
        <p:nvSpPr>
          <p:cNvPr id="20" name="Hộp Văn bản 19">
            <a:extLst>
              <a:ext uri="{FF2B5EF4-FFF2-40B4-BE49-F238E27FC236}">
                <a16:creationId xmlns:a16="http://schemas.microsoft.com/office/drawing/2014/main" id="{ED6F68FC-F46E-8C8F-4E7F-622BDC03C943}"/>
              </a:ext>
            </a:extLst>
          </p:cNvPr>
          <p:cNvSpPr txBox="1"/>
          <p:nvPr/>
        </p:nvSpPr>
        <p:spPr>
          <a:xfrm>
            <a:off x="1293314" y="2109707"/>
            <a:ext cx="10085887" cy="1938992"/>
          </a:xfrm>
          <a:prstGeom prst="rect">
            <a:avLst/>
          </a:prstGeom>
          <a:noFill/>
        </p:spPr>
        <p:txBody>
          <a:bodyPr wrap="square">
            <a:spAutoFit/>
          </a:bodyPr>
          <a:lstStyle/>
          <a:p>
            <a:pPr algn="ctr"/>
            <a:r>
              <a:rPr lang="en-US" sz="6000" dirty="0" err="1">
                <a:ln w="0"/>
                <a:solidFill>
                  <a:srgbClr val="C00000"/>
                </a:solidFill>
                <a:ea typeface="LNTH-LuoLuoNotangYuanTi 1" pitchFamily="2" charset="-128"/>
                <a:cs typeface="LNTH-LuoLuoNotangYuanTi 1" pitchFamily="2" charset="-128"/>
              </a:rPr>
              <a:t>Sưu</a:t>
            </a:r>
            <a:r>
              <a:rPr lang="en-US" sz="6000" dirty="0">
                <a:ln w="0"/>
                <a:solidFill>
                  <a:srgbClr val="C00000"/>
                </a:solidFill>
                <a:ea typeface="LNTH-LuoLuoNotangYuanTi 1" pitchFamily="2" charset="-128"/>
                <a:cs typeface="LNTH-LuoLuoNotangYuanTi 1" pitchFamily="2" charset="-128"/>
              </a:rPr>
              <a:t> </a:t>
            </a:r>
            <a:r>
              <a:rPr lang="en-US" sz="6000" dirty="0" err="1">
                <a:ln w="0"/>
                <a:solidFill>
                  <a:srgbClr val="C00000"/>
                </a:solidFill>
                <a:ea typeface="LNTH-LuoLuoNotangYuanTi 1" pitchFamily="2" charset="-128"/>
                <a:cs typeface="LNTH-LuoLuoNotangYuanTi 1" pitchFamily="2" charset="-128"/>
              </a:rPr>
              <a:t>tầm</a:t>
            </a:r>
            <a:r>
              <a:rPr lang="en-US" sz="6000" dirty="0">
                <a:ln w="0"/>
                <a:solidFill>
                  <a:srgbClr val="C00000"/>
                </a:solidFill>
                <a:ea typeface="LNTH-LuoLuoNotangYuanTi 1" pitchFamily="2" charset="-128"/>
                <a:cs typeface="LNTH-LuoLuoNotangYuanTi 1" pitchFamily="2" charset="-128"/>
              </a:rPr>
              <a:t> </a:t>
            </a:r>
            <a:r>
              <a:rPr lang="en-US" sz="6000" dirty="0" err="1">
                <a:ln w="0"/>
                <a:solidFill>
                  <a:srgbClr val="C00000"/>
                </a:solidFill>
                <a:ea typeface="LNTH-LuoLuoNotangYuanTi 1" pitchFamily="2" charset="-128"/>
                <a:cs typeface="LNTH-LuoLuoNotangYuanTi 1" pitchFamily="2" charset="-128"/>
              </a:rPr>
              <a:t>những</a:t>
            </a:r>
            <a:r>
              <a:rPr lang="en-US" sz="6000" dirty="0">
                <a:ln w="0"/>
                <a:solidFill>
                  <a:srgbClr val="C00000"/>
                </a:solidFill>
                <a:ea typeface="LNTH-LuoLuoNotangYuanTi 1" pitchFamily="2" charset="-128"/>
                <a:cs typeface="LNTH-LuoLuoNotangYuanTi 1" pitchFamily="2" charset="-128"/>
              </a:rPr>
              <a:t> </a:t>
            </a:r>
            <a:r>
              <a:rPr lang="en-US" sz="6000" dirty="0" err="1">
                <a:ln w="0"/>
                <a:solidFill>
                  <a:srgbClr val="C00000"/>
                </a:solidFill>
                <a:ea typeface="LNTH-LuoLuoNotangYuanTi 1" pitchFamily="2" charset="-128"/>
                <a:cs typeface="LNTH-LuoLuoNotangYuanTi 1" pitchFamily="2" charset="-128"/>
              </a:rPr>
              <a:t>câu</a:t>
            </a:r>
            <a:r>
              <a:rPr lang="en-US" sz="6000" dirty="0">
                <a:ln w="0"/>
                <a:solidFill>
                  <a:srgbClr val="C00000"/>
                </a:solidFill>
                <a:ea typeface="LNTH-LuoLuoNotangYuanTi 1" pitchFamily="2" charset="-128"/>
                <a:cs typeface="LNTH-LuoLuoNotangYuanTi 1" pitchFamily="2" charset="-128"/>
              </a:rPr>
              <a:t> ca </a:t>
            </a:r>
            <a:r>
              <a:rPr lang="en-US" sz="6000" dirty="0" err="1">
                <a:ln w="0"/>
                <a:solidFill>
                  <a:srgbClr val="C00000"/>
                </a:solidFill>
                <a:ea typeface="LNTH-LuoLuoNotangYuanTi 1" pitchFamily="2" charset="-128"/>
                <a:cs typeface="LNTH-LuoLuoNotangYuanTi 1" pitchFamily="2" charset="-128"/>
              </a:rPr>
              <a:t>dao</a:t>
            </a:r>
            <a:r>
              <a:rPr lang="en-US" sz="6000" dirty="0">
                <a:ln w="0"/>
                <a:solidFill>
                  <a:srgbClr val="C00000"/>
                </a:solidFill>
                <a:ea typeface="LNTH-LuoLuoNotangYuanTi 1" pitchFamily="2" charset="-128"/>
                <a:cs typeface="LNTH-LuoLuoNotangYuanTi 1" pitchFamily="2" charset="-128"/>
              </a:rPr>
              <a:t>,</a:t>
            </a:r>
          </a:p>
          <a:p>
            <a:pPr algn="ctr"/>
            <a:r>
              <a:rPr lang="en-US" sz="6000" dirty="0" err="1">
                <a:ln w="0"/>
                <a:solidFill>
                  <a:srgbClr val="C00000"/>
                </a:solidFill>
                <a:ea typeface="LNTH-LuoLuoNotangYuanTi 1" pitchFamily="2" charset="-128"/>
                <a:cs typeface="LNTH-LuoLuoNotangYuanTi 1" pitchFamily="2" charset="-128"/>
              </a:rPr>
              <a:t>tục</a:t>
            </a:r>
            <a:r>
              <a:rPr lang="en-US" sz="6000" dirty="0">
                <a:ln w="0"/>
                <a:solidFill>
                  <a:srgbClr val="C00000"/>
                </a:solidFill>
                <a:ea typeface="LNTH-LuoLuoNotangYuanTi 1" pitchFamily="2" charset="-128"/>
                <a:cs typeface="LNTH-LuoLuoNotangYuanTi 1" pitchFamily="2" charset="-128"/>
              </a:rPr>
              <a:t> </a:t>
            </a:r>
            <a:r>
              <a:rPr lang="en-US" sz="6000" dirty="0" err="1">
                <a:ln w="0"/>
                <a:solidFill>
                  <a:srgbClr val="C00000"/>
                </a:solidFill>
                <a:ea typeface="LNTH-LuoLuoNotangYuanTi 1" pitchFamily="2" charset="-128"/>
                <a:cs typeface="LNTH-LuoLuoNotangYuanTi 1" pitchFamily="2" charset="-128"/>
              </a:rPr>
              <a:t>ngữ</a:t>
            </a:r>
            <a:r>
              <a:rPr lang="en-US" sz="6000" dirty="0">
                <a:ln w="0"/>
                <a:solidFill>
                  <a:srgbClr val="C00000"/>
                </a:solidFill>
                <a:ea typeface="LNTH-LuoLuoNotangYuanTi 1" pitchFamily="2" charset="-128"/>
                <a:cs typeface="LNTH-LuoLuoNotangYuanTi 1" pitchFamily="2" charset="-128"/>
              </a:rPr>
              <a:t> </a:t>
            </a:r>
            <a:r>
              <a:rPr lang="en-US" sz="6000" err="1">
                <a:ln w="0"/>
                <a:solidFill>
                  <a:srgbClr val="C00000"/>
                </a:solidFill>
                <a:ea typeface="LNTH-LuoLuoNotangYuanTi 1" pitchFamily="2" charset="-128"/>
                <a:cs typeface="LNTH-LuoLuoNotangYuanTi 1" pitchFamily="2" charset="-128"/>
              </a:rPr>
              <a:t>về</a:t>
            </a:r>
            <a:r>
              <a:rPr lang="en-US" sz="6000">
                <a:ln w="0"/>
                <a:solidFill>
                  <a:srgbClr val="C00000"/>
                </a:solidFill>
                <a:ea typeface="LNTH-LuoLuoNotangYuanTi 1" pitchFamily="2" charset="-128"/>
                <a:cs typeface="LNTH-LuoLuoNotangYuanTi 1" pitchFamily="2" charset="-128"/>
              </a:rPr>
              <a:t> tình bạn mà em biết</a:t>
            </a:r>
            <a:endParaRPr lang="en-US" sz="6000" dirty="0">
              <a:ln w="0"/>
              <a:solidFill>
                <a:srgbClr val="C00000"/>
              </a:solidFill>
              <a:ea typeface="LNTH-LuoLuoNotangYuanTi 1" pitchFamily="2" charset="-128"/>
              <a:cs typeface="LNTH-LuoLuoNotangYuanTi 1" pitchFamily="2" charset="-128"/>
            </a:endParaRPr>
          </a:p>
        </p:txBody>
      </p:sp>
      <p:pic>
        <p:nvPicPr>
          <p:cNvPr id="5" name="Hình ảnh 4" descr="Ảnh có chứa đồ chơi, búp bê&#10;&#10;Mô tả được tạo tự động">
            <a:extLst>
              <a:ext uri="{FF2B5EF4-FFF2-40B4-BE49-F238E27FC236}">
                <a16:creationId xmlns:a16="http://schemas.microsoft.com/office/drawing/2014/main" id="{C382D9C2-FBC0-5BAD-7373-5F8188487B1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130" b="95093" l="6250" r="24167">
                        <a14:foregroundMark x1="14583" y1="57222" x2="14583" y2="57222"/>
                        <a14:foregroundMark x1="17448" y1="57222" x2="17448" y2="57222"/>
                        <a14:foregroundMark x1="11615" y1="57500" x2="11615" y2="57500"/>
                        <a14:foregroundMark x1="12031" y1="57222" x2="12031" y2="57222"/>
                        <a14:foregroundMark x1="6458" y1="88333" x2="6302" y2="88333"/>
                        <a14:foregroundMark x1="9323" y1="95093" x2="9323" y2="95093"/>
                      </a14:backgroundRemoval>
                    </a14:imgEffect>
                  </a14:imgLayer>
                </a14:imgProps>
              </a:ext>
              <a:ext uri="{28A0092B-C50C-407E-A947-70E740481C1C}">
                <a14:useLocalDpi xmlns:a14="http://schemas.microsoft.com/office/drawing/2010/main" val="0"/>
              </a:ext>
            </a:extLst>
          </a:blip>
          <a:srcRect l="4222" t="53337" r="73596" b="297"/>
          <a:stretch/>
        </p:blipFill>
        <p:spPr>
          <a:xfrm>
            <a:off x="203239" y="0"/>
            <a:ext cx="1794347" cy="2109707"/>
          </a:xfrm>
          <a:prstGeom prst="rect">
            <a:avLst/>
          </a:prstGeom>
        </p:spPr>
      </p:pic>
    </p:spTree>
    <p:extLst>
      <p:ext uri="{BB962C8B-B14F-4D97-AF65-F5344CB8AC3E}">
        <p14:creationId xmlns:p14="http://schemas.microsoft.com/office/powerpoint/2010/main" val="38232370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F6D0D7C-45B3-B7C7-84FA-7DCC3A7E22F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296A1C45-3C2E-A2F8-D540-A3B45C226ECA}"/>
              </a:ext>
            </a:extLst>
          </p:cNvPr>
          <p:cNvSpPr txBox="1"/>
          <p:nvPr/>
        </p:nvSpPr>
        <p:spPr>
          <a:xfrm>
            <a:off x="2595972" y="781250"/>
            <a:ext cx="6618514" cy="2800767"/>
          </a:xfrm>
          <a:prstGeom prst="rect">
            <a:avLst/>
          </a:prstGeom>
          <a:noFill/>
        </p:spPr>
        <p:txBody>
          <a:bodyPr wrap="square" rtlCol="0">
            <a:spAutoFit/>
          </a:bodyPr>
          <a:lstStyle/>
          <a:p>
            <a:pPr algn="ctr"/>
            <a:r>
              <a:rPr lang="en-US" sz="8800" dirty="0">
                <a:ln w="28575">
                  <a:solidFill>
                    <a:srgbClr val="002060"/>
                  </a:solidFill>
                </a:ln>
                <a:solidFill>
                  <a:srgbClr val="FFCC99"/>
                </a:solidFill>
                <a:latin typeface="UTM Showcard" panose="02040603050506020204" pitchFamily="18" charset="0"/>
              </a:rPr>
              <a:t>CHIA SẺ TRƯỚC LỚP</a:t>
            </a: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spTree>
    <p:extLst>
      <p:ext uri="{BB962C8B-B14F-4D97-AF65-F5344CB8AC3E}">
        <p14:creationId xmlns:p14="http://schemas.microsoft.com/office/powerpoint/2010/main" val="1179911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mph" presetSubtype="0" fill="hold" grpId="1" nodeType="afterEffect">
                                  <p:stCondLst>
                                    <p:cond delay="0"/>
                                  </p:stCondLst>
                                  <p:childTnLst>
                                    <p:animScale>
                                      <p:cBhvr>
                                        <p:cTn id="23" dur="2000" fill="hold"/>
                                        <p:tgtEl>
                                          <p:spTgt spid="3"/>
                                        </p:tgtEl>
                                      </p:cBhvr>
                                      <p:by x="150000" y="150000"/>
                                    </p:animScale>
                                  </p:childTnLst>
                                </p:cTn>
                              </p:par>
                            </p:childTnLst>
                          </p:cTn>
                        </p:par>
                        <p:par>
                          <p:cTn id="24" fill="hold">
                            <p:stCondLst>
                              <p:cond delay="4000"/>
                            </p:stCondLst>
                            <p:childTnLst>
                              <p:par>
                                <p:cTn id="25" presetID="14" presetClass="entr" presetSubtype="1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A7A43E0-E27C-360F-D352-1D0A0E9AF5E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TextBox 12">
            <a:extLst>
              <a:ext uri="{FF2B5EF4-FFF2-40B4-BE49-F238E27FC236}">
                <a16:creationId xmlns:a16="http://schemas.microsoft.com/office/drawing/2014/main" id="{2EB6CC7C-8724-351A-822F-C40403571D14}"/>
              </a:ext>
            </a:extLst>
          </p:cNvPr>
          <p:cNvSpPr txBox="1"/>
          <p:nvPr/>
        </p:nvSpPr>
        <p:spPr>
          <a:xfrm>
            <a:off x="235232" y="435575"/>
            <a:ext cx="11721536" cy="6279123"/>
          </a:xfrm>
          <a:custGeom>
            <a:avLst/>
            <a:gdLst>
              <a:gd name="connsiteX0" fmla="*/ 0 w 11721536"/>
              <a:gd name="connsiteY0" fmla="*/ 1046541 h 6279123"/>
              <a:gd name="connsiteX1" fmla="*/ 1046541 w 11721536"/>
              <a:gd name="connsiteY1" fmla="*/ 0 h 6279123"/>
              <a:gd name="connsiteX2" fmla="*/ 10674995 w 11721536"/>
              <a:gd name="connsiteY2" fmla="*/ 0 h 6279123"/>
              <a:gd name="connsiteX3" fmla="*/ 11721536 w 11721536"/>
              <a:gd name="connsiteY3" fmla="*/ 1046541 h 6279123"/>
              <a:gd name="connsiteX4" fmla="*/ 11721536 w 11721536"/>
              <a:gd name="connsiteY4" fmla="*/ 5232582 h 6279123"/>
              <a:gd name="connsiteX5" fmla="*/ 10674995 w 11721536"/>
              <a:gd name="connsiteY5" fmla="*/ 6279123 h 6279123"/>
              <a:gd name="connsiteX6" fmla="*/ 1046541 w 11721536"/>
              <a:gd name="connsiteY6" fmla="*/ 6279123 h 6279123"/>
              <a:gd name="connsiteX7" fmla="*/ 0 w 11721536"/>
              <a:gd name="connsiteY7" fmla="*/ 5232582 h 6279123"/>
              <a:gd name="connsiteX8" fmla="*/ 0 w 11721536"/>
              <a:gd name="connsiteY8" fmla="*/ 1046541 h 6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1536" h="6279123" fill="none" extrusionOk="0">
                <a:moveTo>
                  <a:pt x="0" y="1046541"/>
                </a:moveTo>
                <a:cubicBezTo>
                  <a:pt x="3336" y="558843"/>
                  <a:pt x="499139" y="51334"/>
                  <a:pt x="1046541" y="0"/>
                </a:cubicBezTo>
                <a:cubicBezTo>
                  <a:pt x="5181229" y="72427"/>
                  <a:pt x="8645083" y="61419"/>
                  <a:pt x="10674995" y="0"/>
                </a:cubicBezTo>
                <a:cubicBezTo>
                  <a:pt x="11242729" y="-70594"/>
                  <a:pt x="11620579" y="438015"/>
                  <a:pt x="11721536" y="1046541"/>
                </a:cubicBezTo>
                <a:cubicBezTo>
                  <a:pt x="11822412" y="1948536"/>
                  <a:pt x="11614223" y="4588989"/>
                  <a:pt x="11721536" y="5232582"/>
                </a:cubicBezTo>
                <a:cubicBezTo>
                  <a:pt x="11741780" y="5707829"/>
                  <a:pt x="11178629" y="6195770"/>
                  <a:pt x="10674995" y="6279123"/>
                </a:cubicBezTo>
                <a:cubicBezTo>
                  <a:pt x="8681742" y="6308950"/>
                  <a:pt x="2092690" y="6199817"/>
                  <a:pt x="1046541" y="6279123"/>
                </a:cubicBezTo>
                <a:cubicBezTo>
                  <a:pt x="488906" y="6276822"/>
                  <a:pt x="-48629" y="5820187"/>
                  <a:pt x="0" y="5232582"/>
                </a:cubicBezTo>
                <a:cubicBezTo>
                  <a:pt x="50037" y="4318162"/>
                  <a:pt x="770" y="2737742"/>
                  <a:pt x="0" y="1046541"/>
                </a:cubicBezTo>
                <a:close/>
              </a:path>
              <a:path w="11721536" h="6279123" stroke="0" extrusionOk="0">
                <a:moveTo>
                  <a:pt x="0" y="1046541"/>
                </a:moveTo>
                <a:cubicBezTo>
                  <a:pt x="41203" y="479783"/>
                  <a:pt x="472582" y="8396"/>
                  <a:pt x="1046541" y="0"/>
                </a:cubicBezTo>
                <a:cubicBezTo>
                  <a:pt x="3078658" y="123000"/>
                  <a:pt x="7016314" y="-96860"/>
                  <a:pt x="10674995" y="0"/>
                </a:cubicBezTo>
                <a:cubicBezTo>
                  <a:pt x="11194960" y="-44223"/>
                  <a:pt x="11747415" y="416379"/>
                  <a:pt x="11721536" y="1046541"/>
                </a:cubicBezTo>
                <a:cubicBezTo>
                  <a:pt x="11724709" y="1724826"/>
                  <a:pt x="11815803" y="4371465"/>
                  <a:pt x="11721536" y="5232582"/>
                </a:cubicBezTo>
                <a:cubicBezTo>
                  <a:pt x="11669616" y="5829381"/>
                  <a:pt x="11172488" y="6265949"/>
                  <a:pt x="10674995" y="6279123"/>
                </a:cubicBezTo>
                <a:cubicBezTo>
                  <a:pt x="6624787" y="6118416"/>
                  <a:pt x="2017753" y="6318790"/>
                  <a:pt x="1046541" y="6279123"/>
                </a:cubicBezTo>
                <a:cubicBezTo>
                  <a:pt x="460449" y="6277486"/>
                  <a:pt x="-17403" y="5802687"/>
                  <a:pt x="0" y="5232582"/>
                </a:cubicBezTo>
                <a:cubicBezTo>
                  <a:pt x="32216" y="3626302"/>
                  <a:pt x="57206" y="1776762"/>
                  <a:pt x="0" y="1046541"/>
                </a:cubicBezTo>
                <a:close/>
              </a:path>
            </a:pathLst>
          </a:custGeom>
          <a:solidFill>
            <a:schemeClr val="bg1"/>
          </a:solidFill>
          <a:ln w="57150">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n-US" sz="4000" b="1" dirty="0">
              <a:ln w="0"/>
              <a:solidFill>
                <a:srgbClr val="C00000"/>
              </a:solidFill>
              <a:ea typeface="LNTH-LuoLuoNotangYuanTi 1" pitchFamily="2" charset="-128"/>
              <a:cs typeface="LNTH-LuoLuoNotangYuanTi 1" pitchFamily="2" charset="-128"/>
            </a:endParaRPr>
          </a:p>
        </p:txBody>
      </p:sp>
      <p:sp>
        <p:nvSpPr>
          <p:cNvPr id="2" name="Hộp Văn bản 1">
            <a:extLst>
              <a:ext uri="{FF2B5EF4-FFF2-40B4-BE49-F238E27FC236}">
                <a16:creationId xmlns:a16="http://schemas.microsoft.com/office/drawing/2014/main" id="{2EE16296-350E-9727-4F3B-397BF211B763}"/>
              </a:ext>
            </a:extLst>
          </p:cNvPr>
          <p:cNvSpPr txBox="1"/>
          <p:nvPr/>
        </p:nvSpPr>
        <p:spPr>
          <a:xfrm>
            <a:off x="2472992" y="803246"/>
            <a:ext cx="6588223" cy="1123712"/>
          </a:xfrm>
          <a:prstGeom prst="roundRect">
            <a:avLst/>
          </a:prstGeom>
          <a:solidFill>
            <a:schemeClr val="accent4">
              <a:lumMod val="20000"/>
              <a:lumOff val="80000"/>
            </a:schemeClr>
          </a:solidFill>
          <a:ln w="38100">
            <a:solidFill>
              <a:srgbClr val="FF505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000">
                <a:latin typeface="Calibri" panose="020F0502020204030204" pitchFamily="34" charset="0"/>
                <a:cs typeface="Calibri" panose="020F0502020204030204" pitchFamily="34" charset="0"/>
              </a:rPr>
              <a:t>Bạn bè là nghĩa tương tri,</a:t>
            </a:r>
          </a:p>
          <a:p>
            <a:pPr algn="ctr"/>
            <a:r>
              <a:rPr lang="vi-VN" sz="3000">
                <a:latin typeface="Calibri" panose="020F0502020204030204" pitchFamily="34" charset="0"/>
                <a:cs typeface="Calibri" panose="020F0502020204030204" pitchFamily="34" charset="0"/>
              </a:rPr>
              <a:t>Sao cho sau trước một bờ mới nên.</a:t>
            </a:r>
            <a:endParaRPr lang="en-US" sz="3000" dirty="0">
              <a:latin typeface="Calibri" panose="020F0502020204030204" pitchFamily="34" charset="0"/>
              <a:cs typeface="Calibri" panose="020F0502020204030204" pitchFamily="34" charset="0"/>
            </a:endParaRPr>
          </a:p>
        </p:txBody>
      </p:sp>
      <p:pic>
        <p:nvPicPr>
          <p:cNvPr id="3" name="Hình ảnh 2">
            <a:extLst>
              <a:ext uri="{FF2B5EF4-FFF2-40B4-BE49-F238E27FC236}">
                <a16:creationId xmlns:a16="http://schemas.microsoft.com/office/drawing/2014/main" id="{D8CAE9B7-EBDC-DFEA-1C98-31EAA538FF7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2653" y1="54286" x2="48673" y2="65510"/>
                        <a14:backgroundMark x1="77755" y1="6939" x2="84490" y2="28265"/>
                        <a14:backgroundMark x1="80918" y1="38163" x2="86122" y2="45816"/>
                        <a14:backgroundMark x1="26735" y1="27449" x2="20000" y2="37857"/>
                        <a14:backgroundMark x1="50306" y1="19082" x2="53878" y2="20102"/>
                        <a14:backgroundMark x1="62959" y1="22245" x2="68571" y2="24286"/>
                      </a14:backgroundRemoval>
                    </a14:imgEffect>
                  </a14:imgLayer>
                </a14:imgProps>
              </a:ext>
              <a:ext uri="{28A0092B-C50C-407E-A947-70E740481C1C}">
                <a14:useLocalDpi xmlns:a14="http://schemas.microsoft.com/office/drawing/2010/main" val="0"/>
              </a:ext>
            </a:extLst>
          </a:blip>
          <a:srcRect l="20415" t="16915" r="20282" b="8441"/>
          <a:stretch/>
        </p:blipFill>
        <p:spPr>
          <a:xfrm>
            <a:off x="9296447" y="1540833"/>
            <a:ext cx="2568551" cy="3232964"/>
          </a:xfrm>
          <a:prstGeom prst="rect">
            <a:avLst/>
          </a:prstGeom>
        </p:spPr>
      </p:pic>
      <p:pic>
        <p:nvPicPr>
          <p:cNvPr id="5" name="Hình ảnh 4">
            <a:extLst>
              <a:ext uri="{FF2B5EF4-FFF2-40B4-BE49-F238E27FC236}">
                <a16:creationId xmlns:a16="http://schemas.microsoft.com/office/drawing/2014/main" id="{0DD27A4A-0BD7-38BD-A9F1-9AF50BFC9A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2653" y1="54286" x2="48673" y2="65510"/>
                        <a14:backgroundMark x1="77755" y1="6939" x2="84490" y2="28265"/>
                        <a14:backgroundMark x1="80918" y1="38163" x2="86122" y2="45816"/>
                        <a14:backgroundMark x1="26735" y1="27449" x2="20000" y2="37857"/>
                        <a14:backgroundMark x1="50306" y1="19082" x2="53878" y2="20102"/>
                        <a14:backgroundMark x1="62959" y1="22245" x2="68571" y2="24286"/>
                      </a14:backgroundRemoval>
                    </a14:imgEffect>
                  </a14:imgLayer>
                </a14:imgProps>
              </a:ext>
              <a:ext uri="{28A0092B-C50C-407E-A947-70E740481C1C}">
                <a14:useLocalDpi xmlns:a14="http://schemas.microsoft.com/office/drawing/2010/main" val="0"/>
              </a:ext>
            </a:extLst>
          </a:blip>
          <a:srcRect l="20415" t="16915" r="20282" b="8441"/>
          <a:stretch/>
        </p:blipFill>
        <p:spPr>
          <a:xfrm flipH="1">
            <a:off x="203239" y="3661022"/>
            <a:ext cx="2568551" cy="3232964"/>
          </a:xfrm>
          <a:prstGeom prst="rect">
            <a:avLst/>
          </a:prstGeom>
        </p:spPr>
      </p:pic>
      <p:sp>
        <p:nvSpPr>
          <p:cNvPr id="6" name="Hộp Văn bản 5">
            <a:extLst>
              <a:ext uri="{FF2B5EF4-FFF2-40B4-BE49-F238E27FC236}">
                <a16:creationId xmlns:a16="http://schemas.microsoft.com/office/drawing/2014/main" id="{FDC25BA2-CC28-6C4A-F541-912FAA76622D}"/>
              </a:ext>
            </a:extLst>
          </p:cNvPr>
          <p:cNvSpPr txBox="1"/>
          <p:nvPr/>
        </p:nvSpPr>
        <p:spPr>
          <a:xfrm>
            <a:off x="2579162" y="4058679"/>
            <a:ext cx="7033675" cy="1123712"/>
          </a:xfrm>
          <a:prstGeom prst="roundRect">
            <a:avLst/>
          </a:prstGeom>
          <a:solidFill>
            <a:schemeClr val="accent4">
              <a:lumMod val="20000"/>
              <a:lumOff val="80000"/>
            </a:schemeClr>
          </a:solidFill>
          <a:ln w="38100">
            <a:solidFill>
              <a:srgbClr val="FF505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000">
                <a:latin typeface="Calibri" panose="020F0502020204030204" pitchFamily="34" charset="0"/>
                <a:cs typeface="Calibri" panose="020F0502020204030204" pitchFamily="34" charset="0"/>
              </a:rPr>
              <a:t>Ai ơi nhớ lấy câu này,</a:t>
            </a:r>
          </a:p>
          <a:p>
            <a:pPr algn="ctr"/>
            <a:r>
              <a:rPr lang="vi-VN" sz="3000">
                <a:latin typeface="Calibri" panose="020F0502020204030204" pitchFamily="34" charset="0"/>
                <a:cs typeface="Calibri" panose="020F0502020204030204" pitchFamily="34" charset="0"/>
              </a:rPr>
              <a:t>Tình bạn là mối duyên thừa trời cho.</a:t>
            </a:r>
            <a:endParaRPr lang="en-US" sz="3000" dirty="0">
              <a:latin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82A0B321-9EB3-D789-72E4-537C9F58366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130" b="95093" l="6250" r="24167">
                        <a14:foregroundMark x1="14583" y1="57222" x2="14583" y2="57222"/>
                        <a14:foregroundMark x1="17448" y1="57222" x2="17448" y2="57222"/>
                        <a14:foregroundMark x1="11615" y1="57500" x2="11615" y2="57500"/>
                        <a14:foregroundMark x1="12031" y1="57222" x2="12031" y2="57222"/>
                        <a14:foregroundMark x1="6458" y1="88333" x2="6302" y2="88333"/>
                        <a14:foregroundMark x1="9323" y1="95093" x2="9323" y2="95093"/>
                      </a14:backgroundRemoval>
                    </a14:imgEffect>
                  </a14:imgLayer>
                </a14:imgProps>
              </a:ext>
              <a:ext uri="{28A0092B-C50C-407E-A947-70E740481C1C}">
                <a14:useLocalDpi xmlns:a14="http://schemas.microsoft.com/office/drawing/2010/main" val="0"/>
              </a:ext>
            </a:extLst>
          </a:blip>
          <a:srcRect l="4222" t="53337" r="73596" b="297"/>
          <a:stretch/>
        </p:blipFill>
        <p:spPr>
          <a:xfrm>
            <a:off x="203239" y="0"/>
            <a:ext cx="1794347" cy="2109707"/>
          </a:xfrm>
          <a:prstGeom prst="rect">
            <a:avLst/>
          </a:prstGeom>
        </p:spPr>
      </p:pic>
    </p:spTree>
    <p:extLst>
      <p:ext uri="{BB962C8B-B14F-4D97-AF65-F5344CB8AC3E}">
        <p14:creationId xmlns:p14="http://schemas.microsoft.com/office/powerpoint/2010/main" val="3774049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32" presetClass="emph" presetSubtype="0"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5799D57-FB8D-F48F-DD5E-346222846EA7}"/>
              </a:ext>
            </a:extLst>
          </p:cNvPr>
          <p:cNvPicPr>
            <a:picLocks noChangeAspect="1"/>
          </p:cNvPicPr>
          <p:nvPr/>
        </p:nvPicPr>
        <p:blipFill rotWithShape="1">
          <a:blip r:embed="rId4">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FC4D449A-F963-8059-4910-975120C2741B}"/>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9444" b="49722" l="25000" r="43125">
                        <a14:foregroundMark x1="43125" y1="27130" x2="43125" y2="27130"/>
                        <a14:foregroundMark x1="25990" y1="41852" x2="25990" y2="41852"/>
                        <a14:foregroundMark x1="34844" y1="40093" x2="34844" y2="40093"/>
                      </a14:backgroundRemoval>
                    </a14:imgEffect>
                  </a14:imgLayer>
                </a14:imgProps>
              </a:ext>
              <a:ext uri="{28A0092B-C50C-407E-A947-70E740481C1C}">
                <a14:useLocalDpi xmlns:a14="http://schemas.microsoft.com/office/drawing/2010/main" val="0"/>
              </a:ext>
            </a:extLst>
          </a:blip>
          <a:srcRect l="22817" t="4495" r="55001" b="45230"/>
          <a:stretch/>
        </p:blipFill>
        <p:spPr>
          <a:xfrm>
            <a:off x="1691225" y="3670162"/>
            <a:ext cx="621761" cy="792655"/>
          </a:xfrm>
          <a:prstGeom prst="rect">
            <a:avLst/>
          </a:prstGeom>
        </p:spPr>
      </p:pic>
      <p:pic>
        <p:nvPicPr>
          <p:cNvPr id="4" name="Tieng-yeah-tre-con-www_nhacchuongvui_com">
            <a:hlinkClick r:id="" action="ppaction://media"/>
            <a:extLst>
              <a:ext uri="{FF2B5EF4-FFF2-40B4-BE49-F238E27FC236}">
                <a16:creationId xmlns:a16="http://schemas.microsoft.com/office/drawing/2014/main" id="{1E26D3EF-D827-5265-CB0C-7C4E95E81D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grpSp>
        <p:nvGrpSpPr>
          <p:cNvPr id="9" name="Nhóm 8">
            <a:extLst>
              <a:ext uri="{FF2B5EF4-FFF2-40B4-BE49-F238E27FC236}">
                <a16:creationId xmlns:a16="http://schemas.microsoft.com/office/drawing/2014/main" id="{0D3396A0-C3D0-9E1C-DBDD-BD16FFA221E7}"/>
              </a:ext>
            </a:extLst>
          </p:cNvPr>
          <p:cNvGrpSpPr/>
          <p:nvPr/>
        </p:nvGrpSpPr>
        <p:grpSpPr>
          <a:xfrm>
            <a:off x="281052" y="-57837"/>
            <a:ext cx="11788922" cy="1607318"/>
            <a:chOff x="504921" y="-43813"/>
            <a:chExt cx="11788922" cy="1607318"/>
          </a:xfrm>
        </p:grpSpPr>
        <p:sp>
          <p:nvSpPr>
            <p:cNvPr id="15" name="TextBox 10">
              <a:extLst>
                <a:ext uri="{FF2B5EF4-FFF2-40B4-BE49-F238E27FC236}">
                  <a16:creationId xmlns:a16="http://schemas.microsoft.com/office/drawing/2014/main" id="{84EB2E93-F661-C6E4-2C63-2206477ABC6B}"/>
                </a:ext>
              </a:extLst>
            </p:cNvPr>
            <p:cNvSpPr txBox="1"/>
            <p:nvPr/>
          </p:nvSpPr>
          <p:spPr>
            <a:xfrm>
              <a:off x="578698" y="0"/>
              <a:ext cx="11641369" cy="1563505"/>
            </a:xfrm>
            <a:prstGeom prst="rect">
              <a:avLst/>
            </a:prstGeom>
            <a:noFill/>
          </p:spPr>
          <p:txBody>
            <a:bodyPr wrap="square" rtlCol="0">
              <a:spAutoFit/>
            </a:bodyPr>
            <a:lstStyle/>
            <a:p>
              <a:pPr algn="ctr">
                <a:lnSpc>
                  <a:spcPct val="130000"/>
                </a:lnSpc>
              </a:pPr>
              <a:r>
                <a:rPr lang="en-US" sz="8000" b="1" dirty="0" err="1">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rPr>
                <a:t>Chúng</a:t>
              </a:r>
              <a:r>
                <a:rPr lang="en-US" sz="8000" b="1" dirty="0">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rPr>
                <a:t> ta </a:t>
              </a:r>
              <a:r>
                <a:rPr lang="en-US" sz="8000" b="1" dirty="0" err="1">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rPr>
                <a:t>cần</a:t>
              </a:r>
              <a:r>
                <a:rPr lang="en-US" sz="8000" b="1" dirty="0">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rPr>
                <a:t> </a:t>
              </a:r>
              <a:r>
                <a:rPr lang="en-US" sz="8000" b="1" dirty="0" err="1">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rPr>
                <a:t>nhớ</a:t>
              </a:r>
              <a:endParaRPr lang="en-US" sz="8000" b="1" dirty="0">
                <a:ln w="190500">
                  <a:solidFill>
                    <a:schemeClr val="bg1"/>
                  </a:solidFill>
                  <a:prstDash val="solid"/>
                </a:ln>
                <a:effectLst>
                  <a:outerShdw blurRad="12700" dist="38100" dir="2700000" algn="tl" rotWithShape="0">
                    <a:schemeClr val="accent5">
                      <a:lumMod val="60000"/>
                      <a:lumOff val="40000"/>
                    </a:schemeClr>
                  </a:outerShdw>
                </a:effectLst>
                <a:latin typeface="LNTH-Hoa Nho LNTH" pitchFamily="2" charset="0"/>
              </a:endParaRPr>
            </a:p>
          </p:txBody>
        </p:sp>
        <p:sp>
          <p:nvSpPr>
            <p:cNvPr id="18" name="TextBox 10">
              <a:extLst>
                <a:ext uri="{FF2B5EF4-FFF2-40B4-BE49-F238E27FC236}">
                  <a16:creationId xmlns:a16="http://schemas.microsoft.com/office/drawing/2014/main" id="{76759464-B19D-1546-3CA4-D9445F97CEDF}"/>
                </a:ext>
              </a:extLst>
            </p:cNvPr>
            <p:cNvSpPr txBox="1"/>
            <p:nvPr/>
          </p:nvSpPr>
          <p:spPr>
            <a:xfrm>
              <a:off x="504921" y="-43813"/>
              <a:ext cx="11788922" cy="1563505"/>
            </a:xfrm>
            <a:prstGeom prst="rect">
              <a:avLst/>
            </a:prstGeom>
            <a:noFill/>
          </p:spPr>
          <p:txBody>
            <a:bodyPr wrap="square" rtlCol="0">
              <a:spAutoFit/>
            </a:bodyPr>
            <a:lstStyle/>
            <a:p>
              <a:pPr algn="ctr">
                <a:lnSpc>
                  <a:spcPct val="130000"/>
                </a:lnSpc>
              </a:pPr>
              <a:r>
                <a:rPr lang="en-US" sz="80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Chúng</a:t>
              </a:r>
              <a:r>
                <a:rPr lang="en-US" sz="8000" b="1" dirty="0">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 ta </a:t>
              </a:r>
              <a:r>
                <a:rPr lang="en-US" sz="80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cần</a:t>
              </a:r>
              <a:r>
                <a:rPr lang="en-US" sz="8000" b="1" dirty="0">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 </a:t>
              </a:r>
              <a:r>
                <a:rPr lang="en-US" sz="80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nhớ</a:t>
              </a:r>
              <a:endParaRPr lang="en-US" sz="8000" b="1" dirty="0">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LNTH-Hoa Nho LNTH" pitchFamily="2" charset="0"/>
              </a:endParaRPr>
            </a:p>
          </p:txBody>
        </p:sp>
      </p:grpSp>
      <p:sp>
        <p:nvSpPr>
          <p:cNvPr id="19" name="TextBox 12">
            <a:extLst>
              <a:ext uri="{FF2B5EF4-FFF2-40B4-BE49-F238E27FC236}">
                <a16:creationId xmlns:a16="http://schemas.microsoft.com/office/drawing/2014/main" id="{CE13624C-9C29-525B-792B-5CA9062AC900}"/>
              </a:ext>
            </a:extLst>
          </p:cNvPr>
          <p:cNvSpPr txBox="1"/>
          <p:nvPr/>
        </p:nvSpPr>
        <p:spPr>
          <a:xfrm>
            <a:off x="580115" y="1857828"/>
            <a:ext cx="11641369" cy="2899708"/>
          </a:xfrm>
          <a:prstGeom prst="wedgeEllipseCallout">
            <a:avLst>
              <a:gd name="adj1" fmla="val -52983"/>
              <a:gd name="adj2" fmla="val 1487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3200" b="1">
                <a:ln w="0"/>
                <a:solidFill>
                  <a:srgbClr val="C00000"/>
                </a:solidFill>
                <a:ea typeface="LNTH-LuoLuoNotangYuanTi 1" pitchFamily="2" charset="-128"/>
                <a:cs typeface="LNTH-LuoLuoNotangYuanTi 1" pitchFamily="2" charset="-128"/>
              </a:rPr>
              <a:t>Duy trì quan hệ bạn bè,</a:t>
            </a:r>
            <a:endParaRPr lang="en-US" sz="3200" b="1">
              <a:ln w="0"/>
              <a:solidFill>
                <a:srgbClr val="C00000"/>
              </a:solidFill>
              <a:ea typeface="LNTH-LuoLuoNotangYuanTi 1" pitchFamily="2" charset="-128"/>
              <a:cs typeface="LNTH-LuoLuoNotangYuanTi 1" pitchFamily="2" charset="-128"/>
            </a:endParaRPr>
          </a:p>
          <a:p>
            <a:pPr algn="ctr"/>
            <a:r>
              <a:rPr lang="vi-VN" sz="3200" b="1">
                <a:ln w="0"/>
                <a:solidFill>
                  <a:srgbClr val="C00000"/>
                </a:solidFill>
                <a:ea typeface="LNTH-LuoLuoNotangYuanTi 1" pitchFamily="2" charset="-128"/>
                <a:cs typeface="LNTH-LuoLuoNotangYuanTi 1" pitchFamily="2" charset="-128"/>
              </a:rPr>
              <a:t>Quan tâm, giúp đỡ, lắng nghe, giữ lời</a:t>
            </a:r>
          </a:p>
          <a:p>
            <a:pPr algn="ctr"/>
            <a:r>
              <a:rPr lang="vi-VN" sz="3200" b="1">
                <a:ln w="0"/>
                <a:solidFill>
                  <a:srgbClr val="C00000"/>
                </a:solidFill>
                <a:ea typeface="LNTH-LuoLuoNotangYuanTi 1" pitchFamily="2" charset="-128"/>
                <a:cs typeface="LNTH-LuoLuoNotangYuanTi 1" pitchFamily="2" charset="-128"/>
              </a:rPr>
              <a:t>Cùng làm, cùng học, cùng chơi, </a:t>
            </a:r>
            <a:endParaRPr lang="en-US" sz="3200" b="1">
              <a:ln w="0"/>
              <a:solidFill>
                <a:srgbClr val="C00000"/>
              </a:solidFill>
              <a:ea typeface="LNTH-LuoLuoNotangYuanTi 1" pitchFamily="2" charset="-128"/>
              <a:cs typeface="LNTH-LuoLuoNotangYuanTi 1" pitchFamily="2" charset="-128"/>
            </a:endParaRPr>
          </a:p>
          <a:p>
            <a:pPr algn="ctr"/>
            <a:r>
              <a:rPr lang="vi-VN" sz="3200" b="1">
                <a:ln w="0"/>
                <a:solidFill>
                  <a:srgbClr val="C00000"/>
                </a:solidFill>
                <a:ea typeface="LNTH-LuoLuoNotangYuanTi 1" pitchFamily="2" charset="-128"/>
                <a:cs typeface="LNTH-LuoLuoNotangYuanTi 1" pitchFamily="2" charset="-128"/>
              </a:rPr>
              <a:t>Trò chuyện, chia sẻ, cười tươi mỗi ngày!</a:t>
            </a:r>
            <a:endParaRPr lang="en-US" sz="3200" b="1" dirty="0">
              <a:ln w="0"/>
              <a:solidFill>
                <a:srgbClr val="C00000"/>
              </a:solidFill>
              <a:ea typeface="LNTH-LuoLuoNotangYuanTi 1" pitchFamily="2" charset="-128"/>
              <a:cs typeface="LNTH-LuoLuoNotangYuanTi 1" pitchFamily="2" charset="-128"/>
            </a:endParaRPr>
          </a:p>
        </p:txBody>
      </p:sp>
      <p:pic>
        <p:nvPicPr>
          <p:cNvPr id="5" name="Hình ảnh 4" descr="Ảnh có chứa đồ chơi, búp bê&#10;&#10;Mô tả được tạo tự động">
            <a:extLst>
              <a:ext uri="{FF2B5EF4-FFF2-40B4-BE49-F238E27FC236}">
                <a16:creationId xmlns:a16="http://schemas.microsoft.com/office/drawing/2014/main" id="{4727FBB6-66C4-A254-E74A-7E30DE4ABEEB}"/>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9444" b="89167" l="46875" r="74063">
                        <a14:foregroundMark x1="56198" y1="29259" x2="54740" y2="28426"/>
                        <a14:foregroundMark x1="56875" y1="28426" x2="56302" y2="32407"/>
                        <a14:foregroundMark x1="61667" y1="28056" x2="63490" y2="31667"/>
                        <a14:foregroundMark x1="61771" y1="28426" x2="62135" y2="32407"/>
                        <a14:foregroundMark x1="63125" y1="27500" x2="63333" y2="30833"/>
                        <a14:foregroundMark x1="63490" y1="30833" x2="63490" y2="26852"/>
                        <a14:foregroundMark x1="61354" y1="28426" x2="63333" y2="28241"/>
                        <a14:foregroundMark x1="63698" y1="28611" x2="64271" y2="34259"/>
                        <a14:foregroundMark x1="59427" y1="49167" x2="62344" y2="48796"/>
                        <a14:foregroundMark x1="56875" y1="82222" x2="57656" y2="88333"/>
                        <a14:foregroundMark x1="61927" y1="86944" x2="62240" y2="89167"/>
                        <a14:foregroundMark x1="54948" y1="29444" x2="53490" y2="29259"/>
                        <a14:foregroundMark x1="55625" y1="29074" x2="57292" y2="30093"/>
                      </a14:backgroundRemoval>
                    </a14:imgEffect>
                  </a14:imgLayer>
                </a14:imgProps>
              </a:ext>
              <a:ext uri="{28A0092B-C50C-407E-A947-70E740481C1C}">
                <a14:useLocalDpi xmlns:a14="http://schemas.microsoft.com/office/drawing/2010/main" val="0"/>
              </a:ext>
            </a:extLst>
          </a:blip>
          <a:srcRect l="43545" r="22537" b="4178"/>
          <a:stretch/>
        </p:blipFill>
        <p:spPr>
          <a:xfrm>
            <a:off x="-177312" y="1231168"/>
            <a:ext cx="3568444" cy="5670645"/>
          </a:xfrm>
          <a:prstGeom prst="rect">
            <a:avLst/>
          </a:prstGeom>
        </p:spPr>
      </p:pic>
      <p:pic>
        <p:nvPicPr>
          <p:cNvPr id="11" name="Hình ảnh 10" descr="Ảnh có chứa đồ chơi, búp bê&#10;&#10;Mô tả được tạo tự động">
            <a:extLst>
              <a:ext uri="{FF2B5EF4-FFF2-40B4-BE49-F238E27FC236}">
                <a16:creationId xmlns:a16="http://schemas.microsoft.com/office/drawing/2014/main" id="{76916EC3-56D3-9F42-108C-BF6BA7F81FC3}"/>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7500" b="48889" l="3698" r="21406">
                        <a14:foregroundMark x1="10052" y1="48241" x2="10052" y2="48241"/>
                        <a14:foregroundMark x1="17083" y1="48889" x2="17083" y2="48889"/>
                      </a14:backgroundRemoval>
                    </a14:imgEffect>
                  </a14:imgLayer>
                </a14:imgProps>
              </a:ext>
              <a:ext uri="{28A0092B-C50C-407E-A947-70E740481C1C}">
                <a14:useLocalDpi xmlns:a14="http://schemas.microsoft.com/office/drawing/2010/main" val="0"/>
              </a:ext>
            </a:extLst>
          </a:blip>
          <a:srcRect l="1496" t="2563" r="76322" b="47162"/>
          <a:stretch/>
        </p:blipFill>
        <p:spPr>
          <a:xfrm>
            <a:off x="1287548" y="4209849"/>
            <a:ext cx="712619" cy="908486"/>
          </a:xfrm>
          <a:prstGeom prst="rect">
            <a:avLst/>
          </a:prstGeom>
        </p:spPr>
      </p:pic>
      <p:pic>
        <p:nvPicPr>
          <p:cNvPr id="12" name="Hình ảnh 11" descr="Ảnh có chứa đồ chơi, búp bê&#10;&#10;Mô tả được tạo tự động">
            <a:extLst>
              <a:ext uri="{FF2B5EF4-FFF2-40B4-BE49-F238E27FC236}">
                <a16:creationId xmlns:a16="http://schemas.microsoft.com/office/drawing/2014/main" id="{9378102B-ADDB-C43C-2B82-45FC6C243541}"/>
              </a:ext>
            </a:extLst>
          </p:cNvPr>
          <p:cNvPicPr>
            <a:picLocks noChangeAspect="1"/>
          </p:cNvPicPr>
          <p:nvPr/>
        </p:nvPicPr>
        <p:blipFill rotWithShape="1">
          <a:blip r:embed="rId10" cstate="hqprint">
            <a:extLst>
              <a:ext uri="{BEBA8EAE-BF5A-486C-A8C5-ECC9F3942E4B}">
                <a14:imgProps xmlns:a14="http://schemas.microsoft.com/office/drawing/2010/main">
                  <a14:imgLayer r:embed="rId6">
                    <a14:imgEffect>
                      <a14:backgroundRemoval t="57130" b="95093" l="6250" r="24167">
                        <a14:foregroundMark x1="14583" y1="57222" x2="14583" y2="57222"/>
                        <a14:foregroundMark x1="17448" y1="57222" x2="17448" y2="57222"/>
                        <a14:foregroundMark x1="11615" y1="57500" x2="11615" y2="57500"/>
                        <a14:foregroundMark x1="12031" y1="57222" x2="12031" y2="57222"/>
                        <a14:foregroundMark x1="6458" y1="88333" x2="6302" y2="88333"/>
                        <a14:foregroundMark x1="9323" y1="95093" x2="9323" y2="95093"/>
                      </a14:backgroundRemoval>
                    </a14:imgEffect>
                  </a14:imgLayer>
                </a14:imgProps>
              </a:ext>
              <a:ext uri="{28A0092B-C50C-407E-A947-70E740481C1C}">
                <a14:useLocalDpi xmlns:a14="http://schemas.microsoft.com/office/drawing/2010/main" val="0"/>
              </a:ext>
            </a:extLst>
          </a:blip>
          <a:srcRect l="4222" t="53337" r="73596" b="297"/>
          <a:stretch/>
        </p:blipFill>
        <p:spPr>
          <a:xfrm>
            <a:off x="855898" y="4066489"/>
            <a:ext cx="682671" cy="802652"/>
          </a:xfrm>
          <a:prstGeom prst="rect">
            <a:avLst/>
          </a:prstGeom>
        </p:spPr>
      </p:pic>
    </p:spTree>
    <p:extLst>
      <p:ext uri="{BB962C8B-B14F-4D97-AF65-F5344CB8AC3E}">
        <p14:creationId xmlns:p14="http://schemas.microsoft.com/office/powerpoint/2010/main" val="28976069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4"/>
                                        </p:tgtEl>
                                      </p:cBhvr>
                                    </p:cmd>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01" name="Google Shape;401;p20"/>
          <p:cNvSpPr txBox="1"/>
          <p:nvPr/>
        </p:nvSpPr>
        <p:spPr>
          <a:xfrm>
            <a:off x="2842160" y="1123122"/>
            <a:ext cx="6507680"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7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VN Banh Mi" pitchFamily="2" charset="0"/>
                <a:ea typeface="Arial"/>
                <a:cs typeface="Arial"/>
                <a:sym typeface="Arial"/>
              </a:rPr>
              <a:t>TẠM BIỆT VÀ HẸN GẶP LẠI</a:t>
            </a:r>
            <a:endParaRPr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VN Banh Mi" pitchFamily="2"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b="1">
                <a:solidFill>
                  <a:srgbClr val="FF3399"/>
                </a:solidFill>
                <a:latin typeface="#9Slide07 IcielLa Chic Pro Shad" panose="02000506090000020004" pitchFamily="2" charset="0"/>
              </a:rPr>
              <a:t>Luật chơi:</a:t>
            </a:r>
          </a:p>
          <a:p>
            <a:pPr algn="ctr"/>
            <a:r>
              <a:rPr lang="en-US" sz="3600">
                <a:solidFill>
                  <a:srgbClr val="3333CC"/>
                </a:solidFill>
              </a:rPr>
              <a:t>- Hãy giúp bạn thỏ con gặp gỡ thêm nhiều người bạn mới bằng việc trả lời câu hỏi sau nhé.</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algn="ctr"/>
              <a:r>
                <a:rPr lang="en-US" sz="5400">
                  <a:ln w="254000">
                    <a:solidFill>
                      <a:schemeClr val="bg1"/>
                    </a:solidFill>
                  </a:ln>
                  <a:solidFill>
                    <a:srgbClr val="CC99FF"/>
                  </a:solidFill>
                  <a:latin typeface="iCiel Pony" panose="02000000000000000000" pitchFamily="2" charset="0"/>
                </a:rPr>
                <a:t>HÀNH TRÌNH TÌM BẠN CỦA THỎ CON</a:t>
              </a:r>
              <a:endParaRPr lang="en-US" sz="5400" dirty="0">
                <a:ln w="254000">
                  <a:solidFill>
                    <a:schemeClr val="bg1"/>
                  </a:solidFill>
                </a:ln>
                <a:solidFill>
                  <a:srgbClr val="CC99FF"/>
                </a:solidFill>
                <a:latin typeface="iCiel Pony" panose="02000000000000000000" pitchFamily="2" charset="0"/>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algn="ctr"/>
              <a:r>
                <a:rPr lang="en-US" sz="5400">
                  <a:ln w="28575">
                    <a:solidFill>
                      <a:srgbClr val="7030A0"/>
                    </a:solidFill>
                  </a:ln>
                  <a:solidFill>
                    <a:srgbClr val="9900FF"/>
                  </a:solidFill>
                  <a:latin typeface="iCiel Pony" panose="02000000000000000000" pitchFamily="2" charset="0"/>
                </a:rPr>
                <a:t>HÀNH TRÌNH TÌM BẠN CỦA THỎ CON</a:t>
              </a:r>
              <a:endParaRPr lang="en-US" sz="5400" dirty="0">
                <a:ln w="28575">
                  <a:solidFill>
                    <a:srgbClr val="7030A0"/>
                  </a:solidFill>
                </a:ln>
                <a:solidFill>
                  <a:srgbClr val="9900FF"/>
                </a:solidFill>
                <a:latin typeface="iCiel Pony" panose="02000000000000000000" pitchFamily="2" charset="0"/>
              </a:endParaRP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endParaRPr lang="en-US" sz="3500" dirty="0">
              <a:solidFill>
                <a:srgbClr val="C71A2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666714" y="765570"/>
            <a:ext cx="10983419" cy="723275"/>
          </a:xfrm>
          <a:prstGeom prst="rect">
            <a:avLst/>
          </a:prstGeom>
          <a:noFill/>
        </p:spPr>
        <p:txBody>
          <a:bodyPr wrap="square" rtlCol="0">
            <a:spAutoFit/>
          </a:bodyPr>
          <a:lstStyle/>
          <a:p>
            <a:pPr algn="ctr"/>
            <a:r>
              <a:rPr lang="en-US" sz="4100" b="1" dirty="0">
                <a:ln w="0"/>
                <a:solidFill>
                  <a:srgbClr val="C71A29"/>
                </a:solidFill>
                <a:ea typeface="LNTH-LuoLuoNotangYuanTi 1" pitchFamily="2" charset="-128"/>
                <a:cs typeface="LNTH-LuoLuoNotangYuanTi 1" pitchFamily="2" charset="-128"/>
              </a:rPr>
              <a:t>Em có </a:t>
            </a:r>
            <a:r>
              <a:rPr lang="en-US" sz="4100" b="1" dirty="0" err="1">
                <a:ln w="0"/>
                <a:solidFill>
                  <a:srgbClr val="C71A29"/>
                </a:solidFill>
                <a:ea typeface="LNTH-LuoLuoNotangYuanTi 1" pitchFamily="2" charset="-128"/>
                <a:cs typeface="LNTH-LuoLuoNotangYuanTi 1" pitchFamily="2" charset="-128"/>
              </a:rPr>
              <a:t>đồng</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tình</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với</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việc</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làm</a:t>
            </a:r>
            <a:r>
              <a:rPr lang="en-US" sz="4100" b="1" dirty="0">
                <a:ln w="0"/>
                <a:solidFill>
                  <a:srgbClr val="C71A29"/>
                </a:solidFill>
                <a:ea typeface="LNTH-LuoLuoNotangYuanTi 1" pitchFamily="2" charset="-128"/>
                <a:cs typeface="LNTH-LuoLuoNotangYuanTi 1" pitchFamily="2" charset="-128"/>
              </a:rPr>
              <a:t> </a:t>
            </a:r>
            <a:r>
              <a:rPr lang="vi-VN" sz="4100" b="1" dirty="0">
                <a:ln w="0"/>
                <a:solidFill>
                  <a:srgbClr val="C71A29"/>
                </a:solidFill>
                <a:ea typeface="LNTH-LuoLuoNotangYuanTi 1" pitchFamily="2" charset="-128"/>
                <a:cs typeface="LNTH-LuoLuoNotangYuanTi 1" pitchFamily="2" charset="-128"/>
              </a:rPr>
              <a:t>này </a:t>
            </a:r>
            <a:r>
              <a:rPr lang="en-US" sz="4100" b="1" dirty="0" err="1">
                <a:ln w="0"/>
                <a:solidFill>
                  <a:srgbClr val="C71A29"/>
                </a:solidFill>
                <a:ea typeface="LNTH-LuoLuoNotangYuanTi 1" pitchFamily="2" charset="-128"/>
                <a:cs typeface="LNTH-LuoLuoNotangYuanTi 1" pitchFamily="2" charset="-128"/>
              </a:rPr>
              <a:t>không</a:t>
            </a:r>
            <a:r>
              <a:rPr lang="en-US" sz="4100" b="1" dirty="0">
                <a:ln w="0"/>
                <a:solidFill>
                  <a:srgbClr val="C71A29"/>
                </a:solidFill>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A0D5882C-AB0E-F774-6A37-07694553D07F}"/>
              </a:ext>
            </a:extLst>
          </p:cNvPr>
          <p:cNvGrpSpPr/>
          <p:nvPr/>
        </p:nvGrpSpPr>
        <p:grpSpPr>
          <a:xfrm>
            <a:off x="1313541" y="1938600"/>
            <a:ext cx="5086528" cy="3478732"/>
            <a:chOff x="380633" y="-116289"/>
            <a:chExt cx="5086528" cy="3478732"/>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8"/>
              <a:ext cx="5086528" cy="2728475"/>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6528" h="2728475" fill="none" extrusionOk="0">
                          <a:moveTo>
                            <a:pt x="0" y="454754"/>
                          </a:moveTo>
                          <a:cubicBezTo>
                            <a:pt x="-28972" y="228728"/>
                            <a:pt x="235033" y="60659"/>
                            <a:pt x="406102" y="0"/>
                          </a:cubicBezTo>
                          <a:cubicBezTo>
                            <a:pt x="576473" y="27043"/>
                            <a:pt x="714682" y="-2906"/>
                            <a:pt x="833534" y="0"/>
                          </a:cubicBezTo>
                          <a:cubicBezTo>
                            <a:pt x="934612" y="9777"/>
                            <a:pt x="998506" y="8839"/>
                            <a:pt x="1132737" y="0"/>
                          </a:cubicBezTo>
                          <a:cubicBezTo>
                            <a:pt x="1254281" y="1904"/>
                            <a:pt x="1344875" y="-25765"/>
                            <a:pt x="1474683" y="0"/>
                          </a:cubicBezTo>
                          <a:cubicBezTo>
                            <a:pt x="1598416" y="24824"/>
                            <a:pt x="1657931" y="-12916"/>
                            <a:pt x="1773885" y="0"/>
                          </a:cubicBezTo>
                          <a:cubicBezTo>
                            <a:pt x="1886306" y="-214"/>
                            <a:pt x="2051970" y="9114"/>
                            <a:pt x="2244061" y="0"/>
                          </a:cubicBezTo>
                          <a:cubicBezTo>
                            <a:pt x="2444973" y="-39637"/>
                            <a:pt x="2594783" y="-18422"/>
                            <a:pt x="2756980" y="0"/>
                          </a:cubicBezTo>
                          <a:cubicBezTo>
                            <a:pt x="2920350" y="25521"/>
                            <a:pt x="2952458" y="-9673"/>
                            <a:pt x="3056182" y="0"/>
                          </a:cubicBezTo>
                          <a:cubicBezTo>
                            <a:pt x="3151269" y="27095"/>
                            <a:pt x="3271119" y="-21175"/>
                            <a:pt x="3398128" y="0"/>
                          </a:cubicBezTo>
                          <a:cubicBezTo>
                            <a:pt x="3552593" y="1498"/>
                            <a:pt x="3736687" y="30554"/>
                            <a:pt x="3868303" y="0"/>
                          </a:cubicBezTo>
                          <a:cubicBezTo>
                            <a:pt x="4021268" y="-13495"/>
                            <a:pt x="4133832" y="1163"/>
                            <a:pt x="4252993" y="0"/>
                          </a:cubicBezTo>
                          <a:cubicBezTo>
                            <a:pt x="4401014" y="1149"/>
                            <a:pt x="4502080" y="-13666"/>
                            <a:pt x="4680425" y="0"/>
                          </a:cubicBezTo>
                          <a:cubicBezTo>
                            <a:pt x="4917958" y="-6714"/>
                            <a:pt x="5111401" y="130695"/>
                            <a:pt x="5086528" y="454754"/>
                          </a:cubicBezTo>
                          <a:cubicBezTo>
                            <a:pt x="5099486" y="586540"/>
                            <a:pt x="5090054" y="749893"/>
                            <a:pt x="5086528" y="945875"/>
                          </a:cubicBezTo>
                          <a:cubicBezTo>
                            <a:pt x="5068698" y="1163708"/>
                            <a:pt x="5074215" y="1211807"/>
                            <a:pt x="5086528" y="1346047"/>
                          </a:cubicBezTo>
                          <a:cubicBezTo>
                            <a:pt x="5096473" y="1457789"/>
                            <a:pt x="5080614" y="1603728"/>
                            <a:pt x="5086528" y="1746220"/>
                          </a:cubicBezTo>
                          <a:cubicBezTo>
                            <a:pt x="5071492" y="1872480"/>
                            <a:pt x="5079566" y="2167963"/>
                            <a:pt x="5086528" y="2273720"/>
                          </a:cubicBezTo>
                          <a:cubicBezTo>
                            <a:pt x="5043496" y="2506713"/>
                            <a:pt x="4895751" y="2727914"/>
                            <a:pt x="4680425" y="2728475"/>
                          </a:cubicBezTo>
                          <a:cubicBezTo>
                            <a:pt x="4595357" y="2733096"/>
                            <a:pt x="4441498" y="2732611"/>
                            <a:pt x="4338479" y="2728475"/>
                          </a:cubicBezTo>
                          <a:cubicBezTo>
                            <a:pt x="4292922" y="2713447"/>
                            <a:pt x="4060936" y="2682746"/>
                            <a:pt x="3825560" y="2728475"/>
                          </a:cubicBezTo>
                          <a:cubicBezTo>
                            <a:pt x="3587622" y="2755027"/>
                            <a:pt x="3521628" y="2699715"/>
                            <a:pt x="3398128" y="2728475"/>
                          </a:cubicBezTo>
                          <a:cubicBezTo>
                            <a:pt x="3242794" y="2761907"/>
                            <a:pt x="3155521" y="2745859"/>
                            <a:pt x="2927952" y="2728475"/>
                          </a:cubicBezTo>
                          <a:cubicBezTo>
                            <a:pt x="2698897" y="2698865"/>
                            <a:pt x="2656809" y="2734253"/>
                            <a:pt x="2543264" y="2728475"/>
                          </a:cubicBezTo>
                          <a:cubicBezTo>
                            <a:pt x="2412905" y="2745596"/>
                            <a:pt x="2299264" y="2738435"/>
                            <a:pt x="2073088" y="2728475"/>
                          </a:cubicBezTo>
                          <a:cubicBezTo>
                            <a:pt x="1852540" y="2716047"/>
                            <a:pt x="1866501" y="2742627"/>
                            <a:pt x="1773885" y="2728475"/>
                          </a:cubicBezTo>
                          <a:cubicBezTo>
                            <a:pt x="1693904" y="2706629"/>
                            <a:pt x="1566771" y="2731150"/>
                            <a:pt x="1474683" y="2728475"/>
                          </a:cubicBezTo>
                          <a:cubicBezTo>
                            <a:pt x="1356058" y="2715225"/>
                            <a:pt x="1177753" y="2753535"/>
                            <a:pt x="1004508" y="2728475"/>
                          </a:cubicBezTo>
                          <a:cubicBezTo>
                            <a:pt x="802847" y="2730066"/>
                            <a:pt x="663889" y="2749012"/>
                            <a:pt x="406102" y="2728475"/>
                          </a:cubicBezTo>
                          <a:cubicBezTo>
                            <a:pt x="177467" y="2744669"/>
                            <a:pt x="-93830" y="2542480"/>
                            <a:pt x="0" y="2273720"/>
                          </a:cubicBezTo>
                          <a:cubicBezTo>
                            <a:pt x="4646" y="2138698"/>
                            <a:pt x="-22922" y="1906540"/>
                            <a:pt x="0" y="1782599"/>
                          </a:cubicBezTo>
                          <a:cubicBezTo>
                            <a:pt x="-4234" y="1682709"/>
                            <a:pt x="-10630" y="1453763"/>
                            <a:pt x="0" y="1291478"/>
                          </a:cubicBezTo>
                          <a:cubicBezTo>
                            <a:pt x="36523" y="1129041"/>
                            <a:pt x="-10661" y="1054645"/>
                            <a:pt x="0" y="891306"/>
                          </a:cubicBezTo>
                          <a:cubicBezTo>
                            <a:pt x="13465" y="735081"/>
                            <a:pt x="-3650" y="656436"/>
                            <a:pt x="0" y="454754"/>
                          </a:cubicBezTo>
                          <a:close/>
                        </a:path>
                        <a:path w="5086528" h="2728475" stroke="0" extrusionOk="0">
                          <a:moveTo>
                            <a:pt x="0" y="454754"/>
                          </a:moveTo>
                          <a:cubicBezTo>
                            <a:pt x="17226" y="175122"/>
                            <a:pt x="170685" y="-63488"/>
                            <a:pt x="406102" y="0"/>
                          </a:cubicBezTo>
                          <a:cubicBezTo>
                            <a:pt x="489990" y="-7708"/>
                            <a:pt x="621181" y="-1508"/>
                            <a:pt x="748048" y="0"/>
                          </a:cubicBezTo>
                          <a:cubicBezTo>
                            <a:pt x="863430" y="-28731"/>
                            <a:pt x="970204" y="-4439"/>
                            <a:pt x="1089994" y="0"/>
                          </a:cubicBezTo>
                          <a:cubicBezTo>
                            <a:pt x="1224459" y="10512"/>
                            <a:pt x="1439937" y="-3059"/>
                            <a:pt x="1560169" y="0"/>
                          </a:cubicBezTo>
                          <a:cubicBezTo>
                            <a:pt x="1673799" y="-33212"/>
                            <a:pt x="1938972" y="14533"/>
                            <a:pt x="2073088" y="0"/>
                          </a:cubicBezTo>
                          <a:cubicBezTo>
                            <a:pt x="2182127" y="4231"/>
                            <a:pt x="2345979" y="-34987"/>
                            <a:pt x="2500520" y="0"/>
                          </a:cubicBezTo>
                          <a:cubicBezTo>
                            <a:pt x="2667313" y="-4341"/>
                            <a:pt x="2717411" y="-12248"/>
                            <a:pt x="2885210" y="0"/>
                          </a:cubicBezTo>
                          <a:cubicBezTo>
                            <a:pt x="3047229" y="11253"/>
                            <a:pt x="3050379" y="-6737"/>
                            <a:pt x="3184412" y="0"/>
                          </a:cubicBezTo>
                          <a:cubicBezTo>
                            <a:pt x="3305141" y="10532"/>
                            <a:pt x="3397673" y="1571"/>
                            <a:pt x="3611844" y="0"/>
                          </a:cubicBezTo>
                          <a:cubicBezTo>
                            <a:pt x="3824424" y="-64"/>
                            <a:pt x="3830439" y="-16312"/>
                            <a:pt x="4039277" y="0"/>
                          </a:cubicBezTo>
                          <a:cubicBezTo>
                            <a:pt x="4235457" y="65720"/>
                            <a:pt x="4462726" y="57610"/>
                            <a:pt x="4680425" y="0"/>
                          </a:cubicBezTo>
                          <a:cubicBezTo>
                            <a:pt x="4868111" y="-103728"/>
                            <a:pt x="5058774" y="269992"/>
                            <a:pt x="5086528" y="454754"/>
                          </a:cubicBezTo>
                          <a:cubicBezTo>
                            <a:pt x="5073259" y="645592"/>
                            <a:pt x="5092273" y="665950"/>
                            <a:pt x="5086528" y="873116"/>
                          </a:cubicBezTo>
                          <a:cubicBezTo>
                            <a:pt x="5089189" y="1081865"/>
                            <a:pt x="5100874" y="1144865"/>
                            <a:pt x="5086528" y="1309668"/>
                          </a:cubicBezTo>
                          <a:cubicBezTo>
                            <a:pt x="5060658" y="1447531"/>
                            <a:pt x="5080211" y="1605780"/>
                            <a:pt x="5086528" y="1728030"/>
                          </a:cubicBezTo>
                          <a:cubicBezTo>
                            <a:pt x="5058615" y="1854371"/>
                            <a:pt x="5081688" y="2102012"/>
                            <a:pt x="5086528" y="2273720"/>
                          </a:cubicBezTo>
                          <a:cubicBezTo>
                            <a:pt x="5086693" y="2552478"/>
                            <a:pt x="4885356" y="2711485"/>
                            <a:pt x="4680425" y="2728475"/>
                          </a:cubicBezTo>
                          <a:cubicBezTo>
                            <a:pt x="4584642" y="2680103"/>
                            <a:pt x="4424830" y="2712659"/>
                            <a:pt x="4167506" y="2728475"/>
                          </a:cubicBezTo>
                          <a:cubicBezTo>
                            <a:pt x="3907882" y="2717734"/>
                            <a:pt x="3871180" y="2714131"/>
                            <a:pt x="3654587" y="2728475"/>
                          </a:cubicBezTo>
                          <a:cubicBezTo>
                            <a:pt x="3451204" y="2739874"/>
                            <a:pt x="3458330" y="2725639"/>
                            <a:pt x="3312642" y="2728475"/>
                          </a:cubicBezTo>
                          <a:cubicBezTo>
                            <a:pt x="3168241" y="2754096"/>
                            <a:pt x="3073291" y="2720407"/>
                            <a:pt x="2842466" y="2728475"/>
                          </a:cubicBezTo>
                          <a:cubicBezTo>
                            <a:pt x="2625648" y="2718441"/>
                            <a:pt x="2635300" y="2723971"/>
                            <a:pt x="2543264" y="2728475"/>
                          </a:cubicBezTo>
                          <a:cubicBezTo>
                            <a:pt x="2427896" y="2722445"/>
                            <a:pt x="2201522" y="2695676"/>
                            <a:pt x="2030345" y="2728475"/>
                          </a:cubicBezTo>
                          <a:cubicBezTo>
                            <a:pt x="1835787" y="2734981"/>
                            <a:pt x="1741906" y="2754063"/>
                            <a:pt x="1602913" y="2728475"/>
                          </a:cubicBezTo>
                          <a:cubicBezTo>
                            <a:pt x="1456858" y="2730180"/>
                            <a:pt x="1338569" y="2735894"/>
                            <a:pt x="1132737" y="2728475"/>
                          </a:cubicBezTo>
                          <a:cubicBezTo>
                            <a:pt x="957633" y="2700166"/>
                            <a:pt x="634968" y="2708986"/>
                            <a:pt x="406102" y="2728475"/>
                          </a:cubicBezTo>
                          <a:cubicBezTo>
                            <a:pt x="203923" y="2715396"/>
                            <a:pt x="-63985" y="2576053"/>
                            <a:pt x="0" y="2273720"/>
                          </a:cubicBezTo>
                          <a:cubicBezTo>
                            <a:pt x="27998" y="2188971"/>
                            <a:pt x="803" y="2041155"/>
                            <a:pt x="0" y="1873547"/>
                          </a:cubicBezTo>
                          <a:cubicBezTo>
                            <a:pt x="-4961" y="1699020"/>
                            <a:pt x="-1423" y="1616739"/>
                            <a:pt x="0" y="1473375"/>
                          </a:cubicBezTo>
                          <a:cubicBezTo>
                            <a:pt x="9064" y="1320811"/>
                            <a:pt x="14203" y="1244564"/>
                            <a:pt x="0" y="1055013"/>
                          </a:cubicBezTo>
                          <a:cubicBezTo>
                            <a:pt x="8874" y="902253"/>
                            <a:pt x="17556" y="600083"/>
                            <a:pt x="0" y="454754"/>
                          </a:cubicBezTo>
                          <a:close/>
                        </a:path>
                        <a:path w="5086528" h="2728475" fill="none" stroke="0" extrusionOk="0">
                          <a:moveTo>
                            <a:pt x="0" y="454754"/>
                          </a:moveTo>
                          <a:cubicBezTo>
                            <a:pt x="19265" y="252162"/>
                            <a:pt x="182926" y="-21330"/>
                            <a:pt x="406102" y="0"/>
                          </a:cubicBezTo>
                          <a:cubicBezTo>
                            <a:pt x="574742" y="6648"/>
                            <a:pt x="718901" y="2151"/>
                            <a:pt x="833534" y="0"/>
                          </a:cubicBezTo>
                          <a:cubicBezTo>
                            <a:pt x="941461" y="9963"/>
                            <a:pt x="1012520" y="-9469"/>
                            <a:pt x="1132737" y="0"/>
                          </a:cubicBezTo>
                          <a:cubicBezTo>
                            <a:pt x="1263725" y="15240"/>
                            <a:pt x="1337329" y="-9083"/>
                            <a:pt x="1474683" y="0"/>
                          </a:cubicBezTo>
                          <a:cubicBezTo>
                            <a:pt x="1609651" y="10217"/>
                            <a:pt x="1646030" y="-5774"/>
                            <a:pt x="1773885" y="0"/>
                          </a:cubicBezTo>
                          <a:cubicBezTo>
                            <a:pt x="1894830" y="20166"/>
                            <a:pt x="2035333" y="-13318"/>
                            <a:pt x="2244061" y="0"/>
                          </a:cubicBezTo>
                          <a:cubicBezTo>
                            <a:pt x="2451872" y="6890"/>
                            <a:pt x="2604573" y="-49237"/>
                            <a:pt x="2756980" y="0"/>
                          </a:cubicBezTo>
                          <a:cubicBezTo>
                            <a:pt x="2909464" y="26100"/>
                            <a:pt x="2949217" y="-11207"/>
                            <a:pt x="3056182" y="0"/>
                          </a:cubicBezTo>
                          <a:cubicBezTo>
                            <a:pt x="3165837" y="-7046"/>
                            <a:pt x="3241606" y="-10768"/>
                            <a:pt x="3398128" y="0"/>
                          </a:cubicBezTo>
                          <a:cubicBezTo>
                            <a:pt x="3525094" y="-6704"/>
                            <a:pt x="3730659" y="49332"/>
                            <a:pt x="3868303" y="0"/>
                          </a:cubicBezTo>
                          <a:cubicBezTo>
                            <a:pt x="3969190" y="-24195"/>
                            <a:pt x="4104579" y="-8436"/>
                            <a:pt x="4252993" y="0"/>
                          </a:cubicBezTo>
                          <a:cubicBezTo>
                            <a:pt x="4362706" y="22679"/>
                            <a:pt x="4504724" y="-23094"/>
                            <a:pt x="4680425" y="0"/>
                          </a:cubicBezTo>
                          <a:cubicBezTo>
                            <a:pt x="4811980" y="37966"/>
                            <a:pt x="5061302" y="163943"/>
                            <a:pt x="5086528" y="454754"/>
                          </a:cubicBezTo>
                          <a:cubicBezTo>
                            <a:pt x="5102597" y="555424"/>
                            <a:pt x="5121749" y="729189"/>
                            <a:pt x="5086528" y="945875"/>
                          </a:cubicBezTo>
                          <a:cubicBezTo>
                            <a:pt x="5067316" y="1167868"/>
                            <a:pt x="5070843" y="1215528"/>
                            <a:pt x="5086528" y="1346047"/>
                          </a:cubicBezTo>
                          <a:cubicBezTo>
                            <a:pt x="5110958" y="1470874"/>
                            <a:pt x="5125985" y="1632872"/>
                            <a:pt x="5086528" y="1746220"/>
                          </a:cubicBezTo>
                          <a:cubicBezTo>
                            <a:pt x="5078741" y="1842116"/>
                            <a:pt x="5071034" y="2150977"/>
                            <a:pt x="5086528" y="2273720"/>
                          </a:cubicBezTo>
                          <a:cubicBezTo>
                            <a:pt x="5066543" y="2545180"/>
                            <a:pt x="4852339" y="2714902"/>
                            <a:pt x="4680425" y="2728475"/>
                          </a:cubicBezTo>
                          <a:cubicBezTo>
                            <a:pt x="4603591" y="2755810"/>
                            <a:pt x="4442386" y="2731554"/>
                            <a:pt x="4338479" y="2728475"/>
                          </a:cubicBezTo>
                          <a:cubicBezTo>
                            <a:pt x="4241322" y="2745802"/>
                            <a:pt x="4081813" y="2692042"/>
                            <a:pt x="3825560" y="2728475"/>
                          </a:cubicBezTo>
                          <a:cubicBezTo>
                            <a:pt x="3593466" y="2753502"/>
                            <a:pt x="3538370" y="2708206"/>
                            <a:pt x="3398128" y="2728475"/>
                          </a:cubicBezTo>
                          <a:cubicBezTo>
                            <a:pt x="3254698" y="2730336"/>
                            <a:pt x="3140254" y="2755498"/>
                            <a:pt x="2927952" y="2728475"/>
                          </a:cubicBezTo>
                          <a:cubicBezTo>
                            <a:pt x="2703561" y="2707470"/>
                            <a:pt x="2656271" y="2728953"/>
                            <a:pt x="2543264" y="2728475"/>
                          </a:cubicBezTo>
                          <a:cubicBezTo>
                            <a:pt x="2398632" y="2736033"/>
                            <a:pt x="2298386" y="2740123"/>
                            <a:pt x="2073088" y="2728475"/>
                          </a:cubicBezTo>
                          <a:cubicBezTo>
                            <a:pt x="1852392" y="2713593"/>
                            <a:pt x="1865639" y="2737101"/>
                            <a:pt x="1773885" y="2728475"/>
                          </a:cubicBezTo>
                          <a:cubicBezTo>
                            <a:pt x="1687223" y="2704444"/>
                            <a:pt x="1569524" y="2723884"/>
                            <a:pt x="1474683" y="2728475"/>
                          </a:cubicBezTo>
                          <a:cubicBezTo>
                            <a:pt x="1373035" y="2729080"/>
                            <a:pt x="1196386" y="2790035"/>
                            <a:pt x="1004508" y="2728475"/>
                          </a:cubicBezTo>
                          <a:cubicBezTo>
                            <a:pt x="806774" y="2687590"/>
                            <a:pt x="695468" y="2725956"/>
                            <a:pt x="406102" y="2728475"/>
                          </a:cubicBezTo>
                          <a:cubicBezTo>
                            <a:pt x="221153" y="2750550"/>
                            <a:pt x="-56813" y="2491275"/>
                            <a:pt x="0" y="2273720"/>
                          </a:cubicBezTo>
                          <a:cubicBezTo>
                            <a:pt x="1041" y="2145776"/>
                            <a:pt x="-5215" y="1891378"/>
                            <a:pt x="0" y="1782599"/>
                          </a:cubicBezTo>
                          <a:cubicBezTo>
                            <a:pt x="23949" y="1645792"/>
                            <a:pt x="-26416" y="1447557"/>
                            <a:pt x="0" y="1291478"/>
                          </a:cubicBezTo>
                          <a:cubicBezTo>
                            <a:pt x="21053" y="1131885"/>
                            <a:pt x="-14226" y="1044305"/>
                            <a:pt x="0" y="891306"/>
                          </a:cubicBezTo>
                          <a:cubicBezTo>
                            <a:pt x="28130" y="735898"/>
                            <a:pt x="7492" y="631274"/>
                            <a:pt x="0" y="4547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r>
                <a:rPr lang="en-US" sz="3500" b="1">
                  <a:solidFill>
                    <a:schemeClr val="tx1"/>
                  </a:solidFill>
                  <a:latin typeface="Calibri" panose="020F0502020204030204" pitchFamily="34" charset="0"/>
                  <a:ea typeface="Calibri" panose="020F0502020204030204" pitchFamily="34" charset="0"/>
                  <a:cs typeface="Calibri" panose="020F0502020204030204" pitchFamily="34" charset="0"/>
                </a:rPr>
                <a:t>Rủ bạn cùng tham gia các trò chơi tập thể.</a:t>
              </a:r>
              <a:endParaRPr lang="en-US" sz="3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310F0226-B777-F8AE-8FD3-0FD3157827E2}"/>
                </a:ext>
              </a:extLst>
            </p:cNvPr>
            <p:cNvSpPr txBox="1"/>
            <p:nvPr/>
          </p:nvSpPr>
          <p:spPr>
            <a:xfrm>
              <a:off x="2588618" y="207660"/>
              <a:ext cx="756619" cy="707886"/>
            </a:xfrm>
            <a:prstGeom prst="rect">
              <a:avLst/>
            </a:prstGeom>
            <a:noFill/>
          </p:spPr>
          <p:txBody>
            <a:bodyPr wrap="square" rtlCol="0">
              <a:spAutoFit/>
            </a:bodyPr>
            <a:lstStyle/>
            <a:p>
              <a:pPr algn="ctr"/>
              <a:r>
                <a:rPr lang="vi-VN" sz="4000" b="1" dirty="0">
                  <a:ln w="0"/>
                  <a:effectLst>
                    <a:outerShdw blurRad="38100" dist="38100" dir="2700000" algn="tl">
                      <a:srgbClr val="000000">
                        <a:alpha val="43137"/>
                      </a:srgbClr>
                    </a:outerShdw>
                  </a:effectLst>
                  <a:ea typeface="LNTH-LuoLuoNotangYuanTi 1" pitchFamily="2" charset="-128"/>
                  <a:cs typeface="LNTH-LuoLuoNotangYuanTi 1" pitchFamily="2" charset="-128"/>
                </a:rPr>
                <a:t>1</a:t>
              </a:r>
              <a:endParaRPr lang="en-US" sz="4000" b="1" dirty="0">
                <a:ln w="0"/>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0498C760-B061-EC47-B151-6993822E28FD}"/>
              </a:ext>
            </a:extLst>
          </p:cNvPr>
          <p:cNvGrpSpPr/>
          <p:nvPr/>
        </p:nvGrpSpPr>
        <p:grpSpPr>
          <a:xfrm>
            <a:off x="7142616" y="2634697"/>
            <a:ext cx="3147996" cy="3057087"/>
            <a:chOff x="2800773" y="4137668"/>
            <a:chExt cx="2667594" cy="2590558"/>
          </a:xfrm>
        </p:grpSpPr>
        <p:pic>
          <p:nvPicPr>
            <p:cNvPr id="18" name="Hình ảnh 22">
              <a:extLst>
                <a:ext uri="{FF2B5EF4-FFF2-40B4-BE49-F238E27FC236}">
                  <a16:creationId xmlns:a16="http://schemas.microsoft.com/office/drawing/2014/main" id="{02D78E39-FAFA-7B2D-BDF2-AA40796B12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BD744BAA-8236-A51D-8C4D-5D0713237D3C}"/>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20717003-3B9F-9387-DDDD-EE784FDB6606}"/>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60F0ECFA-C626-5C2D-AE35-DB1873C413AC}"/>
                  </a:ext>
                </a:extLst>
              </p:cNvPr>
              <p:cNvSpPr txBox="1"/>
              <p:nvPr/>
            </p:nvSpPr>
            <p:spPr>
              <a:xfrm>
                <a:off x="1833197" y="5476387"/>
                <a:ext cx="1819933" cy="553998"/>
              </a:xfrm>
              <a:prstGeom prst="rect">
                <a:avLst/>
              </a:prstGeom>
              <a:noFill/>
            </p:spPr>
            <p:txBody>
              <a:bodyPr wrap="square" rtlCol="0">
                <a:spAutoFit/>
              </a:bodyPr>
              <a:lstStyle/>
              <a:p>
                <a:pPr algn="ct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Đồng</a:t>
                </a:r>
                <a:r>
                  <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 </a:t>
                </a: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tình</a:t>
                </a:r>
                <a:endPar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rgbClr val="FF3300"/>
                </a:solidFill>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chemeClr val="accent1">
                    <a:lumMod val="75000"/>
                  </a:schemeClr>
                </a:solidFill>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3" name="Hình chữ nhật: Góc Tròn 12">
            <a:extLst>
              <a:ext uri="{FF2B5EF4-FFF2-40B4-BE49-F238E27FC236}">
                <a16:creationId xmlns:a16="http://schemas.microsoft.com/office/drawing/2014/main" id="{DB4A20AE-A9C4-7391-D576-644CE0A4B9CB}"/>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endParaRPr lang="en-US" sz="3500" dirty="0">
              <a:solidFill>
                <a:srgbClr val="C71A2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DE892CD3-3CE2-9989-31C6-781459774938}"/>
              </a:ext>
            </a:extLst>
          </p:cNvPr>
          <p:cNvSpPr txBox="1"/>
          <p:nvPr/>
        </p:nvSpPr>
        <p:spPr>
          <a:xfrm>
            <a:off x="666714" y="765570"/>
            <a:ext cx="10983419" cy="723275"/>
          </a:xfrm>
          <a:prstGeom prst="rect">
            <a:avLst/>
          </a:prstGeom>
          <a:noFill/>
        </p:spPr>
        <p:txBody>
          <a:bodyPr wrap="square" rtlCol="0">
            <a:spAutoFit/>
          </a:bodyPr>
          <a:lstStyle/>
          <a:p>
            <a:pPr algn="ctr"/>
            <a:r>
              <a:rPr lang="en-US" sz="4100" b="1" dirty="0">
                <a:ln w="0"/>
                <a:solidFill>
                  <a:srgbClr val="C71A29"/>
                </a:solidFill>
                <a:ea typeface="LNTH-LuoLuoNotangYuanTi 1" pitchFamily="2" charset="-128"/>
                <a:cs typeface="LNTH-LuoLuoNotangYuanTi 1" pitchFamily="2" charset="-128"/>
              </a:rPr>
              <a:t>Em có </a:t>
            </a:r>
            <a:r>
              <a:rPr lang="en-US" sz="4100" b="1" dirty="0" err="1">
                <a:ln w="0"/>
                <a:solidFill>
                  <a:srgbClr val="C71A29"/>
                </a:solidFill>
                <a:ea typeface="LNTH-LuoLuoNotangYuanTi 1" pitchFamily="2" charset="-128"/>
                <a:cs typeface="LNTH-LuoLuoNotangYuanTi 1" pitchFamily="2" charset="-128"/>
              </a:rPr>
              <a:t>đồng</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tình</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với</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việc</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làm</a:t>
            </a:r>
            <a:r>
              <a:rPr lang="en-US" sz="4100" b="1" dirty="0">
                <a:ln w="0"/>
                <a:solidFill>
                  <a:srgbClr val="C71A29"/>
                </a:solidFill>
                <a:ea typeface="LNTH-LuoLuoNotangYuanTi 1" pitchFamily="2" charset="-128"/>
                <a:cs typeface="LNTH-LuoLuoNotangYuanTi 1" pitchFamily="2" charset="-128"/>
              </a:rPr>
              <a:t> </a:t>
            </a:r>
            <a:r>
              <a:rPr lang="vi-VN" sz="4100" b="1" dirty="0">
                <a:ln w="0"/>
                <a:solidFill>
                  <a:srgbClr val="C71A29"/>
                </a:solidFill>
                <a:ea typeface="LNTH-LuoLuoNotangYuanTi 1" pitchFamily="2" charset="-128"/>
                <a:cs typeface="LNTH-LuoLuoNotangYuanTi 1" pitchFamily="2" charset="-128"/>
              </a:rPr>
              <a:t>này </a:t>
            </a:r>
            <a:r>
              <a:rPr lang="en-US" sz="4100" b="1" dirty="0" err="1">
                <a:ln w="0"/>
                <a:solidFill>
                  <a:srgbClr val="C71A29"/>
                </a:solidFill>
                <a:ea typeface="LNTH-LuoLuoNotangYuanTi 1" pitchFamily="2" charset="-128"/>
                <a:cs typeface="LNTH-LuoLuoNotangYuanTi 1" pitchFamily="2" charset="-128"/>
              </a:rPr>
              <a:t>không</a:t>
            </a:r>
            <a:r>
              <a:rPr lang="en-US" sz="4100" b="1">
                <a:ln w="0"/>
                <a:solidFill>
                  <a:srgbClr val="C71A29"/>
                </a:solidFill>
                <a:ea typeface="LNTH-LuoLuoNotangYuanTi 1" pitchFamily="2" charset="-128"/>
                <a:cs typeface="LNTH-LuoLuoNotangYuanTi 1" pitchFamily="2" charset="-128"/>
              </a:rPr>
              <a:t>? </a:t>
            </a:r>
            <a:endParaRPr lang="en-US" sz="4100" b="1" dirty="0">
              <a:ln w="0"/>
              <a:solidFill>
                <a:srgbClr val="C71A29"/>
              </a:solidFill>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7AD5C38E-4C85-2A07-8607-AD97AD8DCCBB}"/>
              </a:ext>
            </a:extLst>
          </p:cNvPr>
          <p:cNvGrpSpPr/>
          <p:nvPr/>
        </p:nvGrpSpPr>
        <p:grpSpPr>
          <a:xfrm>
            <a:off x="1690176" y="2081880"/>
            <a:ext cx="4749101" cy="3478732"/>
            <a:chOff x="635016" y="-116289"/>
            <a:chExt cx="4749101" cy="3478732"/>
          </a:xfrm>
        </p:grpSpPr>
        <p:sp>
          <p:nvSpPr>
            <p:cNvPr id="14" name="Hình chữ nhật: Góc Tròn 15">
              <a:extLst>
                <a:ext uri="{FF2B5EF4-FFF2-40B4-BE49-F238E27FC236}">
                  <a16:creationId xmlns:a16="http://schemas.microsoft.com/office/drawing/2014/main" id="{D24CB90E-CD28-9C10-92ED-3FCB541F5F36}"/>
                </a:ext>
              </a:extLst>
            </p:cNvPr>
            <p:cNvSpPr/>
            <p:nvPr/>
          </p:nvSpPr>
          <p:spPr>
            <a:xfrm>
              <a:off x="635016" y="633968"/>
              <a:ext cx="4749101" cy="2728475"/>
            </a:xfrm>
            <a:custGeom>
              <a:avLst/>
              <a:gdLst>
                <a:gd name="connsiteX0" fmla="*/ 0 w 4749101"/>
                <a:gd name="connsiteY0" fmla="*/ 454754 h 2728475"/>
                <a:gd name="connsiteX1" fmla="*/ 379162 w 4749101"/>
                <a:gd name="connsiteY1" fmla="*/ 0 h 2728475"/>
                <a:gd name="connsiteX2" fmla="*/ 778239 w 4749101"/>
                <a:gd name="connsiteY2" fmla="*/ 0 h 2728475"/>
                <a:gd name="connsiteX3" fmla="*/ 1057594 w 4749101"/>
                <a:gd name="connsiteY3" fmla="*/ 0 h 2728475"/>
                <a:gd name="connsiteX4" fmla="*/ 1376856 w 4749101"/>
                <a:gd name="connsiteY4" fmla="*/ 0 h 2728475"/>
                <a:gd name="connsiteX5" fmla="*/ 1656210 w 4749101"/>
                <a:gd name="connsiteY5" fmla="*/ 0 h 2728475"/>
                <a:gd name="connsiteX6" fmla="*/ 2095195 w 4749101"/>
                <a:gd name="connsiteY6" fmla="*/ 0 h 2728475"/>
                <a:gd name="connsiteX7" fmla="*/ 2574089 w 4749101"/>
                <a:gd name="connsiteY7" fmla="*/ 0 h 2728475"/>
                <a:gd name="connsiteX8" fmla="*/ 2853442 w 4749101"/>
                <a:gd name="connsiteY8" fmla="*/ 0 h 2728475"/>
                <a:gd name="connsiteX9" fmla="*/ 3172705 w 4749101"/>
                <a:gd name="connsiteY9" fmla="*/ 0 h 2728475"/>
                <a:gd name="connsiteX10" fmla="*/ 3611689 w 4749101"/>
                <a:gd name="connsiteY10" fmla="*/ 0 h 2728475"/>
                <a:gd name="connsiteX11" fmla="*/ 3970860 w 4749101"/>
                <a:gd name="connsiteY11" fmla="*/ 0 h 2728475"/>
                <a:gd name="connsiteX12" fmla="*/ 4369937 w 4749101"/>
                <a:gd name="connsiteY12" fmla="*/ 0 h 2728475"/>
                <a:gd name="connsiteX13" fmla="*/ 4749101 w 4749101"/>
                <a:gd name="connsiteY13" fmla="*/ 454754 h 2728475"/>
                <a:gd name="connsiteX14" fmla="*/ 4749101 w 4749101"/>
                <a:gd name="connsiteY14" fmla="*/ 945875 h 2728475"/>
                <a:gd name="connsiteX15" fmla="*/ 4749101 w 4749101"/>
                <a:gd name="connsiteY15" fmla="*/ 1346047 h 2728475"/>
                <a:gd name="connsiteX16" fmla="*/ 4749101 w 4749101"/>
                <a:gd name="connsiteY16" fmla="*/ 1746220 h 2728475"/>
                <a:gd name="connsiteX17" fmla="*/ 4749101 w 4749101"/>
                <a:gd name="connsiteY17" fmla="*/ 2273720 h 2728475"/>
                <a:gd name="connsiteX18" fmla="*/ 4369937 w 4749101"/>
                <a:gd name="connsiteY18" fmla="*/ 2728475 h 2728475"/>
                <a:gd name="connsiteX19" fmla="*/ 4050675 w 4749101"/>
                <a:gd name="connsiteY19" fmla="*/ 2728475 h 2728475"/>
                <a:gd name="connsiteX20" fmla="*/ 3571782 w 4749101"/>
                <a:gd name="connsiteY20" fmla="*/ 2728475 h 2728475"/>
                <a:gd name="connsiteX21" fmla="*/ 3172705 w 4749101"/>
                <a:gd name="connsiteY21" fmla="*/ 2728475 h 2728475"/>
                <a:gd name="connsiteX22" fmla="*/ 2733719 w 4749101"/>
                <a:gd name="connsiteY22" fmla="*/ 2728475 h 2728475"/>
                <a:gd name="connsiteX23" fmla="*/ 2374550 w 4749101"/>
                <a:gd name="connsiteY23" fmla="*/ 2728475 h 2728475"/>
                <a:gd name="connsiteX24" fmla="*/ 1935564 w 4749101"/>
                <a:gd name="connsiteY24" fmla="*/ 2728475 h 2728475"/>
                <a:gd name="connsiteX25" fmla="*/ 1656210 w 4749101"/>
                <a:gd name="connsiteY25" fmla="*/ 2728475 h 2728475"/>
                <a:gd name="connsiteX26" fmla="*/ 1376856 w 4749101"/>
                <a:gd name="connsiteY26" fmla="*/ 2728475 h 2728475"/>
                <a:gd name="connsiteX27" fmla="*/ 937871 w 4749101"/>
                <a:gd name="connsiteY27" fmla="*/ 2728475 h 2728475"/>
                <a:gd name="connsiteX28" fmla="*/ 379162 w 4749101"/>
                <a:gd name="connsiteY28" fmla="*/ 2728475 h 2728475"/>
                <a:gd name="connsiteX29" fmla="*/ 0 w 4749101"/>
                <a:gd name="connsiteY29" fmla="*/ 2273720 h 2728475"/>
                <a:gd name="connsiteX30" fmla="*/ 0 w 4749101"/>
                <a:gd name="connsiteY30" fmla="*/ 1782599 h 2728475"/>
                <a:gd name="connsiteX31" fmla="*/ 0 w 4749101"/>
                <a:gd name="connsiteY31" fmla="*/ 1291478 h 2728475"/>
                <a:gd name="connsiteX32" fmla="*/ 0 w 4749101"/>
                <a:gd name="connsiteY32" fmla="*/ 891306 h 2728475"/>
                <a:gd name="connsiteX33" fmla="*/ 0 w 4749101"/>
                <a:gd name="connsiteY33" fmla="*/ 454754 h 2728475"/>
                <a:gd name="connsiteX0" fmla="*/ 0 w 4749101"/>
                <a:gd name="connsiteY0" fmla="*/ 454754 h 2728475"/>
                <a:gd name="connsiteX1" fmla="*/ 379162 w 4749101"/>
                <a:gd name="connsiteY1" fmla="*/ 0 h 2728475"/>
                <a:gd name="connsiteX2" fmla="*/ 698424 w 4749101"/>
                <a:gd name="connsiteY2" fmla="*/ 0 h 2728475"/>
                <a:gd name="connsiteX3" fmla="*/ 1017686 w 4749101"/>
                <a:gd name="connsiteY3" fmla="*/ 0 h 2728475"/>
                <a:gd name="connsiteX4" fmla="*/ 1456671 w 4749101"/>
                <a:gd name="connsiteY4" fmla="*/ 0 h 2728475"/>
                <a:gd name="connsiteX5" fmla="*/ 1935564 w 4749101"/>
                <a:gd name="connsiteY5" fmla="*/ 0 h 2728475"/>
                <a:gd name="connsiteX6" fmla="*/ 2334642 w 4749101"/>
                <a:gd name="connsiteY6" fmla="*/ 0 h 2728475"/>
                <a:gd name="connsiteX7" fmla="*/ 2693812 w 4749101"/>
                <a:gd name="connsiteY7" fmla="*/ 0 h 2728475"/>
                <a:gd name="connsiteX8" fmla="*/ 2973166 w 4749101"/>
                <a:gd name="connsiteY8" fmla="*/ 0 h 2728475"/>
                <a:gd name="connsiteX9" fmla="*/ 3372243 w 4749101"/>
                <a:gd name="connsiteY9" fmla="*/ 0 h 2728475"/>
                <a:gd name="connsiteX10" fmla="*/ 3771321 w 4749101"/>
                <a:gd name="connsiteY10" fmla="*/ 0 h 2728475"/>
                <a:gd name="connsiteX11" fmla="*/ 4369937 w 4749101"/>
                <a:gd name="connsiteY11" fmla="*/ 0 h 2728475"/>
                <a:gd name="connsiteX12" fmla="*/ 4749101 w 4749101"/>
                <a:gd name="connsiteY12" fmla="*/ 454754 h 2728475"/>
                <a:gd name="connsiteX13" fmla="*/ 4749101 w 4749101"/>
                <a:gd name="connsiteY13" fmla="*/ 873116 h 2728475"/>
                <a:gd name="connsiteX14" fmla="*/ 4749101 w 4749101"/>
                <a:gd name="connsiteY14" fmla="*/ 1309668 h 2728475"/>
                <a:gd name="connsiteX15" fmla="*/ 4749101 w 4749101"/>
                <a:gd name="connsiteY15" fmla="*/ 1728030 h 2728475"/>
                <a:gd name="connsiteX16" fmla="*/ 4749101 w 4749101"/>
                <a:gd name="connsiteY16" fmla="*/ 2273720 h 2728475"/>
                <a:gd name="connsiteX17" fmla="*/ 4369937 w 4749101"/>
                <a:gd name="connsiteY17" fmla="*/ 2728475 h 2728475"/>
                <a:gd name="connsiteX18" fmla="*/ 3891044 w 4749101"/>
                <a:gd name="connsiteY18" fmla="*/ 2728475 h 2728475"/>
                <a:gd name="connsiteX19" fmla="*/ 3412151 w 4749101"/>
                <a:gd name="connsiteY19" fmla="*/ 2728475 h 2728475"/>
                <a:gd name="connsiteX20" fmla="*/ 3092889 w 4749101"/>
                <a:gd name="connsiteY20" fmla="*/ 2728475 h 2728475"/>
                <a:gd name="connsiteX21" fmla="*/ 2653904 w 4749101"/>
                <a:gd name="connsiteY21" fmla="*/ 2728475 h 2728475"/>
                <a:gd name="connsiteX22" fmla="*/ 2374550 w 4749101"/>
                <a:gd name="connsiteY22" fmla="*/ 2728475 h 2728475"/>
                <a:gd name="connsiteX23" fmla="*/ 1895657 w 4749101"/>
                <a:gd name="connsiteY23" fmla="*/ 2728475 h 2728475"/>
                <a:gd name="connsiteX24" fmla="*/ 1496579 w 4749101"/>
                <a:gd name="connsiteY24" fmla="*/ 2728475 h 2728475"/>
                <a:gd name="connsiteX25" fmla="*/ 1057594 w 4749101"/>
                <a:gd name="connsiteY25" fmla="*/ 2728475 h 2728475"/>
                <a:gd name="connsiteX26" fmla="*/ 379162 w 4749101"/>
                <a:gd name="connsiteY26" fmla="*/ 2728475 h 2728475"/>
                <a:gd name="connsiteX27" fmla="*/ 0 w 4749101"/>
                <a:gd name="connsiteY27" fmla="*/ 2273720 h 2728475"/>
                <a:gd name="connsiteX28" fmla="*/ 0 w 4749101"/>
                <a:gd name="connsiteY28" fmla="*/ 1873547 h 2728475"/>
                <a:gd name="connsiteX29" fmla="*/ 0 w 4749101"/>
                <a:gd name="connsiteY29" fmla="*/ 1473375 h 2728475"/>
                <a:gd name="connsiteX30" fmla="*/ 0 w 4749101"/>
                <a:gd name="connsiteY30" fmla="*/ 1055013 h 2728475"/>
                <a:gd name="connsiteX31" fmla="*/ 0 w 4749101"/>
                <a:gd name="connsiteY31" fmla="*/ 454754 h 2728475"/>
                <a:gd name="connsiteX0" fmla="*/ 0 w 4749101"/>
                <a:gd name="connsiteY0" fmla="*/ 454754 h 2728475"/>
                <a:gd name="connsiteX1" fmla="*/ 379162 w 4749101"/>
                <a:gd name="connsiteY1" fmla="*/ 0 h 2728475"/>
                <a:gd name="connsiteX2" fmla="*/ 778239 w 4749101"/>
                <a:gd name="connsiteY2" fmla="*/ 0 h 2728475"/>
                <a:gd name="connsiteX3" fmla="*/ 1057594 w 4749101"/>
                <a:gd name="connsiteY3" fmla="*/ 0 h 2728475"/>
                <a:gd name="connsiteX4" fmla="*/ 1376856 w 4749101"/>
                <a:gd name="connsiteY4" fmla="*/ 0 h 2728475"/>
                <a:gd name="connsiteX5" fmla="*/ 1656210 w 4749101"/>
                <a:gd name="connsiteY5" fmla="*/ 0 h 2728475"/>
                <a:gd name="connsiteX6" fmla="*/ 2095195 w 4749101"/>
                <a:gd name="connsiteY6" fmla="*/ 0 h 2728475"/>
                <a:gd name="connsiteX7" fmla="*/ 2574089 w 4749101"/>
                <a:gd name="connsiteY7" fmla="*/ 0 h 2728475"/>
                <a:gd name="connsiteX8" fmla="*/ 2853442 w 4749101"/>
                <a:gd name="connsiteY8" fmla="*/ 0 h 2728475"/>
                <a:gd name="connsiteX9" fmla="*/ 3172705 w 4749101"/>
                <a:gd name="connsiteY9" fmla="*/ 0 h 2728475"/>
                <a:gd name="connsiteX10" fmla="*/ 3611689 w 4749101"/>
                <a:gd name="connsiteY10" fmla="*/ 0 h 2728475"/>
                <a:gd name="connsiteX11" fmla="*/ 3970860 w 4749101"/>
                <a:gd name="connsiteY11" fmla="*/ 0 h 2728475"/>
                <a:gd name="connsiteX12" fmla="*/ 4369937 w 4749101"/>
                <a:gd name="connsiteY12" fmla="*/ 0 h 2728475"/>
                <a:gd name="connsiteX13" fmla="*/ 4749101 w 4749101"/>
                <a:gd name="connsiteY13" fmla="*/ 454754 h 2728475"/>
                <a:gd name="connsiteX14" fmla="*/ 4749101 w 4749101"/>
                <a:gd name="connsiteY14" fmla="*/ 945875 h 2728475"/>
                <a:gd name="connsiteX15" fmla="*/ 4749101 w 4749101"/>
                <a:gd name="connsiteY15" fmla="*/ 1346047 h 2728475"/>
                <a:gd name="connsiteX16" fmla="*/ 4749101 w 4749101"/>
                <a:gd name="connsiteY16" fmla="*/ 1746220 h 2728475"/>
                <a:gd name="connsiteX17" fmla="*/ 4749101 w 4749101"/>
                <a:gd name="connsiteY17" fmla="*/ 2273720 h 2728475"/>
                <a:gd name="connsiteX18" fmla="*/ 4369937 w 4749101"/>
                <a:gd name="connsiteY18" fmla="*/ 2728475 h 2728475"/>
                <a:gd name="connsiteX19" fmla="*/ 4050675 w 4749101"/>
                <a:gd name="connsiteY19" fmla="*/ 2728475 h 2728475"/>
                <a:gd name="connsiteX20" fmla="*/ 3571782 w 4749101"/>
                <a:gd name="connsiteY20" fmla="*/ 2728475 h 2728475"/>
                <a:gd name="connsiteX21" fmla="*/ 3172705 w 4749101"/>
                <a:gd name="connsiteY21" fmla="*/ 2728475 h 2728475"/>
                <a:gd name="connsiteX22" fmla="*/ 2733719 w 4749101"/>
                <a:gd name="connsiteY22" fmla="*/ 2728475 h 2728475"/>
                <a:gd name="connsiteX23" fmla="*/ 2374550 w 4749101"/>
                <a:gd name="connsiteY23" fmla="*/ 2728475 h 2728475"/>
                <a:gd name="connsiteX24" fmla="*/ 1935564 w 4749101"/>
                <a:gd name="connsiteY24" fmla="*/ 2728475 h 2728475"/>
                <a:gd name="connsiteX25" fmla="*/ 1656210 w 4749101"/>
                <a:gd name="connsiteY25" fmla="*/ 2728475 h 2728475"/>
                <a:gd name="connsiteX26" fmla="*/ 1376856 w 4749101"/>
                <a:gd name="connsiteY26" fmla="*/ 2728475 h 2728475"/>
                <a:gd name="connsiteX27" fmla="*/ 937871 w 4749101"/>
                <a:gd name="connsiteY27" fmla="*/ 2728475 h 2728475"/>
                <a:gd name="connsiteX28" fmla="*/ 379162 w 4749101"/>
                <a:gd name="connsiteY28" fmla="*/ 2728475 h 2728475"/>
                <a:gd name="connsiteX29" fmla="*/ 0 w 4749101"/>
                <a:gd name="connsiteY29" fmla="*/ 2273720 h 2728475"/>
                <a:gd name="connsiteX30" fmla="*/ 0 w 4749101"/>
                <a:gd name="connsiteY30" fmla="*/ 1782599 h 2728475"/>
                <a:gd name="connsiteX31" fmla="*/ 0 w 4749101"/>
                <a:gd name="connsiteY31" fmla="*/ 1291478 h 2728475"/>
                <a:gd name="connsiteX32" fmla="*/ 0 w 4749101"/>
                <a:gd name="connsiteY32" fmla="*/ 891306 h 2728475"/>
                <a:gd name="connsiteX33" fmla="*/ 0 w 4749101"/>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49101" h="2728475" fill="none" extrusionOk="0">
                  <a:moveTo>
                    <a:pt x="0" y="454754"/>
                  </a:moveTo>
                  <a:cubicBezTo>
                    <a:pt x="-54307" y="206456"/>
                    <a:pt x="248159" y="80116"/>
                    <a:pt x="379162" y="0"/>
                  </a:cubicBezTo>
                  <a:cubicBezTo>
                    <a:pt x="538819" y="35072"/>
                    <a:pt x="660001" y="8883"/>
                    <a:pt x="778239" y="0"/>
                  </a:cubicBezTo>
                  <a:cubicBezTo>
                    <a:pt x="870469" y="9009"/>
                    <a:pt x="925201" y="17215"/>
                    <a:pt x="1057594" y="0"/>
                  </a:cubicBezTo>
                  <a:cubicBezTo>
                    <a:pt x="1167786" y="2973"/>
                    <a:pt x="1257136" y="-42357"/>
                    <a:pt x="1376856" y="0"/>
                  </a:cubicBezTo>
                  <a:cubicBezTo>
                    <a:pt x="1484366" y="32073"/>
                    <a:pt x="1554295" y="-14233"/>
                    <a:pt x="1656210" y="0"/>
                  </a:cubicBezTo>
                  <a:cubicBezTo>
                    <a:pt x="1757602" y="-5301"/>
                    <a:pt x="1931522" y="16107"/>
                    <a:pt x="2095195" y="0"/>
                  </a:cubicBezTo>
                  <a:cubicBezTo>
                    <a:pt x="2280451" y="-55012"/>
                    <a:pt x="2399808" y="-4007"/>
                    <a:pt x="2574089" y="0"/>
                  </a:cubicBezTo>
                  <a:cubicBezTo>
                    <a:pt x="2733526" y="25907"/>
                    <a:pt x="2765617" y="-13010"/>
                    <a:pt x="2853442" y="0"/>
                  </a:cubicBezTo>
                  <a:cubicBezTo>
                    <a:pt x="2935105" y="38010"/>
                    <a:pt x="3073336" y="-32823"/>
                    <a:pt x="3172705" y="0"/>
                  </a:cubicBezTo>
                  <a:cubicBezTo>
                    <a:pt x="3320137" y="-945"/>
                    <a:pt x="3480374" y="58608"/>
                    <a:pt x="3611689" y="0"/>
                  </a:cubicBezTo>
                  <a:cubicBezTo>
                    <a:pt x="3758644" y="-11416"/>
                    <a:pt x="3868207" y="11626"/>
                    <a:pt x="3970860" y="0"/>
                  </a:cubicBezTo>
                  <a:cubicBezTo>
                    <a:pt x="4125857" y="-9817"/>
                    <a:pt x="4195680" y="-36247"/>
                    <a:pt x="4369937" y="0"/>
                  </a:cubicBezTo>
                  <a:cubicBezTo>
                    <a:pt x="4637331" y="-25194"/>
                    <a:pt x="4785075" y="98306"/>
                    <a:pt x="4749101" y="454754"/>
                  </a:cubicBezTo>
                  <a:cubicBezTo>
                    <a:pt x="4760373" y="624589"/>
                    <a:pt x="4735793" y="783376"/>
                    <a:pt x="4749101" y="945875"/>
                  </a:cubicBezTo>
                  <a:cubicBezTo>
                    <a:pt x="4731139" y="1158360"/>
                    <a:pt x="4739224" y="1207741"/>
                    <a:pt x="4749101" y="1346047"/>
                  </a:cubicBezTo>
                  <a:cubicBezTo>
                    <a:pt x="4754066" y="1432665"/>
                    <a:pt x="4729942" y="1590644"/>
                    <a:pt x="4749101" y="1746220"/>
                  </a:cubicBezTo>
                  <a:cubicBezTo>
                    <a:pt x="4732426" y="1881650"/>
                    <a:pt x="4747824" y="2188683"/>
                    <a:pt x="4749101" y="2273720"/>
                  </a:cubicBezTo>
                  <a:cubicBezTo>
                    <a:pt x="4699908" y="2504103"/>
                    <a:pt x="4561010" y="2714803"/>
                    <a:pt x="4369937" y="2728475"/>
                  </a:cubicBezTo>
                  <a:cubicBezTo>
                    <a:pt x="4303551" y="2714245"/>
                    <a:pt x="4162758" y="2735285"/>
                    <a:pt x="4050675" y="2728475"/>
                  </a:cubicBezTo>
                  <a:cubicBezTo>
                    <a:pt x="4033174" y="2706151"/>
                    <a:pt x="3795128" y="2668947"/>
                    <a:pt x="3571782" y="2728475"/>
                  </a:cubicBezTo>
                  <a:cubicBezTo>
                    <a:pt x="3338835" y="2756141"/>
                    <a:pt x="3276869" y="2695489"/>
                    <a:pt x="3172705" y="2728475"/>
                  </a:cubicBezTo>
                  <a:cubicBezTo>
                    <a:pt x="3018916" y="2767844"/>
                    <a:pt x="2948538" y="2735331"/>
                    <a:pt x="2733719" y="2728475"/>
                  </a:cubicBezTo>
                  <a:cubicBezTo>
                    <a:pt x="2516497" y="2690877"/>
                    <a:pt x="2474174" y="2737105"/>
                    <a:pt x="2374550" y="2728475"/>
                  </a:cubicBezTo>
                  <a:cubicBezTo>
                    <a:pt x="2243920" y="2758782"/>
                    <a:pt x="2160302" y="2735213"/>
                    <a:pt x="1935564" y="2728475"/>
                  </a:cubicBezTo>
                  <a:cubicBezTo>
                    <a:pt x="1730141" y="2715209"/>
                    <a:pt x="1743566" y="2744122"/>
                    <a:pt x="1656210" y="2728475"/>
                  </a:cubicBezTo>
                  <a:cubicBezTo>
                    <a:pt x="1589808" y="2701003"/>
                    <a:pt x="1475811" y="2741316"/>
                    <a:pt x="1376856" y="2728475"/>
                  </a:cubicBezTo>
                  <a:cubicBezTo>
                    <a:pt x="1231894" y="2698918"/>
                    <a:pt x="1080979" y="2759171"/>
                    <a:pt x="937871" y="2728475"/>
                  </a:cubicBezTo>
                  <a:cubicBezTo>
                    <a:pt x="745949" y="2755104"/>
                    <a:pt x="606148" y="2756834"/>
                    <a:pt x="379162" y="2728475"/>
                  </a:cubicBezTo>
                  <a:cubicBezTo>
                    <a:pt x="134987" y="2726517"/>
                    <a:pt x="-117063" y="2560753"/>
                    <a:pt x="0" y="2273720"/>
                  </a:cubicBezTo>
                  <a:cubicBezTo>
                    <a:pt x="5452" y="2128418"/>
                    <a:pt x="-32867" y="1919469"/>
                    <a:pt x="0" y="1782599"/>
                  </a:cubicBezTo>
                  <a:cubicBezTo>
                    <a:pt x="-28218" y="1697321"/>
                    <a:pt x="10561" y="1455163"/>
                    <a:pt x="0" y="1291478"/>
                  </a:cubicBezTo>
                  <a:cubicBezTo>
                    <a:pt x="42899" y="1128679"/>
                    <a:pt x="-13028" y="1061967"/>
                    <a:pt x="0" y="891306"/>
                  </a:cubicBezTo>
                  <a:cubicBezTo>
                    <a:pt x="27426" y="734112"/>
                    <a:pt x="-6349" y="662979"/>
                    <a:pt x="0" y="454754"/>
                  </a:cubicBezTo>
                  <a:close/>
                </a:path>
                <a:path w="4749101" h="2728475" stroke="0" extrusionOk="0">
                  <a:moveTo>
                    <a:pt x="0" y="454754"/>
                  </a:moveTo>
                  <a:cubicBezTo>
                    <a:pt x="10396" y="166091"/>
                    <a:pt x="145530" y="-105199"/>
                    <a:pt x="379162" y="0"/>
                  </a:cubicBezTo>
                  <a:cubicBezTo>
                    <a:pt x="474501" y="3348"/>
                    <a:pt x="573823" y="-6577"/>
                    <a:pt x="698424" y="0"/>
                  </a:cubicBezTo>
                  <a:cubicBezTo>
                    <a:pt x="809223" y="-49454"/>
                    <a:pt x="914370" y="-3096"/>
                    <a:pt x="1017686" y="0"/>
                  </a:cubicBezTo>
                  <a:cubicBezTo>
                    <a:pt x="1149146" y="18183"/>
                    <a:pt x="1338284" y="-11988"/>
                    <a:pt x="1456671" y="0"/>
                  </a:cubicBezTo>
                  <a:cubicBezTo>
                    <a:pt x="1575849" y="-56164"/>
                    <a:pt x="1805502" y="39451"/>
                    <a:pt x="1935564" y="0"/>
                  </a:cubicBezTo>
                  <a:cubicBezTo>
                    <a:pt x="2003763" y="3748"/>
                    <a:pt x="2194046" y="-45062"/>
                    <a:pt x="2334642" y="0"/>
                  </a:cubicBezTo>
                  <a:cubicBezTo>
                    <a:pt x="2491443" y="-12104"/>
                    <a:pt x="2532271" y="-10465"/>
                    <a:pt x="2693812" y="0"/>
                  </a:cubicBezTo>
                  <a:cubicBezTo>
                    <a:pt x="2843484" y="10676"/>
                    <a:pt x="2846299" y="-9548"/>
                    <a:pt x="2973166" y="0"/>
                  </a:cubicBezTo>
                  <a:cubicBezTo>
                    <a:pt x="3078093" y="13437"/>
                    <a:pt x="3162573" y="17708"/>
                    <a:pt x="3372243" y="0"/>
                  </a:cubicBezTo>
                  <a:cubicBezTo>
                    <a:pt x="3568400" y="-404"/>
                    <a:pt x="3575326" y="-15813"/>
                    <a:pt x="3771321" y="0"/>
                  </a:cubicBezTo>
                  <a:cubicBezTo>
                    <a:pt x="3946868" y="100050"/>
                    <a:pt x="4166590" y="62540"/>
                    <a:pt x="4369937" y="0"/>
                  </a:cubicBezTo>
                  <a:cubicBezTo>
                    <a:pt x="4531573" y="-137274"/>
                    <a:pt x="4719292" y="277749"/>
                    <a:pt x="4749101" y="454754"/>
                  </a:cubicBezTo>
                  <a:cubicBezTo>
                    <a:pt x="4738945" y="639288"/>
                    <a:pt x="4760815" y="666016"/>
                    <a:pt x="4749101" y="873116"/>
                  </a:cubicBezTo>
                  <a:cubicBezTo>
                    <a:pt x="4754739" y="1082683"/>
                    <a:pt x="4759171" y="1133551"/>
                    <a:pt x="4749101" y="1309668"/>
                  </a:cubicBezTo>
                  <a:cubicBezTo>
                    <a:pt x="4718989" y="1436171"/>
                    <a:pt x="4746476" y="1621481"/>
                    <a:pt x="4749101" y="1728030"/>
                  </a:cubicBezTo>
                  <a:cubicBezTo>
                    <a:pt x="4689796" y="1836196"/>
                    <a:pt x="4730224" y="2131503"/>
                    <a:pt x="4749101" y="2273720"/>
                  </a:cubicBezTo>
                  <a:cubicBezTo>
                    <a:pt x="4720833" y="2559552"/>
                    <a:pt x="4569558" y="2698025"/>
                    <a:pt x="4369937" y="2728475"/>
                  </a:cubicBezTo>
                  <a:cubicBezTo>
                    <a:pt x="4282241" y="2676166"/>
                    <a:pt x="4134819" y="2697554"/>
                    <a:pt x="3891044" y="2728475"/>
                  </a:cubicBezTo>
                  <a:cubicBezTo>
                    <a:pt x="3643850" y="2718217"/>
                    <a:pt x="3622555" y="2711842"/>
                    <a:pt x="3412151" y="2728475"/>
                  </a:cubicBezTo>
                  <a:cubicBezTo>
                    <a:pt x="3221803" y="2740606"/>
                    <a:pt x="3229230" y="2723956"/>
                    <a:pt x="3092889" y="2728475"/>
                  </a:cubicBezTo>
                  <a:cubicBezTo>
                    <a:pt x="2958280" y="2758900"/>
                    <a:pt x="2876211" y="2712980"/>
                    <a:pt x="2653904" y="2728475"/>
                  </a:cubicBezTo>
                  <a:cubicBezTo>
                    <a:pt x="2449167" y="2717727"/>
                    <a:pt x="2461310" y="2723036"/>
                    <a:pt x="2374550" y="2728475"/>
                  </a:cubicBezTo>
                  <a:cubicBezTo>
                    <a:pt x="2236946" y="2709519"/>
                    <a:pt x="2041536" y="2682461"/>
                    <a:pt x="1895657" y="2728475"/>
                  </a:cubicBezTo>
                  <a:cubicBezTo>
                    <a:pt x="1721292" y="2721203"/>
                    <a:pt x="1634459" y="2757811"/>
                    <a:pt x="1496579" y="2728475"/>
                  </a:cubicBezTo>
                  <a:cubicBezTo>
                    <a:pt x="1357459" y="2731697"/>
                    <a:pt x="1254995" y="2736062"/>
                    <a:pt x="1057594" y="2728475"/>
                  </a:cubicBezTo>
                  <a:cubicBezTo>
                    <a:pt x="901948" y="2684696"/>
                    <a:pt x="549462" y="2691411"/>
                    <a:pt x="379162" y="2728475"/>
                  </a:cubicBezTo>
                  <a:cubicBezTo>
                    <a:pt x="225325" y="2752400"/>
                    <a:pt x="-101933" y="2630131"/>
                    <a:pt x="0" y="2273720"/>
                  </a:cubicBezTo>
                  <a:cubicBezTo>
                    <a:pt x="30186" y="2189834"/>
                    <a:pt x="-17860" y="2022676"/>
                    <a:pt x="0" y="1873547"/>
                  </a:cubicBezTo>
                  <a:cubicBezTo>
                    <a:pt x="-5348" y="1696751"/>
                    <a:pt x="12112" y="1614169"/>
                    <a:pt x="0" y="1473375"/>
                  </a:cubicBezTo>
                  <a:cubicBezTo>
                    <a:pt x="7684" y="1307137"/>
                    <a:pt x="21187" y="1248031"/>
                    <a:pt x="0" y="1055013"/>
                  </a:cubicBezTo>
                  <a:cubicBezTo>
                    <a:pt x="17943" y="932436"/>
                    <a:pt x="35159" y="614221"/>
                    <a:pt x="0" y="454754"/>
                  </a:cubicBezTo>
                  <a:close/>
                </a:path>
                <a:path w="4749101" h="2728475" fill="none" stroke="0" extrusionOk="0">
                  <a:moveTo>
                    <a:pt x="0" y="454754"/>
                  </a:moveTo>
                  <a:cubicBezTo>
                    <a:pt x="-10435" y="223419"/>
                    <a:pt x="162478" y="-5685"/>
                    <a:pt x="379162" y="0"/>
                  </a:cubicBezTo>
                  <a:cubicBezTo>
                    <a:pt x="547901" y="12980"/>
                    <a:pt x="690182" y="9742"/>
                    <a:pt x="778239" y="0"/>
                  </a:cubicBezTo>
                  <a:cubicBezTo>
                    <a:pt x="895365" y="14292"/>
                    <a:pt x="937293" y="-8874"/>
                    <a:pt x="1057594" y="0"/>
                  </a:cubicBezTo>
                  <a:cubicBezTo>
                    <a:pt x="1197408" y="17586"/>
                    <a:pt x="1238334" y="-13136"/>
                    <a:pt x="1376856" y="0"/>
                  </a:cubicBezTo>
                  <a:cubicBezTo>
                    <a:pt x="1499033" y="11709"/>
                    <a:pt x="1535169" y="-6160"/>
                    <a:pt x="1656210" y="0"/>
                  </a:cubicBezTo>
                  <a:cubicBezTo>
                    <a:pt x="1769021" y="10010"/>
                    <a:pt x="1902727" y="-21006"/>
                    <a:pt x="2095195" y="0"/>
                  </a:cubicBezTo>
                  <a:cubicBezTo>
                    <a:pt x="2288964" y="-6003"/>
                    <a:pt x="2422739" y="-12731"/>
                    <a:pt x="2574089" y="0"/>
                  </a:cubicBezTo>
                  <a:cubicBezTo>
                    <a:pt x="2726628" y="25156"/>
                    <a:pt x="2758740" y="-16195"/>
                    <a:pt x="2853442" y="0"/>
                  </a:cubicBezTo>
                  <a:cubicBezTo>
                    <a:pt x="2956545" y="-4104"/>
                    <a:pt x="3016523" y="-1000"/>
                    <a:pt x="3172705" y="0"/>
                  </a:cubicBezTo>
                  <a:cubicBezTo>
                    <a:pt x="3279498" y="12437"/>
                    <a:pt x="3483616" y="26483"/>
                    <a:pt x="3611689" y="0"/>
                  </a:cubicBezTo>
                  <a:cubicBezTo>
                    <a:pt x="3709998" y="-11577"/>
                    <a:pt x="3813029" y="6441"/>
                    <a:pt x="3970860" y="0"/>
                  </a:cubicBezTo>
                  <a:cubicBezTo>
                    <a:pt x="4069322" y="-9193"/>
                    <a:pt x="4193876" y="-21027"/>
                    <a:pt x="4369937" y="0"/>
                  </a:cubicBezTo>
                  <a:cubicBezTo>
                    <a:pt x="4482397" y="96336"/>
                    <a:pt x="4746039" y="217914"/>
                    <a:pt x="4749101" y="454754"/>
                  </a:cubicBezTo>
                  <a:cubicBezTo>
                    <a:pt x="4788883" y="551081"/>
                    <a:pt x="4764790" y="720757"/>
                    <a:pt x="4749101" y="945875"/>
                  </a:cubicBezTo>
                  <a:cubicBezTo>
                    <a:pt x="4731684" y="1160622"/>
                    <a:pt x="4731656" y="1217301"/>
                    <a:pt x="4749101" y="1346047"/>
                  </a:cubicBezTo>
                  <a:cubicBezTo>
                    <a:pt x="4764413" y="1459164"/>
                    <a:pt x="4792642" y="1639704"/>
                    <a:pt x="4749101" y="1746220"/>
                  </a:cubicBezTo>
                  <a:cubicBezTo>
                    <a:pt x="4725654" y="1853464"/>
                    <a:pt x="4729404" y="2158088"/>
                    <a:pt x="4749101" y="2273720"/>
                  </a:cubicBezTo>
                  <a:cubicBezTo>
                    <a:pt x="4762645" y="2548443"/>
                    <a:pt x="4522027" y="2753890"/>
                    <a:pt x="4369937" y="2728475"/>
                  </a:cubicBezTo>
                  <a:cubicBezTo>
                    <a:pt x="4298782" y="2737621"/>
                    <a:pt x="4150343" y="2732679"/>
                    <a:pt x="4050675" y="2728475"/>
                  </a:cubicBezTo>
                  <a:cubicBezTo>
                    <a:pt x="3978086" y="2750032"/>
                    <a:pt x="3822324" y="2717850"/>
                    <a:pt x="3571782" y="2728475"/>
                  </a:cubicBezTo>
                  <a:cubicBezTo>
                    <a:pt x="3347003" y="2749760"/>
                    <a:pt x="3309511" y="2715520"/>
                    <a:pt x="3172705" y="2728475"/>
                  </a:cubicBezTo>
                  <a:cubicBezTo>
                    <a:pt x="3034409" y="2724592"/>
                    <a:pt x="2915830" y="2761676"/>
                    <a:pt x="2733719" y="2728475"/>
                  </a:cubicBezTo>
                  <a:cubicBezTo>
                    <a:pt x="2525752" y="2699718"/>
                    <a:pt x="2470333" y="2727906"/>
                    <a:pt x="2374550" y="2728475"/>
                  </a:cubicBezTo>
                  <a:cubicBezTo>
                    <a:pt x="2260201" y="2737053"/>
                    <a:pt x="2138228" y="2738601"/>
                    <a:pt x="1935564" y="2728475"/>
                  </a:cubicBezTo>
                  <a:cubicBezTo>
                    <a:pt x="1726864" y="2712860"/>
                    <a:pt x="1740144" y="2739746"/>
                    <a:pt x="1656210" y="2728475"/>
                  </a:cubicBezTo>
                  <a:cubicBezTo>
                    <a:pt x="1580449" y="2706301"/>
                    <a:pt x="1454442" y="2727289"/>
                    <a:pt x="1376856" y="2728475"/>
                  </a:cubicBezTo>
                  <a:cubicBezTo>
                    <a:pt x="1262319" y="2748891"/>
                    <a:pt x="1123650" y="2779708"/>
                    <a:pt x="937871" y="2728475"/>
                  </a:cubicBezTo>
                  <a:cubicBezTo>
                    <a:pt x="748610" y="2703990"/>
                    <a:pt x="659165" y="2719445"/>
                    <a:pt x="379162" y="2728475"/>
                  </a:cubicBezTo>
                  <a:cubicBezTo>
                    <a:pt x="212119" y="2714297"/>
                    <a:pt x="-76208" y="2489239"/>
                    <a:pt x="0" y="2273720"/>
                  </a:cubicBezTo>
                  <a:cubicBezTo>
                    <a:pt x="11479" y="2159592"/>
                    <a:pt x="-8959" y="1892888"/>
                    <a:pt x="0" y="1782599"/>
                  </a:cubicBezTo>
                  <a:cubicBezTo>
                    <a:pt x="46122" y="1614495"/>
                    <a:pt x="-1990" y="1478253"/>
                    <a:pt x="0" y="1291478"/>
                  </a:cubicBezTo>
                  <a:cubicBezTo>
                    <a:pt x="20623" y="1136825"/>
                    <a:pt x="-12335" y="1047157"/>
                    <a:pt x="0" y="891306"/>
                  </a:cubicBezTo>
                  <a:cubicBezTo>
                    <a:pt x="24272" y="739682"/>
                    <a:pt x="-8533" y="619517"/>
                    <a:pt x="0" y="454754"/>
                  </a:cubicBezTo>
                  <a:close/>
                </a:path>
                <a:path w="4749101" h="2728475" fill="none" stroke="0" extrusionOk="0">
                  <a:moveTo>
                    <a:pt x="0" y="454754"/>
                  </a:moveTo>
                  <a:cubicBezTo>
                    <a:pt x="11307" y="242540"/>
                    <a:pt x="216424" y="43283"/>
                    <a:pt x="379162" y="0"/>
                  </a:cubicBezTo>
                  <a:cubicBezTo>
                    <a:pt x="538060" y="35756"/>
                    <a:pt x="665308" y="9736"/>
                    <a:pt x="778239" y="0"/>
                  </a:cubicBezTo>
                  <a:cubicBezTo>
                    <a:pt x="864989" y="2968"/>
                    <a:pt x="939198" y="-1236"/>
                    <a:pt x="1057594" y="0"/>
                  </a:cubicBezTo>
                  <a:cubicBezTo>
                    <a:pt x="1171735" y="4123"/>
                    <a:pt x="1249616" y="-17314"/>
                    <a:pt x="1376856" y="0"/>
                  </a:cubicBezTo>
                  <a:cubicBezTo>
                    <a:pt x="1496557" y="16956"/>
                    <a:pt x="1536896" y="-3184"/>
                    <a:pt x="1656210" y="0"/>
                  </a:cubicBezTo>
                  <a:cubicBezTo>
                    <a:pt x="1761261" y="24473"/>
                    <a:pt x="1910721" y="-27840"/>
                    <a:pt x="2095195" y="0"/>
                  </a:cubicBezTo>
                  <a:cubicBezTo>
                    <a:pt x="2283916" y="-31284"/>
                    <a:pt x="2422012" y="-53025"/>
                    <a:pt x="2574089" y="0"/>
                  </a:cubicBezTo>
                  <a:cubicBezTo>
                    <a:pt x="2727676" y="27956"/>
                    <a:pt x="2756782" y="-11182"/>
                    <a:pt x="2853442" y="0"/>
                  </a:cubicBezTo>
                  <a:cubicBezTo>
                    <a:pt x="2945835" y="3350"/>
                    <a:pt x="3041875" y="-17963"/>
                    <a:pt x="3172705" y="0"/>
                  </a:cubicBezTo>
                  <a:cubicBezTo>
                    <a:pt x="3314403" y="-5996"/>
                    <a:pt x="3482398" y="50803"/>
                    <a:pt x="3611689" y="0"/>
                  </a:cubicBezTo>
                  <a:cubicBezTo>
                    <a:pt x="3729232" y="-12748"/>
                    <a:pt x="3846647" y="4175"/>
                    <a:pt x="3970860" y="0"/>
                  </a:cubicBezTo>
                  <a:cubicBezTo>
                    <a:pt x="4102895" y="4141"/>
                    <a:pt x="4202999" y="-21820"/>
                    <a:pt x="4369937" y="0"/>
                  </a:cubicBezTo>
                  <a:cubicBezTo>
                    <a:pt x="4581002" y="-2063"/>
                    <a:pt x="4750391" y="107701"/>
                    <a:pt x="4749101" y="454754"/>
                  </a:cubicBezTo>
                  <a:cubicBezTo>
                    <a:pt x="4764959" y="565939"/>
                    <a:pt x="4774678" y="756895"/>
                    <a:pt x="4749101" y="945875"/>
                  </a:cubicBezTo>
                  <a:cubicBezTo>
                    <a:pt x="4727900" y="1162776"/>
                    <a:pt x="4736364" y="1212388"/>
                    <a:pt x="4749101" y="1346047"/>
                  </a:cubicBezTo>
                  <a:cubicBezTo>
                    <a:pt x="4761501" y="1455881"/>
                    <a:pt x="4747634" y="1605312"/>
                    <a:pt x="4749101" y="1746220"/>
                  </a:cubicBezTo>
                  <a:cubicBezTo>
                    <a:pt x="4740822" y="1847796"/>
                    <a:pt x="4733206" y="2153764"/>
                    <a:pt x="4749101" y="2273720"/>
                  </a:cubicBezTo>
                  <a:cubicBezTo>
                    <a:pt x="4685757" y="2526233"/>
                    <a:pt x="4546803" y="2718016"/>
                    <a:pt x="4369937" y="2728475"/>
                  </a:cubicBezTo>
                  <a:cubicBezTo>
                    <a:pt x="4294963" y="2737786"/>
                    <a:pt x="4155153" y="2733271"/>
                    <a:pt x="4050675" y="2728475"/>
                  </a:cubicBezTo>
                  <a:cubicBezTo>
                    <a:pt x="4002900" y="2728164"/>
                    <a:pt x="3797213" y="2680423"/>
                    <a:pt x="3571782" y="2728475"/>
                  </a:cubicBezTo>
                  <a:cubicBezTo>
                    <a:pt x="3340143" y="2751420"/>
                    <a:pt x="3293013" y="2715871"/>
                    <a:pt x="3172705" y="2728475"/>
                  </a:cubicBezTo>
                  <a:cubicBezTo>
                    <a:pt x="3024599" y="2745636"/>
                    <a:pt x="2939721" y="2747687"/>
                    <a:pt x="2733719" y="2728475"/>
                  </a:cubicBezTo>
                  <a:cubicBezTo>
                    <a:pt x="2524468" y="2703841"/>
                    <a:pt x="2476876" y="2727507"/>
                    <a:pt x="2374550" y="2728475"/>
                  </a:cubicBezTo>
                  <a:cubicBezTo>
                    <a:pt x="2238526" y="2751721"/>
                    <a:pt x="2150846" y="2738989"/>
                    <a:pt x="1935564" y="2728475"/>
                  </a:cubicBezTo>
                  <a:cubicBezTo>
                    <a:pt x="1730411" y="2711463"/>
                    <a:pt x="1741979" y="2735513"/>
                    <a:pt x="1656210" y="2728475"/>
                  </a:cubicBezTo>
                  <a:cubicBezTo>
                    <a:pt x="1588538" y="2693412"/>
                    <a:pt x="1480604" y="2727494"/>
                    <a:pt x="1376856" y="2728475"/>
                  </a:cubicBezTo>
                  <a:cubicBezTo>
                    <a:pt x="1233218" y="2711147"/>
                    <a:pt x="1094909" y="2783185"/>
                    <a:pt x="937871" y="2728475"/>
                  </a:cubicBezTo>
                  <a:cubicBezTo>
                    <a:pt x="750730" y="2707253"/>
                    <a:pt x="630064" y="2736173"/>
                    <a:pt x="379162" y="2728475"/>
                  </a:cubicBezTo>
                  <a:cubicBezTo>
                    <a:pt x="179898" y="2744845"/>
                    <a:pt x="-92259" y="2535865"/>
                    <a:pt x="0" y="2273720"/>
                  </a:cubicBezTo>
                  <a:cubicBezTo>
                    <a:pt x="878" y="2120692"/>
                    <a:pt x="-17314" y="1908358"/>
                    <a:pt x="0" y="1782599"/>
                  </a:cubicBezTo>
                  <a:cubicBezTo>
                    <a:pt x="-1789" y="1678651"/>
                    <a:pt x="-17731" y="1447858"/>
                    <a:pt x="0" y="1291478"/>
                  </a:cubicBezTo>
                  <a:cubicBezTo>
                    <a:pt x="35717" y="1130683"/>
                    <a:pt x="-16109" y="1052045"/>
                    <a:pt x="0" y="891306"/>
                  </a:cubicBezTo>
                  <a:cubicBezTo>
                    <a:pt x="27888" y="735399"/>
                    <a:pt x="902" y="646241"/>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6528" h="2728475" fill="none" extrusionOk="0">
                          <a:moveTo>
                            <a:pt x="0" y="454754"/>
                          </a:moveTo>
                          <a:cubicBezTo>
                            <a:pt x="-28972" y="228728"/>
                            <a:pt x="235033" y="60659"/>
                            <a:pt x="406102" y="0"/>
                          </a:cubicBezTo>
                          <a:cubicBezTo>
                            <a:pt x="576473" y="27043"/>
                            <a:pt x="714682" y="-2906"/>
                            <a:pt x="833534" y="0"/>
                          </a:cubicBezTo>
                          <a:cubicBezTo>
                            <a:pt x="934612" y="9777"/>
                            <a:pt x="998506" y="8839"/>
                            <a:pt x="1132737" y="0"/>
                          </a:cubicBezTo>
                          <a:cubicBezTo>
                            <a:pt x="1254281" y="1904"/>
                            <a:pt x="1344875" y="-25765"/>
                            <a:pt x="1474683" y="0"/>
                          </a:cubicBezTo>
                          <a:cubicBezTo>
                            <a:pt x="1598416" y="24824"/>
                            <a:pt x="1657931" y="-12916"/>
                            <a:pt x="1773885" y="0"/>
                          </a:cubicBezTo>
                          <a:cubicBezTo>
                            <a:pt x="1886306" y="-214"/>
                            <a:pt x="2051970" y="9114"/>
                            <a:pt x="2244061" y="0"/>
                          </a:cubicBezTo>
                          <a:cubicBezTo>
                            <a:pt x="2444973" y="-39637"/>
                            <a:pt x="2594783" y="-18422"/>
                            <a:pt x="2756980" y="0"/>
                          </a:cubicBezTo>
                          <a:cubicBezTo>
                            <a:pt x="2920350" y="25521"/>
                            <a:pt x="2952458" y="-9673"/>
                            <a:pt x="3056182" y="0"/>
                          </a:cubicBezTo>
                          <a:cubicBezTo>
                            <a:pt x="3151269" y="27095"/>
                            <a:pt x="3271119" y="-21175"/>
                            <a:pt x="3398128" y="0"/>
                          </a:cubicBezTo>
                          <a:cubicBezTo>
                            <a:pt x="3552593" y="1498"/>
                            <a:pt x="3736687" y="30554"/>
                            <a:pt x="3868303" y="0"/>
                          </a:cubicBezTo>
                          <a:cubicBezTo>
                            <a:pt x="4021268" y="-13495"/>
                            <a:pt x="4133832" y="1163"/>
                            <a:pt x="4252993" y="0"/>
                          </a:cubicBezTo>
                          <a:cubicBezTo>
                            <a:pt x="4401014" y="1149"/>
                            <a:pt x="4502080" y="-13666"/>
                            <a:pt x="4680425" y="0"/>
                          </a:cubicBezTo>
                          <a:cubicBezTo>
                            <a:pt x="4917958" y="-6714"/>
                            <a:pt x="5111401" y="130695"/>
                            <a:pt x="5086528" y="454754"/>
                          </a:cubicBezTo>
                          <a:cubicBezTo>
                            <a:pt x="5099486" y="586540"/>
                            <a:pt x="5090054" y="749893"/>
                            <a:pt x="5086528" y="945875"/>
                          </a:cubicBezTo>
                          <a:cubicBezTo>
                            <a:pt x="5068698" y="1163708"/>
                            <a:pt x="5074215" y="1211807"/>
                            <a:pt x="5086528" y="1346047"/>
                          </a:cubicBezTo>
                          <a:cubicBezTo>
                            <a:pt x="5096473" y="1457789"/>
                            <a:pt x="5080614" y="1603728"/>
                            <a:pt x="5086528" y="1746220"/>
                          </a:cubicBezTo>
                          <a:cubicBezTo>
                            <a:pt x="5071492" y="1872480"/>
                            <a:pt x="5079566" y="2167963"/>
                            <a:pt x="5086528" y="2273720"/>
                          </a:cubicBezTo>
                          <a:cubicBezTo>
                            <a:pt x="5043496" y="2506713"/>
                            <a:pt x="4895751" y="2727914"/>
                            <a:pt x="4680425" y="2728475"/>
                          </a:cubicBezTo>
                          <a:cubicBezTo>
                            <a:pt x="4595357" y="2733096"/>
                            <a:pt x="4441498" y="2732611"/>
                            <a:pt x="4338479" y="2728475"/>
                          </a:cubicBezTo>
                          <a:cubicBezTo>
                            <a:pt x="4292922" y="2713447"/>
                            <a:pt x="4060936" y="2682746"/>
                            <a:pt x="3825560" y="2728475"/>
                          </a:cubicBezTo>
                          <a:cubicBezTo>
                            <a:pt x="3587622" y="2755027"/>
                            <a:pt x="3521628" y="2699715"/>
                            <a:pt x="3398128" y="2728475"/>
                          </a:cubicBezTo>
                          <a:cubicBezTo>
                            <a:pt x="3242794" y="2761907"/>
                            <a:pt x="3155521" y="2745859"/>
                            <a:pt x="2927952" y="2728475"/>
                          </a:cubicBezTo>
                          <a:cubicBezTo>
                            <a:pt x="2698897" y="2698865"/>
                            <a:pt x="2656809" y="2734253"/>
                            <a:pt x="2543264" y="2728475"/>
                          </a:cubicBezTo>
                          <a:cubicBezTo>
                            <a:pt x="2412905" y="2745596"/>
                            <a:pt x="2299264" y="2738435"/>
                            <a:pt x="2073088" y="2728475"/>
                          </a:cubicBezTo>
                          <a:cubicBezTo>
                            <a:pt x="1852540" y="2716047"/>
                            <a:pt x="1866501" y="2742627"/>
                            <a:pt x="1773885" y="2728475"/>
                          </a:cubicBezTo>
                          <a:cubicBezTo>
                            <a:pt x="1693904" y="2706629"/>
                            <a:pt x="1566771" y="2731150"/>
                            <a:pt x="1474683" y="2728475"/>
                          </a:cubicBezTo>
                          <a:cubicBezTo>
                            <a:pt x="1356058" y="2715225"/>
                            <a:pt x="1177753" y="2753535"/>
                            <a:pt x="1004508" y="2728475"/>
                          </a:cubicBezTo>
                          <a:cubicBezTo>
                            <a:pt x="802847" y="2730066"/>
                            <a:pt x="663889" y="2749012"/>
                            <a:pt x="406102" y="2728475"/>
                          </a:cubicBezTo>
                          <a:cubicBezTo>
                            <a:pt x="177467" y="2744669"/>
                            <a:pt x="-93830" y="2542480"/>
                            <a:pt x="0" y="2273720"/>
                          </a:cubicBezTo>
                          <a:cubicBezTo>
                            <a:pt x="4646" y="2138698"/>
                            <a:pt x="-22922" y="1906540"/>
                            <a:pt x="0" y="1782599"/>
                          </a:cubicBezTo>
                          <a:cubicBezTo>
                            <a:pt x="-4234" y="1682709"/>
                            <a:pt x="-10630" y="1453763"/>
                            <a:pt x="0" y="1291478"/>
                          </a:cubicBezTo>
                          <a:cubicBezTo>
                            <a:pt x="36523" y="1129041"/>
                            <a:pt x="-10661" y="1054645"/>
                            <a:pt x="0" y="891306"/>
                          </a:cubicBezTo>
                          <a:cubicBezTo>
                            <a:pt x="13465" y="735081"/>
                            <a:pt x="-3650" y="656436"/>
                            <a:pt x="0" y="454754"/>
                          </a:cubicBezTo>
                          <a:close/>
                        </a:path>
                        <a:path w="5086528" h="2728475" stroke="0" extrusionOk="0">
                          <a:moveTo>
                            <a:pt x="0" y="454754"/>
                          </a:moveTo>
                          <a:cubicBezTo>
                            <a:pt x="17226" y="175122"/>
                            <a:pt x="170685" y="-63488"/>
                            <a:pt x="406102" y="0"/>
                          </a:cubicBezTo>
                          <a:cubicBezTo>
                            <a:pt x="489990" y="-7708"/>
                            <a:pt x="621181" y="-1508"/>
                            <a:pt x="748048" y="0"/>
                          </a:cubicBezTo>
                          <a:cubicBezTo>
                            <a:pt x="863430" y="-28731"/>
                            <a:pt x="970204" y="-4439"/>
                            <a:pt x="1089994" y="0"/>
                          </a:cubicBezTo>
                          <a:cubicBezTo>
                            <a:pt x="1224459" y="10512"/>
                            <a:pt x="1439937" y="-3059"/>
                            <a:pt x="1560169" y="0"/>
                          </a:cubicBezTo>
                          <a:cubicBezTo>
                            <a:pt x="1673799" y="-33212"/>
                            <a:pt x="1938972" y="14533"/>
                            <a:pt x="2073088" y="0"/>
                          </a:cubicBezTo>
                          <a:cubicBezTo>
                            <a:pt x="2182127" y="4231"/>
                            <a:pt x="2345979" y="-34987"/>
                            <a:pt x="2500520" y="0"/>
                          </a:cubicBezTo>
                          <a:cubicBezTo>
                            <a:pt x="2667313" y="-4341"/>
                            <a:pt x="2717411" y="-12248"/>
                            <a:pt x="2885210" y="0"/>
                          </a:cubicBezTo>
                          <a:cubicBezTo>
                            <a:pt x="3047229" y="11253"/>
                            <a:pt x="3050379" y="-6737"/>
                            <a:pt x="3184412" y="0"/>
                          </a:cubicBezTo>
                          <a:cubicBezTo>
                            <a:pt x="3305141" y="10532"/>
                            <a:pt x="3397673" y="1571"/>
                            <a:pt x="3611844" y="0"/>
                          </a:cubicBezTo>
                          <a:cubicBezTo>
                            <a:pt x="3824424" y="-64"/>
                            <a:pt x="3830439" y="-16312"/>
                            <a:pt x="4039277" y="0"/>
                          </a:cubicBezTo>
                          <a:cubicBezTo>
                            <a:pt x="4235457" y="65720"/>
                            <a:pt x="4462726" y="57610"/>
                            <a:pt x="4680425" y="0"/>
                          </a:cubicBezTo>
                          <a:cubicBezTo>
                            <a:pt x="4868111" y="-103728"/>
                            <a:pt x="5058774" y="269992"/>
                            <a:pt x="5086528" y="454754"/>
                          </a:cubicBezTo>
                          <a:cubicBezTo>
                            <a:pt x="5073259" y="645592"/>
                            <a:pt x="5092273" y="665950"/>
                            <a:pt x="5086528" y="873116"/>
                          </a:cubicBezTo>
                          <a:cubicBezTo>
                            <a:pt x="5089189" y="1081865"/>
                            <a:pt x="5100874" y="1144865"/>
                            <a:pt x="5086528" y="1309668"/>
                          </a:cubicBezTo>
                          <a:cubicBezTo>
                            <a:pt x="5060658" y="1447531"/>
                            <a:pt x="5080211" y="1605780"/>
                            <a:pt x="5086528" y="1728030"/>
                          </a:cubicBezTo>
                          <a:cubicBezTo>
                            <a:pt x="5058615" y="1854371"/>
                            <a:pt x="5081688" y="2102012"/>
                            <a:pt x="5086528" y="2273720"/>
                          </a:cubicBezTo>
                          <a:cubicBezTo>
                            <a:pt x="5086693" y="2552478"/>
                            <a:pt x="4885356" y="2711485"/>
                            <a:pt x="4680425" y="2728475"/>
                          </a:cubicBezTo>
                          <a:cubicBezTo>
                            <a:pt x="4584642" y="2680103"/>
                            <a:pt x="4424830" y="2712659"/>
                            <a:pt x="4167506" y="2728475"/>
                          </a:cubicBezTo>
                          <a:cubicBezTo>
                            <a:pt x="3907882" y="2717734"/>
                            <a:pt x="3871180" y="2714131"/>
                            <a:pt x="3654587" y="2728475"/>
                          </a:cubicBezTo>
                          <a:cubicBezTo>
                            <a:pt x="3451204" y="2739874"/>
                            <a:pt x="3458330" y="2725639"/>
                            <a:pt x="3312642" y="2728475"/>
                          </a:cubicBezTo>
                          <a:cubicBezTo>
                            <a:pt x="3168241" y="2754096"/>
                            <a:pt x="3073291" y="2720407"/>
                            <a:pt x="2842466" y="2728475"/>
                          </a:cubicBezTo>
                          <a:cubicBezTo>
                            <a:pt x="2625648" y="2718441"/>
                            <a:pt x="2635300" y="2723971"/>
                            <a:pt x="2543264" y="2728475"/>
                          </a:cubicBezTo>
                          <a:cubicBezTo>
                            <a:pt x="2427896" y="2722445"/>
                            <a:pt x="2201522" y="2695676"/>
                            <a:pt x="2030345" y="2728475"/>
                          </a:cubicBezTo>
                          <a:cubicBezTo>
                            <a:pt x="1835787" y="2734981"/>
                            <a:pt x="1741906" y="2754063"/>
                            <a:pt x="1602913" y="2728475"/>
                          </a:cubicBezTo>
                          <a:cubicBezTo>
                            <a:pt x="1456858" y="2730180"/>
                            <a:pt x="1338569" y="2735894"/>
                            <a:pt x="1132737" y="2728475"/>
                          </a:cubicBezTo>
                          <a:cubicBezTo>
                            <a:pt x="957633" y="2700166"/>
                            <a:pt x="634968" y="2708986"/>
                            <a:pt x="406102" y="2728475"/>
                          </a:cubicBezTo>
                          <a:cubicBezTo>
                            <a:pt x="203923" y="2715396"/>
                            <a:pt x="-63985" y="2576053"/>
                            <a:pt x="0" y="2273720"/>
                          </a:cubicBezTo>
                          <a:cubicBezTo>
                            <a:pt x="27998" y="2188971"/>
                            <a:pt x="803" y="2041155"/>
                            <a:pt x="0" y="1873547"/>
                          </a:cubicBezTo>
                          <a:cubicBezTo>
                            <a:pt x="-4961" y="1699020"/>
                            <a:pt x="-1423" y="1616739"/>
                            <a:pt x="0" y="1473375"/>
                          </a:cubicBezTo>
                          <a:cubicBezTo>
                            <a:pt x="9064" y="1320811"/>
                            <a:pt x="14203" y="1244564"/>
                            <a:pt x="0" y="1055013"/>
                          </a:cubicBezTo>
                          <a:cubicBezTo>
                            <a:pt x="8874" y="902253"/>
                            <a:pt x="17556" y="600083"/>
                            <a:pt x="0" y="454754"/>
                          </a:cubicBezTo>
                          <a:close/>
                        </a:path>
                        <a:path w="5086528" h="2728475" fill="none" stroke="0" extrusionOk="0">
                          <a:moveTo>
                            <a:pt x="0" y="454754"/>
                          </a:moveTo>
                          <a:cubicBezTo>
                            <a:pt x="19265" y="252162"/>
                            <a:pt x="182926" y="-21330"/>
                            <a:pt x="406102" y="0"/>
                          </a:cubicBezTo>
                          <a:cubicBezTo>
                            <a:pt x="574742" y="6648"/>
                            <a:pt x="718901" y="2151"/>
                            <a:pt x="833534" y="0"/>
                          </a:cubicBezTo>
                          <a:cubicBezTo>
                            <a:pt x="941461" y="9963"/>
                            <a:pt x="1012520" y="-9469"/>
                            <a:pt x="1132737" y="0"/>
                          </a:cubicBezTo>
                          <a:cubicBezTo>
                            <a:pt x="1263725" y="15240"/>
                            <a:pt x="1337329" y="-9083"/>
                            <a:pt x="1474683" y="0"/>
                          </a:cubicBezTo>
                          <a:cubicBezTo>
                            <a:pt x="1609651" y="10217"/>
                            <a:pt x="1646030" y="-5774"/>
                            <a:pt x="1773885" y="0"/>
                          </a:cubicBezTo>
                          <a:cubicBezTo>
                            <a:pt x="1894830" y="20166"/>
                            <a:pt x="2035333" y="-13318"/>
                            <a:pt x="2244061" y="0"/>
                          </a:cubicBezTo>
                          <a:cubicBezTo>
                            <a:pt x="2451872" y="6890"/>
                            <a:pt x="2604573" y="-49237"/>
                            <a:pt x="2756980" y="0"/>
                          </a:cubicBezTo>
                          <a:cubicBezTo>
                            <a:pt x="2909464" y="26100"/>
                            <a:pt x="2949217" y="-11207"/>
                            <a:pt x="3056182" y="0"/>
                          </a:cubicBezTo>
                          <a:cubicBezTo>
                            <a:pt x="3165837" y="-7046"/>
                            <a:pt x="3241606" y="-10768"/>
                            <a:pt x="3398128" y="0"/>
                          </a:cubicBezTo>
                          <a:cubicBezTo>
                            <a:pt x="3525094" y="-6704"/>
                            <a:pt x="3730659" y="49332"/>
                            <a:pt x="3868303" y="0"/>
                          </a:cubicBezTo>
                          <a:cubicBezTo>
                            <a:pt x="3969190" y="-24195"/>
                            <a:pt x="4104579" y="-8436"/>
                            <a:pt x="4252993" y="0"/>
                          </a:cubicBezTo>
                          <a:cubicBezTo>
                            <a:pt x="4362706" y="22679"/>
                            <a:pt x="4504724" y="-23094"/>
                            <a:pt x="4680425" y="0"/>
                          </a:cubicBezTo>
                          <a:cubicBezTo>
                            <a:pt x="4811980" y="37966"/>
                            <a:pt x="5061302" y="163943"/>
                            <a:pt x="5086528" y="454754"/>
                          </a:cubicBezTo>
                          <a:cubicBezTo>
                            <a:pt x="5102597" y="555424"/>
                            <a:pt x="5121749" y="729189"/>
                            <a:pt x="5086528" y="945875"/>
                          </a:cubicBezTo>
                          <a:cubicBezTo>
                            <a:pt x="5067316" y="1167868"/>
                            <a:pt x="5070843" y="1215528"/>
                            <a:pt x="5086528" y="1346047"/>
                          </a:cubicBezTo>
                          <a:cubicBezTo>
                            <a:pt x="5110958" y="1470874"/>
                            <a:pt x="5125985" y="1632872"/>
                            <a:pt x="5086528" y="1746220"/>
                          </a:cubicBezTo>
                          <a:cubicBezTo>
                            <a:pt x="5078741" y="1842116"/>
                            <a:pt x="5071034" y="2150977"/>
                            <a:pt x="5086528" y="2273720"/>
                          </a:cubicBezTo>
                          <a:cubicBezTo>
                            <a:pt x="5066543" y="2545180"/>
                            <a:pt x="4852339" y="2714902"/>
                            <a:pt x="4680425" y="2728475"/>
                          </a:cubicBezTo>
                          <a:cubicBezTo>
                            <a:pt x="4603591" y="2755810"/>
                            <a:pt x="4442386" y="2731554"/>
                            <a:pt x="4338479" y="2728475"/>
                          </a:cubicBezTo>
                          <a:cubicBezTo>
                            <a:pt x="4241322" y="2745802"/>
                            <a:pt x="4081813" y="2692042"/>
                            <a:pt x="3825560" y="2728475"/>
                          </a:cubicBezTo>
                          <a:cubicBezTo>
                            <a:pt x="3593466" y="2753502"/>
                            <a:pt x="3538370" y="2708206"/>
                            <a:pt x="3398128" y="2728475"/>
                          </a:cubicBezTo>
                          <a:cubicBezTo>
                            <a:pt x="3254698" y="2730336"/>
                            <a:pt x="3140254" y="2755498"/>
                            <a:pt x="2927952" y="2728475"/>
                          </a:cubicBezTo>
                          <a:cubicBezTo>
                            <a:pt x="2703561" y="2707470"/>
                            <a:pt x="2656271" y="2728953"/>
                            <a:pt x="2543264" y="2728475"/>
                          </a:cubicBezTo>
                          <a:cubicBezTo>
                            <a:pt x="2398632" y="2736033"/>
                            <a:pt x="2298386" y="2740123"/>
                            <a:pt x="2073088" y="2728475"/>
                          </a:cubicBezTo>
                          <a:cubicBezTo>
                            <a:pt x="1852392" y="2713593"/>
                            <a:pt x="1865639" y="2737101"/>
                            <a:pt x="1773885" y="2728475"/>
                          </a:cubicBezTo>
                          <a:cubicBezTo>
                            <a:pt x="1687223" y="2704444"/>
                            <a:pt x="1569524" y="2723884"/>
                            <a:pt x="1474683" y="2728475"/>
                          </a:cubicBezTo>
                          <a:cubicBezTo>
                            <a:pt x="1373035" y="2729080"/>
                            <a:pt x="1196386" y="2790035"/>
                            <a:pt x="1004508" y="2728475"/>
                          </a:cubicBezTo>
                          <a:cubicBezTo>
                            <a:pt x="806774" y="2687590"/>
                            <a:pt x="695468" y="2725956"/>
                            <a:pt x="406102" y="2728475"/>
                          </a:cubicBezTo>
                          <a:cubicBezTo>
                            <a:pt x="221153" y="2750550"/>
                            <a:pt x="-56813" y="2491275"/>
                            <a:pt x="0" y="2273720"/>
                          </a:cubicBezTo>
                          <a:cubicBezTo>
                            <a:pt x="1041" y="2145776"/>
                            <a:pt x="-5215" y="1891378"/>
                            <a:pt x="0" y="1782599"/>
                          </a:cubicBezTo>
                          <a:cubicBezTo>
                            <a:pt x="23949" y="1645792"/>
                            <a:pt x="-26416" y="1447557"/>
                            <a:pt x="0" y="1291478"/>
                          </a:cubicBezTo>
                          <a:cubicBezTo>
                            <a:pt x="21053" y="1131885"/>
                            <a:pt x="-14226" y="1044305"/>
                            <a:pt x="0" y="891306"/>
                          </a:cubicBezTo>
                          <a:cubicBezTo>
                            <a:pt x="28130" y="735898"/>
                            <a:pt x="7492" y="631274"/>
                            <a:pt x="0" y="4547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r>
                <a:rPr lang="en-US" sz="3500" b="1">
                  <a:solidFill>
                    <a:schemeClr val="tx1"/>
                  </a:solidFill>
                  <a:effectLst/>
                  <a:latin typeface="Calibri" panose="020F0502020204030204" pitchFamily="34" charset="0"/>
                  <a:ea typeface="Calibri" panose="020F0502020204030204" pitchFamily="34" charset="0"/>
                  <a:cs typeface="Calibri" panose="020F0502020204030204" pitchFamily="34" charset="0"/>
                </a:rPr>
                <a:t>Tỏ ra không hài lòng khi bạn thân của mình kết thân với bạn khác.</a:t>
              </a:r>
              <a:endParaRPr lang="vi-VN" sz="3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8A46C195-3822-FB44-094C-7CEB7F2AE17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49214322-B1E9-B395-7A1A-20BCAFDCD2A8}"/>
                </a:ext>
              </a:extLst>
            </p:cNvPr>
            <p:cNvSpPr txBox="1"/>
            <p:nvPr/>
          </p:nvSpPr>
          <p:spPr>
            <a:xfrm>
              <a:off x="2588618" y="207660"/>
              <a:ext cx="756619" cy="707886"/>
            </a:xfrm>
            <a:prstGeom prst="rect">
              <a:avLst/>
            </a:prstGeom>
            <a:noFill/>
          </p:spPr>
          <p:txBody>
            <a:bodyPr wrap="square" rtlCol="0">
              <a:spAutoFit/>
            </a:bodyPr>
            <a:lstStyle/>
            <a:p>
              <a:pPr algn="ctr"/>
              <a:r>
                <a:rPr lang="vi-VN" sz="4000" b="1" dirty="0">
                  <a:ln w="0"/>
                  <a:effectLst>
                    <a:outerShdw blurRad="38100" dist="38100" dir="2700000" algn="tl">
                      <a:srgbClr val="000000">
                        <a:alpha val="43137"/>
                      </a:srgbClr>
                    </a:outerShdw>
                  </a:effectLst>
                  <a:ea typeface="LNTH-LuoLuoNotangYuanTi 1" pitchFamily="2" charset="-128"/>
                  <a:cs typeface="LNTH-LuoLuoNotangYuanTi 1" pitchFamily="2" charset="-128"/>
                </a:rPr>
                <a:t>2</a:t>
              </a:r>
              <a:endParaRPr lang="en-US" sz="4000" b="1" dirty="0">
                <a:ln w="0"/>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nvGrpSpPr>
          <p:cNvPr id="17" name="Nhóm 3">
            <a:extLst>
              <a:ext uri="{FF2B5EF4-FFF2-40B4-BE49-F238E27FC236}">
                <a16:creationId xmlns:a16="http://schemas.microsoft.com/office/drawing/2014/main" id="{F5BC75F7-30B1-99B0-4081-C82FB84F7C98}"/>
              </a:ext>
            </a:extLst>
          </p:cNvPr>
          <p:cNvGrpSpPr/>
          <p:nvPr/>
        </p:nvGrpSpPr>
        <p:grpSpPr>
          <a:xfrm>
            <a:off x="7498509" y="2647531"/>
            <a:ext cx="3116168" cy="3125485"/>
            <a:chOff x="2835790" y="3461563"/>
            <a:chExt cx="2667594" cy="2801115"/>
          </a:xfrm>
        </p:grpSpPr>
        <p:pic>
          <p:nvPicPr>
            <p:cNvPr id="18" name="Hình ảnh 19">
              <a:extLst>
                <a:ext uri="{FF2B5EF4-FFF2-40B4-BE49-F238E27FC236}">
                  <a16:creationId xmlns:a16="http://schemas.microsoft.com/office/drawing/2014/main" id="{30C21E50-5899-C474-97DF-EBD9C3CED3C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20" name="Nhóm 20">
              <a:extLst>
                <a:ext uri="{FF2B5EF4-FFF2-40B4-BE49-F238E27FC236}">
                  <a16:creationId xmlns:a16="http://schemas.microsoft.com/office/drawing/2014/main" id="{0B31E5EF-65D3-6E8B-408F-B124B991DE6D}"/>
                </a:ext>
              </a:extLst>
            </p:cNvPr>
            <p:cNvGrpSpPr/>
            <p:nvPr/>
          </p:nvGrpSpPr>
          <p:grpSpPr>
            <a:xfrm>
              <a:off x="3332752" y="5247015"/>
              <a:ext cx="2074024" cy="1015663"/>
              <a:chOff x="5701195" y="5354968"/>
              <a:chExt cx="2074024" cy="1015663"/>
            </a:xfrm>
          </p:grpSpPr>
          <p:sp>
            <p:nvSpPr>
              <p:cNvPr id="21" name="Hình chữ nhật: Góc Tròn 21">
                <a:extLst>
                  <a:ext uri="{FF2B5EF4-FFF2-40B4-BE49-F238E27FC236}">
                    <a16:creationId xmlns:a16="http://schemas.microsoft.com/office/drawing/2014/main" id="{1401A560-9E8C-108F-2110-B3779B3DBE27}"/>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4">
                <a:extLst>
                  <a:ext uri="{FF2B5EF4-FFF2-40B4-BE49-F238E27FC236}">
                    <a16:creationId xmlns:a16="http://schemas.microsoft.com/office/drawing/2014/main" id="{C46D63AC-89A5-F028-D956-775592237E18}"/>
                  </a:ext>
                </a:extLst>
              </p:cNvPr>
              <p:cNvSpPr txBox="1"/>
              <p:nvPr/>
            </p:nvSpPr>
            <p:spPr>
              <a:xfrm>
                <a:off x="5701195" y="5354968"/>
                <a:ext cx="2074024" cy="1015663"/>
              </a:xfrm>
              <a:prstGeom prst="rect">
                <a:avLst/>
              </a:prstGeom>
              <a:noFill/>
            </p:spPr>
            <p:txBody>
              <a:bodyPr wrap="square">
                <a:spAutoFit/>
              </a:bodyPr>
              <a:lstStyle/>
              <a:p>
                <a:pPr algn="ctr"/>
                <a:r>
                  <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Không </a:t>
                </a: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đồng</a:t>
                </a:r>
                <a:r>
                  <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 </a:t>
                </a: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tình</a:t>
                </a:r>
                <a:endPar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E66FACD2-B109-2DCE-C576-8DAF5C76BD60}"/>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endParaRPr lang="en-US" sz="3500" dirty="0">
              <a:solidFill>
                <a:srgbClr val="C71A2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2BDDD817-9C17-C1F6-6969-9D9EB6B81102}"/>
              </a:ext>
            </a:extLst>
          </p:cNvPr>
          <p:cNvSpPr txBox="1"/>
          <p:nvPr/>
        </p:nvSpPr>
        <p:spPr>
          <a:xfrm>
            <a:off x="666714" y="765570"/>
            <a:ext cx="10983419" cy="723275"/>
          </a:xfrm>
          <a:prstGeom prst="rect">
            <a:avLst/>
          </a:prstGeom>
          <a:noFill/>
        </p:spPr>
        <p:txBody>
          <a:bodyPr wrap="square" rtlCol="0">
            <a:spAutoFit/>
          </a:bodyPr>
          <a:lstStyle/>
          <a:p>
            <a:pPr algn="ctr"/>
            <a:r>
              <a:rPr lang="en-US" sz="4100" b="1" dirty="0">
                <a:ln w="0"/>
                <a:solidFill>
                  <a:srgbClr val="C71A29"/>
                </a:solidFill>
                <a:ea typeface="LNTH-LuoLuoNotangYuanTi 1" pitchFamily="2" charset="-128"/>
                <a:cs typeface="LNTH-LuoLuoNotangYuanTi 1" pitchFamily="2" charset="-128"/>
              </a:rPr>
              <a:t>Em có </a:t>
            </a:r>
            <a:r>
              <a:rPr lang="en-US" sz="4100" b="1" dirty="0" err="1">
                <a:ln w="0"/>
                <a:solidFill>
                  <a:srgbClr val="C71A29"/>
                </a:solidFill>
                <a:ea typeface="LNTH-LuoLuoNotangYuanTi 1" pitchFamily="2" charset="-128"/>
                <a:cs typeface="LNTH-LuoLuoNotangYuanTi 1" pitchFamily="2" charset="-128"/>
              </a:rPr>
              <a:t>đồng</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tình</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với</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việc</a:t>
            </a:r>
            <a:r>
              <a:rPr lang="en-US" sz="4100" b="1" dirty="0">
                <a:ln w="0"/>
                <a:solidFill>
                  <a:srgbClr val="C71A29"/>
                </a:solidFill>
                <a:ea typeface="LNTH-LuoLuoNotangYuanTi 1" pitchFamily="2" charset="-128"/>
                <a:cs typeface="LNTH-LuoLuoNotangYuanTi 1" pitchFamily="2" charset="-128"/>
              </a:rPr>
              <a:t> </a:t>
            </a:r>
            <a:r>
              <a:rPr lang="en-US" sz="4100" b="1" dirty="0" err="1">
                <a:ln w="0"/>
                <a:solidFill>
                  <a:srgbClr val="C71A29"/>
                </a:solidFill>
                <a:ea typeface="LNTH-LuoLuoNotangYuanTi 1" pitchFamily="2" charset="-128"/>
                <a:cs typeface="LNTH-LuoLuoNotangYuanTi 1" pitchFamily="2" charset="-128"/>
              </a:rPr>
              <a:t>làm</a:t>
            </a:r>
            <a:r>
              <a:rPr lang="en-US" sz="4100" b="1" dirty="0">
                <a:ln w="0"/>
                <a:solidFill>
                  <a:srgbClr val="C71A29"/>
                </a:solidFill>
                <a:ea typeface="LNTH-LuoLuoNotangYuanTi 1" pitchFamily="2" charset="-128"/>
                <a:cs typeface="LNTH-LuoLuoNotangYuanTi 1" pitchFamily="2" charset="-128"/>
              </a:rPr>
              <a:t> </a:t>
            </a:r>
            <a:r>
              <a:rPr lang="vi-VN" sz="4100" b="1" dirty="0">
                <a:ln w="0"/>
                <a:solidFill>
                  <a:srgbClr val="C71A29"/>
                </a:solidFill>
                <a:ea typeface="LNTH-LuoLuoNotangYuanTi 1" pitchFamily="2" charset="-128"/>
                <a:cs typeface="LNTH-LuoLuoNotangYuanTi 1" pitchFamily="2" charset="-128"/>
              </a:rPr>
              <a:t>này </a:t>
            </a:r>
            <a:r>
              <a:rPr lang="en-US" sz="4100" b="1" dirty="0" err="1">
                <a:ln w="0"/>
                <a:solidFill>
                  <a:srgbClr val="C71A29"/>
                </a:solidFill>
                <a:ea typeface="LNTH-LuoLuoNotangYuanTi 1" pitchFamily="2" charset="-128"/>
                <a:cs typeface="LNTH-LuoLuoNotangYuanTi 1" pitchFamily="2" charset="-128"/>
              </a:rPr>
              <a:t>không</a:t>
            </a:r>
            <a:r>
              <a:rPr lang="en-US" sz="4100" b="1" dirty="0">
                <a:ln w="0"/>
                <a:solidFill>
                  <a:srgbClr val="C71A29"/>
                </a:solidFill>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783106FF-EECA-5FE9-47A6-1E022DDFBBEB}"/>
              </a:ext>
            </a:extLst>
          </p:cNvPr>
          <p:cNvGrpSpPr/>
          <p:nvPr/>
        </p:nvGrpSpPr>
        <p:grpSpPr>
          <a:xfrm>
            <a:off x="1385574" y="1927148"/>
            <a:ext cx="4787522" cy="3526872"/>
            <a:chOff x="590417" y="-116289"/>
            <a:chExt cx="4787522" cy="3526872"/>
          </a:xfrm>
        </p:grpSpPr>
        <p:sp>
          <p:nvSpPr>
            <p:cNvPr id="14" name="Hình chữ nhật: Góc Tròn 15">
              <a:extLst>
                <a:ext uri="{FF2B5EF4-FFF2-40B4-BE49-F238E27FC236}">
                  <a16:creationId xmlns:a16="http://schemas.microsoft.com/office/drawing/2014/main" id="{870F358A-76EF-AD77-AD62-61E3C7ADE622}"/>
                </a:ext>
              </a:extLst>
            </p:cNvPr>
            <p:cNvSpPr/>
            <p:nvPr/>
          </p:nvSpPr>
          <p:spPr>
            <a:xfrm>
              <a:off x="590417" y="633968"/>
              <a:ext cx="4787522" cy="2776615"/>
            </a:xfrm>
            <a:custGeom>
              <a:avLst/>
              <a:gdLst>
                <a:gd name="connsiteX0" fmla="*/ 0 w 4787522"/>
                <a:gd name="connsiteY0" fmla="*/ 462778 h 2776615"/>
                <a:gd name="connsiteX1" fmla="*/ 382230 w 4787522"/>
                <a:gd name="connsiteY1" fmla="*/ 0 h 2776615"/>
                <a:gd name="connsiteX2" fmla="*/ 784536 w 4787522"/>
                <a:gd name="connsiteY2" fmla="*/ 0 h 2776615"/>
                <a:gd name="connsiteX3" fmla="*/ 1066150 w 4787522"/>
                <a:gd name="connsiteY3" fmla="*/ 0 h 2776615"/>
                <a:gd name="connsiteX4" fmla="*/ 1387995 w 4787522"/>
                <a:gd name="connsiteY4" fmla="*/ 0 h 2776615"/>
                <a:gd name="connsiteX5" fmla="*/ 1669609 w 4787522"/>
                <a:gd name="connsiteY5" fmla="*/ 0 h 2776615"/>
                <a:gd name="connsiteX6" fmla="*/ 2112146 w 4787522"/>
                <a:gd name="connsiteY6" fmla="*/ 0 h 2776615"/>
                <a:gd name="connsiteX7" fmla="*/ 2594913 w 4787522"/>
                <a:gd name="connsiteY7" fmla="*/ 0 h 2776615"/>
                <a:gd name="connsiteX8" fmla="*/ 2876528 w 4787522"/>
                <a:gd name="connsiteY8" fmla="*/ 0 h 2776615"/>
                <a:gd name="connsiteX9" fmla="*/ 3198372 w 4787522"/>
                <a:gd name="connsiteY9" fmla="*/ 0 h 2776615"/>
                <a:gd name="connsiteX10" fmla="*/ 3640909 w 4787522"/>
                <a:gd name="connsiteY10" fmla="*/ 0 h 2776615"/>
                <a:gd name="connsiteX11" fmla="*/ 4002984 w 4787522"/>
                <a:gd name="connsiteY11" fmla="*/ 0 h 2776615"/>
                <a:gd name="connsiteX12" fmla="*/ 4405290 w 4787522"/>
                <a:gd name="connsiteY12" fmla="*/ 0 h 2776615"/>
                <a:gd name="connsiteX13" fmla="*/ 4787522 w 4787522"/>
                <a:gd name="connsiteY13" fmla="*/ 462778 h 2776615"/>
                <a:gd name="connsiteX14" fmla="*/ 4787522 w 4787522"/>
                <a:gd name="connsiteY14" fmla="*/ 962564 h 2776615"/>
                <a:gd name="connsiteX15" fmla="*/ 4787522 w 4787522"/>
                <a:gd name="connsiteY15" fmla="*/ 1369796 h 2776615"/>
                <a:gd name="connsiteX16" fmla="*/ 4787522 w 4787522"/>
                <a:gd name="connsiteY16" fmla="*/ 1777029 h 2776615"/>
                <a:gd name="connsiteX17" fmla="*/ 4787522 w 4787522"/>
                <a:gd name="connsiteY17" fmla="*/ 2313836 h 2776615"/>
                <a:gd name="connsiteX18" fmla="*/ 4405290 w 4787522"/>
                <a:gd name="connsiteY18" fmla="*/ 2776615 h 2776615"/>
                <a:gd name="connsiteX19" fmla="*/ 4083445 w 4787522"/>
                <a:gd name="connsiteY19" fmla="*/ 2776615 h 2776615"/>
                <a:gd name="connsiteX20" fmla="*/ 3600678 w 4787522"/>
                <a:gd name="connsiteY20" fmla="*/ 2776615 h 2776615"/>
                <a:gd name="connsiteX21" fmla="*/ 3198372 w 4787522"/>
                <a:gd name="connsiteY21" fmla="*/ 2776615 h 2776615"/>
                <a:gd name="connsiteX22" fmla="*/ 2755835 w 4787522"/>
                <a:gd name="connsiteY22" fmla="*/ 2776615 h 2776615"/>
                <a:gd name="connsiteX23" fmla="*/ 2393760 w 4787522"/>
                <a:gd name="connsiteY23" fmla="*/ 2776615 h 2776615"/>
                <a:gd name="connsiteX24" fmla="*/ 1951223 w 4787522"/>
                <a:gd name="connsiteY24" fmla="*/ 2776615 h 2776615"/>
                <a:gd name="connsiteX25" fmla="*/ 1669609 w 4787522"/>
                <a:gd name="connsiteY25" fmla="*/ 2776615 h 2776615"/>
                <a:gd name="connsiteX26" fmla="*/ 1387995 w 4787522"/>
                <a:gd name="connsiteY26" fmla="*/ 2776615 h 2776615"/>
                <a:gd name="connsiteX27" fmla="*/ 945458 w 4787522"/>
                <a:gd name="connsiteY27" fmla="*/ 2776615 h 2776615"/>
                <a:gd name="connsiteX28" fmla="*/ 382230 w 4787522"/>
                <a:gd name="connsiteY28" fmla="*/ 2776615 h 2776615"/>
                <a:gd name="connsiteX29" fmla="*/ 0 w 4787522"/>
                <a:gd name="connsiteY29" fmla="*/ 2313836 h 2776615"/>
                <a:gd name="connsiteX30" fmla="*/ 0 w 4787522"/>
                <a:gd name="connsiteY30" fmla="*/ 1814050 h 2776615"/>
                <a:gd name="connsiteX31" fmla="*/ 0 w 4787522"/>
                <a:gd name="connsiteY31" fmla="*/ 1314265 h 2776615"/>
                <a:gd name="connsiteX32" fmla="*/ 0 w 4787522"/>
                <a:gd name="connsiteY32" fmla="*/ 907032 h 2776615"/>
                <a:gd name="connsiteX33" fmla="*/ 0 w 4787522"/>
                <a:gd name="connsiteY33" fmla="*/ 462778 h 2776615"/>
                <a:gd name="connsiteX0" fmla="*/ 0 w 4787522"/>
                <a:gd name="connsiteY0" fmla="*/ 462778 h 2776615"/>
                <a:gd name="connsiteX1" fmla="*/ 382230 w 4787522"/>
                <a:gd name="connsiteY1" fmla="*/ 0 h 2776615"/>
                <a:gd name="connsiteX2" fmla="*/ 704075 w 4787522"/>
                <a:gd name="connsiteY2" fmla="*/ 0 h 2776615"/>
                <a:gd name="connsiteX3" fmla="*/ 1025919 w 4787522"/>
                <a:gd name="connsiteY3" fmla="*/ 0 h 2776615"/>
                <a:gd name="connsiteX4" fmla="*/ 1468456 w 4787522"/>
                <a:gd name="connsiteY4" fmla="*/ 0 h 2776615"/>
                <a:gd name="connsiteX5" fmla="*/ 1951223 w 4787522"/>
                <a:gd name="connsiteY5" fmla="*/ 0 h 2776615"/>
                <a:gd name="connsiteX6" fmla="*/ 2353529 w 4787522"/>
                <a:gd name="connsiteY6" fmla="*/ 0 h 2776615"/>
                <a:gd name="connsiteX7" fmla="*/ 2715605 w 4787522"/>
                <a:gd name="connsiteY7" fmla="*/ 0 h 2776615"/>
                <a:gd name="connsiteX8" fmla="*/ 2997219 w 4787522"/>
                <a:gd name="connsiteY8" fmla="*/ 0 h 2776615"/>
                <a:gd name="connsiteX9" fmla="*/ 3399525 w 4787522"/>
                <a:gd name="connsiteY9" fmla="*/ 0 h 2776615"/>
                <a:gd name="connsiteX10" fmla="*/ 3801832 w 4787522"/>
                <a:gd name="connsiteY10" fmla="*/ 0 h 2776615"/>
                <a:gd name="connsiteX11" fmla="*/ 4405290 w 4787522"/>
                <a:gd name="connsiteY11" fmla="*/ 0 h 2776615"/>
                <a:gd name="connsiteX12" fmla="*/ 4787522 w 4787522"/>
                <a:gd name="connsiteY12" fmla="*/ 462778 h 2776615"/>
                <a:gd name="connsiteX13" fmla="*/ 4787522 w 4787522"/>
                <a:gd name="connsiteY13" fmla="*/ 888521 h 2776615"/>
                <a:gd name="connsiteX14" fmla="*/ 4787522 w 4787522"/>
                <a:gd name="connsiteY14" fmla="*/ 1332775 h 2776615"/>
                <a:gd name="connsiteX15" fmla="*/ 4787522 w 4787522"/>
                <a:gd name="connsiteY15" fmla="*/ 1758519 h 2776615"/>
                <a:gd name="connsiteX16" fmla="*/ 4787522 w 4787522"/>
                <a:gd name="connsiteY16" fmla="*/ 2313836 h 2776615"/>
                <a:gd name="connsiteX17" fmla="*/ 4405290 w 4787522"/>
                <a:gd name="connsiteY17" fmla="*/ 2776615 h 2776615"/>
                <a:gd name="connsiteX18" fmla="*/ 3922523 w 4787522"/>
                <a:gd name="connsiteY18" fmla="*/ 2776615 h 2776615"/>
                <a:gd name="connsiteX19" fmla="*/ 3439756 w 4787522"/>
                <a:gd name="connsiteY19" fmla="*/ 2776615 h 2776615"/>
                <a:gd name="connsiteX20" fmla="*/ 3117911 w 4787522"/>
                <a:gd name="connsiteY20" fmla="*/ 2776615 h 2776615"/>
                <a:gd name="connsiteX21" fmla="*/ 2675374 w 4787522"/>
                <a:gd name="connsiteY21" fmla="*/ 2776615 h 2776615"/>
                <a:gd name="connsiteX22" fmla="*/ 2393760 w 4787522"/>
                <a:gd name="connsiteY22" fmla="*/ 2776615 h 2776615"/>
                <a:gd name="connsiteX23" fmla="*/ 1910992 w 4787522"/>
                <a:gd name="connsiteY23" fmla="*/ 2776615 h 2776615"/>
                <a:gd name="connsiteX24" fmla="*/ 1508687 w 4787522"/>
                <a:gd name="connsiteY24" fmla="*/ 2776615 h 2776615"/>
                <a:gd name="connsiteX25" fmla="*/ 1066150 w 4787522"/>
                <a:gd name="connsiteY25" fmla="*/ 2776615 h 2776615"/>
                <a:gd name="connsiteX26" fmla="*/ 382230 w 4787522"/>
                <a:gd name="connsiteY26" fmla="*/ 2776615 h 2776615"/>
                <a:gd name="connsiteX27" fmla="*/ 0 w 4787522"/>
                <a:gd name="connsiteY27" fmla="*/ 2313836 h 2776615"/>
                <a:gd name="connsiteX28" fmla="*/ 0 w 4787522"/>
                <a:gd name="connsiteY28" fmla="*/ 1906603 h 2776615"/>
                <a:gd name="connsiteX29" fmla="*/ 0 w 4787522"/>
                <a:gd name="connsiteY29" fmla="*/ 1499371 h 2776615"/>
                <a:gd name="connsiteX30" fmla="*/ 0 w 4787522"/>
                <a:gd name="connsiteY30" fmla="*/ 1073627 h 2776615"/>
                <a:gd name="connsiteX31" fmla="*/ 0 w 4787522"/>
                <a:gd name="connsiteY31" fmla="*/ 462778 h 2776615"/>
                <a:gd name="connsiteX0" fmla="*/ 0 w 4787522"/>
                <a:gd name="connsiteY0" fmla="*/ 462778 h 2776615"/>
                <a:gd name="connsiteX1" fmla="*/ 382230 w 4787522"/>
                <a:gd name="connsiteY1" fmla="*/ 0 h 2776615"/>
                <a:gd name="connsiteX2" fmla="*/ 784536 w 4787522"/>
                <a:gd name="connsiteY2" fmla="*/ 0 h 2776615"/>
                <a:gd name="connsiteX3" fmla="*/ 1066150 w 4787522"/>
                <a:gd name="connsiteY3" fmla="*/ 0 h 2776615"/>
                <a:gd name="connsiteX4" fmla="*/ 1387995 w 4787522"/>
                <a:gd name="connsiteY4" fmla="*/ 0 h 2776615"/>
                <a:gd name="connsiteX5" fmla="*/ 1669609 w 4787522"/>
                <a:gd name="connsiteY5" fmla="*/ 0 h 2776615"/>
                <a:gd name="connsiteX6" fmla="*/ 2112146 w 4787522"/>
                <a:gd name="connsiteY6" fmla="*/ 0 h 2776615"/>
                <a:gd name="connsiteX7" fmla="*/ 2594913 w 4787522"/>
                <a:gd name="connsiteY7" fmla="*/ 0 h 2776615"/>
                <a:gd name="connsiteX8" fmla="*/ 2876528 w 4787522"/>
                <a:gd name="connsiteY8" fmla="*/ 0 h 2776615"/>
                <a:gd name="connsiteX9" fmla="*/ 3198372 w 4787522"/>
                <a:gd name="connsiteY9" fmla="*/ 0 h 2776615"/>
                <a:gd name="connsiteX10" fmla="*/ 3640909 w 4787522"/>
                <a:gd name="connsiteY10" fmla="*/ 0 h 2776615"/>
                <a:gd name="connsiteX11" fmla="*/ 4002984 w 4787522"/>
                <a:gd name="connsiteY11" fmla="*/ 0 h 2776615"/>
                <a:gd name="connsiteX12" fmla="*/ 4405290 w 4787522"/>
                <a:gd name="connsiteY12" fmla="*/ 0 h 2776615"/>
                <a:gd name="connsiteX13" fmla="*/ 4787522 w 4787522"/>
                <a:gd name="connsiteY13" fmla="*/ 462778 h 2776615"/>
                <a:gd name="connsiteX14" fmla="*/ 4787522 w 4787522"/>
                <a:gd name="connsiteY14" fmla="*/ 962564 h 2776615"/>
                <a:gd name="connsiteX15" fmla="*/ 4787522 w 4787522"/>
                <a:gd name="connsiteY15" fmla="*/ 1369796 h 2776615"/>
                <a:gd name="connsiteX16" fmla="*/ 4787522 w 4787522"/>
                <a:gd name="connsiteY16" fmla="*/ 1777029 h 2776615"/>
                <a:gd name="connsiteX17" fmla="*/ 4787522 w 4787522"/>
                <a:gd name="connsiteY17" fmla="*/ 2313836 h 2776615"/>
                <a:gd name="connsiteX18" fmla="*/ 4405290 w 4787522"/>
                <a:gd name="connsiteY18" fmla="*/ 2776615 h 2776615"/>
                <a:gd name="connsiteX19" fmla="*/ 4083445 w 4787522"/>
                <a:gd name="connsiteY19" fmla="*/ 2776615 h 2776615"/>
                <a:gd name="connsiteX20" fmla="*/ 3600678 w 4787522"/>
                <a:gd name="connsiteY20" fmla="*/ 2776615 h 2776615"/>
                <a:gd name="connsiteX21" fmla="*/ 3198372 w 4787522"/>
                <a:gd name="connsiteY21" fmla="*/ 2776615 h 2776615"/>
                <a:gd name="connsiteX22" fmla="*/ 2755835 w 4787522"/>
                <a:gd name="connsiteY22" fmla="*/ 2776615 h 2776615"/>
                <a:gd name="connsiteX23" fmla="*/ 2393760 w 4787522"/>
                <a:gd name="connsiteY23" fmla="*/ 2776615 h 2776615"/>
                <a:gd name="connsiteX24" fmla="*/ 1951223 w 4787522"/>
                <a:gd name="connsiteY24" fmla="*/ 2776615 h 2776615"/>
                <a:gd name="connsiteX25" fmla="*/ 1669609 w 4787522"/>
                <a:gd name="connsiteY25" fmla="*/ 2776615 h 2776615"/>
                <a:gd name="connsiteX26" fmla="*/ 1387995 w 4787522"/>
                <a:gd name="connsiteY26" fmla="*/ 2776615 h 2776615"/>
                <a:gd name="connsiteX27" fmla="*/ 945458 w 4787522"/>
                <a:gd name="connsiteY27" fmla="*/ 2776615 h 2776615"/>
                <a:gd name="connsiteX28" fmla="*/ 382230 w 4787522"/>
                <a:gd name="connsiteY28" fmla="*/ 2776615 h 2776615"/>
                <a:gd name="connsiteX29" fmla="*/ 0 w 4787522"/>
                <a:gd name="connsiteY29" fmla="*/ 2313836 h 2776615"/>
                <a:gd name="connsiteX30" fmla="*/ 0 w 4787522"/>
                <a:gd name="connsiteY30" fmla="*/ 1814050 h 2776615"/>
                <a:gd name="connsiteX31" fmla="*/ 0 w 4787522"/>
                <a:gd name="connsiteY31" fmla="*/ 1314265 h 2776615"/>
                <a:gd name="connsiteX32" fmla="*/ 0 w 4787522"/>
                <a:gd name="connsiteY32" fmla="*/ 907032 h 2776615"/>
                <a:gd name="connsiteX33" fmla="*/ 0 w 4787522"/>
                <a:gd name="connsiteY33"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7522" h="2776615" fill="none" extrusionOk="0">
                  <a:moveTo>
                    <a:pt x="0" y="462778"/>
                  </a:moveTo>
                  <a:cubicBezTo>
                    <a:pt x="-40314" y="222682"/>
                    <a:pt x="226073" y="63441"/>
                    <a:pt x="382230" y="0"/>
                  </a:cubicBezTo>
                  <a:cubicBezTo>
                    <a:pt x="543627" y="40981"/>
                    <a:pt x="657640" y="21570"/>
                    <a:pt x="784536" y="0"/>
                  </a:cubicBezTo>
                  <a:cubicBezTo>
                    <a:pt x="873559" y="7674"/>
                    <a:pt x="936049" y="13401"/>
                    <a:pt x="1066150" y="0"/>
                  </a:cubicBezTo>
                  <a:cubicBezTo>
                    <a:pt x="1152066" y="11379"/>
                    <a:pt x="1265914" y="-27005"/>
                    <a:pt x="1387995" y="0"/>
                  </a:cubicBezTo>
                  <a:cubicBezTo>
                    <a:pt x="1508330" y="21375"/>
                    <a:pt x="1576672" y="-16599"/>
                    <a:pt x="1669609" y="0"/>
                  </a:cubicBezTo>
                  <a:cubicBezTo>
                    <a:pt x="1774937" y="-549"/>
                    <a:pt x="1968203" y="25846"/>
                    <a:pt x="2112146" y="0"/>
                  </a:cubicBezTo>
                  <a:cubicBezTo>
                    <a:pt x="2299813" y="-49106"/>
                    <a:pt x="2423527" y="-6909"/>
                    <a:pt x="2594913" y="0"/>
                  </a:cubicBezTo>
                  <a:cubicBezTo>
                    <a:pt x="2746246" y="25818"/>
                    <a:pt x="2788773" y="-13575"/>
                    <a:pt x="2876528" y="0"/>
                  </a:cubicBezTo>
                  <a:cubicBezTo>
                    <a:pt x="2962701" y="32482"/>
                    <a:pt x="3087978" y="-27103"/>
                    <a:pt x="3198372" y="0"/>
                  </a:cubicBezTo>
                  <a:cubicBezTo>
                    <a:pt x="3339865" y="4931"/>
                    <a:pt x="3501881" y="83452"/>
                    <a:pt x="3640909" y="0"/>
                  </a:cubicBezTo>
                  <a:cubicBezTo>
                    <a:pt x="3809108" y="-1406"/>
                    <a:pt x="3910843" y="26265"/>
                    <a:pt x="4002984" y="0"/>
                  </a:cubicBezTo>
                  <a:cubicBezTo>
                    <a:pt x="4139591" y="3526"/>
                    <a:pt x="4233736" y="-25333"/>
                    <a:pt x="4405290" y="0"/>
                  </a:cubicBezTo>
                  <a:cubicBezTo>
                    <a:pt x="4621756" y="-3403"/>
                    <a:pt x="4823791" y="101694"/>
                    <a:pt x="4787522" y="462778"/>
                  </a:cubicBezTo>
                  <a:cubicBezTo>
                    <a:pt x="4798830" y="639319"/>
                    <a:pt x="4773639" y="797953"/>
                    <a:pt x="4787522" y="962564"/>
                  </a:cubicBezTo>
                  <a:cubicBezTo>
                    <a:pt x="4768578" y="1175368"/>
                    <a:pt x="4780675" y="1220749"/>
                    <a:pt x="4787522" y="1369796"/>
                  </a:cubicBezTo>
                  <a:cubicBezTo>
                    <a:pt x="4792275" y="1456394"/>
                    <a:pt x="4774677" y="1626100"/>
                    <a:pt x="4787522" y="1777029"/>
                  </a:cubicBezTo>
                  <a:cubicBezTo>
                    <a:pt x="4767595" y="1925654"/>
                    <a:pt x="4790428" y="2245015"/>
                    <a:pt x="4787522" y="2313836"/>
                  </a:cubicBezTo>
                  <a:cubicBezTo>
                    <a:pt x="4774601" y="2559800"/>
                    <a:pt x="4571145" y="2725790"/>
                    <a:pt x="4405290" y="2776615"/>
                  </a:cubicBezTo>
                  <a:cubicBezTo>
                    <a:pt x="4332246" y="2771099"/>
                    <a:pt x="4192530" y="2782796"/>
                    <a:pt x="4083445" y="2776615"/>
                  </a:cubicBezTo>
                  <a:cubicBezTo>
                    <a:pt x="4052714" y="2758140"/>
                    <a:pt x="3829484" y="2702690"/>
                    <a:pt x="3600678" y="2776615"/>
                  </a:cubicBezTo>
                  <a:cubicBezTo>
                    <a:pt x="3362815" y="2805030"/>
                    <a:pt x="3298864" y="2741412"/>
                    <a:pt x="3198372" y="2776615"/>
                  </a:cubicBezTo>
                  <a:cubicBezTo>
                    <a:pt x="3037806" y="2820411"/>
                    <a:pt x="2973072" y="2780560"/>
                    <a:pt x="2755835" y="2776615"/>
                  </a:cubicBezTo>
                  <a:cubicBezTo>
                    <a:pt x="2540989" y="2748509"/>
                    <a:pt x="2484342" y="2790028"/>
                    <a:pt x="2393760" y="2776615"/>
                  </a:cubicBezTo>
                  <a:cubicBezTo>
                    <a:pt x="2253884" y="2819797"/>
                    <a:pt x="2174228" y="2784337"/>
                    <a:pt x="1951223" y="2776615"/>
                  </a:cubicBezTo>
                  <a:cubicBezTo>
                    <a:pt x="1746984" y="2758303"/>
                    <a:pt x="1758796" y="2794645"/>
                    <a:pt x="1669609" y="2776615"/>
                  </a:cubicBezTo>
                  <a:cubicBezTo>
                    <a:pt x="1603196" y="2748124"/>
                    <a:pt x="1491247" y="2792542"/>
                    <a:pt x="1387995" y="2776615"/>
                  </a:cubicBezTo>
                  <a:cubicBezTo>
                    <a:pt x="1255381" y="2753373"/>
                    <a:pt x="1081817" y="2810240"/>
                    <a:pt x="945458" y="2776615"/>
                  </a:cubicBezTo>
                  <a:cubicBezTo>
                    <a:pt x="754068" y="2788294"/>
                    <a:pt x="613086" y="2803621"/>
                    <a:pt x="382230" y="2776615"/>
                  </a:cubicBezTo>
                  <a:cubicBezTo>
                    <a:pt x="135702" y="2774435"/>
                    <a:pt x="-88482" y="2587048"/>
                    <a:pt x="0" y="2313836"/>
                  </a:cubicBezTo>
                  <a:cubicBezTo>
                    <a:pt x="7152" y="2150645"/>
                    <a:pt x="-28950" y="1947925"/>
                    <a:pt x="0" y="1814050"/>
                  </a:cubicBezTo>
                  <a:cubicBezTo>
                    <a:pt x="-27513" y="1726911"/>
                    <a:pt x="10834" y="1480883"/>
                    <a:pt x="0" y="1314265"/>
                  </a:cubicBezTo>
                  <a:cubicBezTo>
                    <a:pt x="52257" y="1148224"/>
                    <a:pt x="-12914" y="1079800"/>
                    <a:pt x="0" y="907032"/>
                  </a:cubicBezTo>
                  <a:cubicBezTo>
                    <a:pt x="19261" y="747606"/>
                    <a:pt x="-6631" y="675326"/>
                    <a:pt x="0" y="462778"/>
                  </a:cubicBezTo>
                  <a:close/>
                </a:path>
                <a:path w="4787522" h="2776615" stroke="0" extrusionOk="0">
                  <a:moveTo>
                    <a:pt x="0" y="462778"/>
                  </a:moveTo>
                  <a:cubicBezTo>
                    <a:pt x="24915" y="194642"/>
                    <a:pt x="155783" y="-79757"/>
                    <a:pt x="382230" y="0"/>
                  </a:cubicBezTo>
                  <a:cubicBezTo>
                    <a:pt x="481478" y="5492"/>
                    <a:pt x="578342" y="-6676"/>
                    <a:pt x="704075" y="0"/>
                  </a:cubicBezTo>
                  <a:cubicBezTo>
                    <a:pt x="814794" y="-43580"/>
                    <a:pt x="939156" y="-299"/>
                    <a:pt x="1025919" y="0"/>
                  </a:cubicBezTo>
                  <a:cubicBezTo>
                    <a:pt x="1167363" y="30393"/>
                    <a:pt x="1357886" y="1792"/>
                    <a:pt x="1468456" y="0"/>
                  </a:cubicBezTo>
                  <a:cubicBezTo>
                    <a:pt x="1593266" y="-65801"/>
                    <a:pt x="1821747" y="31603"/>
                    <a:pt x="1951223" y="0"/>
                  </a:cubicBezTo>
                  <a:cubicBezTo>
                    <a:pt x="2045307" y="4179"/>
                    <a:pt x="2214407" y="-51729"/>
                    <a:pt x="2353529" y="0"/>
                  </a:cubicBezTo>
                  <a:cubicBezTo>
                    <a:pt x="2511148" y="-9086"/>
                    <a:pt x="2549158" y="-9157"/>
                    <a:pt x="2715605" y="0"/>
                  </a:cubicBezTo>
                  <a:cubicBezTo>
                    <a:pt x="2869429" y="12032"/>
                    <a:pt x="2868346" y="-11465"/>
                    <a:pt x="2997219" y="0"/>
                  </a:cubicBezTo>
                  <a:cubicBezTo>
                    <a:pt x="3096532" y="16223"/>
                    <a:pt x="3185628" y="22604"/>
                    <a:pt x="3399525" y="0"/>
                  </a:cubicBezTo>
                  <a:cubicBezTo>
                    <a:pt x="3591906" y="-1234"/>
                    <a:pt x="3604497" y="-16225"/>
                    <a:pt x="3801832" y="0"/>
                  </a:cubicBezTo>
                  <a:cubicBezTo>
                    <a:pt x="3984150" y="76477"/>
                    <a:pt x="4200507" y="49432"/>
                    <a:pt x="4405290" y="0"/>
                  </a:cubicBezTo>
                  <a:cubicBezTo>
                    <a:pt x="4586699" y="-91834"/>
                    <a:pt x="4748019" y="300080"/>
                    <a:pt x="4787522" y="462778"/>
                  </a:cubicBezTo>
                  <a:cubicBezTo>
                    <a:pt x="4776085" y="654178"/>
                    <a:pt x="4801969" y="677796"/>
                    <a:pt x="4787522" y="888521"/>
                  </a:cubicBezTo>
                  <a:cubicBezTo>
                    <a:pt x="4794171" y="1101976"/>
                    <a:pt x="4796578" y="1149689"/>
                    <a:pt x="4787522" y="1332775"/>
                  </a:cubicBezTo>
                  <a:cubicBezTo>
                    <a:pt x="4752064" y="1451953"/>
                    <a:pt x="4784148" y="1646219"/>
                    <a:pt x="4787522" y="1758519"/>
                  </a:cubicBezTo>
                  <a:cubicBezTo>
                    <a:pt x="4745221" y="1879012"/>
                    <a:pt x="4777734" y="2149669"/>
                    <a:pt x="4787522" y="2313836"/>
                  </a:cubicBezTo>
                  <a:cubicBezTo>
                    <a:pt x="4790601" y="2596590"/>
                    <a:pt x="4613577" y="2733229"/>
                    <a:pt x="4405290" y="2776615"/>
                  </a:cubicBezTo>
                  <a:cubicBezTo>
                    <a:pt x="4315338" y="2727989"/>
                    <a:pt x="4168324" y="2744874"/>
                    <a:pt x="3922523" y="2776615"/>
                  </a:cubicBezTo>
                  <a:cubicBezTo>
                    <a:pt x="3679096" y="2765572"/>
                    <a:pt x="3642672" y="2762326"/>
                    <a:pt x="3439756" y="2776615"/>
                  </a:cubicBezTo>
                  <a:cubicBezTo>
                    <a:pt x="3246757" y="2790828"/>
                    <a:pt x="3255604" y="2770685"/>
                    <a:pt x="3117911" y="2776615"/>
                  </a:cubicBezTo>
                  <a:cubicBezTo>
                    <a:pt x="2982182" y="2806263"/>
                    <a:pt x="2896417" y="2765321"/>
                    <a:pt x="2675374" y="2776615"/>
                  </a:cubicBezTo>
                  <a:cubicBezTo>
                    <a:pt x="2470715" y="2766245"/>
                    <a:pt x="2482244" y="2769904"/>
                    <a:pt x="2393760" y="2776615"/>
                  </a:cubicBezTo>
                  <a:cubicBezTo>
                    <a:pt x="2271449" y="2764259"/>
                    <a:pt x="2063532" y="2735761"/>
                    <a:pt x="1910992" y="2776615"/>
                  </a:cubicBezTo>
                  <a:cubicBezTo>
                    <a:pt x="1743705" y="2752582"/>
                    <a:pt x="1642361" y="2803548"/>
                    <a:pt x="1508687" y="2776615"/>
                  </a:cubicBezTo>
                  <a:cubicBezTo>
                    <a:pt x="1355532" y="2787238"/>
                    <a:pt x="1283163" y="2784950"/>
                    <a:pt x="1066150" y="2776615"/>
                  </a:cubicBezTo>
                  <a:cubicBezTo>
                    <a:pt x="938784" y="2671667"/>
                    <a:pt x="590377" y="2754463"/>
                    <a:pt x="382230" y="2776615"/>
                  </a:cubicBezTo>
                  <a:cubicBezTo>
                    <a:pt x="223240" y="2795749"/>
                    <a:pt x="-96673" y="2668154"/>
                    <a:pt x="0" y="2313836"/>
                  </a:cubicBezTo>
                  <a:cubicBezTo>
                    <a:pt x="38239" y="2230045"/>
                    <a:pt x="-31818" y="2043623"/>
                    <a:pt x="0" y="1906603"/>
                  </a:cubicBezTo>
                  <a:cubicBezTo>
                    <a:pt x="-7332" y="1720555"/>
                    <a:pt x="8549" y="1643309"/>
                    <a:pt x="0" y="1499371"/>
                  </a:cubicBezTo>
                  <a:cubicBezTo>
                    <a:pt x="8189" y="1337986"/>
                    <a:pt x="14991" y="1266973"/>
                    <a:pt x="0" y="1073627"/>
                  </a:cubicBezTo>
                  <a:cubicBezTo>
                    <a:pt x="14302" y="936755"/>
                    <a:pt x="28502" y="619550"/>
                    <a:pt x="0" y="462778"/>
                  </a:cubicBezTo>
                  <a:close/>
                </a:path>
                <a:path w="4787522" h="2776615" fill="none" stroke="0" extrusionOk="0">
                  <a:moveTo>
                    <a:pt x="0" y="462778"/>
                  </a:moveTo>
                  <a:cubicBezTo>
                    <a:pt x="-9986" y="236764"/>
                    <a:pt x="165444" y="30057"/>
                    <a:pt x="382230" y="0"/>
                  </a:cubicBezTo>
                  <a:cubicBezTo>
                    <a:pt x="554496" y="33214"/>
                    <a:pt x="695185" y="2364"/>
                    <a:pt x="784536" y="0"/>
                  </a:cubicBezTo>
                  <a:cubicBezTo>
                    <a:pt x="881308" y="4137"/>
                    <a:pt x="945053" y="-8945"/>
                    <a:pt x="1066150" y="0"/>
                  </a:cubicBezTo>
                  <a:cubicBezTo>
                    <a:pt x="1191668" y="16211"/>
                    <a:pt x="1245604" y="-9126"/>
                    <a:pt x="1387995" y="0"/>
                  </a:cubicBezTo>
                  <a:cubicBezTo>
                    <a:pt x="1512744" y="11863"/>
                    <a:pt x="1549554" y="-7279"/>
                    <a:pt x="1669609" y="0"/>
                  </a:cubicBezTo>
                  <a:cubicBezTo>
                    <a:pt x="1783400" y="29879"/>
                    <a:pt x="1925875" y="-32081"/>
                    <a:pt x="2112146" y="0"/>
                  </a:cubicBezTo>
                  <a:cubicBezTo>
                    <a:pt x="2308155" y="-5863"/>
                    <a:pt x="2447642" y="-44006"/>
                    <a:pt x="2594913" y="0"/>
                  </a:cubicBezTo>
                  <a:cubicBezTo>
                    <a:pt x="2745172" y="34510"/>
                    <a:pt x="2783123" y="-19113"/>
                    <a:pt x="2876528" y="0"/>
                  </a:cubicBezTo>
                  <a:cubicBezTo>
                    <a:pt x="2979881" y="808"/>
                    <a:pt x="3051185" y="-8295"/>
                    <a:pt x="3198372" y="0"/>
                  </a:cubicBezTo>
                  <a:cubicBezTo>
                    <a:pt x="3303573" y="15396"/>
                    <a:pt x="3509930" y="28842"/>
                    <a:pt x="3640909" y="0"/>
                  </a:cubicBezTo>
                  <a:cubicBezTo>
                    <a:pt x="3740762" y="-17976"/>
                    <a:pt x="3847151" y="1581"/>
                    <a:pt x="4002984" y="0"/>
                  </a:cubicBezTo>
                  <a:cubicBezTo>
                    <a:pt x="4113342" y="8771"/>
                    <a:pt x="4215936" y="-22078"/>
                    <a:pt x="4405290" y="0"/>
                  </a:cubicBezTo>
                  <a:cubicBezTo>
                    <a:pt x="4562122" y="51540"/>
                    <a:pt x="4761702" y="174502"/>
                    <a:pt x="4787522" y="462778"/>
                  </a:cubicBezTo>
                  <a:cubicBezTo>
                    <a:pt x="4829819" y="570100"/>
                    <a:pt x="4791284" y="729076"/>
                    <a:pt x="4787522" y="962564"/>
                  </a:cubicBezTo>
                  <a:cubicBezTo>
                    <a:pt x="4769663" y="1179423"/>
                    <a:pt x="4764896" y="1241432"/>
                    <a:pt x="4787522" y="1369796"/>
                  </a:cubicBezTo>
                  <a:cubicBezTo>
                    <a:pt x="4795369" y="1482591"/>
                    <a:pt x="4840726" y="1679418"/>
                    <a:pt x="4787522" y="1777029"/>
                  </a:cubicBezTo>
                  <a:cubicBezTo>
                    <a:pt x="4754115" y="1909828"/>
                    <a:pt x="4761488" y="2187467"/>
                    <a:pt x="4787522" y="2313836"/>
                  </a:cubicBezTo>
                  <a:cubicBezTo>
                    <a:pt x="4817644" y="2574837"/>
                    <a:pt x="4587328" y="2784187"/>
                    <a:pt x="4405290" y="2776615"/>
                  </a:cubicBezTo>
                  <a:cubicBezTo>
                    <a:pt x="4329340" y="2789752"/>
                    <a:pt x="4196854" y="2784022"/>
                    <a:pt x="4083445" y="2776615"/>
                  </a:cubicBezTo>
                  <a:cubicBezTo>
                    <a:pt x="4025164" y="2806429"/>
                    <a:pt x="3857142" y="2757249"/>
                    <a:pt x="3600678" y="2776615"/>
                  </a:cubicBezTo>
                  <a:cubicBezTo>
                    <a:pt x="3371942" y="2797730"/>
                    <a:pt x="3332777" y="2762342"/>
                    <a:pt x="3198372" y="2776615"/>
                  </a:cubicBezTo>
                  <a:cubicBezTo>
                    <a:pt x="3061740" y="2788544"/>
                    <a:pt x="2954209" y="2805518"/>
                    <a:pt x="2755835" y="2776615"/>
                  </a:cubicBezTo>
                  <a:cubicBezTo>
                    <a:pt x="2552268" y="2748751"/>
                    <a:pt x="2486641" y="2773029"/>
                    <a:pt x="2393760" y="2776615"/>
                  </a:cubicBezTo>
                  <a:cubicBezTo>
                    <a:pt x="2285585" y="2778894"/>
                    <a:pt x="2146654" y="2784996"/>
                    <a:pt x="1951223" y="2776615"/>
                  </a:cubicBezTo>
                  <a:cubicBezTo>
                    <a:pt x="1740990" y="2758538"/>
                    <a:pt x="1754419" y="2786981"/>
                    <a:pt x="1669609" y="2776615"/>
                  </a:cubicBezTo>
                  <a:cubicBezTo>
                    <a:pt x="1597127" y="2746546"/>
                    <a:pt x="1465190" y="2776245"/>
                    <a:pt x="1387995" y="2776615"/>
                  </a:cubicBezTo>
                  <a:cubicBezTo>
                    <a:pt x="1248488" y="2794016"/>
                    <a:pt x="1136886" y="2801654"/>
                    <a:pt x="945458" y="2776615"/>
                  </a:cubicBezTo>
                  <a:cubicBezTo>
                    <a:pt x="751234" y="2780883"/>
                    <a:pt x="672421" y="2763688"/>
                    <a:pt x="382230" y="2776615"/>
                  </a:cubicBezTo>
                  <a:cubicBezTo>
                    <a:pt x="198119" y="2779023"/>
                    <a:pt x="-79303" y="2545328"/>
                    <a:pt x="0" y="2313836"/>
                  </a:cubicBezTo>
                  <a:cubicBezTo>
                    <a:pt x="10921" y="2194881"/>
                    <a:pt x="-6276" y="1934166"/>
                    <a:pt x="0" y="1814050"/>
                  </a:cubicBezTo>
                  <a:cubicBezTo>
                    <a:pt x="32817" y="1666579"/>
                    <a:pt x="-17050" y="1489264"/>
                    <a:pt x="0" y="1314265"/>
                  </a:cubicBezTo>
                  <a:cubicBezTo>
                    <a:pt x="32672" y="1170277"/>
                    <a:pt x="-9699" y="1067313"/>
                    <a:pt x="0" y="907032"/>
                  </a:cubicBezTo>
                  <a:cubicBezTo>
                    <a:pt x="18309" y="757434"/>
                    <a:pt x="-2319" y="623868"/>
                    <a:pt x="0" y="462778"/>
                  </a:cubicBezTo>
                  <a:close/>
                </a:path>
                <a:path w="4787522" h="2776615" fill="none" stroke="0" extrusionOk="0">
                  <a:moveTo>
                    <a:pt x="0" y="462778"/>
                  </a:moveTo>
                  <a:cubicBezTo>
                    <a:pt x="23831" y="255709"/>
                    <a:pt x="186162" y="3904"/>
                    <a:pt x="382230" y="0"/>
                  </a:cubicBezTo>
                  <a:cubicBezTo>
                    <a:pt x="541477" y="40621"/>
                    <a:pt x="670422" y="5784"/>
                    <a:pt x="784536" y="0"/>
                  </a:cubicBezTo>
                  <a:cubicBezTo>
                    <a:pt x="872360" y="4928"/>
                    <a:pt x="949273" y="-4679"/>
                    <a:pt x="1066150" y="0"/>
                  </a:cubicBezTo>
                  <a:cubicBezTo>
                    <a:pt x="1179532" y="24339"/>
                    <a:pt x="1263759" y="-19834"/>
                    <a:pt x="1387995" y="0"/>
                  </a:cubicBezTo>
                  <a:cubicBezTo>
                    <a:pt x="1517064" y="6188"/>
                    <a:pt x="1563386" y="-12075"/>
                    <a:pt x="1669609" y="0"/>
                  </a:cubicBezTo>
                  <a:cubicBezTo>
                    <a:pt x="1778547" y="15705"/>
                    <a:pt x="1932643" y="-6001"/>
                    <a:pt x="2112146" y="0"/>
                  </a:cubicBezTo>
                  <a:cubicBezTo>
                    <a:pt x="2303274" y="-25702"/>
                    <a:pt x="2441168" y="-51384"/>
                    <a:pt x="2594913" y="0"/>
                  </a:cubicBezTo>
                  <a:cubicBezTo>
                    <a:pt x="2749566" y="36939"/>
                    <a:pt x="2781694" y="-12243"/>
                    <a:pt x="2876528" y="0"/>
                  </a:cubicBezTo>
                  <a:cubicBezTo>
                    <a:pt x="2969415" y="12624"/>
                    <a:pt x="3057862" y="-16123"/>
                    <a:pt x="3198372" y="0"/>
                  </a:cubicBezTo>
                  <a:cubicBezTo>
                    <a:pt x="3335121" y="3227"/>
                    <a:pt x="3507701" y="63736"/>
                    <a:pt x="3640909" y="0"/>
                  </a:cubicBezTo>
                  <a:cubicBezTo>
                    <a:pt x="3779052" y="-11370"/>
                    <a:pt x="3882332" y="14799"/>
                    <a:pt x="4002984" y="0"/>
                  </a:cubicBezTo>
                  <a:cubicBezTo>
                    <a:pt x="4113717" y="17471"/>
                    <a:pt x="4233361" y="-47771"/>
                    <a:pt x="4405290" y="0"/>
                  </a:cubicBezTo>
                  <a:cubicBezTo>
                    <a:pt x="4591768" y="9341"/>
                    <a:pt x="4792895" y="138773"/>
                    <a:pt x="4787522" y="462778"/>
                  </a:cubicBezTo>
                  <a:cubicBezTo>
                    <a:pt x="4805260" y="585023"/>
                    <a:pt x="4812703" y="772116"/>
                    <a:pt x="4787522" y="962564"/>
                  </a:cubicBezTo>
                  <a:cubicBezTo>
                    <a:pt x="4763793" y="1181820"/>
                    <a:pt x="4774190" y="1228042"/>
                    <a:pt x="4787522" y="1369796"/>
                  </a:cubicBezTo>
                  <a:cubicBezTo>
                    <a:pt x="4811781" y="1469608"/>
                    <a:pt x="4803328" y="1649161"/>
                    <a:pt x="4787522" y="1777029"/>
                  </a:cubicBezTo>
                  <a:cubicBezTo>
                    <a:pt x="4773995" y="1902742"/>
                    <a:pt x="4777474" y="2212014"/>
                    <a:pt x="4787522" y="2313836"/>
                  </a:cubicBezTo>
                  <a:cubicBezTo>
                    <a:pt x="4771168" y="2573500"/>
                    <a:pt x="4555365" y="2737017"/>
                    <a:pt x="4405290" y="2776615"/>
                  </a:cubicBezTo>
                  <a:cubicBezTo>
                    <a:pt x="4327215" y="2781944"/>
                    <a:pt x="4196930" y="2781642"/>
                    <a:pt x="4083445" y="2776615"/>
                  </a:cubicBezTo>
                  <a:cubicBezTo>
                    <a:pt x="4022918" y="2773445"/>
                    <a:pt x="3865724" y="2719323"/>
                    <a:pt x="3600678" y="2776615"/>
                  </a:cubicBezTo>
                  <a:cubicBezTo>
                    <a:pt x="3374841" y="2800425"/>
                    <a:pt x="3319205" y="2758931"/>
                    <a:pt x="3198372" y="2776615"/>
                  </a:cubicBezTo>
                  <a:cubicBezTo>
                    <a:pt x="3048405" y="2795144"/>
                    <a:pt x="2959103" y="2796355"/>
                    <a:pt x="2755835" y="2776615"/>
                  </a:cubicBezTo>
                  <a:cubicBezTo>
                    <a:pt x="2548545" y="2757438"/>
                    <a:pt x="2492584" y="2784554"/>
                    <a:pt x="2393760" y="2776615"/>
                  </a:cubicBezTo>
                  <a:cubicBezTo>
                    <a:pt x="2257890" y="2803227"/>
                    <a:pt x="2189576" y="2790010"/>
                    <a:pt x="1951223" y="2776615"/>
                  </a:cubicBezTo>
                  <a:cubicBezTo>
                    <a:pt x="1744736" y="2757098"/>
                    <a:pt x="1757615" y="2786185"/>
                    <a:pt x="1669609" y="2776615"/>
                  </a:cubicBezTo>
                  <a:cubicBezTo>
                    <a:pt x="1602735" y="2743387"/>
                    <a:pt x="1484074" y="2781034"/>
                    <a:pt x="1387995" y="2776615"/>
                  </a:cubicBezTo>
                  <a:cubicBezTo>
                    <a:pt x="1273236" y="2765095"/>
                    <a:pt x="1101572" y="2833119"/>
                    <a:pt x="945458" y="2776615"/>
                  </a:cubicBezTo>
                  <a:cubicBezTo>
                    <a:pt x="757665" y="2756539"/>
                    <a:pt x="641746" y="2784788"/>
                    <a:pt x="382230" y="2776615"/>
                  </a:cubicBezTo>
                  <a:cubicBezTo>
                    <a:pt x="204972" y="2791746"/>
                    <a:pt x="-94551" y="2562416"/>
                    <a:pt x="0" y="2313836"/>
                  </a:cubicBezTo>
                  <a:cubicBezTo>
                    <a:pt x="1931" y="2160215"/>
                    <a:pt x="2737" y="1940692"/>
                    <a:pt x="0" y="1814050"/>
                  </a:cubicBezTo>
                  <a:cubicBezTo>
                    <a:pt x="4474" y="1687843"/>
                    <a:pt x="-32968" y="1456388"/>
                    <a:pt x="0" y="1314265"/>
                  </a:cubicBezTo>
                  <a:cubicBezTo>
                    <a:pt x="43130" y="1157854"/>
                    <a:pt x="-13472" y="1067013"/>
                    <a:pt x="0" y="907032"/>
                  </a:cubicBezTo>
                  <a:cubicBezTo>
                    <a:pt x="33402" y="748204"/>
                    <a:pt x="-1664" y="663868"/>
                    <a:pt x="0" y="46277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5125" h="2776615" fill="none" extrusionOk="0">
                          <a:moveTo>
                            <a:pt x="0" y="462778"/>
                          </a:moveTo>
                          <a:cubicBezTo>
                            <a:pt x="-20092" y="240435"/>
                            <a:pt x="208146" y="40733"/>
                            <a:pt x="413176" y="0"/>
                          </a:cubicBezTo>
                          <a:cubicBezTo>
                            <a:pt x="585801" y="17774"/>
                            <a:pt x="725808" y="-815"/>
                            <a:pt x="848053" y="0"/>
                          </a:cubicBezTo>
                          <a:cubicBezTo>
                            <a:pt x="947668" y="8796"/>
                            <a:pt x="1016436" y="8354"/>
                            <a:pt x="1152467" y="0"/>
                          </a:cubicBezTo>
                          <a:cubicBezTo>
                            <a:pt x="1268611" y="4381"/>
                            <a:pt x="1367947" y="-22256"/>
                            <a:pt x="1500369" y="0"/>
                          </a:cubicBezTo>
                          <a:cubicBezTo>
                            <a:pt x="1631848" y="20202"/>
                            <a:pt x="1692799" y="-14387"/>
                            <a:pt x="1804783" y="0"/>
                          </a:cubicBezTo>
                          <a:cubicBezTo>
                            <a:pt x="1922497" y="4537"/>
                            <a:pt x="2091668" y="11038"/>
                            <a:pt x="2283148" y="0"/>
                          </a:cubicBezTo>
                          <a:cubicBezTo>
                            <a:pt x="2488959" y="-31084"/>
                            <a:pt x="2639466" y="-18426"/>
                            <a:pt x="2805001" y="0"/>
                          </a:cubicBezTo>
                          <a:cubicBezTo>
                            <a:pt x="2966928" y="25732"/>
                            <a:pt x="3006726" y="-10895"/>
                            <a:pt x="3109415" y="0"/>
                          </a:cubicBezTo>
                          <a:cubicBezTo>
                            <a:pt x="3207771" y="25096"/>
                            <a:pt x="3328301" y="-21673"/>
                            <a:pt x="3457316" y="0"/>
                          </a:cubicBezTo>
                          <a:cubicBezTo>
                            <a:pt x="3606674" y="7456"/>
                            <a:pt x="3793948" y="57129"/>
                            <a:pt x="3935681" y="0"/>
                          </a:cubicBezTo>
                          <a:cubicBezTo>
                            <a:pt x="4095452" y="-11655"/>
                            <a:pt x="4213970" y="11075"/>
                            <a:pt x="4327071" y="0"/>
                          </a:cubicBezTo>
                          <a:cubicBezTo>
                            <a:pt x="4465772" y="8942"/>
                            <a:pt x="4577512" y="-22614"/>
                            <a:pt x="4761948" y="0"/>
                          </a:cubicBezTo>
                          <a:cubicBezTo>
                            <a:pt x="4985616" y="466"/>
                            <a:pt x="5193402" y="150867"/>
                            <a:pt x="5175125" y="462778"/>
                          </a:cubicBezTo>
                          <a:cubicBezTo>
                            <a:pt x="5187857" y="617674"/>
                            <a:pt x="5177790" y="764979"/>
                            <a:pt x="5175125" y="962564"/>
                          </a:cubicBezTo>
                          <a:cubicBezTo>
                            <a:pt x="5156727" y="1183194"/>
                            <a:pt x="5165470" y="1225982"/>
                            <a:pt x="5175125" y="1369796"/>
                          </a:cubicBezTo>
                          <a:cubicBezTo>
                            <a:pt x="5184494" y="1479159"/>
                            <a:pt x="5183797" y="1646121"/>
                            <a:pt x="5175125" y="1777029"/>
                          </a:cubicBezTo>
                          <a:cubicBezTo>
                            <a:pt x="5159638" y="1906177"/>
                            <a:pt x="5172357" y="2223331"/>
                            <a:pt x="5175125" y="2313836"/>
                          </a:cubicBezTo>
                          <a:cubicBezTo>
                            <a:pt x="5171477" y="2562564"/>
                            <a:pt x="4962340" y="2751473"/>
                            <a:pt x="4761948" y="2776615"/>
                          </a:cubicBezTo>
                          <a:cubicBezTo>
                            <a:pt x="4676008" y="2780438"/>
                            <a:pt x="4513597" y="2779938"/>
                            <a:pt x="4414046" y="2776615"/>
                          </a:cubicBezTo>
                          <a:cubicBezTo>
                            <a:pt x="4351462" y="2766057"/>
                            <a:pt x="4129632" y="2737921"/>
                            <a:pt x="3892193" y="2776615"/>
                          </a:cubicBezTo>
                          <a:cubicBezTo>
                            <a:pt x="3655591" y="2803070"/>
                            <a:pt x="3584215" y="2747822"/>
                            <a:pt x="3457316" y="2776615"/>
                          </a:cubicBezTo>
                          <a:cubicBezTo>
                            <a:pt x="3298483" y="2811173"/>
                            <a:pt x="3210730" y="2793204"/>
                            <a:pt x="2978951" y="2776615"/>
                          </a:cubicBezTo>
                          <a:cubicBezTo>
                            <a:pt x="2747353" y="2749921"/>
                            <a:pt x="2695240" y="2785997"/>
                            <a:pt x="2587562" y="2776615"/>
                          </a:cubicBezTo>
                          <a:cubicBezTo>
                            <a:pt x="2451648" y="2798890"/>
                            <a:pt x="2339794" y="2786636"/>
                            <a:pt x="2109197" y="2776615"/>
                          </a:cubicBezTo>
                          <a:cubicBezTo>
                            <a:pt x="1884733" y="2764094"/>
                            <a:pt x="1900742" y="2793943"/>
                            <a:pt x="1804783" y="2776615"/>
                          </a:cubicBezTo>
                          <a:cubicBezTo>
                            <a:pt x="1727972" y="2751282"/>
                            <a:pt x="1597792" y="2782259"/>
                            <a:pt x="1500369" y="2776615"/>
                          </a:cubicBezTo>
                          <a:cubicBezTo>
                            <a:pt x="1386155" y="2766223"/>
                            <a:pt x="1195966" y="2802811"/>
                            <a:pt x="1022004" y="2776615"/>
                          </a:cubicBezTo>
                          <a:cubicBezTo>
                            <a:pt x="818428" y="2767235"/>
                            <a:pt x="689809" y="2789315"/>
                            <a:pt x="413176" y="2776615"/>
                          </a:cubicBezTo>
                          <a:cubicBezTo>
                            <a:pt x="177417" y="2791239"/>
                            <a:pt x="-87172" y="2582186"/>
                            <a:pt x="0" y="2313836"/>
                          </a:cubicBezTo>
                          <a:cubicBezTo>
                            <a:pt x="4977" y="2174127"/>
                            <a:pt x="-16633" y="1932633"/>
                            <a:pt x="0" y="1814050"/>
                          </a:cubicBezTo>
                          <a:cubicBezTo>
                            <a:pt x="-11994" y="1717025"/>
                            <a:pt x="-1859" y="1480025"/>
                            <a:pt x="0" y="1314265"/>
                          </a:cubicBezTo>
                          <a:cubicBezTo>
                            <a:pt x="37158" y="1148961"/>
                            <a:pt x="-9121" y="1069140"/>
                            <a:pt x="0" y="907032"/>
                          </a:cubicBezTo>
                          <a:cubicBezTo>
                            <a:pt x="16993" y="747837"/>
                            <a:pt x="-4942" y="670747"/>
                            <a:pt x="0" y="462778"/>
                          </a:cubicBezTo>
                          <a:close/>
                        </a:path>
                        <a:path w="5175125" h="2776615" stroke="0" extrusionOk="0">
                          <a:moveTo>
                            <a:pt x="0" y="462778"/>
                          </a:moveTo>
                          <a:cubicBezTo>
                            <a:pt x="39384" y="212934"/>
                            <a:pt x="171588" y="-70851"/>
                            <a:pt x="413176" y="0"/>
                          </a:cubicBezTo>
                          <a:cubicBezTo>
                            <a:pt x="501689" y="-5790"/>
                            <a:pt x="633089" y="-635"/>
                            <a:pt x="761078" y="0"/>
                          </a:cubicBezTo>
                          <a:cubicBezTo>
                            <a:pt x="878549" y="-29771"/>
                            <a:pt x="997783" y="-2836"/>
                            <a:pt x="1108979" y="0"/>
                          </a:cubicBezTo>
                          <a:cubicBezTo>
                            <a:pt x="1249853" y="15970"/>
                            <a:pt x="1475280" y="11840"/>
                            <a:pt x="1587344" y="0"/>
                          </a:cubicBezTo>
                          <a:cubicBezTo>
                            <a:pt x="1708132" y="-42879"/>
                            <a:pt x="1972429" y="16415"/>
                            <a:pt x="2109197" y="0"/>
                          </a:cubicBezTo>
                          <a:cubicBezTo>
                            <a:pt x="2216731" y="4257"/>
                            <a:pt x="2381246" y="-20338"/>
                            <a:pt x="2544074" y="0"/>
                          </a:cubicBezTo>
                          <a:cubicBezTo>
                            <a:pt x="2713962" y="-5796"/>
                            <a:pt x="2757672" y="-9878"/>
                            <a:pt x="2935464" y="0"/>
                          </a:cubicBezTo>
                          <a:cubicBezTo>
                            <a:pt x="3104009" y="12790"/>
                            <a:pt x="3102060" y="-9219"/>
                            <a:pt x="3239878" y="0"/>
                          </a:cubicBezTo>
                          <a:cubicBezTo>
                            <a:pt x="3356654" y="12974"/>
                            <a:pt x="3452600" y="8671"/>
                            <a:pt x="3674755" y="0"/>
                          </a:cubicBezTo>
                          <a:cubicBezTo>
                            <a:pt x="3887391" y="-600"/>
                            <a:pt x="3897299" y="-16671"/>
                            <a:pt x="4109633" y="0"/>
                          </a:cubicBezTo>
                          <a:cubicBezTo>
                            <a:pt x="4311855" y="55039"/>
                            <a:pt x="4541137" y="21508"/>
                            <a:pt x="4761948" y="0"/>
                          </a:cubicBezTo>
                          <a:cubicBezTo>
                            <a:pt x="4963637" y="-79072"/>
                            <a:pt x="5155622" y="257360"/>
                            <a:pt x="5175125" y="462778"/>
                          </a:cubicBezTo>
                          <a:cubicBezTo>
                            <a:pt x="5160840" y="659200"/>
                            <a:pt x="5183893" y="677730"/>
                            <a:pt x="5175125" y="888521"/>
                          </a:cubicBezTo>
                          <a:cubicBezTo>
                            <a:pt x="5175178" y="1100263"/>
                            <a:pt x="5188752" y="1161772"/>
                            <a:pt x="5175125" y="1332775"/>
                          </a:cubicBezTo>
                          <a:cubicBezTo>
                            <a:pt x="5149196" y="1473822"/>
                            <a:pt x="5168053" y="1631016"/>
                            <a:pt x="5175125" y="1758519"/>
                          </a:cubicBezTo>
                          <a:cubicBezTo>
                            <a:pt x="5163394" y="1896206"/>
                            <a:pt x="5171308" y="2136819"/>
                            <a:pt x="5175125" y="2313836"/>
                          </a:cubicBezTo>
                          <a:cubicBezTo>
                            <a:pt x="5185629" y="2594938"/>
                            <a:pt x="4979259" y="2745013"/>
                            <a:pt x="4761948" y="2776615"/>
                          </a:cubicBezTo>
                          <a:cubicBezTo>
                            <a:pt x="4658335" y="2741393"/>
                            <a:pt x="4502511" y="2757914"/>
                            <a:pt x="4240095" y="2776615"/>
                          </a:cubicBezTo>
                          <a:cubicBezTo>
                            <a:pt x="3978323" y="2765445"/>
                            <a:pt x="3936560" y="2762592"/>
                            <a:pt x="3718243" y="2776615"/>
                          </a:cubicBezTo>
                          <a:cubicBezTo>
                            <a:pt x="3510521" y="2789490"/>
                            <a:pt x="3518634" y="2773373"/>
                            <a:pt x="3370341" y="2776615"/>
                          </a:cubicBezTo>
                          <a:cubicBezTo>
                            <a:pt x="3223102" y="2795365"/>
                            <a:pt x="3113991" y="2782434"/>
                            <a:pt x="2891976" y="2776615"/>
                          </a:cubicBezTo>
                          <a:cubicBezTo>
                            <a:pt x="2672373" y="2766711"/>
                            <a:pt x="2681585" y="2771601"/>
                            <a:pt x="2587562" y="2776615"/>
                          </a:cubicBezTo>
                          <a:cubicBezTo>
                            <a:pt x="2461382" y="2766673"/>
                            <a:pt x="2248972" y="2751873"/>
                            <a:pt x="2065709" y="2776615"/>
                          </a:cubicBezTo>
                          <a:cubicBezTo>
                            <a:pt x="1872826" y="2773661"/>
                            <a:pt x="1760036" y="2797006"/>
                            <a:pt x="1630832" y="2776615"/>
                          </a:cubicBezTo>
                          <a:cubicBezTo>
                            <a:pt x="1476113" y="2781717"/>
                            <a:pt x="1378004" y="2784682"/>
                            <a:pt x="1152467" y="2776615"/>
                          </a:cubicBezTo>
                          <a:cubicBezTo>
                            <a:pt x="989701" y="2717453"/>
                            <a:pt x="666460" y="2765063"/>
                            <a:pt x="413176" y="2776615"/>
                          </a:cubicBezTo>
                          <a:cubicBezTo>
                            <a:pt x="198465" y="2753756"/>
                            <a:pt x="-64455" y="2620672"/>
                            <a:pt x="0" y="2313836"/>
                          </a:cubicBezTo>
                          <a:cubicBezTo>
                            <a:pt x="23264" y="2226477"/>
                            <a:pt x="-15319" y="2061146"/>
                            <a:pt x="0" y="1906603"/>
                          </a:cubicBezTo>
                          <a:cubicBezTo>
                            <a:pt x="-5040" y="1729021"/>
                            <a:pt x="2979" y="1644417"/>
                            <a:pt x="0" y="1499371"/>
                          </a:cubicBezTo>
                          <a:cubicBezTo>
                            <a:pt x="9131" y="1342519"/>
                            <a:pt x="6593" y="1263084"/>
                            <a:pt x="0" y="1073627"/>
                          </a:cubicBezTo>
                          <a:cubicBezTo>
                            <a:pt x="9006" y="918093"/>
                            <a:pt x="15371" y="608790"/>
                            <a:pt x="0" y="462778"/>
                          </a:cubicBezTo>
                          <a:close/>
                        </a:path>
                        <a:path w="5175125" h="2776615" fill="none" stroke="0" extrusionOk="0">
                          <a:moveTo>
                            <a:pt x="0" y="462778"/>
                          </a:moveTo>
                          <a:cubicBezTo>
                            <a:pt x="4670" y="251232"/>
                            <a:pt x="191323" y="8321"/>
                            <a:pt x="413176" y="0"/>
                          </a:cubicBezTo>
                          <a:cubicBezTo>
                            <a:pt x="584386" y="25428"/>
                            <a:pt x="732486" y="-4663"/>
                            <a:pt x="848053" y="0"/>
                          </a:cubicBezTo>
                          <a:cubicBezTo>
                            <a:pt x="950564" y="3624"/>
                            <a:pt x="1030081" y="-9526"/>
                            <a:pt x="1152467" y="0"/>
                          </a:cubicBezTo>
                          <a:cubicBezTo>
                            <a:pt x="1285862" y="15928"/>
                            <a:pt x="1357623" y="-5051"/>
                            <a:pt x="1500369" y="0"/>
                          </a:cubicBezTo>
                          <a:cubicBezTo>
                            <a:pt x="1637310" y="11111"/>
                            <a:pt x="1676042" y="-7058"/>
                            <a:pt x="1804783" y="0"/>
                          </a:cubicBezTo>
                          <a:cubicBezTo>
                            <a:pt x="1927902" y="39750"/>
                            <a:pt x="2072156" y="-3667"/>
                            <a:pt x="2283148" y="0"/>
                          </a:cubicBezTo>
                          <a:cubicBezTo>
                            <a:pt x="2495440" y="13345"/>
                            <a:pt x="2649778" y="-58820"/>
                            <a:pt x="2805001" y="0"/>
                          </a:cubicBezTo>
                          <a:cubicBezTo>
                            <a:pt x="2963721" y="34828"/>
                            <a:pt x="3000680" y="-12176"/>
                            <a:pt x="3109415" y="0"/>
                          </a:cubicBezTo>
                          <a:cubicBezTo>
                            <a:pt x="3220266" y="-2474"/>
                            <a:pt x="3302453" y="-12110"/>
                            <a:pt x="3457316" y="0"/>
                          </a:cubicBezTo>
                          <a:cubicBezTo>
                            <a:pt x="3586252" y="-7538"/>
                            <a:pt x="3793513" y="56917"/>
                            <a:pt x="3935681" y="0"/>
                          </a:cubicBezTo>
                          <a:cubicBezTo>
                            <a:pt x="4041246" y="-24708"/>
                            <a:pt x="4171296" y="-7476"/>
                            <a:pt x="4327071" y="0"/>
                          </a:cubicBezTo>
                          <a:cubicBezTo>
                            <a:pt x="4447703" y="18707"/>
                            <a:pt x="4583048" y="-26181"/>
                            <a:pt x="4761948" y="0"/>
                          </a:cubicBezTo>
                          <a:cubicBezTo>
                            <a:pt x="4937427" y="20553"/>
                            <a:pt x="5140001" y="156924"/>
                            <a:pt x="5175125" y="462778"/>
                          </a:cubicBezTo>
                          <a:cubicBezTo>
                            <a:pt x="5189662" y="575157"/>
                            <a:pt x="5200673" y="738821"/>
                            <a:pt x="5175125" y="962564"/>
                          </a:cubicBezTo>
                          <a:cubicBezTo>
                            <a:pt x="5155123" y="1188381"/>
                            <a:pt x="5154739" y="1239047"/>
                            <a:pt x="5175125" y="1369796"/>
                          </a:cubicBezTo>
                          <a:cubicBezTo>
                            <a:pt x="5195401" y="1499632"/>
                            <a:pt x="5212809" y="1660718"/>
                            <a:pt x="5175125" y="1777029"/>
                          </a:cubicBezTo>
                          <a:cubicBezTo>
                            <a:pt x="5162553" y="1894551"/>
                            <a:pt x="5153210" y="2179634"/>
                            <a:pt x="5175125" y="2313836"/>
                          </a:cubicBezTo>
                          <a:cubicBezTo>
                            <a:pt x="5176366" y="2571902"/>
                            <a:pt x="4961372" y="2772845"/>
                            <a:pt x="4761948" y="2776615"/>
                          </a:cubicBezTo>
                          <a:cubicBezTo>
                            <a:pt x="4679497" y="2799920"/>
                            <a:pt x="4527257" y="2780344"/>
                            <a:pt x="4414046" y="2776615"/>
                          </a:cubicBezTo>
                          <a:cubicBezTo>
                            <a:pt x="4313728" y="2798372"/>
                            <a:pt x="4159728" y="2736747"/>
                            <a:pt x="3892193" y="2776615"/>
                          </a:cubicBezTo>
                          <a:cubicBezTo>
                            <a:pt x="3647577" y="2798860"/>
                            <a:pt x="3601615" y="2761203"/>
                            <a:pt x="3457316" y="2776615"/>
                          </a:cubicBezTo>
                          <a:cubicBezTo>
                            <a:pt x="3314375" y="2794310"/>
                            <a:pt x="3206686" y="2800799"/>
                            <a:pt x="2978951" y="2776615"/>
                          </a:cubicBezTo>
                          <a:cubicBezTo>
                            <a:pt x="2756220" y="2761251"/>
                            <a:pt x="2701021" y="2774329"/>
                            <a:pt x="2587562" y="2776615"/>
                          </a:cubicBezTo>
                          <a:cubicBezTo>
                            <a:pt x="2454746" y="2778169"/>
                            <a:pt x="2342201" y="2788978"/>
                            <a:pt x="2109197" y="2776615"/>
                          </a:cubicBezTo>
                          <a:cubicBezTo>
                            <a:pt x="1885014" y="2759326"/>
                            <a:pt x="1898067" y="2784711"/>
                            <a:pt x="1804783" y="2776615"/>
                          </a:cubicBezTo>
                          <a:cubicBezTo>
                            <a:pt x="1720615" y="2744606"/>
                            <a:pt x="1603622" y="2770553"/>
                            <a:pt x="1500369" y="2776615"/>
                          </a:cubicBezTo>
                          <a:cubicBezTo>
                            <a:pt x="1370995" y="2774012"/>
                            <a:pt x="1221500" y="2812360"/>
                            <a:pt x="1022004" y="2776615"/>
                          </a:cubicBezTo>
                          <a:cubicBezTo>
                            <a:pt x="819795" y="2755601"/>
                            <a:pt x="705338" y="2776873"/>
                            <a:pt x="413176" y="2776615"/>
                          </a:cubicBezTo>
                          <a:cubicBezTo>
                            <a:pt x="210818" y="2798903"/>
                            <a:pt x="-48577" y="2548349"/>
                            <a:pt x="0" y="2313836"/>
                          </a:cubicBezTo>
                          <a:cubicBezTo>
                            <a:pt x="600" y="2181252"/>
                            <a:pt x="6032" y="1929789"/>
                            <a:pt x="0" y="1814050"/>
                          </a:cubicBezTo>
                          <a:cubicBezTo>
                            <a:pt x="16318" y="1689920"/>
                            <a:pt x="-38141" y="1464578"/>
                            <a:pt x="0" y="1314265"/>
                          </a:cubicBezTo>
                          <a:cubicBezTo>
                            <a:pt x="34157" y="1164792"/>
                            <a:pt x="-11710" y="1063898"/>
                            <a:pt x="0" y="907032"/>
                          </a:cubicBezTo>
                          <a:cubicBezTo>
                            <a:pt x="24703" y="748801"/>
                            <a:pt x="11358" y="633579"/>
                            <a:pt x="0" y="46277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r>
                <a:rPr lang="en-US" sz="4000" b="1">
                  <a:solidFill>
                    <a:schemeClr val="tx1"/>
                  </a:solidFill>
                  <a:effectLst/>
                  <a:latin typeface="Calibri" panose="020F0502020204030204" pitchFamily="34" charset="0"/>
                  <a:ea typeface="Calibri" panose="020F0502020204030204" pitchFamily="34" charset="0"/>
                  <a:cs typeface="Calibri" panose="020F0502020204030204" pitchFamily="34" charset="0"/>
                </a:rPr>
                <a:t>Thường xuyên trò chuyện với bạn</a:t>
              </a:r>
              <a:endParaRPr lang="vi-VN" sz="40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05802FD4-4E88-FD4F-5523-5F28D6D2E8A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E93CDB1A-5646-D31B-E8A4-F078C4CD05BA}"/>
                </a:ext>
              </a:extLst>
            </p:cNvPr>
            <p:cNvSpPr txBox="1"/>
            <p:nvPr/>
          </p:nvSpPr>
          <p:spPr>
            <a:xfrm>
              <a:off x="2588618" y="207660"/>
              <a:ext cx="756619" cy="707886"/>
            </a:xfrm>
            <a:prstGeom prst="rect">
              <a:avLst/>
            </a:prstGeom>
            <a:noFill/>
          </p:spPr>
          <p:txBody>
            <a:bodyPr wrap="square" rtlCol="0">
              <a:spAutoFit/>
            </a:bodyPr>
            <a:lstStyle/>
            <a:p>
              <a:pPr algn="ctr"/>
              <a:r>
                <a:rPr lang="vi-VN" sz="4000" b="1" dirty="0">
                  <a:ln w="0"/>
                  <a:solidFill>
                    <a:srgbClr val="FFFF00"/>
                  </a:solidFill>
                  <a:effectLst>
                    <a:outerShdw blurRad="38100" dist="38100" dir="2700000" algn="tl">
                      <a:srgbClr val="000000">
                        <a:alpha val="43137"/>
                      </a:srgbClr>
                    </a:outerShdw>
                  </a:effectLst>
                  <a:ea typeface="LNTH-LuoLuoNotangYuanTi 1" pitchFamily="2" charset="-128"/>
                  <a:cs typeface="LNTH-LuoLuoNotangYuanTi 1" pitchFamily="2" charset="-128"/>
                </a:rPr>
                <a:t>3</a:t>
              </a:r>
              <a:endParaRPr lang="en-US" sz="4000" b="1" dirty="0">
                <a:ln w="0"/>
                <a:solidFill>
                  <a:srgbClr val="FFFF00"/>
                </a:solidFill>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6D5680D6-1687-F485-854F-6B3715739BC4}"/>
              </a:ext>
            </a:extLst>
          </p:cNvPr>
          <p:cNvGrpSpPr/>
          <p:nvPr/>
        </p:nvGrpSpPr>
        <p:grpSpPr>
          <a:xfrm>
            <a:off x="7074882" y="2396933"/>
            <a:ext cx="3147996" cy="3057087"/>
            <a:chOff x="2800773" y="4137668"/>
            <a:chExt cx="2667594" cy="2590558"/>
          </a:xfrm>
        </p:grpSpPr>
        <p:pic>
          <p:nvPicPr>
            <p:cNvPr id="18" name="Hình ảnh 22">
              <a:extLst>
                <a:ext uri="{FF2B5EF4-FFF2-40B4-BE49-F238E27FC236}">
                  <a16:creationId xmlns:a16="http://schemas.microsoft.com/office/drawing/2014/main" id="{BBF16EBE-B58C-0876-B905-168C0274B79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B19E29C9-98E2-1142-657B-D477D5F2784A}"/>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2F36674F-9914-83C7-62E5-84523437563F}"/>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E9877722-7B50-6E23-9A1F-CA6E0A61F969}"/>
                  </a:ext>
                </a:extLst>
              </p:cNvPr>
              <p:cNvSpPr txBox="1"/>
              <p:nvPr/>
            </p:nvSpPr>
            <p:spPr>
              <a:xfrm>
                <a:off x="1833197" y="5476387"/>
                <a:ext cx="1819933" cy="553998"/>
              </a:xfrm>
              <a:prstGeom prst="rect">
                <a:avLst/>
              </a:prstGeom>
              <a:noFill/>
            </p:spPr>
            <p:txBody>
              <a:bodyPr wrap="square" rtlCol="0">
                <a:spAutoFit/>
              </a:bodyPr>
              <a:lstStyle/>
              <a:p>
                <a:pPr algn="ct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Đồng</a:t>
                </a:r>
                <a:r>
                  <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 </a:t>
                </a:r>
                <a:r>
                  <a:rPr lang="en-US" sz="3000" b="1" dirty="0" err="1">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rPr>
                  <a:t>tình</a:t>
                </a:r>
                <a:endParaRPr lang="en-US" sz="3000" b="1" dirty="0">
                  <a:ln w="0"/>
                  <a:solidFill>
                    <a:schemeClr val="bg1"/>
                  </a:solidFill>
                  <a:effectLst>
                    <a:outerShdw blurRad="38100" dist="38100" dir="2700000" algn="tl">
                      <a:srgbClr val="000000">
                        <a:alpha val="43137"/>
                      </a:srgbClr>
                    </a:outerShdw>
                  </a:effectLst>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1356</TotalTime>
  <Words>1123</Words>
  <Application>Microsoft Office PowerPoint</Application>
  <PresentationFormat>Widescreen</PresentationFormat>
  <Paragraphs>138</Paragraphs>
  <Slides>39</Slides>
  <Notes>5</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39</vt:i4>
      </vt:variant>
    </vt:vector>
  </HeadingPairs>
  <TitlesOfParts>
    <vt:vector size="58" baseType="lpstr">
      <vt:lpstr>#9Slide05 Phobia</vt:lpstr>
      <vt:lpstr>#9Slide05 SVNClementine</vt:lpstr>
      <vt:lpstr>#9Slide07 IcielLa Chic Pro Shad</vt:lpstr>
      <vt:lpstr>#9Slide07 SVNBeachwood Sans</vt:lpstr>
      <vt:lpstr>Arial</vt:lpstr>
      <vt:lpstr>Calibri</vt:lpstr>
      <vt:lpstr>Calibri Light</vt:lpstr>
      <vt:lpstr>iCiel Pequena</vt:lpstr>
      <vt:lpstr>iCiel Pony</vt:lpstr>
      <vt:lpstr>LNTH-Hoa Nho LNTH</vt:lpstr>
      <vt:lpstr>Raleway</vt:lpstr>
      <vt:lpstr>SVN-Hole Hearted</vt:lpstr>
      <vt:lpstr>SVN-Poky's</vt:lpstr>
      <vt:lpstr>UTM Duepuntozero</vt:lpstr>
      <vt:lpstr>UTM Edwardian</vt:lpstr>
      <vt:lpstr>UTM Mother</vt:lpstr>
      <vt:lpstr>UTM Showcard</vt:lpstr>
      <vt:lpstr>UVN Banh Mi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Hương</cp:lastModifiedBy>
  <cp:revision>32</cp:revision>
  <dcterms:created xsi:type="dcterms:W3CDTF">2022-05-25T09:53:07Z</dcterms:created>
  <dcterms:modified xsi:type="dcterms:W3CDTF">2023-11-24T08:23:59Z</dcterms:modified>
  <cp:category>9Slide.vn</cp:category>
</cp:coreProperties>
</file>