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  <p:sldMasterId id="2147483707" r:id="rId3"/>
    <p:sldMasterId id="2147483719" r:id="rId4"/>
  </p:sldMasterIdLst>
  <p:notesMasterIdLst>
    <p:notesMasterId r:id="rId28"/>
  </p:notesMasterIdLst>
  <p:sldIdLst>
    <p:sldId id="271" r:id="rId5"/>
    <p:sldId id="270" r:id="rId6"/>
    <p:sldId id="273" r:id="rId7"/>
    <p:sldId id="275" r:id="rId8"/>
    <p:sldId id="283" r:id="rId9"/>
    <p:sldId id="280" r:id="rId10"/>
    <p:sldId id="2639" r:id="rId11"/>
    <p:sldId id="2640" r:id="rId12"/>
    <p:sldId id="2641" r:id="rId13"/>
    <p:sldId id="2642" r:id="rId14"/>
    <p:sldId id="2643" r:id="rId15"/>
    <p:sldId id="2644" r:id="rId16"/>
    <p:sldId id="2645" r:id="rId17"/>
    <p:sldId id="2646" r:id="rId18"/>
    <p:sldId id="2647" r:id="rId19"/>
    <p:sldId id="302" r:id="rId20"/>
    <p:sldId id="303" r:id="rId21"/>
    <p:sldId id="2648" r:id="rId22"/>
    <p:sldId id="2649" r:id="rId23"/>
    <p:sldId id="309" r:id="rId24"/>
    <p:sldId id="313" r:id="rId25"/>
    <p:sldId id="310" r:id="rId26"/>
    <p:sldId id="2630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2F4FD"/>
    <a:srgbClr val="FFFFFF"/>
    <a:srgbClr val="FDE9F1"/>
    <a:srgbClr val="F5EFF2"/>
    <a:srgbClr val="F6F3F4"/>
    <a:srgbClr val="FF0066"/>
    <a:srgbClr val="FFDDA0"/>
    <a:srgbClr val="FC34DF"/>
    <a:srgbClr val="CC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81" autoAdjust="0"/>
    <p:restoredTop sz="94704" autoAdjust="0"/>
  </p:normalViewPr>
  <p:slideViewPr>
    <p:cSldViewPr snapToGrid="0">
      <p:cViewPr varScale="1">
        <p:scale>
          <a:sx n="81" d="100"/>
          <a:sy n="81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3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9017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55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52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3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9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4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92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21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0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14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5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82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7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73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72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9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78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7BCC-F8C8-4BB0-95B9-0FD51368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56CCC-7382-4EB8-AAB1-347B96D5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2D39-B05D-444E-B1BF-4075C43F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99918-BC1C-42C2-8F46-48C51314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6FC9-8A64-449E-9E75-C4A63C22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65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5963-B96E-4A46-9C08-6E0B2410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C775-7F57-4FA7-AFA0-D2FFA87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5868A-5201-4E12-918F-DF60C426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47C0-F3EF-458C-81D2-0D07A677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93F4-CC99-43A1-8C76-3962D29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05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03C-C279-4571-B27B-ECD67C19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34979-88ED-499C-9D83-E62452D3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B5A8-655D-42E1-BED9-EE9ADA76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D7F7-FC35-4F87-BD71-30E7F9D0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4985-3B9D-4FBF-98A3-70DC65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62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06D7-4A20-4B70-9B22-54636D6B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E19E-5DBC-4BDF-935E-2ABBC7F2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6CC37-1672-4A29-BFDE-8E2CABE6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CDF0-E644-4A70-8766-19DA9FBF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99304-9052-4393-A295-132D6A84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2F1-40A1-489A-9A29-CC8AEE18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66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EF49-C8E9-4C19-ADE3-1450C054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34B9E-07E5-4502-B179-E49292665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72B59-D393-4C0D-823F-97025AF7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9ACCA-8B66-4A84-BEFA-97900C54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07264-84C8-42CE-85C1-8E50791EE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3EC3-412B-49C5-B6F2-D7EE859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22588-4D24-46DA-821D-5058A388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529BA-2320-4D5C-8B5B-23CAB14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0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9BF4-8F1B-4D09-86C4-EB7EB4E2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F11B1-B855-4D3F-A48F-87D86C03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BEDC0-57F8-44FC-B617-9871C051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0F918-E626-49CA-8FA7-FEDDA9BA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8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496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7BFA-9EFB-4FB0-AE45-16092CCA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0CD1-7341-4BA8-9554-B80DF5D7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CC1F4-87D7-4311-A47C-008969AC6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49E11-D742-4102-9D60-ED5D8F5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7AEE7-5640-46B7-ACA3-5CDEC8CF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973C-1FF1-4F3C-9A77-C3772C2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64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AE46-1C2C-49E5-8FD4-10AA13C1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194EF-0FA8-4C24-83D4-01FAA923C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E165-4F01-4818-A030-B68460D3A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B3384-32B5-43D9-B95F-A6B86474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1F2BB-E49B-464D-9033-7D6A6CD4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9DC85-16C2-438D-B358-9C0CD402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18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119-79BA-482C-AAD7-6076AF39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3DCD4-72ED-444A-9BB3-2BD13E29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A794-2CFA-4A5B-B3F6-3B5B8056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5317-05F7-436E-B408-49DE4A55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12BD-3812-4C11-A6D0-6B9449D1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90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BA27F-CDBB-4712-B5B5-1D78D6647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BE362-192C-402A-8C7D-CF5F06BF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B149B-A2E0-4E33-8163-944BE0AA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CE84-3E67-47F8-AA01-6E307934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5773-C309-4009-A28A-BC995FF3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2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372B59F-0B1D-9DAC-CD11-93AE81A28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20DA5E-FE25-E222-D826-D547CB8004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5559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4AEF3DC-5217-C2A6-942D-9E80B8243C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FF5D16-D20A-1AFF-416C-B3F3ADF04C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2570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jfif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jfif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jfif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flowers&#10;&#10;Description automatically generated">
            <a:extLst>
              <a:ext uri="{FF2B5EF4-FFF2-40B4-BE49-F238E27FC236}">
                <a16:creationId xmlns:a16="http://schemas.microsoft.com/office/drawing/2014/main" id="{9BCA00F4-3FA3-C1DB-952E-203983391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>
          <a:xfrm>
            <a:off x="2558905" y="2317971"/>
            <a:ext cx="5539740" cy="454002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3A6070-ED73-560E-0281-933A11480397}"/>
              </a:ext>
            </a:extLst>
          </p:cNvPr>
          <p:cNvSpPr/>
          <p:nvPr/>
        </p:nvSpPr>
        <p:spPr>
          <a:xfrm>
            <a:off x="490858" y="1463890"/>
            <a:ext cx="7283116" cy="2695074"/>
          </a:xfrm>
          <a:custGeom>
            <a:avLst/>
            <a:gdLst>
              <a:gd name="connsiteX0" fmla="*/ 0 w 7283116"/>
              <a:gd name="connsiteY0" fmla="*/ 1347537 h 2695074"/>
              <a:gd name="connsiteX1" fmla="*/ 1347537 w 7283116"/>
              <a:gd name="connsiteY1" fmla="*/ 0 h 2695074"/>
              <a:gd name="connsiteX2" fmla="*/ 1966923 w 7283116"/>
              <a:gd name="connsiteY2" fmla="*/ 0 h 2695074"/>
              <a:gd name="connsiteX3" fmla="*/ 2402787 w 7283116"/>
              <a:gd name="connsiteY3" fmla="*/ 0 h 2695074"/>
              <a:gd name="connsiteX4" fmla="*/ 2930411 w 7283116"/>
              <a:gd name="connsiteY4" fmla="*/ 0 h 2695074"/>
              <a:gd name="connsiteX5" fmla="*/ 3503917 w 7283116"/>
              <a:gd name="connsiteY5" fmla="*/ 0 h 2695074"/>
              <a:gd name="connsiteX6" fmla="*/ 4123302 w 7283116"/>
              <a:gd name="connsiteY6" fmla="*/ 0 h 2695074"/>
              <a:gd name="connsiteX7" fmla="*/ 4605047 w 7283116"/>
              <a:gd name="connsiteY7" fmla="*/ 0 h 2695074"/>
              <a:gd name="connsiteX8" fmla="*/ 5132672 w 7283116"/>
              <a:gd name="connsiteY8" fmla="*/ 0 h 2695074"/>
              <a:gd name="connsiteX9" fmla="*/ 5935579 w 7283116"/>
              <a:gd name="connsiteY9" fmla="*/ 0 h 2695074"/>
              <a:gd name="connsiteX10" fmla="*/ 7283116 w 7283116"/>
              <a:gd name="connsiteY10" fmla="*/ 1347537 h 2695074"/>
              <a:gd name="connsiteX11" fmla="*/ 7283116 w 7283116"/>
              <a:gd name="connsiteY11" fmla="*/ 1347537 h 2695074"/>
              <a:gd name="connsiteX12" fmla="*/ 5935579 w 7283116"/>
              <a:gd name="connsiteY12" fmla="*/ 2695074 h 2695074"/>
              <a:gd name="connsiteX13" fmla="*/ 5499715 w 7283116"/>
              <a:gd name="connsiteY13" fmla="*/ 2695074 h 2695074"/>
              <a:gd name="connsiteX14" fmla="*/ 5017971 w 7283116"/>
              <a:gd name="connsiteY14" fmla="*/ 2695074 h 2695074"/>
              <a:gd name="connsiteX15" fmla="*/ 4352705 w 7283116"/>
              <a:gd name="connsiteY15" fmla="*/ 2695074 h 2695074"/>
              <a:gd name="connsiteX16" fmla="*/ 3779199 w 7283116"/>
              <a:gd name="connsiteY16" fmla="*/ 2695074 h 2695074"/>
              <a:gd name="connsiteX17" fmla="*/ 3159814 w 7283116"/>
              <a:gd name="connsiteY17" fmla="*/ 2695074 h 2695074"/>
              <a:gd name="connsiteX18" fmla="*/ 2586308 w 7283116"/>
              <a:gd name="connsiteY18" fmla="*/ 2695074 h 2695074"/>
              <a:gd name="connsiteX19" fmla="*/ 2012803 w 7283116"/>
              <a:gd name="connsiteY19" fmla="*/ 2695074 h 2695074"/>
              <a:gd name="connsiteX20" fmla="*/ 1347537 w 7283116"/>
              <a:gd name="connsiteY20" fmla="*/ 2695074 h 2695074"/>
              <a:gd name="connsiteX21" fmla="*/ 0 w 7283116"/>
              <a:gd name="connsiteY21" fmla="*/ 1347537 h 269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283116" h="2695074" fill="none" extrusionOk="0">
                <a:moveTo>
                  <a:pt x="0" y="1347537"/>
                </a:moveTo>
                <a:cubicBezTo>
                  <a:pt x="3949" y="668556"/>
                  <a:pt x="736322" y="-137110"/>
                  <a:pt x="1347537" y="0"/>
                </a:cubicBezTo>
                <a:cubicBezTo>
                  <a:pt x="1558924" y="-54641"/>
                  <a:pt x="1795494" y="73401"/>
                  <a:pt x="1966923" y="0"/>
                </a:cubicBezTo>
                <a:cubicBezTo>
                  <a:pt x="2138352" y="-73401"/>
                  <a:pt x="2307439" y="35695"/>
                  <a:pt x="2402787" y="0"/>
                </a:cubicBezTo>
                <a:cubicBezTo>
                  <a:pt x="2498135" y="-35695"/>
                  <a:pt x="2738922" y="13506"/>
                  <a:pt x="2930411" y="0"/>
                </a:cubicBezTo>
                <a:cubicBezTo>
                  <a:pt x="3121900" y="-13506"/>
                  <a:pt x="3288883" y="22312"/>
                  <a:pt x="3503917" y="0"/>
                </a:cubicBezTo>
                <a:cubicBezTo>
                  <a:pt x="3718951" y="-22312"/>
                  <a:pt x="3913982" y="58255"/>
                  <a:pt x="4123302" y="0"/>
                </a:cubicBezTo>
                <a:cubicBezTo>
                  <a:pt x="4332622" y="-58255"/>
                  <a:pt x="4458863" y="24830"/>
                  <a:pt x="4605047" y="0"/>
                </a:cubicBezTo>
                <a:cubicBezTo>
                  <a:pt x="4751232" y="-24830"/>
                  <a:pt x="4955506" y="5845"/>
                  <a:pt x="5132672" y="0"/>
                </a:cubicBezTo>
                <a:cubicBezTo>
                  <a:pt x="5309839" y="-5845"/>
                  <a:pt x="5650317" y="15758"/>
                  <a:pt x="5935579" y="0"/>
                </a:cubicBezTo>
                <a:cubicBezTo>
                  <a:pt x="6712707" y="-17486"/>
                  <a:pt x="7302695" y="703196"/>
                  <a:pt x="7283116" y="1347537"/>
                </a:cubicBezTo>
                <a:lnTo>
                  <a:pt x="7283116" y="1347537"/>
                </a:lnTo>
                <a:cubicBezTo>
                  <a:pt x="7351507" y="2044896"/>
                  <a:pt x="6571083" y="2687491"/>
                  <a:pt x="5935579" y="2695074"/>
                </a:cubicBezTo>
                <a:cubicBezTo>
                  <a:pt x="5814043" y="2720075"/>
                  <a:pt x="5677572" y="2684868"/>
                  <a:pt x="5499715" y="2695074"/>
                </a:cubicBezTo>
                <a:cubicBezTo>
                  <a:pt x="5321858" y="2705280"/>
                  <a:pt x="5186146" y="2659807"/>
                  <a:pt x="5017971" y="2695074"/>
                </a:cubicBezTo>
                <a:cubicBezTo>
                  <a:pt x="4849796" y="2730341"/>
                  <a:pt x="4655283" y="2643729"/>
                  <a:pt x="4352705" y="2695074"/>
                </a:cubicBezTo>
                <a:cubicBezTo>
                  <a:pt x="4050127" y="2746419"/>
                  <a:pt x="4055007" y="2631244"/>
                  <a:pt x="3779199" y="2695074"/>
                </a:cubicBezTo>
                <a:cubicBezTo>
                  <a:pt x="3503391" y="2758904"/>
                  <a:pt x="3405453" y="2694652"/>
                  <a:pt x="3159814" y="2695074"/>
                </a:cubicBezTo>
                <a:cubicBezTo>
                  <a:pt x="2914175" y="2695496"/>
                  <a:pt x="2830764" y="2683834"/>
                  <a:pt x="2586308" y="2695074"/>
                </a:cubicBezTo>
                <a:cubicBezTo>
                  <a:pt x="2341852" y="2706314"/>
                  <a:pt x="2139915" y="2684407"/>
                  <a:pt x="2012803" y="2695074"/>
                </a:cubicBezTo>
                <a:cubicBezTo>
                  <a:pt x="1885692" y="2705741"/>
                  <a:pt x="1564748" y="2629009"/>
                  <a:pt x="1347537" y="2695074"/>
                </a:cubicBezTo>
                <a:cubicBezTo>
                  <a:pt x="700342" y="2883841"/>
                  <a:pt x="13760" y="2206666"/>
                  <a:pt x="0" y="1347537"/>
                </a:cubicBezTo>
                <a:close/>
              </a:path>
              <a:path w="7283116" h="2695074" stroke="0" extrusionOk="0">
                <a:moveTo>
                  <a:pt x="0" y="1347537"/>
                </a:moveTo>
                <a:cubicBezTo>
                  <a:pt x="71290" y="491684"/>
                  <a:pt x="784887" y="-4587"/>
                  <a:pt x="1347537" y="0"/>
                </a:cubicBezTo>
                <a:cubicBezTo>
                  <a:pt x="1634472" y="-72867"/>
                  <a:pt x="1813929" y="69008"/>
                  <a:pt x="1966923" y="0"/>
                </a:cubicBezTo>
                <a:cubicBezTo>
                  <a:pt x="2119917" y="-69008"/>
                  <a:pt x="2393419" y="56520"/>
                  <a:pt x="2540428" y="0"/>
                </a:cubicBezTo>
                <a:cubicBezTo>
                  <a:pt x="2687437" y="-56520"/>
                  <a:pt x="3005835" y="5251"/>
                  <a:pt x="3205694" y="0"/>
                </a:cubicBezTo>
                <a:cubicBezTo>
                  <a:pt x="3405553" y="-5251"/>
                  <a:pt x="3461766" y="28645"/>
                  <a:pt x="3641558" y="0"/>
                </a:cubicBezTo>
                <a:cubicBezTo>
                  <a:pt x="3821350" y="-28645"/>
                  <a:pt x="3884120" y="25664"/>
                  <a:pt x="4123302" y="0"/>
                </a:cubicBezTo>
                <a:cubicBezTo>
                  <a:pt x="4362484" y="-25664"/>
                  <a:pt x="4494259" y="10899"/>
                  <a:pt x="4696808" y="0"/>
                </a:cubicBezTo>
                <a:cubicBezTo>
                  <a:pt x="4899357" y="-10899"/>
                  <a:pt x="5001811" y="38451"/>
                  <a:pt x="5224432" y="0"/>
                </a:cubicBezTo>
                <a:cubicBezTo>
                  <a:pt x="5447053" y="-38451"/>
                  <a:pt x="5613604" y="32689"/>
                  <a:pt x="5935579" y="0"/>
                </a:cubicBezTo>
                <a:cubicBezTo>
                  <a:pt x="6570773" y="25168"/>
                  <a:pt x="7357096" y="730267"/>
                  <a:pt x="7283116" y="1347537"/>
                </a:cubicBezTo>
                <a:lnTo>
                  <a:pt x="7283116" y="1347537"/>
                </a:lnTo>
                <a:cubicBezTo>
                  <a:pt x="7224544" y="1983203"/>
                  <a:pt x="6779372" y="2618116"/>
                  <a:pt x="5935579" y="2695074"/>
                </a:cubicBezTo>
                <a:cubicBezTo>
                  <a:pt x="5738870" y="2755658"/>
                  <a:pt x="5486477" y="2673704"/>
                  <a:pt x="5270313" y="2695074"/>
                </a:cubicBezTo>
                <a:cubicBezTo>
                  <a:pt x="5054149" y="2716444"/>
                  <a:pt x="4868774" y="2636699"/>
                  <a:pt x="4650927" y="2695074"/>
                </a:cubicBezTo>
                <a:cubicBezTo>
                  <a:pt x="4433080" y="2753449"/>
                  <a:pt x="4321392" y="2680837"/>
                  <a:pt x="4169183" y="2695074"/>
                </a:cubicBezTo>
                <a:cubicBezTo>
                  <a:pt x="4016974" y="2709311"/>
                  <a:pt x="3683838" y="2678240"/>
                  <a:pt x="3503917" y="2695074"/>
                </a:cubicBezTo>
                <a:cubicBezTo>
                  <a:pt x="3323996" y="2711908"/>
                  <a:pt x="3008408" y="2694417"/>
                  <a:pt x="2884531" y="2695074"/>
                </a:cubicBezTo>
                <a:cubicBezTo>
                  <a:pt x="2760654" y="2695731"/>
                  <a:pt x="2569171" y="2681417"/>
                  <a:pt x="2448667" y="2695074"/>
                </a:cubicBezTo>
                <a:cubicBezTo>
                  <a:pt x="2328163" y="2708731"/>
                  <a:pt x="2203290" y="2689399"/>
                  <a:pt x="2012803" y="2695074"/>
                </a:cubicBezTo>
                <a:cubicBezTo>
                  <a:pt x="1822316" y="2700749"/>
                  <a:pt x="1596870" y="2660445"/>
                  <a:pt x="1347537" y="2695074"/>
                </a:cubicBezTo>
                <a:cubicBezTo>
                  <a:pt x="740230" y="2779445"/>
                  <a:pt x="-60960" y="2073024"/>
                  <a:pt x="0" y="1347537"/>
                </a:cubicBezTo>
                <a:close/>
              </a:path>
            </a:pathLst>
          </a:custGeom>
          <a:solidFill>
            <a:schemeClr val="bg1"/>
          </a:solidFill>
          <a:ln w="38100">
            <a:extLst>
              <a:ext uri="{C807C97D-BFC1-408E-A445-0C87EB9F89A2}">
                <ask:lineSketchStyleProps xmlns:ask="http://schemas.microsoft.com/office/drawing/2018/sketchyshapes" sd="1790000121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57B098B-9265-E5A6-9031-BDC004607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13998" b="19910"/>
          <a:stretch/>
        </p:blipFill>
        <p:spPr bwMode="auto">
          <a:xfrm>
            <a:off x="7044535" y="4447603"/>
            <a:ext cx="3771352" cy="269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4080223B-1AD3-2FF0-3317-32E798BEB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11" b="89837" l="9752" r="89894">
                        <a14:foregroundMark x1="33156" y1="4893" x2="33156" y2="4893"/>
                        <a14:foregroundMark x1="39362" y1="4893" x2="39362" y2="4893"/>
                        <a14:foregroundMark x1="28191" y1="4015" x2="28191" y2="4015"/>
                        <a14:foregroundMark x1="39716" y1="3011" x2="39716" y2="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10145364" y="4158964"/>
            <a:ext cx="2081554" cy="27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40DF9BE-6305-4A9A-EF6C-F7806916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11" b="99588" l="2837" r="98404">
                        <a14:foregroundMark x1="25177" y1="3022" x2="25177" y2="3022"/>
                        <a14:foregroundMark x1="5851" y1="28571" x2="5851" y2="28571"/>
                        <a14:foregroundMark x1="72695" y1="1648" x2="72695" y2="1648"/>
                        <a14:foregroundMark x1="91667" y1="29533" x2="91667" y2="29533"/>
                        <a14:foregroundMark x1="34929" y1="92445" x2="45745" y2="86813"/>
                        <a14:foregroundMark x1="40426" y1="90522" x2="52837" y2="92033"/>
                        <a14:foregroundMark x1="52837" y1="92033" x2="68085" y2="90110"/>
                        <a14:foregroundMark x1="68085" y1="90110" x2="72695" y2="87500"/>
                        <a14:foregroundMark x1="41312" y1="95604" x2="50887" y2="94918"/>
                        <a14:foregroundMark x1="24645" y1="94093" x2="6560" y2="94231"/>
                        <a14:foregroundMark x1="3191" y1="94918" x2="3191" y2="94918"/>
                        <a14:foregroundMark x1="13121" y1="98489" x2="32447" y2="96841"/>
                        <a14:foregroundMark x1="53014" y1="99451" x2="71986" y2="95192"/>
                        <a14:foregroundMark x1="82979" y1="94780" x2="94149" y2="93269"/>
                        <a14:foregroundMark x1="27660" y1="99588" x2="27660" y2="99588"/>
                        <a14:foregroundMark x1="98404" y1="92170" x2="70213" y2="97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87"/>
            <a:ext cx="2405675" cy="3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B43A62-6B56-CA5C-F717-F195C47083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5" t="2404" r="38645" b="60702"/>
          <a:stretch/>
        </p:blipFill>
        <p:spPr>
          <a:xfrm>
            <a:off x="490858" y="1294286"/>
            <a:ext cx="7165298" cy="2530182"/>
          </a:xfrm>
          <a:prstGeom prst="rect">
            <a:avLst/>
          </a:prstGeom>
        </p:spPr>
      </p:pic>
      <p:pic>
        <p:nvPicPr>
          <p:cNvPr id="11" name="Picture 10" descr="A cartoon bee standing next to a beehive&#10;&#10;Description automatically generated">
            <a:extLst>
              <a:ext uri="{FF2B5EF4-FFF2-40B4-BE49-F238E27FC236}">
                <a16:creationId xmlns:a16="http://schemas.microsoft.com/office/drawing/2014/main" id="{829EB2CD-AA5A-2CA4-2879-063D6EA939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5"/>
          <a:stretch/>
        </p:blipFill>
        <p:spPr>
          <a:xfrm>
            <a:off x="6809047" y="0"/>
            <a:ext cx="5361905" cy="37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84872" y="588189"/>
            <a:ext cx="11726405" cy="701040"/>
            <a:chOff x="678426" y="556819"/>
            <a:chExt cx="11726405" cy="701040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76F83F-2661-F2F6-F98C-31D98CFABEB6}"/>
                </a:ext>
              </a:extLst>
            </p:cNvPr>
            <p:cNvSpPr txBox="1"/>
            <p:nvPr/>
          </p:nvSpPr>
          <p:spPr>
            <a:xfrm>
              <a:off x="1471840" y="596199"/>
              <a:ext cx="10932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Tìm các phân số bằng nhau trong các phân số sau.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95DECE8-CD36-442B-B638-94AE17089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" y="1631757"/>
            <a:ext cx="10939501" cy="234476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1504DBA-6121-4BF3-99AF-807CE65DB23F}"/>
              </a:ext>
            </a:extLst>
          </p:cNvPr>
          <p:cNvGrpSpPr/>
          <p:nvPr/>
        </p:nvGrpSpPr>
        <p:grpSpPr>
          <a:xfrm>
            <a:off x="750326" y="4258262"/>
            <a:ext cx="10939960" cy="2440288"/>
            <a:chOff x="938100" y="4598819"/>
            <a:chExt cx="10939960" cy="2440288"/>
          </a:xfrm>
        </p:grpSpPr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E82BDB46-9595-45D0-9660-CE39EC1A47AE}"/>
                </a:ext>
              </a:extLst>
            </p:cNvPr>
            <p:cNvSpPr txBox="1"/>
            <p:nvPr/>
          </p:nvSpPr>
          <p:spPr>
            <a:xfrm>
              <a:off x="3527133" y="4829099"/>
              <a:ext cx="83509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ĐỌC YÊU CẦU ĐỀ BÀI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FA796E-7297-45F8-8804-BC97CC3EF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938100" y="4598819"/>
              <a:ext cx="2892259" cy="2440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7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95DECE8-CD36-442B-B638-94AE17089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" y="669857"/>
            <a:ext cx="10939501" cy="23447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2E58F5-793A-4D87-80F8-DD0ABD1810BF}"/>
              </a:ext>
            </a:extLst>
          </p:cNvPr>
          <p:cNvSpPr/>
          <p:nvPr/>
        </p:nvSpPr>
        <p:spPr>
          <a:xfrm>
            <a:off x="777994" y="558140"/>
            <a:ext cx="1151906" cy="260069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9511D1-7175-4F24-850D-3CADCC83D6A2}"/>
              </a:ext>
            </a:extLst>
          </p:cNvPr>
          <p:cNvSpPr/>
          <p:nvPr/>
        </p:nvSpPr>
        <p:spPr>
          <a:xfrm>
            <a:off x="10250225" y="413924"/>
            <a:ext cx="1151906" cy="260069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93779D-CB5F-4ED4-9A48-7772998C327A}"/>
              </a:ext>
            </a:extLst>
          </p:cNvPr>
          <p:cNvSpPr/>
          <p:nvPr/>
        </p:nvSpPr>
        <p:spPr>
          <a:xfrm>
            <a:off x="3069932" y="558140"/>
            <a:ext cx="1151906" cy="2600696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B2BA23-EFDA-4A4F-8E0C-621D49EC02B5}"/>
              </a:ext>
            </a:extLst>
          </p:cNvPr>
          <p:cNvSpPr/>
          <p:nvPr/>
        </p:nvSpPr>
        <p:spPr>
          <a:xfrm>
            <a:off x="7958287" y="541890"/>
            <a:ext cx="1151906" cy="2600696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1B8AA2-94DF-4FCB-9DD2-1BE46BC9B5A5}"/>
                  </a:ext>
                </a:extLst>
              </p:cNvPr>
              <p:cNvSpPr txBox="1"/>
              <p:nvPr/>
            </p:nvSpPr>
            <p:spPr>
              <a:xfrm>
                <a:off x="3527214" y="3960370"/>
                <a:ext cx="4243288" cy="20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sz="8800" b="0" i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8800" i="1"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8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880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1B8AA2-94DF-4FCB-9DD2-1BE46BC9B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214" y="3960370"/>
                <a:ext cx="4243288" cy="2042419"/>
              </a:xfrm>
              <a:prstGeom prst="rect">
                <a:avLst/>
              </a:prstGeom>
              <a:blipFill>
                <a:blip r:embed="rId4"/>
                <a:stretch>
                  <a:fillRect l="-13793" t="-896" b="-1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3C48EC-5641-414D-AA78-D9B147E1BB32}"/>
                  </a:ext>
                </a:extLst>
              </p:cNvPr>
              <p:cNvSpPr txBox="1"/>
              <p:nvPr/>
            </p:nvSpPr>
            <p:spPr>
              <a:xfrm>
                <a:off x="6777015" y="4023954"/>
                <a:ext cx="1986975" cy="204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880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3C48EC-5641-414D-AA78-D9B147E1B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015" y="4023954"/>
                <a:ext cx="1986975" cy="2042419"/>
              </a:xfrm>
              <a:prstGeom prst="rect">
                <a:avLst/>
              </a:prstGeom>
              <a:blipFill>
                <a:blip r:embed="rId5"/>
                <a:stretch>
                  <a:fillRect l="-29448" t="-2090" b="-13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9129B3-5CDB-455C-BB90-D16F2613E444}"/>
                  </a:ext>
                </a:extLst>
              </p:cNvPr>
              <p:cNvSpPr txBox="1"/>
              <p:nvPr/>
            </p:nvSpPr>
            <p:spPr>
              <a:xfrm>
                <a:off x="1929900" y="4044953"/>
                <a:ext cx="2121644" cy="2000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9129B3-5CDB-455C-BB90-D16F2613E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900" y="4044953"/>
                <a:ext cx="2121644" cy="20004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C7C145-1800-4C76-A0A8-A0CB71F8C1A8}"/>
                  </a:ext>
                </a:extLst>
              </p:cNvPr>
              <p:cNvSpPr txBox="1"/>
              <p:nvPr/>
            </p:nvSpPr>
            <p:spPr>
              <a:xfrm>
                <a:off x="4170300" y="3924045"/>
                <a:ext cx="4243288" cy="2042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8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8800" b="0" i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8800" i="1"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88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88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C7C145-1800-4C76-A0A8-A0CB71F8C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00" y="3924045"/>
                <a:ext cx="4243288" cy="2042419"/>
              </a:xfrm>
              <a:prstGeom prst="rect">
                <a:avLst/>
              </a:prstGeom>
              <a:blipFill>
                <a:blip r:embed="rId7"/>
                <a:stretch>
                  <a:fillRect l="-13467" t="-593" b="-1394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C3214C-D325-4BA2-8F34-327E46696CAB}"/>
                  </a:ext>
                </a:extLst>
              </p:cNvPr>
              <p:cNvSpPr txBox="1"/>
              <p:nvPr/>
            </p:nvSpPr>
            <p:spPr>
              <a:xfrm>
                <a:off x="7420101" y="3987629"/>
                <a:ext cx="2121644" cy="2007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8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880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C3214C-D325-4BA2-8F34-327E46696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101" y="3987629"/>
                <a:ext cx="2121644" cy="2007409"/>
              </a:xfrm>
              <a:prstGeom prst="rect">
                <a:avLst/>
              </a:prstGeom>
              <a:blipFill>
                <a:blip r:embed="rId8"/>
                <a:stretch>
                  <a:fillRect l="-26857" t="-1813" b="-148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19BABD-AFB6-4B04-B3B1-E012E74EB8B5}"/>
                  </a:ext>
                </a:extLst>
              </p:cNvPr>
              <p:cNvSpPr txBox="1"/>
              <p:nvPr/>
            </p:nvSpPr>
            <p:spPr>
              <a:xfrm>
                <a:off x="2572986" y="4008628"/>
                <a:ext cx="2121644" cy="2000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19BABD-AFB6-4B04-B3B1-E012E74EB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986" y="4008628"/>
                <a:ext cx="2121644" cy="20004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9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0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84872" y="588189"/>
            <a:ext cx="11726405" cy="701040"/>
            <a:chOff x="678426" y="556819"/>
            <a:chExt cx="11726405" cy="701040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670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76F83F-2661-F2F6-F98C-31D98CFABEB6}"/>
                </a:ext>
              </a:extLst>
            </p:cNvPr>
            <p:cNvSpPr txBox="1"/>
            <p:nvPr/>
          </p:nvSpPr>
          <p:spPr>
            <a:xfrm>
              <a:off x="1471840" y="596199"/>
              <a:ext cx="10932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Số?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black screen with red text&#10;&#10;Description automatically generated">
            <a:extLst>
              <a:ext uri="{FF2B5EF4-FFF2-40B4-BE49-F238E27FC236}">
                <a16:creationId xmlns:a16="http://schemas.microsoft.com/office/drawing/2014/main" id="{A93EE56E-8CBC-41B2-BB22-46E113096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7"/>
          <a:stretch/>
        </p:blipFill>
        <p:spPr>
          <a:xfrm>
            <a:off x="3220075" y="627569"/>
            <a:ext cx="6248786" cy="2487119"/>
          </a:xfrm>
          <a:prstGeom prst="rect">
            <a:avLst/>
          </a:prstGeom>
        </p:spPr>
      </p:pic>
      <p:pic>
        <p:nvPicPr>
          <p:cNvPr id="14" name="Picture 13" descr="A black screen with red text&#10;&#10;Description automatically generated">
            <a:extLst>
              <a:ext uri="{FF2B5EF4-FFF2-40B4-BE49-F238E27FC236}">
                <a16:creationId xmlns:a16="http://schemas.microsoft.com/office/drawing/2014/main" id="{1A5A42AF-17EF-479D-8F3A-CBF1E068C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6" t="-2880" b="1"/>
          <a:stretch/>
        </p:blipFill>
        <p:spPr>
          <a:xfrm>
            <a:off x="2066306" y="3702803"/>
            <a:ext cx="9354774" cy="26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 descr="A black screen with red text&#10;&#10;Description automatically generated">
            <a:extLst>
              <a:ext uri="{FF2B5EF4-FFF2-40B4-BE49-F238E27FC236}">
                <a16:creationId xmlns:a16="http://schemas.microsoft.com/office/drawing/2014/main" id="{A93EE56E-8CBC-41B2-BB22-46E113096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7"/>
          <a:stretch/>
        </p:blipFill>
        <p:spPr>
          <a:xfrm>
            <a:off x="583752" y="1334937"/>
            <a:ext cx="10522497" cy="4188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3FC1E9-4715-4D26-B53F-E5F55CCF53B7}"/>
              </a:ext>
            </a:extLst>
          </p:cNvPr>
          <p:cNvSpPr txBox="1"/>
          <p:nvPr/>
        </p:nvSpPr>
        <p:spPr>
          <a:xfrm>
            <a:off x="7907399" y="2921168"/>
            <a:ext cx="10806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6837C-2D22-46F9-938A-B895913C5AE9}"/>
              </a:ext>
            </a:extLst>
          </p:cNvPr>
          <p:cNvSpPr txBox="1"/>
          <p:nvPr/>
        </p:nvSpPr>
        <p:spPr>
          <a:xfrm>
            <a:off x="9506824" y="2945052"/>
            <a:ext cx="10806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11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 descr="A black screen with red text&#10;&#10;Description automatically generated">
            <a:extLst>
              <a:ext uri="{FF2B5EF4-FFF2-40B4-BE49-F238E27FC236}">
                <a16:creationId xmlns:a16="http://schemas.microsoft.com/office/drawing/2014/main" id="{1A5A42AF-17EF-479D-8F3A-CBF1E068C6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6" t="-2880" b="1"/>
          <a:stretch/>
        </p:blipFill>
        <p:spPr>
          <a:xfrm>
            <a:off x="788028" y="803256"/>
            <a:ext cx="10221495" cy="2934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AF6C3-759E-4112-B7BD-09B52F8BD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3" y="4718226"/>
            <a:ext cx="11765037" cy="961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309D3C-6B9E-4369-A7B3-C405DEF98064}"/>
              </a:ext>
            </a:extLst>
          </p:cNvPr>
          <p:cNvSpPr txBox="1"/>
          <p:nvPr/>
        </p:nvSpPr>
        <p:spPr>
          <a:xfrm>
            <a:off x="6684241" y="2318254"/>
            <a:ext cx="55970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91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Nhóm 15">
            <a:extLst>
              <a:ext uri="{FF2B5EF4-FFF2-40B4-BE49-F238E27FC236}">
                <a16:creationId xmlns:a16="http://schemas.microsoft.com/office/drawing/2014/main" id="{621DDCB5-6916-9AF0-E723-416D27F49CAA}"/>
              </a:ext>
            </a:extLst>
          </p:cNvPr>
          <p:cNvGrpSpPr/>
          <p:nvPr/>
        </p:nvGrpSpPr>
        <p:grpSpPr>
          <a:xfrm>
            <a:off x="884872" y="588189"/>
            <a:ext cx="793415" cy="701040"/>
            <a:chOff x="678426" y="556819"/>
            <a:chExt cx="793415" cy="701040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AF9F5C1D-00F3-F23D-3698-C264413285C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B2399485-1390-C52A-49C7-37C1A7BE9569}"/>
                </a:ext>
              </a:extLst>
            </p:cNvPr>
            <p:cNvSpPr txBox="1"/>
            <p:nvPr/>
          </p:nvSpPr>
          <p:spPr>
            <a:xfrm>
              <a:off x="761943" y="636708"/>
              <a:ext cx="62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A black and pink rectangular object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0210FB1-8348-4892-8F55-83AF11F12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35" y="1369118"/>
            <a:ext cx="12361855" cy="43751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826F88-2FAB-4ABE-A5FD-4FE4C1C12EC8}"/>
              </a:ext>
            </a:extLst>
          </p:cNvPr>
          <p:cNvSpPr/>
          <p:nvPr/>
        </p:nvSpPr>
        <p:spPr>
          <a:xfrm>
            <a:off x="705625" y="5265995"/>
            <a:ext cx="1598187" cy="64124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95A6E3-F397-438F-927F-589CA31B10C0}"/>
              </a:ext>
            </a:extLst>
          </p:cNvPr>
          <p:cNvSpPr/>
          <p:nvPr/>
        </p:nvSpPr>
        <p:spPr>
          <a:xfrm>
            <a:off x="7130176" y="5265995"/>
            <a:ext cx="1598187" cy="64124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B88D58-6ADD-4C7D-84D0-C90CF8F6885D}"/>
              </a:ext>
            </a:extLst>
          </p:cNvPr>
          <p:cNvSpPr/>
          <p:nvPr/>
        </p:nvSpPr>
        <p:spPr>
          <a:xfrm>
            <a:off x="10300888" y="5265995"/>
            <a:ext cx="1598187" cy="64124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A74949FA-ABDE-0E83-6E6F-5E8253856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1" b="89837" l="9752" r="89894">
                        <a14:foregroundMark x1="33156" y1="4893" x2="33156" y2="4893"/>
                        <a14:foregroundMark x1="39362" y1="4893" x2="39362" y2="4893"/>
                        <a14:foregroundMark x1="28191" y1="4015" x2="28191" y2="4015"/>
                        <a14:foregroundMark x1="39716" y1="3011" x2="39716" y2="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236789" y="4169395"/>
            <a:ext cx="2081554" cy="27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F7E6F6C-BED7-5C89-5654-56846C108414}"/>
              </a:ext>
            </a:extLst>
          </p:cNvPr>
          <p:cNvSpPr/>
          <p:nvPr/>
        </p:nvSpPr>
        <p:spPr>
          <a:xfrm>
            <a:off x="1082964" y="847725"/>
            <a:ext cx="10319797" cy="516255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800" b="0" i="0" u="none" strike="noStrike" kern="1200" cap="none" spc="0" normalizeH="0" baseline="0" noProof="0">
              <a:ln w="1270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 descr="A cartoon bee standing next to a beehive&#10;&#10;Description automatically generated">
            <a:extLst>
              <a:ext uri="{FF2B5EF4-FFF2-40B4-BE49-F238E27FC236}">
                <a16:creationId xmlns:a16="http://schemas.microsoft.com/office/drawing/2014/main" id="{9B3603BB-FD9A-B84D-86D9-C94BE0F9B5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5"/>
          <a:stretch/>
        </p:blipFill>
        <p:spPr>
          <a:xfrm flipH="1">
            <a:off x="0" y="270544"/>
            <a:ext cx="4006994" cy="2786730"/>
          </a:xfrm>
          <a:prstGeom prst="rect">
            <a:avLst/>
          </a:prstGeom>
        </p:spPr>
      </p:pic>
      <p:pic>
        <p:nvPicPr>
          <p:cNvPr id="3" name="Picture 2" descr="A group of colorful flowers&#10;&#10;Description automatically generated">
            <a:extLst>
              <a:ext uri="{FF2B5EF4-FFF2-40B4-BE49-F238E27FC236}">
                <a16:creationId xmlns:a16="http://schemas.microsoft.com/office/drawing/2014/main" id="{B9A324E6-C912-DCBF-61BA-D5F5BD94D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>
          <a:xfrm flipH="1">
            <a:off x="7735224" y="3205501"/>
            <a:ext cx="4456776" cy="3652499"/>
          </a:xfrm>
          <a:prstGeom prst="rect">
            <a:avLst/>
          </a:prstGeom>
        </p:spPr>
      </p:pic>
      <p:pic>
        <p:nvPicPr>
          <p:cNvPr id="14" name="Picture 13" descr="A cartoon bee waving&#10;&#10;Description automatically generated">
            <a:extLst>
              <a:ext uri="{FF2B5EF4-FFF2-40B4-BE49-F238E27FC236}">
                <a16:creationId xmlns:a16="http://schemas.microsoft.com/office/drawing/2014/main" id="{4C996119-C988-0DE0-2164-8307D7E16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24" y="646609"/>
            <a:ext cx="2266025" cy="2410665"/>
          </a:xfrm>
          <a:prstGeom prst="rect">
            <a:avLst/>
          </a:prstGeom>
        </p:spPr>
      </p:pic>
      <p:pic>
        <p:nvPicPr>
          <p:cNvPr id="5" name="Picture 4" descr="A cartoon frog with a white sign&#10;&#10;Description automatically generated">
            <a:extLst>
              <a:ext uri="{FF2B5EF4-FFF2-40B4-BE49-F238E27FC236}">
                <a16:creationId xmlns:a16="http://schemas.microsoft.com/office/drawing/2014/main" id="{BACD9AA8-C99B-4A4C-B4D9-E3261B4CA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07" y="1435364"/>
            <a:ext cx="5198649" cy="439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481263"/>
            <a:ext cx="11763704" cy="5938587"/>
          </a:xfrm>
          <a:custGeom>
            <a:avLst/>
            <a:gdLst>
              <a:gd name="connsiteX0" fmla="*/ 0 w 11763704"/>
              <a:gd name="connsiteY0" fmla="*/ 989784 h 5938587"/>
              <a:gd name="connsiteX1" fmla="*/ 989784 w 11763704"/>
              <a:gd name="connsiteY1" fmla="*/ 0 h 5938587"/>
              <a:gd name="connsiteX2" fmla="*/ 10773920 w 11763704"/>
              <a:gd name="connsiteY2" fmla="*/ 0 h 5938587"/>
              <a:gd name="connsiteX3" fmla="*/ 11763704 w 11763704"/>
              <a:gd name="connsiteY3" fmla="*/ 989784 h 5938587"/>
              <a:gd name="connsiteX4" fmla="*/ 11763704 w 11763704"/>
              <a:gd name="connsiteY4" fmla="*/ 4948803 h 5938587"/>
              <a:gd name="connsiteX5" fmla="*/ 10773920 w 11763704"/>
              <a:gd name="connsiteY5" fmla="*/ 5938587 h 5938587"/>
              <a:gd name="connsiteX6" fmla="*/ 989784 w 11763704"/>
              <a:gd name="connsiteY6" fmla="*/ 5938587 h 5938587"/>
              <a:gd name="connsiteX7" fmla="*/ 0 w 11763704"/>
              <a:gd name="connsiteY7" fmla="*/ 4948803 h 5938587"/>
              <a:gd name="connsiteX8" fmla="*/ 0 w 11763704"/>
              <a:gd name="connsiteY8" fmla="*/ 989784 h 593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704" h="5938587" fill="none" extrusionOk="0">
                <a:moveTo>
                  <a:pt x="0" y="989784"/>
                </a:moveTo>
                <a:cubicBezTo>
                  <a:pt x="-51217" y="446326"/>
                  <a:pt x="439667" y="19729"/>
                  <a:pt x="989784" y="0"/>
                </a:cubicBezTo>
                <a:cubicBezTo>
                  <a:pt x="2013927" y="77600"/>
                  <a:pt x="6403834" y="-27269"/>
                  <a:pt x="10773920" y="0"/>
                </a:cubicBezTo>
                <a:cubicBezTo>
                  <a:pt x="11342288" y="-28659"/>
                  <a:pt x="11802220" y="454480"/>
                  <a:pt x="11763704" y="989784"/>
                </a:cubicBezTo>
                <a:cubicBezTo>
                  <a:pt x="11872704" y="1649332"/>
                  <a:pt x="11685495" y="3539430"/>
                  <a:pt x="11763704" y="4948803"/>
                </a:cubicBezTo>
                <a:cubicBezTo>
                  <a:pt x="11730433" y="5482431"/>
                  <a:pt x="11237929" y="5975031"/>
                  <a:pt x="10773920" y="5938587"/>
                </a:cubicBezTo>
                <a:cubicBezTo>
                  <a:pt x="8459600" y="5987764"/>
                  <a:pt x="1997386" y="5815885"/>
                  <a:pt x="989784" y="5938587"/>
                </a:cubicBezTo>
                <a:cubicBezTo>
                  <a:pt x="430054" y="6039097"/>
                  <a:pt x="-34654" y="5525284"/>
                  <a:pt x="0" y="4948803"/>
                </a:cubicBezTo>
                <a:cubicBezTo>
                  <a:pt x="47022" y="3325632"/>
                  <a:pt x="104569" y="1441291"/>
                  <a:pt x="0" y="989784"/>
                </a:cubicBezTo>
                <a:close/>
              </a:path>
              <a:path w="11763704" h="5938587" stroke="0" extrusionOk="0">
                <a:moveTo>
                  <a:pt x="0" y="989784"/>
                </a:moveTo>
                <a:cubicBezTo>
                  <a:pt x="12231" y="441743"/>
                  <a:pt x="496132" y="-3536"/>
                  <a:pt x="989784" y="0"/>
                </a:cubicBezTo>
                <a:cubicBezTo>
                  <a:pt x="3914294" y="-129276"/>
                  <a:pt x="9665754" y="-77778"/>
                  <a:pt x="10773920" y="0"/>
                </a:cubicBezTo>
                <a:cubicBezTo>
                  <a:pt x="11301774" y="-59900"/>
                  <a:pt x="11747757" y="535095"/>
                  <a:pt x="11763704" y="989784"/>
                </a:cubicBezTo>
                <a:cubicBezTo>
                  <a:pt x="11845303" y="2785521"/>
                  <a:pt x="11918004" y="4051430"/>
                  <a:pt x="11763704" y="4948803"/>
                </a:cubicBezTo>
                <a:cubicBezTo>
                  <a:pt x="11768765" y="5506118"/>
                  <a:pt x="11237637" y="5966770"/>
                  <a:pt x="10773920" y="5938587"/>
                </a:cubicBezTo>
                <a:cubicBezTo>
                  <a:pt x="8697195" y="5982807"/>
                  <a:pt x="3032899" y="5909205"/>
                  <a:pt x="989784" y="5938587"/>
                </a:cubicBezTo>
                <a:cubicBezTo>
                  <a:pt x="417706" y="5840861"/>
                  <a:pt x="-9739" y="5493195"/>
                  <a:pt x="0" y="4948803"/>
                </a:cubicBezTo>
                <a:cubicBezTo>
                  <a:pt x="-159954" y="4507991"/>
                  <a:pt x="22140" y="2952330"/>
                  <a:pt x="0" y="98978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44F15-82DB-49A3-08C7-42778A0E9527}"/>
              </a:ext>
            </a:extLst>
          </p:cNvPr>
          <p:cNvSpPr txBox="1"/>
          <p:nvPr/>
        </p:nvSpPr>
        <p:spPr>
          <a:xfrm>
            <a:off x="640290" y="816044"/>
            <a:ext cx="10911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Arial" panose="020B0604020202020204"/>
              </a:rPr>
              <a:t> Hai bức tường dưới đây bằng nhau, mỗi bức tường được ghép bởi những viên gạch bằng nhau.</a:t>
            </a:r>
            <a:r>
              <a:rPr lang="en-US" sz="3200">
                <a:solidFill>
                  <a:prstClr val="black"/>
                </a:solidFill>
                <a:latin typeface="Arial" panose="020B0604020202020204"/>
              </a:rPr>
              <a:t> </a:t>
            </a:r>
          </a:p>
          <a:p>
            <a:pPr lvl="0" algn="just">
              <a:defRPr/>
            </a:pPr>
            <a:r>
              <a:rPr lang="vi-VN" sz="3200">
                <a:solidFill>
                  <a:srgbClr val="0000FF"/>
                </a:solidFill>
                <a:latin typeface="Arial" panose="020B0604020202020204"/>
              </a:rPr>
              <a:t>a)</a:t>
            </a:r>
            <a:r>
              <a:rPr lang="en-US" sz="320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" panose="020B0604020202020204"/>
              </a:rPr>
              <a:t>Viết các phân số chỉ số gạch màu xanh so với số gạch ghép được trên mỗi bức tường.</a:t>
            </a:r>
          </a:p>
          <a:p>
            <a:pPr lvl="0" algn="just">
              <a:defRPr/>
            </a:pPr>
            <a:r>
              <a:rPr lang="vi-VN" sz="3200">
                <a:solidFill>
                  <a:srgbClr val="0000FF"/>
                </a:solidFill>
                <a:latin typeface="Arial" panose="020B0604020202020204"/>
              </a:rPr>
              <a:t>b)</a:t>
            </a:r>
            <a:r>
              <a:rPr lang="en-US" sz="3200">
                <a:solidFill>
                  <a:srgbClr val="0000FF"/>
                </a:solidFill>
                <a:latin typeface="Arial" panose="020B0604020202020204"/>
              </a:rPr>
              <a:t> </a:t>
            </a:r>
            <a:r>
              <a:rPr lang="vi-VN" sz="3200">
                <a:solidFill>
                  <a:prstClr val="black"/>
                </a:solidFill>
                <a:latin typeface="Arial" panose="020B0604020202020204"/>
              </a:rPr>
              <a:t>Các phân số đó có bằng nhau không? Tại sao?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3300B1C-94F7-4980-8FC9-0FDE48217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86" y="3429001"/>
            <a:ext cx="8613282" cy="28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28442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481263"/>
            <a:ext cx="11763704" cy="5938587"/>
          </a:xfrm>
          <a:custGeom>
            <a:avLst/>
            <a:gdLst>
              <a:gd name="connsiteX0" fmla="*/ 0 w 11763704"/>
              <a:gd name="connsiteY0" fmla="*/ 989784 h 5938587"/>
              <a:gd name="connsiteX1" fmla="*/ 989784 w 11763704"/>
              <a:gd name="connsiteY1" fmla="*/ 0 h 5938587"/>
              <a:gd name="connsiteX2" fmla="*/ 10773920 w 11763704"/>
              <a:gd name="connsiteY2" fmla="*/ 0 h 5938587"/>
              <a:gd name="connsiteX3" fmla="*/ 11763704 w 11763704"/>
              <a:gd name="connsiteY3" fmla="*/ 989784 h 5938587"/>
              <a:gd name="connsiteX4" fmla="*/ 11763704 w 11763704"/>
              <a:gd name="connsiteY4" fmla="*/ 4948803 h 5938587"/>
              <a:gd name="connsiteX5" fmla="*/ 10773920 w 11763704"/>
              <a:gd name="connsiteY5" fmla="*/ 5938587 h 5938587"/>
              <a:gd name="connsiteX6" fmla="*/ 989784 w 11763704"/>
              <a:gd name="connsiteY6" fmla="*/ 5938587 h 5938587"/>
              <a:gd name="connsiteX7" fmla="*/ 0 w 11763704"/>
              <a:gd name="connsiteY7" fmla="*/ 4948803 h 5938587"/>
              <a:gd name="connsiteX8" fmla="*/ 0 w 11763704"/>
              <a:gd name="connsiteY8" fmla="*/ 989784 h 593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704" h="5938587" fill="none" extrusionOk="0">
                <a:moveTo>
                  <a:pt x="0" y="989784"/>
                </a:moveTo>
                <a:cubicBezTo>
                  <a:pt x="-51217" y="446326"/>
                  <a:pt x="439667" y="19729"/>
                  <a:pt x="989784" y="0"/>
                </a:cubicBezTo>
                <a:cubicBezTo>
                  <a:pt x="2013927" y="77600"/>
                  <a:pt x="6403834" y="-27269"/>
                  <a:pt x="10773920" y="0"/>
                </a:cubicBezTo>
                <a:cubicBezTo>
                  <a:pt x="11342288" y="-28659"/>
                  <a:pt x="11802220" y="454480"/>
                  <a:pt x="11763704" y="989784"/>
                </a:cubicBezTo>
                <a:cubicBezTo>
                  <a:pt x="11872704" y="1649332"/>
                  <a:pt x="11685495" y="3539430"/>
                  <a:pt x="11763704" y="4948803"/>
                </a:cubicBezTo>
                <a:cubicBezTo>
                  <a:pt x="11730433" y="5482431"/>
                  <a:pt x="11237929" y="5975031"/>
                  <a:pt x="10773920" y="5938587"/>
                </a:cubicBezTo>
                <a:cubicBezTo>
                  <a:pt x="8459600" y="5987764"/>
                  <a:pt x="1997386" y="5815885"/>
                  <a:pt x="989784" y="5938587"/>
                </a:cubicBezTo>
                <a:cubicBezTo>
                  <a:pt x="430054" y="6039097"/>
                  <a:pt x="-34654" y="5525284"/>
                  <a:pt x="0" y="4948803"/>
                </a:cubicBezTo>
                <a:cubicBezTo>
                  <a:pt x="47022" y="3325632"/>
                  <a:pt x="104569" y="1441291"/>
                  <a:pt x="0" y="989784"/>
                </a:cubicBezTo>
                <a:close/>
              </a:path>
              <a:path w="11763704" h="5938587" stroke="0" extrusionOk="0">
                <a:moveTo>
                  <a:pt x="0" y="989784"/>
                </a:moveTo>
                <a:cubicBezTo>
                  <a:pt x="12231" y="441743"/>
                  <a:pt x="496132" y="-3536"/>
                  <a:pt x="989784" y="0"/>
                </a:cubicBezTo>
                <a:cubicBezTo>
                  <a:pt x="3914294" y="-129276"/>
                  <a:pt x="9665754" y="-77778"/>
                  <a:pt x="10773920" y="0"/>
                </a:cubicBezTo>
                <a:cubicBezTo>
                  <a:pt x="11301774" y="-59900"/>
                  <a:pt x="11747757" y="535095"/>
                  <a:pt x="11763704" y="989784"/>
                </a:cubicBezTo>
                <a:cubicBezTo>
                  <a:pt x="11845303" y="2785521"/>
                  <a:pt x="11918004" y="4051430"/>
                  <a:pt x="11763704" y="4948803"/>
                </a:cubicBezTo>
                <a:cubicBezTo>
                  <a:pt x="11768765" y="5506118"/>
                  <a:pt x="11237637" y="5966770"/>
                  <a:pt x="10773920" y="5938587"/>
                </a:cubicBezTo>
                <a:cubicBezTo>
                  <a:pt x="8697195" y="5982807"/>
                  <a:pt x="3032899" y="5909205"/>
                  <a:pt x="989784" y="5938587"/>
                </a:cubicBezTo>
                <a:cubicBezTo>
                  <a:pt x="417706" y="5840861"/>
                  <a:pt x="-9739" y="5493195"/>
                  <a:pt x="0" y="4948803"/>
                </a:cubicBezTo>
                <a:cubicBezTo>
                  <a:pt x="-159954" y="4507991"/>
                  <a:pt x="22140" y="2952330"/>
                  <a:pt x="0" y="98978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44F15-82DB-49A3-08C7-42778A0E9527}"/>
              </a:ext>
            </a:extLst>
          </p:cNvPr>
          <p:cNvSpPr txBox="1"/>
          <p:nvPr/>
        </p:nvSpPr>
        <p:spPr>
          <a:xfrm>
            <a:off x="609022" y="723158"/>
            <a:ext cx="10911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a)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Viết các phân số chỉ số gạch màu xanh so với số gạch ghép được trên mỗi bức tường.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A1289C-B846-4A18-BC32-BBF305988DC4}"/>
                  </a:ext>
                </a:extLst>
              </p:cNvPr>
              <p:cNvSpPr txBox="1"/>
              <p:nvPr/>
            </p:nvSpPr>
            <p:spPr>
              <a:xfrm>
                <a:off x="640290" y="2611827"/>
                <a:ext cx="11306294" cy="3468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Bức tường thứ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nhất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Có tất cả 30 viên gạch, trong đó có 10 viên gạch màu xanh.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Phân số chỉ số gạch màu xanh trên bức tường thứ nhất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30</m:t>
                        </m:r>
                      </m:den>
                    </m:f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Bức tường thứ hai: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Có tất cả 15 viên gạch, trong đó có 5 viên gạch màu xanh.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Phân số chỉ số gạch màu xanh trên bức tường thứ hai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</m:den>
                    </m:f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A1289C-B846-4A18-BC32-BBF305988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90" y="2611827"/>
                <a:ext cx="11306294" cy="3468129"/>
              </a:xfrm>
              <a:prstGeom prst="rect">
                <a:avLst/>
              </a:prstGeom>
              <a:blipFill>
                <a:blip r:embed="rId3"/>
                <a:stretch>
                  <a:fillRect l="-1348" t="-2285" b="-1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B9A94F-503F-4676-8565-F7A2DFA11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80" y="1200211"/>
            <a:ext cx="3919242" cy="12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32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481263"/>
            <a:ext cx="11763704" cy="6168919"/>
          </a:xfrm>
          <a:custGeom>
            <a:avLst/>
            <a:gdLst>
              <a:gd name="connsiteX0" fmla="*/ 0 w 11763704"/>
              <a:gd name="connsiteY0" fmla="*/ 1028174 h 6168919"/>
              <a:gd name="connsiteX1" fmla="*/ 1028174 w 11763704"/>
              <a:gd name="connsiteY1" fmla="*/ 0 h 6168919"/>
              <a:gd name="connsiteX2" fmla="*/ 10735530 w 11763704"/>
              <a:gd name="connsiteY2" fmla="*/ 0 h 6168919"/>
              <a:gd name="connsiteX3" fmla="*/ 11763704 w 11763704"/>
              <a:gd name="connsiteY3" fmla="*/ 1028174 h 6168919"/>
              <a:gd name="connsiteX4" fmla="*/ 11763704 w 11763704"/>
              <a:gd name="connsiteY4" fmla="*/ 5140745 h 6168919"/>
              <a:gd name="connsiteX5" fmla="*/ 10735530 w 11763704"/>
              <a:gd name="connsiteY5" fmla="*/ 6168919 h 6168919"/>
              <a:gd name="connsiteX6" fmla="*/ 1028174 w 11763704"/>
              <a:gd name="connsiteY6" fmla="*/ 6168919 h 6168919"/>
              <a:gd name="connsiteX7" fmla="*/ 0 w 11763704"/>
              <a:gd name="connsiteY7" fmla="*/ 5140745 h 6168919"/>
              <a:gd name="connsiteX8" fmla="*/ 0 w 11763704"/>
              <a:gd name="connsiteY8" fmla="*/ 1028174 h 616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704" h="6168919" fill="none" extrusionOk="0">
                <a:moveTo>
                  <a:pt x="0" y="1028174"/>
                </a:moveTo>
                <a:cubicBezTo>
                  <a:pt x="-16326" y="461344"/>
                  <a:pt x="458432" y="10773"/>
                  <a:pt x="1028174" y="0"/>
                </a:cubicBezTo>
                <a:cubicBezTo>
                  <a:pt x="2513818" y="77600"/>
                  <a:pt x="6144906" y="-27269"/>
                  <a:pt x="10735530" y="0"/>
                </a:cubicBezTo>
                <a:cubicBezTo>
                  <a:pt x="11349253" y="-60520"/>
                  <a:pt x="11870729" y="491836"/>
                  <a:pt x="11763704" y="1028174"/>
                </a:cubicBezTo>
                <a:cubicBezTo>
                  <a:pt x="11872704" y="2798171"/>
                  <a:pt x="11685495" y="3543162"/>
                  <a:pt x="11763704" y="5140745"/>
                </a:cubicBezTo>
                <a:cubicBezTo>
                  <a:pt x="11722442" y="5692449"/>
                  <a:pt x="11256962" y="6189388"/>
                  <a:pt x="10735530" y="6168919"/>
                </a:cubicBezTo>
                <a:cubicBezTo>
                  <a:pt x="7714014" y="6218096"/>
                  <a:pt x="2177409" y="6046217"/>
                  <a:pt x="1028174" y="6168919"/>
                </a:cubicBezTo>
                <a:cubicBezTo>
                  <a:pt x="456973" y="6194696"/>
                  <a:pt x="-9417" y="5716698"/>
                  <a:pt x="0" y="5140745"/>
                </a:cubicBezTo>
                <a:cubicBezTo>
                  <a:pt x="47022" y="3687479"/>
                  <a:pt x="104569" y="2612552"/>
                  <a:pt x="0" y="1028174"/>
                </a:cubicBezTo>
                <a:close/>
              </a:path>
              <a:path w="11763704" h="6168919" stroke="0" extrusionOk="0">
                <a:moveTo>
                  <a:pt x="0" y="1028174"/>
                </a:moveTo>
                <a:cubicBezTo>
                  <a:pt x="21485" y="457873"/>
                  <a:pt x="507816" y="-3169"/>
                  <a:pt x="1028174" y="0"/>
                </a:cubicBezTo>
                <a:cubicBezTo>
                  <a:pt x="4422683" y="-129276"/>
                  <a:pt x="6370588" y="-77778"/>
                  <a:pt x="10735530" y="0"/>
                </a:cubicBezTo>
                <a:cubicBezTo>
                  <a:pt x="11276047" y="-87121"/>
                  <a:pt x="11762240" y="468769"/>
                  <a:pt x="11763704" y="1028174"/>
                </a:cubicBezTo>
                <a:cubicBezTo>
                  <a:pt x="11845303" y="1467975"/>
                  <a:pt x="11918004" y="3163829"/>
                  <a:pt x="11763704" y="5140745"/>
                </a:cubicBezTo>
                <a:cubicBezTo>
                  <a:pt x="11783540" y="5750423"/>
                  <a:pt x="11247996" y="6187740"/>
                  <a:pt x="10735530" y="6168919"/>
                </a:cubicBezTo>
                <a:cubicBezTo>
                  <a:pt x="7548104" y="6213139"/>
                  <a:pt x="3037632" y="6139537"/>
                  <a:pt x="1028174" y="6168919"/>
                </a:cubicBezTo>
                <a:cubicBezTo>
                  <a:pt x="431859" y="6059530"/>
                  <a:pt x="-21058" y="5703723"/>
                  <a:pt x="0" y="5140745"/>
                </a:cubicBezTo>
                <a:cubicBezTo>
                  <a:pt x="-159954" y="4355586"/>
                  <a:pt x="22140" y="1969550"/>
                  <a:pt x="0" y="10281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44F15-82DB-49A3-08C7-42778A0E9527}"/>
              </a:ext>
            </a:extLst>
          </p:cNvPr>
          <p:cNvSpPr txBox="1"/>
          <p:nvPr/>
        </p:nvSpPr>
        <p:spPr>
          <a:xfrm>
            <a:off x="1097701" y="737673"/>
            <a:ext cx="10911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00FF"/>
                </a:solidFill>
                <a:latin typeface="Arial" panose="020B0604020202020204"/>
              </a:rPr>
              <a:t>b) </a:t>
            </a:r>
            <a:r>
              <a:rPr lang="vi-VN" sz="3200">
                <a:latin typeface="Arial" panose="020B0604020202020204"/>
              </a:rPr>
              <a:t>Các phân số đó có bằng nhau không? Tại sao?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A1289C-B846-4A18-BC32-BBF305988DC4}"/>
                  </a:ext>
                </a:extLst>
              </p:cNvPr>
              <p:cNvSpPr txBox="1"/>
              <p:nvPr/>
            </p:nvSpPr>
            <p:spPr>
              <a:xfrm>
                <a:off x="3205359" y="4143743"/>
                <a:ext cx="1216226" cy="2041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num>
                        <m:den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</m:t>
                          </m:r>
                        </m:den>
                      </m:f>
                      <m:r>
                        <a:rPr kumimoji="0" lang="vi-VN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A1289C-B846-4A18-BC32-BBF305988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359" y="4143743"/>
                <a:ext cx="1216226" cy="2041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B9A94F-503F-4676-8565-F7A2DFA11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86" y="1363904"/>
            <a:ext cx="7196449" cy="23425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AE767B-5F6A-42FA-9E19-A26E120CDFA4}"/>
                  </a:ext>
                </a:extLst>
              </p:cNvPr>
              <p:cNvSpPr txBox="1"/>
              <p:nvPr/>
            </p:nvSpPr>
            <p:spPr>
              <a:xfrm>
                <a:off x="7575971" y="3489773"/>
                <a:ext cx="1216226" cy="2055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  <m:r>
                        <a:rPr kumimoji="0" lang="vi-VN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AE767B-5F6A-42FA-9E19-A26E120CD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971" y="3489773"/>
                <a:ext cx="1216226" cy="20553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BF6EB17-91DD-4E71-84EB-36E65762E65D}"/>
              </a:ext>
            </a:extLst>
          </p:cNvPr>
          <p:cNvSpPr txBox="1"/>
          <p:nvPr/>
        </p:nvSpPr>
        <p:spPr>
          <a:xfrm>
            <a:off x="5633869" y="4389870"/>
            <a:ext cx="861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5400">
                <a:solidFill>
                  <a:srgbClr val="0000FF"/>
                </a:solidFill>
                <a:latin typeface="Arial" panose="020B0604020202020204"/>
              </a:rPr>
              <a:t>=</a:t>
            </a:r>
            <a:endParaRPr lang="vi-VN" sz="5400">
              <a:latin typeface="Arial" panose="020B0604020202020204"/>
            </a:endParaRP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27BFD068-F431-4BD7-8863-305AD986BCC0}"/>
              </a:ext>
            </a:extLst>
          </p:cNvPr>
          <p:cNvSpPr/>
          <p:nvPr/>
        </p:nvSpPr>
        <p:spPr>
          <a:xfrm>
            <a:off x="4802761" y="4143743"/>
            <a:ext cx="2586478" cy="4577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0A30D-25F5-4ACE-B38E-F8DEB1D6901B}"/>
              </a:ext>
            </a:extLst>
          </p:cNvPr>
          <p:cNvSpPr txBox="1"/>
          <p:nvPr/>
        </p:nvSpPr>
        <p:spPr>
          <a:xfrm>
            <a:off x="5141522" y="3394011"/>
            <a:ext cx="2050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>
                <a:solidFill>
                  <a:srgbClr val="0000FF"/>
                </a:solidFill>
                <a:latin typeface="Arial" panose="020B0604020202020204"/>
              </a:rPr>
              <a:t>10 : 2</a:t>
            </a:r>
            <a:endParaRPr lang="vi-VN" sz="4000">
              <a:latin typeface="Arial" panose="020B0604020202020204"/>
            </a:endParaRP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38F52BA3-D399-452B-A875-2EEEA768AFF9}"/>
              </a:ext>
            </a:extLst>
          </p:cNvPr>
          <p:cNvSpPr/>
          <p:nvPr/>
        </p:nvSpPr>
        <p:spPr>
          <a:xfrm>
            <a:off x="4802761" y="5313200"/>
            <a:ext cx="2586478" cy="5650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DC735-DAE7-4B9D-B339-F4AD7B92C089}"/>
              </a:ext>
            </a:extLst>
          </p:cNvPr>
          <p:cNvSpPr txBox="1"/>
          <p:nvPr/>
        </p:nvSpPr>
        <p:spPr>
          <a:xfrm>
            <a:off x="5369875" y="5766384"/>
            <a:ext cx="2050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>
                <a:solidFill>
                  <a:srgbClr val="0000FF"/>
                </a:solidFill>
                <a:latin typeface="Arial" panose="020B0604020202020204"/>
              </a:rPr>
              <a:t>30 : 2</a:t>
            </a:r>
            <a:endParaRPr lang="vi-VN" sz="400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267387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0" grpId="0"/>
      <p:bldP spid="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colorful flowers&#10;&#10;Description automatically generated">
            <a:extLst>
              <a:ext uri="{FF2B5EF4-FFF2-40B4-BE49-F238E27FC236}">
                <a16:creationId xmlns:a16="http://schemas.microsoft.com/office/drawing/2014/main" id="{7898352A-A3C8-44C7-3C7B-C11CB6179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>
          <a:xfrm flipH="1">
            <a:off x="2558905" y="2317971"/>
            <a:ext cx="5539740" cy="45400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A55674-B9F5-E523-2772-5D2A92CB424A}"/>
              </a:ext>
            </a:extLst>
          </p:cNvPr>
          <p:cNvSpPr/>
          <p:nvPr/>
        </p:nvSpPr>
        <p:spPr>
          <a:xfrm>
            <a:off x="6648134" y="3959298"/>
            <a:ext cx="1471863" cy="778042"/>
          </a:xfrm>
          <a:prstGeom prst="ellipse">
            <a:avLst/>
          </a:prstGeom>
          <a:solidFill>
            <a:srgbClr val="FFD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A05CA3-E3DC-A41B-E5D9-C8BD4009F8B0}"/>
              </a:ext>
            </a:extLst>
          </p:cNvPr>
          <p:cNvSpPr/>
          <p:nvPr/>
        </p:nvSpPr>
        <p:spPr>
          <a:xfrm>
            <a:off x="7956808" y="4148595"/>
            <a:ext cx="1471863" cy="588745"/>
          </a:xfrm>
          <a:prstGeom prst="ellipse">
            <a:avLst/>
          </a:prstGeom>
          <a:solidFill>
            <a:srgbClr val="FFD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8BB9202B-276D-805F-ECC3-38451271DC57}"/>
              </a:ext>
            </a:extLst>
          </p:cNvPr>
          <p:cNvSpPr/>
          <p:nvPr/>
        </p:nvSpPr>
        <p:spPr>
          <a:xfrm>
            <a:off x="3442027" y="1748590"/>
            <a:ext cx="8465318" cy="3760470"/>
          </a:xfrm>
          <a:custGeom>
            <a:avLst/>
            <a:gdLst>
              <a:gd name="connsiteX0" fmla="*/ 0 w 8465318"/>
              <a:gd name="connsiteY0" fmla="*/ 626758 h 3760470"/>
              <a:gd name="connsiteX1" fmla="*/ 626758 w 8465318"/>
              <a:gd name="connsiteY1" fmla="*/ 0 h 3760470"/>
              <a:gd name="connsiteX2" fmla="*/ 7838560 w 8465318"/>
              <a:gd name="connsiteY2" fmla="*/ 0 h 3760470"/>
              <a:gd name="connsiteX3" fmla="*/ 8465318 w 8465318"/>
              <a:gd name="connsiteY3" fmla="*/ 626758 h 3760470"/>
              <a:gd name="connsiteX4" fmla="*/ 8465318 w 8465318"/>
              <a:gd name="connsiteY4" fmla="*/ 3133712 h 3760470"/>
              <a:gd name="connsiteX5" fmla="*/ 7838560 w 8465318"/>
              <a:gd name="connsiteY5" fmla="*/ 3760470 h 3760470"/>
              <a:gd name="connsiteX6" fmla="*/ 626758 w 8465318"/>
              <a:gd name="connsiteY6" fmla="*/ 3760470 h 3760470"/>
              <a:gd name="connsiteX7" fmla="*/ 0 w 8465318"/>
              <a:gd name="connsiteY7" fmla="*/ 3133712 h 3760470"/>
              <a:gd name="connsiteX8" fmla="*/ 0 w 8465318"/>
              <a:gd name="connsiteY8" fmla="*/ 626758 h 376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760470" fill="none" extrusionOk="0">
                <a:moveTo>
                  <a:pt x="0" y="626758"/>
                </a:moveTo>
                <a:cubicBezTo>
                  <a:pt x="-18720" y="277581"/>
                  <a:pt x="305670" y="20495"/>
                  <a:pt x="626758" y="0"/>
                </a:cubicBezTo>
                <a:cubicBezTo>
                  <a:pt x="1921937" y="130954"/>
                  <a:pt x="6288085" y="43574"/>
                  <a:pt x="7838560" y="0"/>
                </a:cubicBezTo>
                <a:cubicBezTo>
                  <a:pt x="8190964" y="9635"/>
                  <a:pt x="8474803" y="292227"/>
                  <a:pt x="8465318" y="626758"/>
                </a:cubicBezTo>
                <a:cubicBezTo>
                  <a:pt x="8314879" y="944358"/>
                  <a:pt x="8551197" y="2730830"/>
                  <a:pt x="8465318" y="3133712"/>
                </a:cubicBezTo>
                <a:cubicBezTo>
                  <a:pt x="8450984" y="3482215"/>
                  <a:pt x="8135317" y="3726390"/>
                  <a:pt x="7838560" y="3760470"/>
                </a:cubicBezTo>
                <a:cubicBezTo>
                  <a:pt x="6100011" y="3915667"/>
                  <a:pt x="4132175" y="3923490"/>
                  <a:pt x="626758" y="3760470"/>
                </a:cubicBezTo>
                <a:cubicBezTo>
                  <a:pt x="281296" y="3751182"/>
                  <a:pt x="-21111" y="3492188"/>
                  <a:pt x="0" y="3133712"/>
                </a:cubicBezTo>
                <a:cubicBezTo>
                  <a:pt x="64656" y="2651470"/>
                  <a:pt x="-17807" y="1429875"/>
                  <a:pt x="0" y="626758"/>
                </a:cubicBezTo>
                <a:close/>
              </a:path>
              <a:path w="8465318" h="3760470" stroke="0" extrusionOk="0">
                <a:moveTo>
                  <a:pt x="0" y="626758"/>
                </a:moveTo>
                <a:cubicBezTo>
                  <a:pt x="-51595" y="248784"/>
                  <a:pt x="220050" y="22729"/>
                  <a:pt x="626758" y="0"/>
                </a:cubicBezTo>
                <a:cubicBezTo>
                  <a:pt x="2738502" y="132882"/>
                  <a:pt x="5939726" y="-84951"/>
                  <a:pt x="7838560" y="0"/>
                </a:cubicBezTo>
                <a:cubicBezTo>
                  <a:pt x="8178242" y="6315"/>
                  <a:pt x="8459952" y="310270"/>
                  <a:pt x="8465318" y="626758"/>
                </a:cubicBezTo>
                <a:cubicBezTo>
                  <a:pt x="8485505" y="1578554"/>
                  <a:pt x="8617798" y="2113519"/>
                  <a:pt x="8465318" y="3133712"/>
                </a:cubicBezTo>
                <a:cubicBezTo>
                  <a:pt x="8492481" y="3483083"/>
                  <a:pt x="8208445" y="3711623"/>
                  <a:pt x="7838560" y="3760470"/>
                </a:cubicBezTo>
                <a:cubicBezTo>
                  <a:pt x="6324575" y="3848109"/>
                  <a:pt x="3215214" y="3687791"/>
                  <a:pt x="626758" y="3760470"/>
                </a:cubicBezTo>
                <a:cubicBezTo>
                  <a:pt x="278716" y="3742414"/>
                  <a:pt x="-5643" y="3487703"/>
                  <a:pt x="0" y="3133712"/>
                </a:cubicBezTo>
                <a:cubicBezTo>
                  <a:pt x="-38581" y="2849318"/>
                  <a:pt x="63341" y="1165652"/>
                  <a:pt x="0" y="62675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cartoon bee standing next to a beehive&#10;&#10;Description automatically generated">
            <a:extLst>
              <a:ext uri="{FF2B5EF4-FFF2-40B4-BE49-F238E27FC236}">
                <a16:creationId xmlns:a16="http://schemas.microsoft.com/office/drawing/2014/main" id="{9B3603BB-FD9A-B84D-86D9-C94BE0F9B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5"/>
          <a:stretch/>
        </p:blipFill>
        <p:spPr>
          <a:xfrm flipH="1">
            <a:off x="-45309" y="598497"/>
            <a:ext cx="4537097" cy="315539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A74949FA-ABDE-0E83-6E6F-5E8253856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" b="89837" l="9752" r="89894">
                        <a14:foregroundMark x1="33156" y1="4893" x2="33156" y2="4893"/>
                        <a14:foregroundMark x1="39362" y1="4893" x2="39362" y2="4893"/>
                        <a14:foregroundMark x1="28191" y1="4015" x2="28191" y2="4015"/>
                        <a14:foregroundMark x1="39716" y1="3011" x2="39716" y2="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236789" y="4169395"/>
            <a:ext cx="2081554" cy="27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55D07D-1531-1CE4-371B-87D08E4E79D3}"/>
              </a:ext>
            </a:extLst>
          </p:cNvPr>
          <p:cNvSpPr txBox="1"/>
          <p:nvPr/>
        </p:nvSpPr>
        <p:spPr>
          <a:xfrm>
            <a:off x="4429336" y="2059164"/>
            <a:ext cx="6490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66"/>
                </a:solidFill>
                <a:latin typeface="Coiny" panose="02000903060500060000" pitchFamily="2" charset="0"/>
              </a:rPr>
              <a:t>BÀI 62- TIẾT 2 </a:t>
            </a:r>
          </a:p>
          <a:p>
            <a:pPr algn="ctr"/>
            <a:r>
              <a:rPr lang="en-US" sz="6600">
                <a:solidFill>
                  <a:srgbClr val="0000FF"/>
                </a:solidFill>
                <a:latin typeface="Coiny" panose="02000903060500060000" pitchFamily="2" charset="0"/>
              </a:rPr>
              <a:t>PHÂN SỐ BẰNG NHAU</a:t>
            </a:r>
          </a:p>
        </p:txBody>
      </p:sp>
    </p:spTree>
    <p:extLst>
      <p:ext uri="{BB962C8B-B14F-4D97-AF65-F5344CB8AC3E}">
        <p14:creationId xmlns:p14="http://schemas.microsoft.com/office/powerpoint/2010/main" val="351586854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85C97B-F4A3-4388-4CF0-EB23F1104A71}"/>
              </a:ext>
            </a:extLst>
          </p:cNvPr>
          <p:cNvGrpSpPr/>
          <p:nvPr/>
        </p:nvGrpSpPr>
        <p:grpSpPr>
          <a:xfrm>
            <a:off x="972237" y="1617042"/>
            <a:ext cx="10285908" cy="3339855"/>
            <a:chOff x="-421996" y="148494"/>
            <a:chExt cx="13084815" cy="3339855"/>
          </a:xfrm>
        </p:grpSpPr>
        <p:grpSp>
          <p:nvGrpSpPr>
            <p:cNvPr id="5" name="Nhóm 5">
              <a:extLst>
                <a:ext uri="{FF2B5EF4-FFF2-40B4-BE49-F238E27FC236}">
                  <a16:creationId xmlns:a16="http://schemas.microsoft.com/office/drawing/2014/main" id="{F6ED6495-B0D4-D306-5E5B-C1E002CFE4CF}"/>
                </a:ext>
              </a:extLst>
            </p:cNvPr>
            <p:cNvGrpSpPr/>
            <p:nvPr/>
          </p:nvGrpSpPr>
          <p:grpSpPr>
            <a:xfrm rot="1063868">
              <a:off x="-421996" y="148494"/>
              <a:ext cx="13061226" cy="3323991"/>
              <a:chOff x="1874204" y="5288057"/>
              <a:chExt cx="6688425" cy="1567268"/>
            </a:xfrm>
          </p:grpSpPr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0FB46537-2868-9185-A65A-08EC9F5DD8A9}"/>
                  </a:ext>
                </a:extLst>
              </p:cNvPr>
              <p:cNvSpPr txBox="1"/>
              <p:nvPr/>
            </p:nvSpPr>
            <p:spPr>
              <a:xfrm rot="20527286">
                <a:off x="1874204" y="5288057"/>
                <a:ext cx="6688425" cy="1567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0" b="0" i="0" u="none" strike="noStrike" kern="1200" cap="none" spc="0" normalizeH="0" baseline="0" noProof="0">
                    <a:ln w="1905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Củng cố</a:t>
                </a:r>
                <a:endParaRPr kumimoji="0" lang="en-US" sz="21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AF1D3EEA-A73B-928B-58EE-A278ACF6B94E}"/>
                  </a:ext>
                </a:extLst>
              </p:cNvPr>
              <p:cNvSpPr txBox="1"/>
              <p:nvPr/>
            </p:nvSpPr>
            <p:spPr>
              <a:xfrm rot="20527286">
                <a:off x="1874204" y="5288059"/>
                <a:ext cx="6688425" cy="1567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Củng cố</a:t>
                </a:r>
                <a:endParaRPr kumimoji="0" lang="en-US" sz="210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9F4087ED-262C-82C4-A6AD-5A64EAFCC0A5}"/>
                </a:ext>
              </a:extLst>
            </p:cNvPr>
            <p:cNvSpPr txBox="1"/>
            <p:nvPr/>
          </p:nvSpPr>
          <p:spPr>
            <a:xfrm rot="21591154">
              <a:off x="-398407" y="164362"/>
              <a:ext cx="13061226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0" b="0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cố</a:t>
              </a:r>
              <a:endParaRPr kumimoji="0" lang="en-US" sz="21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9" name="Picture 8" descr="Chatty cartoon bee">
            <a:extLst>
              <a:ext uri="{FF2B5EF4-FFF2-40B4-BE49-F238E27FC236}">
                <a16:creationId xmlns:a16="http://schemas.microsoft.com/office/drawing/2014/main" id="{23E739CB-3B75-8013-57A8-5348C0A91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69" y="4479671"/>
            <a:ext cx="1460032" cy="1868841"/>
          </a:xfrm>
          <a:prstGeom prst="rect">
            <a:avLst/>
          </a:prstGeom>
        </p:spPr>
      </p:pic>
      <p:pic>
        <p:nvPicPr>
          <p:cNvPr id="11" name="Picture 10" descr="Cartoon bee with pencil">
            <a:extLst>
              <a:ext uri="{FF2B5EF4-FFF2-40B4-BE49-F238E27FC236}">
                <a16:creationId xmlns:a16="http://schemas.microsoft.com/office/drawing/2014/main" id="{30A59368-97A5-9EDB-E435-E0A6C27F3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39" y="3668789"/>
            <a:ext cx="1518733" cy="1630171"/>
          </a:xfrm>
          <a:prstGeom prst="rect">
            <a:avLst/>
          </a:prstGeom>
        </p:spPr>
      </p:pic>
      <p:pic>
        <p:nvPicPr>
          <p:cNvPr id="12" name="Picture 11" descr="Cartoon bee with magnifying glass">
            <a:extLst>
              <a:ext uri="{FF2B5EF4-FFF2-40B4-BE49-F238E27FC236}">
                <a16:creationId xmlns:a16="http://schemas.microsoft.com/office/drawing/2014/main" id="{DF545ADA-1E7D-3B2F-0796-F077F0ADF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1" y="3981687"/>
            <a:ext cx="1711570" cy="1943068"/>
          </a:xfrm>
          <a:prstGeom prst="rect">
            <a:avLst/>
          </a:prstGeom>
        </p:spPr>
      </p:pic>
      <p:pic>
        <p:nvPicPr>
          <p:cNvPr id="13" name="Picture 2" descr="Tổ ong Clip nghệ thuật Mật ong đồ họa Véc tơ - con ong png tải về - Miễn  phí trong suốt ống png Tải về.">
            <a:extLst>
              <a:ext uri="{FF2B5EF4-FFF2-40B4-BE49-F238E27FC236}">
                <a16:creationId xmlns:a16="http://schemas.microsoft.com/office/drawing/2014/main" id="{D0CB3732-29F6-074D-05D9-8A182BFD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7500" l="3889" r="96889">
                        <a14:foregroundMark x1="3889" y1="8421" x2="9667" y2="14605"/>
                        <a14:foregroundMark x1="42444" y1="68816" x2="41667" y2="82105"/>
                        <a14:foregroundMark x1="41889" y1="69342" x2="39667" y2="78026"/>
                        <a14:foregroundMark x1="44222" y1="82105" x2="46556" y2="92237"/>
                        <a14:foregroundMark x1="46556" y1="92237" x2="46556" y2="92237"/>
                        <a14:foregroundMark x1="45444" y1="92237" x2="50222" y2="97237"/>
                        <a14:foregroundMark x1="50222" y1="97237" x2="51000" y2="97500"/>
                        <a14:foregroundMark x1="42222" y1="75395" x2="45111" y2="81053"/>
                        <a14:foregroundMark x1="52556" y1="1447" x2="52556" y2="1447"/>
                        <a14:foregroundMark x1="96889" y1="38553" x2="96889" y2="38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426" flipH="1">
            <a:off x="7948544" y="324758"/>
            <a:ext cx="1916124" cy="161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appy cartoon bee">
            <a:extLst>
              <a:ext uri="{FF2B5EF4-FFF2-40B4-BE49-F238E27FC236}">
                <a16:creationId xmlns:a16="http://schemas.microsoft.com/office/drawing/2014/main" id="{A0D22751-43D3-0DC5-4C7B-DF1E468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28" y="92479"/>
            <a:ext cx="2080481" cy="2285850"/>
          </a:xfrm>
          <a:prstGeom prst="rect">
            <a:avLst/>
          </a:prstGeom>
        </p:spPr>
      </p:pic>
      <p:pic>
        <p:nvPicPr>
          <p:cNvPr id="15" name="Picture 14" descr="Cartoon bee with megaphone">
            <a:extLst>
              <a:ext uri="{FF2B5EF4-FFF2-40B4-BE49-F238E27FC236}">
                <a16:creationId xmlns:a16="http://schemas.microsoft.com/office/drawing/2014/main" id="{29E1C519-EBF0-EB81-6693-8DB119DBF4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8" y="975918"/>
            <a:ext cx="2013868" cy="19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9FBE271A-6CCF-E2BD-1FB6-DAC8C10AC57D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C295C-1855-3B18-2554-591BB0F1D91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BBD54-1128-0F99-7672-839540B2B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7115D-8F48-26E6-5C8D-11978AC523FC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A0C1F-53E1-E6AA-9331-5ABB76298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5187B0-5A11-EE6C-AF71-3F66B856E321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B7C7F8-E251-A01C-6032-A32DEACFC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5CECC0-99ED-4B0B-C1AB-404EBFA5FB75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EF1272-6820-F113-9AC0-2BD84CB70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1BD33FA-D609-A07A-709D-5CC0C093385E}"/>
              </a:ext>
            </a:extLst>
          </p:cNvPr>
          <p:cNvGrpSpPr/>
          <p:nvPr/>
        </p:nvGrpSpPr>
        <p:grpSpPr>
          <a:xfrm>
            <a:off x="2848056" y="172871"/>
            <a:ext cx="6571203" cy="1580721"/>
            <a:chOff x="2848056" y="60899"/>
            <a:chExt cx="6571203" cy="15807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02D145-9B7D-C624-7EAB-FD0AE588BB07}"/>
                </a:ext>
              </a:extLst>
            </p:cNvPr>
            <p:cNvGrpSpPr/>
            <p:nvPr/>
          </p:nvGrpSpPr>
          <p:grpSpPr>
            <a:xfrm>
              <a:off x="3694146" y="168233"/>
              <a:ext cx="4974772" cy="1323439"/>
              <a:chOff x="3608614" y="0"/>
              <a:chExt cx="4974772" cy="13234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69215E-DC06-6684-64E8-B579F7BFA068}"/>
                  </a:ext>
                </a:extLst>
              </p:cNvPr>
              <p:cNvSpPr txBox="1"/>
              <p:nvPr/>
            </p:nvSpPr>
            <p:spPr>
              <a:xfrm>
                <a:off x="3608614" y="0"/>
                <a:ext cx="4974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540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DẶN DÒ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20E364-D268-7EFD-9A4D-9367A5FFFB91}"/>
                  </a:ext>
                </a:extLst>
              </p:cNvPr>
              <p:cNvSpPr txBox="1"/>
              <p:nvPr/>
            </p:nvSpPr>
            <p:spPr>
              <a:xfrm>
                <a:off x="3608614" y="0"/>
                <a:ext cx="4974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D</a:t>
                </a: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Ặ</a:t>
                </a: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N</a:t>
                </a:r>
                <a:r>
                  <a:rPr kumimoji="0" lang="en-US" sz="80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D</a:t>
                </a:r>
                <a:r>
                  <a:rPr kumimoji="0" lang="en-US" sz="8000" b="1" i="0" u="none" strike="noStrike" kern="1200" cap="none" spc="0" normalizeH="0" baseline="0" noProof="0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CC66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Ò</a:t>
                </a:r>
              </a:p>
            </p:txBody>
          </p:sp>
        </p:grp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B82E0BFF-A918-68EC-67D9-0037561AB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7918577" y="76371"/>
              <a:ext cx="1500682" cy="1565249"/>
            </a:xfrm>
            <a:prstGeom prst="rect">
              <a:avLst/>
            </a:prstGeom>
          </p:spPr>
        </p:pic>
        <p:pic>
          <p:nvPicPr>
            <p:cNvPr id="16" name="Picture 34">
              <a:extLst>
                <a:ext uri="{FF2B5EF4-FFF2-40B4-BE49-F238E27FC236}">
                  <a16:creationId xmlns:a16="http://schemas.microsoft.com/office/drawing/2014/main" id="{75F347B2-5E81-7466-986C-5264E5444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848056" y="60899"/>
              <a:ext cx="1518568" cy="1565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7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tty cartoon bee">
            <a:extLst>
              <a:ext uri="{FF2B5EF4-FFF2-40B4-BE49-F238E27FC236}">
                <a16:creationId xmlns:a16="http://schemas.microsoft.com/office/drawing/2014/main" id="{3E822C7F-1D4E-42FB-9320-5730FF0A6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8" y="805726"/>
            <a:ext cx="1460032" cy="1868841"/>
          </a:xfrm>
          <a:prstGeom prst="rect">
            <a:avLst/>
          </a:prstGeom>
        </p:spPr>
      </p:pic>
      <p:pic>
        <p:nvPicPr>
          <p:cNvPr id="11" name="Picture 1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A284D0AB-10F6-44AE-9E2E-17B4F52BE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597"/>
            <a:ext cx="2294110" cy="1198880"/>
          </a:xfrm>
          <a:prstGeom prst="rect">
            <a:avLst/>
          </a:prstGeom>
        </p:spPr>
      </p:pic>
      <p:pic>
        <p:nvPicPr>
          <p:cNvPr id="23" name="Picture 22" descr="A field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5109CA96-EEDB-4584-BFA7-2D7B5E28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36" y="5699760"/>
            <a:ext cx="5122325" cy="1153677"/>
          </a:xfrm>
          <a:prstGeom prst="rect">
            <a:avLst/>
          </a:prstGeom>
        </p:spPr>
      </p:pic>
      <p:pic>
        <p:nvPicPr>
          <p:cNvPr id="25" name="Picture 24" descr="A field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1B51975D-7FC4-4A46-AB15-90F429CD8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10" y="5684677"/>
            <a:ext cx="5122325" cy="1153677"/>
          </a:xfrm>
          <a:prstGeom prst="rect">
            <a:avLst/>
          </a:prstGeom>
        </p:spPr>
      </p:pic>
      <p:pic>
        <p:nvPicPr>
          <p:cNvPr id="18" name="Picture 17" descr="A picture containing bubble, vector graphics&#10;&#10;Description automatically generated">
            <a:extLst>
              <a:ext uri="{FF2B5EF4-FFF2-40B4-BE49-F238E27FC236}">
                <a16:creationId xmlns:a16="http://schemas.microsoft.com/office/drawing/2014/main" id="{7E202891-AA7C-4BC9-AD05-DCA17026B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39" y="-256516"/>
            <a:ext cx="3993327" cy="399332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8704C1B-AA90-B81F-314A-ED8493559740}"/>
              </a:ext>
            </a:extLst>
          </p:cNvPr>
          <p:cNvGrpSpPr/>
          <p:nvPr/>
        </p:nvGrpSpPr>
        <p:grpSpPr>
          <a:xfrm>
            <a:off x="2781933" y="1145279"/>
            <a:ext cx="6628133" cy="4524315"/>
            <a:chOff x="2807244" y="4011985"/>
            <a:chExt cx="6884561" cy="45243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C1417E-7A9B-BBDF-1A54-9BBCCE6A5993}"/>
                </a:ext>
              </a:extLst>
            </p:cNvPr>
            <p:cNvSpPr txBox="1"/>
            <p:nvPr/>
          </p:nvSpPr>
          <p:spPr>
            <a:xfrm>
              <a:off x="2816606" y="4011985"/>
              <a:ext cx="687519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HẸN GẶP LẠI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BACC27-3ED1-E4F2-6CED-2DF5801487E2}"/>
                </a:ext>
              </a:extLst>
            </p:cNvPr>
            <p:cNvSpPr txBox="1"/>
            <p:nvPr/>
          </p:nvSpPr>
          <p:spPr>
            <a:xfrm>
              <a:off x="2807244" y="4011985"/>
              <a:ext cx="6875199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7C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M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7C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CC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9933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Ệ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00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</a:t>
              </a:r>
              <a:r>
                <a:rPr kumimoji="0" lang="en-US" sz="9600" b="0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à</a:t>
              </a:r>
              <a:endParaRPr kumimoji="0" lang="en-US" sz="96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66C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Ẹ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0099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00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CC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Ặ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00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CC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L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3366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96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00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4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39160" y="715424"/>
            <a:ext cx="11952840" cy="58949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 – 035.447.3852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MONG QUÝ 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 CHIA SẺ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 CÁC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HỘI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LINK FB: https://www.facebook.com/GADTLANHUONG0354473852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SĐT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0354473852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MỌI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GIAO DỊCH BẰNG NICK KHÁC ĐỀU LÀ MẠO DANH EM VÀ LỪA ĐẢO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Ạ!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 CÔ QUAN TÂM GIÁO ÁN ĐIỆN TỬ CHƯƠNG TRÌNH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LỚP 5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MỚI VUI LÒNG KẾT BẠN NHẮN TIN QUA SỐ ZALO 0354473852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207174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85C97B-F4A3-4388-4CF0-EB23F1104A71}"/>
              </a:ext>
            </a:extLst>
          </p:cNvPr>
          <p:cNvGrpSpPr/>
          <p:nvPr/>
        </p:nvGrpSpPr>
        <p:grpSpPr>
          <a:xfrm>
            <a:off x="948068" y="1576936"/>
            <a:ext cx="10295864" cy="3359296"/>
            <a:chOff x="-452741" y="108388"/>
            <a:chExt cx="13097480" cy="3359296"/>
          </a:xfrm>
        </p:grpSpPr>
        <p:grpSp>
          <p:nvGrpSpPr>
            <p:cNvPr id="5" name="Nhóm 5">
              <a:extLst>
                <a:ext uri="{FF2B5EF4-FFF2-40B4-BE49-F238E27FC236}">
                  <a16:creationId xmlns:a16="http://schemas.microsoft.com/office/drawing/2014/main" id="{F6ED6495-B0D4-D306-5E5B-C1E002CFE4CF}"/>
                </a:ext>
              </a:extLst>
            </p:cNvPr>
            <p:cNvGrpSpPr/>
            <p:nvPr/>
          </p:nvGrpSpPr>
          <p:grpSpPr>
            <a:xfrm rot="1063868">
              <a:off x="-452741" y="113185"/>
              <a:ext cx="13097480" cy="3354499"/>
              <a:chOff x="1855639" y="5273671"/>
              <a:chExt cx="6706990" cy="1581653"/>
            </a:xfrm>
          </p:grpSpPr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0FB46537-2868-9185-A65A-08EC9F5DD8A9}"/>
                  </a:ext>
                </a:extLst>
              </p:cNvPr>
              <p:cNvSpPr txBox="1"/>
              <p:nvPr/>
            </p:nvSpPr>
            <p:spPr>
              <a:xfrm rot="20527286">
                <a:off x="1874204" y="5288057"/>
                <a:ext cx="6688425" cy="1567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1000" b="0" i="0" u="none" strike="noStrike" kern="1200" cap="none" spc="0" normalizeH="0" baseline="0" noProof="0">
                    <a:ln w="1905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Khởi động</a:t>
                </a:r>
                <a:endParaRPr kumimoji="0" lang="en-US" sz="21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AF1D3EEA-A73B-928B-58EE-A278ACF6B94E}"/>
                  </a:ext>
                </a:extLst>
              </p:cNvPr>
              <p:cNvSpPr txBox="1"/>
              <p:nvPr/>
            </p:nvSpPr>
            <p:spPr>
              <a:xfrm rot="20527286">
                <a:off x="1855639" y="5273671"/>
                <a:ext cx="6688425" cy="1567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1000" b="0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Khởi động</a:t>
                </a:r>
                <a:endParaRPr kumimoji="0" lang="en-US" sz="210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9F4087ED-262C-82C4-A6AD-5A64EAFCC0A5}"/>
                </a:ext>
              </a:extLst>
            </p:cNvPr>
            <p:cNvSpPr txBox="1"/>
            <p:nvPr/>
          </p:nvSpPr>
          <p:spPr>
            <a:xfrm rot="21591154">
              <a:off x="-434615" y="108388"/>
              <a:ext cx="13061226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10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1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9" name="Picture 8" descr="Chatty cartoon bee">
            <a:extLst>
              <a:ext uri="{FF2B5EF4-FFF2-40B4-BE49-F238E27FC236}">
                <a16:creationId xmlns:a16="http://schemas.microsoft.com/office/drawing/2014/main" id="{23E739CB-3B75-8013-57A8-5348C0A91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69" y="4479671"/>
            <a:ext cx="1460032" cy="1868841"/>
          </a:xfrm>
          <a:prstGeom prst="rect">
            <a:avLst/>
          </a:prstGeom>
        </p:spPr>
      </p:pic>
      <p:pic>
        <p:nvPicPr>
          <p:cNvPr id="11" name="Picture 10" descr="Cartoon bee with pencil">
            <a:extLst>
              <a:ext uri="{FF2B5EF4-FFF2-40B4-BE49-F238E27FC236}">
                <a16:creationId xmlns:a16="http://schemas.microsoft.com/office/drawing/2014/main" id="{30A59368-97A5-9EDB-E435-E0A6C27F3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39" y="3668789"/>
            <a:ext cx="1518733" cy="1630171"/>
          </a:xfrm>
          <a:prstGeom prst="rect">
            <a:avLst/>
          </a:prstGeom>
        </p:spPr>
      </p:pic>
      <p:pic>
        <p:nvPicPr>
          <p:cNvPr id="12" name="Picture 11" descr="Cartoon bee with magnifying glass">
            <a:extLst>
              <a:ext uri="{FF2B5EF4-FFF2-40B4-BE49-F238E27FC236}">
                <a16:creationId xmlns:a16="http://schemas.microsoft.com/office/drawing/2014/main" id="{DF545ADA-1E7D-3B2F-0796-F077F0ADF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1" y="3981687"/>
            <a:ext cx="1711570" cy="19430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AE137E-C359-1FE5-5600-B11E623C1730}"/>
              </a:ext>
            </a:extLst>
          </p:cNvPr>
          <p:cNvGrpSpPr/>
          <p:nvPr/>
        </p:nvGrpSpPr>
        <p:grpSpPr>
          <a:xfrm>
            <a:off x="7948544" y="324758"/>
            <a:ext cx="1916124" cy="1617993"/>
            <a:chOff x="7948544" y="324758"/>
            <a:chExt cx="1916124" cy="1617993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636E3D14-E59B-F568-32E6-9B74B58374F5}"/>
                </a:ext>
              </a:extLst>
            </p:cNvPr>
            <p:cNvSpPr txBox="1"/>
            <p:nvPr/>
          </p:nvSpPr>
          <p:spPr>
            <a:xfrm>
              <a:off x="8328982" y="956323"/>
              <a:ext cx="1155247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NGUYỄN NGÂN TIỂU HỌC KIM BÀI</a:t>
              </a:r>
            </a:p>
          </p:txBody>
        </p:sp>
        <p:pic>
          <p:nvPicPr>
            <p:cNvPr id="13" name="Picture 2" descr="Tổ ong Clip nghệ thuật Mật ong đồ họa Véc tơ - con ong png tải về - Miễn  phí trong suốt ống png Tải về.">
              <a:extLst>
                <a:ext uri="{FF2B5EF4-FFF2-40B4-BE49-F238E27FC236}">
                  <a16:creationId xmlns:a16="http://schemas.microsoft.com/office/drawing/2014/main" id="{D0CB3732-29F6-074D-05D9-8A182BFD1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16" b="97500" l="3889" r="96889">
                          <a14:foregroundMark x1="3889" y1="8421" x2="9667" y2="14605"/>
                          <a14:foregroundMark x1="42444" y1="68816" x2="41667" y2="82105"/>
                          <a14:foregroundMark x1="41889" y1="69342" x2="39667" y2="78026"/>
                          <a14:foregroundMark x1="44222" y1="82105" x2="46556" y2="92237"/>
                          <a14:foregroundMark x1="46556" y1="92237" x2="46556" y2="92237"/>
                          <a14:foregroundMark x1="45444" y1="92237" x2="50222" y2="97237"/>
                          <a14:foregroundMark x1="50222" y1="97237" x2="51000" y2="97500"/>
                          <a14:foregroundMark x1="42222" y1="75395" x2="45111" y2="81053"/>
                          <a14:foregroundMark x1="52556" y1="1447" x2="52556" y2="1447"/>
                          <a14:foregroundMark x1="96889" y1="38553" x2="96889" y2="385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6426" flipH="1">
              <a:off x="7948544" y="324758"/>
              <a:ext cx="1916124" cy="161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Happy cartoon bee">
            <a:extLst>
              <a:ext uri="{FF2B5EF4-FFF2-40B4-BE49-F238E27FC236}">
                <a16:creationId xmlns:a16="http://schemas.microsoft.com/office/drawing/2014/main" id="{A0D22751-43D3-0DC5-4C7B-DF1E468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28" y="92479"/>
            <a:ext cx="2080481" cy="2285850"/>
          </a:xfrm>
          <a:prstGeom prst="rect">
            <a:avLst/>
          </a:prstGeom>
        </p:spPr>
      </p:pic>
      <p:pic>
        <p:nvPicPr>
          <p:cNvPr id="15" name="Picture 14" descr="Cartoon bee with megaphone">
            <a:extLst>
              <a:ext uri="{FF2B5EF4-FFF2-40B4-BE49-F238E27FC236}">
                <a16:creationId xmlns:a16="http://schemas.microsoft.com/office/drawing/2014/main" id="{29E1C519-EBF0-EB81-6693-8DB119DBF4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8" y="975918"/>
            <a:ext cx="2013868" cy="19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bee with a black background&#10;&#10;Description automatically generated">
            <a:extLst>
              <a:ext uri="{FF2B5EF4-FFF2-40B4-BE49-F238E27FC236}">
                <a16:creationId xmlns:a16="http://schemas.microsoft.com/office/drawing/2014/main" id="{F53FED79-E85E-5CEF-5CD4-0A280E3C4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84" y="1384560"/>
            <a:ext cx="1974189" cy="2632252"/>
          </a:xfrm>
          <a:prstGeom prst="rect">
            <a:avLst/>
          </a:prstGeom>
        </p:spPr>
      </p:pic>
      <p:pic>
        <p:nvPicPr>
          <p:cNvPr id="7" name="Picture 6" descr="A cartoon of a bee waving&#10;&#10;Description automatically generated">
            <a:extLst>
              <a:ext uri="{FF2B5EF4-FFF2-40B4-BE49-F238E27FC236}">
                <a16:creationId xmlns:a16="http://schemas.microsoft.com/office/drawing/2014/main" id="{B4C581EE-D122-FF09-4978-473949F9B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>
          <a:xfrm>
            <a:off x="4852698" y="1065832"/>
            <a:ext cx="1808789" cy="3030296"/>
          </a:xfrm>
          <a:prstGeom prst="rect">
            <a:avLst/>
          </a:prstGeom>
        </p:spPr>
      </p:pic>
      <p:pic>
        <p:nvPicPr>
          <p:cNvPr id="11" name="Picture 10" descr="A cartoon bee waving&#10;&#10;Description automatically generated">
            <a:extLst>
              <a:ext uri="{FF2B5EF4-FFF2-40B4-BE49-F238E27FC236}">
                <a16:creationId xmlns:a16="http://schemas.microsoft.com/office/drawing/2014/main" id="{47A4B476-E601-7828-65F5-0BE021D8B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56" y="1555980"/>
            <a:ext cx="2511369" cy="26716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E6D639-181C-4328-9A12-8B0D282062CB}"/>
              </a:ext>
            </a:extLst>
          </p:cNvPr>
          <p:cNvSpPr/>
          <p:nvPr/>
        </p:nvSpPr>
        <p:spPr>
          <a:xfrm>
            <a:off x="144380" y="4385810"/>
            <a:ext cx="11903240" cy="2305494"/>
          </a:xfrm>
          <a:custGeom>
            <a:avLst/>
            <a:gdLst>
              <a:gd name="connsiteX0" fmla="*/ 0 w 11903240"/>
              <a:gd name="connsiteY0" fmla="*/ 384257 h 2305494"/>
              <a:gd name="connsiteX1" fmla="*/ 384257 w 11903240"/>
              <a:gd name="connsiteY1" fmla="*/ 0 h 2305494"/>
              <a:gd name="connsiteX2" fmla="*/ 1192990 w 11903240"/>
              <a:gd name="connsiteY2" fmla="*/ 0 h 2305494"/>
              <a:gd name="connsiteX3" fmla="*/ 2001722 w 11903240"/>
              <a:gd name="connsiteY3" fmla="*/ 0 h 2305494"/>
              <a:gd name="connsiteX4" fmla="*/ 2253719 w 11903240"/>
              <a:gd name="connsiteY4" fmla="*/ 0 h 2305494"/>
              <a:gd name="connsiteX5" fmla="*/ 2728410 w 11903240"/>
              <a:gd name="connsiteY5" fmla="*/ 0 h 2305494"/>
              <a:gd name="connsiteX6" fmla="*/ 2980406 w 11903240"/>
              <a:gd name="connsiteY6" fmla="*/ 0 h 2305494"/>
              <a:gd name="connsiteX7" fmla="*/ 3677792 w 11903240"/>
              <a:gd name="connsiteY7" fmla="*/ 0 h 2305494"/>
              <a:gd name="connsiteX8" fmla="*/ 4263830 w 11903240"/>
              <a:gd name="connsiteY8" fmla="*/ 0 h 2305494"/>
              <a:gd name="connsiteX9" fmla="*/ 4738521 w 11903240"/>
              <a:gd name="connsiteY9" fmla="*/ 0 h 2305494"/>
              <a:gd name="connsiteX10" fmla="*/ 4990517 w 11903240"/>
              <a:gd name="connsiteY10" fmla="*/ 0 h 2305494"/>
              <a:gd name="connsiteX11" fmla="*/ 5242514 w 11903240"/>
              <a:gd name="connsiteY11" fmla="*/ 0 h 2305494"/>
              <a:gd name="connsiteX12" fmla="*/ 5717205 w 11903240"/>
              <a:gd name="connsiteY12" fmla="*/ 0 h 2305494"/>
              <a:gd name="connsiteX13" fmla="*/ 6191896 w 11903240"/>
              <a:gd name="connsiteY13" fmla="*/ 0 h 2305494"/>
              <a:gd name="connsiteX14" fmla="*/ 6555239 w 11903240"/>
              <a:gd name="connsiteY14" fmla="*/ 0 h 2305494"/>
              <a:gd name="connsiteX15" fmla="*/ 7141278 w 11903240"/>
              <a:gd name="connsiteY15" fmla="*/ 0 h 2305494"/>
              <a:gd name="connsiteX16" fmla="*/ 7950010 w 11903240"/>
              <a:gd name="connsiteY16" fmla="*/ 0 h 2305494"/>
              <a:gd name="connsiteX17" fmla="*/ 8202007 w 11903240"/>
              <a:gd name="connsiteY17" fmla="*/ 0 h 2305494"/>
              <a:gd name="connsiteX18" fmla="*/ 8565350 w 11903240"/>
              <a:gd name="connsiteY18" fmla="*/ 0 h 2305494"/>
              <a:gd name="connsiteX19" fmla="*/ 9040041 w 11903240"/>
              <a:gd name="connsiteY19" fmla="*/ 0 h 2305494"/>
              <a:gd name="connsiteX20" fmla="*/ 9848774 w 11903240"/>
              <a:gd name="connsiteY20" fmla="*/ 0 h 2305494"/>
              <a:gd name="connsiteX21" fmla="*/ 10657507 w 11903240"/>
              <a:gd name="connsiteY21" fmla="*/ 0 h 2305494"/>
              <a:gd name="connsiteX22" fmla="*/ 11020851 w 11903240"/>
              <a:gd name="connsiteY22" fmla="*/ 0 h 2305494"/>
              <a:gd name="connsiteX23" fmla="*/ 11518983 w 11903240"/>
              <a:gd name="connsiteY23" fmla="*/ 0 h 2305494"/>
              <a:gd name="connsiteX24" fmla="*/ 11903240 w 11903240"/>
              <a:gd name="connsiteY24" fmla="*/ 384257 h 2305494"/>
              <a:gd name="connsiteX25" fmla="*/ 11903240 w 11903240"/>
              <a:gd name="connsiteY25" fmla="*/ 896584 h 2305494"/>
              <a:gd name="connsiteX26" fmla="*/ 11903240 w 11903240"/>
              <a:gd name="connsiteY26" fmla="*/ 1362801 h 2305494"/>
              <a:gd name="connsiteX27" fmla="*/ 11903240 w 11903240"/>
              <a:gd name="connsiteY27" fmla="*/ 1921237 h 2305494"/>
              <a:gd name="connsiteX28" fmla="*/ 11518983 w 11903240"/>
              <a:gd name="connsiteY28" fmla="*/ 2305494 h 2305494"/>
              <a:gd name="connsiteX29" fmla="*/ 10710250 w 11903240"/>
              <a:gd name="connsiteY29" fmla="*/ 2305494 h 2305494"/>
              <a:gd name="connsiteX30" fmla="*/ 9901518 w 11903240"/>
              <a:gd name="connsiteY30" fmla="*/ 2305494 h 2305494"/>
              <a:gd name="connsiteX31" fmla="*/ 9649521 w 11903240"/>
              <a:gd name="connsiteY31" fmla="*/ 2305494 h 2305494"/>
              <a:gd name="connsiteX32" fmla="*/ 8952136 w 11903240"/>
              <a:gd name="connsiteY32" fmla="*/ 2305494 h 2305494"/>
              <a:gd name="connsiteX33" fmla="*/ 8700139 w 11903240"/>
              <a:gd name="connsiteY33" fmla="*/ 2305494 h 2305494"/>
              <a:gd name="connsiteX34" fmla="*/ 8448143 w 11903240"/>
              <a:gd name="connsiteY34" fmla="*/ 2305494 h 2305494"/>
              <a:gd name="connsiteX35" fmla="*/ 8084799 w 11903240"/>
              <a:gd name="connsiteY35" fmla="*/ 2305494 h 2305494"/>
              <a:gd name="connsiteX36" fmla="*/ 7610108 w 11903240"/>
              <a:gd name="connsiteY36" fmla="*/ 2305494 h 2305494"/>
              <a:gd name="connsiteX37" fmla="*/ 6912723 w 11903240"/>
              <a:gd name="connsiteY37" fmla="*/ 2305494 h 2305494"/>
              <a:gd name="connsiteX38" fmla="*/ 6549379 w 11903240"/>
              <a:gd name="connsiteY38" fmla="*/ 2305494 h 2305494"/>
              <a:gd name="connsiteX39" fmla="*/ 6297383 w 11903240"/>
              <a:gd name="connsiteY39" fmla="*/ 2305494 h 2305494"/>
              <a:gd name="connsiteX40" fmla="*/ 5488650 w 11903240"/>
              <a:gd name="connsiteY40" fmla="*/ 2305494 h 2305494"/>
              <a:gd name="connsiteX41" fmla="*/ 5125306 w 11903240"/>
              <a:gd name="connsiteY41" fmla="*/ 2305494 h 2305494"/>
              <a:gd name="connsiteX42" fmla="*/ 4761962 w 11903240"/>
              <a:gd name="connsiteY42" fmla="*/ 2305494 h 2305494"/>
              <a:gd name="connsiteX43" fmla="*/ 4287271 w 11903240"/>
              <a:gd name="connsiteY43" fmla="*/ 2305494 h 2305494"/>
              <a:gd name="connsiteX44" fmla="*/ 3478539 w 11903240"/>
              <a:gd name="connsiteY44" fmla="*/ 2305494 h 2305494"/>
              <a:gd name="connsiteX45" fmla="*/ 2781153 w 11903240"/>
              <a:gd name="connsiteY45" fmla="*/ 2305494 h 2305494"/>
              <a:gd name="connsiteX46" fmla="*/ 2306462 w 11903240"/>
              <a:gd name="connsiteY46" fmla="*/ 2305494 h 2305494"/>
              <a:gd name="connsiteX47" fmla="*/ 1831771 w 11903240"/>
              <a:gd name="connsiteY47" fmla="*/ 2305494 h 2305494"/>
              <a:gd name="connsiteX48" fmla="*/ 1357080 w 11903240"/>
              <a:gd name="connsiteY48" fmla="*/ 2305494 h 2305494"/>
              <a:gd name="connsiteX49" fmla="*/ 384257 w 11903240"/>
              <a:gd name="connsiteY49" fmla="*/ 2305494 h 2305494"/>
              <a:gd name="connsiteX50" fmla="*/ 0 w 11903240"/>
              <a:gd name="connsiteY50" fmla="*/ 1921237 h 2305494"/>
              <a:gd name="connsiteX51" fmla="*/ 0 w 11903240"/>
              <a:gd name="connsiteY51" fmla="*/ 1378171 h 2305494"/>
              <a:gd name="connsiteX52" fmla="*/ 0 w 11903240"/>
              <a:gd name="connsiteY52" fmla="*/ 911953 h 2305494"/>
              <a:gd name="connsiteX53" fmla="*/ 0 w 11903240"/>
              <a:gd name="connsiteY53" fmla="*/ 384257 h 230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903240" h="2305494" fill="none" extrusionOk="0">
                <a:moveTo>
                  <a:pt x="0" y="384257"/>
                </a:moveTo>
                <a:cubicBezTo>
                  <a:pt x="6161" y="173136"/>
                  <a:pt x="134604" y="1222"/>
                  <a:pt x="384257" y="0"/>
                </a:cubicBezTo>
                <a:cubicBezTo>
                  <a:pt x="562051" y="-81221"/>
                  <a:pt x="847143" y="86321"/>
                  <a:pt x="1192990" y="0"/>
                </a:cubicBezTo>
                <a:cubicBezTo>
                  <a:pt x="1538837" y="-86321"/>
                  <a:pt x="1749605" y="70638"/>
                  <a:pt x="2001722" y="0"/>
                </a:cubicBezTo>
                <a:cubicBezTo>
                  <a:pt x="2253839" y="-70638"/>
                  <a:pt x="2147796" y="14380"/>
                  <a:pt x="2253719" y="0"/>
                </a:cubicBezTo>
                <a:cubicBezTo>
                  <a:pt x="2359642" y="-14380"/>
                  <a:pt x="2529757" y="44680"/>
                  <a:pt x="2728410" y="0"/>
                </a:cubicBezTo>
                <a:cubicBezTo>
                  <a:pt x="2927063" y="-44680"/>
                  <a:pt x="2859246" y="12495"/>
                  <a:pt x="2980406" y="0"/>
                </a:cubicBezTo>
                <a:cubicBezTo>
                  <a:pt x="3101566" y="-12495"/>
                  <a:pt x="3331951" y="39184"/>
                  <a:pt x="3677792" y="0"/>
                </a:cubicBezTo>
                <a:cubicBezTo>
                  <a:pt x="4023633" y="-39184"/>
                  <a:pt x="4082942" y="65267"/>
                  <a:pt x="4263830" y="0"/>
                </a:cubicBezTo>
                <a:cubicBezTo>
                  <a:pt x="4444718" y="-65267"/>
                  <a:pt x="4545175" y="54185"/>
                  <a:pt x="4738521" y="0"/>
                </a:cubicBezTo>
                <a:cubicBezTo>
                  <a:pt x="4931867" y="-54185"/>
                  <a:pt x="4892330" y="17285"/>
                  <a:pt x="4990517" y="0"/>
                </a:cubicBezTo>
                <a:cubicBezTo>
                  <a:pt x="5088704" y="-17285"/>
                  <a:pt x="5158959" y="15964"/>
                  <a:pt x="5242514" y="0"/>
                </a:cubicBezTo>
                <a:cubicBezTo>
                  <a:pt x="5326069" y="-15964"/>
                  <a:pt x="5514821" y="56713"/>
                  <a:pt x="5717205" y="0"/>
                </a:cubicBezTo>
                <a:cubicBezTo>
                  <a:pt x="5919589" y="-56713"/>
                  <a:pt x="6034422" y="14003"/>
                  <a:pt x="6191896" y="0"/>
                </a:cubicBezTo>
                <a:cubicBezTo>
                  <a:pt x="6349370" y="-14003"/>
                  <a:pt x="6471041" y="35434"/>
                  <a:pt x="6555239" y="0"/>
                </a:cubicBezTo>
                <a:cubicBezTo>
                  <a:pt x="6639437" y="-35434"/>
                  <a:pt x="6855641" y="17001"/>
                  <a:pt x="7141278" y="0"/>
                </a:cubicBezTo>
                <a:cubicBezTo>
                  <a:pt x="7426915" y="-17001"/>
                  <a:pt x="7582151" y="88264"/>
                  <a:pt x="7950010" y="0"/>
                </a:cubicBezTo>
                <a:cubicBezTo>
                  <a:pt x="8317869" y="-88264"/>
                  <a:pt x="8135688" y="26924"/>
                  <a:pt x="8202007" y="0"/>
                </a:cubicBezTo>
                <a:cubicBezTo>
                  <a:pt x="8268326" y="-26924"/>
                  <a:pt x="8409465" y="13758"/>
                  <a:pt x="8565350" y="0"/>
                </a:cubicBezTo>
                <a:cubicBezTo>
                  <a:pt x="8721235" y="-13758"/>
                  <a:pt x="8876084" y="3146"/>
                  <a:pt x="9040041" y="0"/>
                </a:cubicBezTo>
                <a:cubicBezTo>
                  <a:pt x="9203998" y="-3146"/>
                  <a:pt x="9617364" y="81504"/>
                  <a:pt x="9848774" y="0"/>
                </a:cubicBezTo>
                <a:cubicBezTo>
                  <a:pt x="10080184" y="-81504"/>
                  <a:pt x="10382590" y="61832"/>
                  <a:pt x="10657507" y="0"/>
                </a:cubicBezTo>
                <a:cubicBezTo>
                  <a:pt x="10932424" y="-61832"/>
                  <a:pt x="10914206" y="17804"/>
                  <a:pt x="11020851" y="0"/>
                </a:cubicBezTo>
                <a:cubicBezTo>
                  <a:pt x="11127496" y="-17804"/>
                  <a:pt x="11300264" y="48708"/>
                  <a:pt x="11518983" y="0"/>
                </a:cubicBezTo>
                <a:cubicBezTo>
                  <a:pt x="11715190" y="-28551"/>
                  <a:pt x="11883345" y="195942"/>
                  <a:pt x="11903240" y="384257"/>
                </a:cubicBezTo>
                <a:cubicBezTo>
                  <a:pt x="11940102" y="550728"/>
                  <a:pt x="11860959" y="760375"/>
                  <a:pt x="11903240" y="896584"/>
                </a:cubicBezTo>
                <a:cubicBezTo>
                  <a:pt x="11945521" y="1032793"/>
                  <a:pt x="11872564" y="1262977"/>
                  <a:pt x="11903240" y="1362801"/>
                </a:cubicBezTo>
                <a:cubicBezTo>
                  <a:pt x="11933916" y="1462625"/>
                  <a:pt x="11897514" y="1773903"/>
                  <a:pt x="11903240" y="1921237"/>
                </a:cubicBezTo>
                <a:cubicBezTo>
                  <a:pt x="11866480" y="2101352"/>
                  <a:pt x="11711243" y="2352421"/>
                  <a:pt x="11518983" y="2305494"/>
                </a:cubicBezTo>
                <a:cubicBezTo>
                  <a:pt x="11314442" y="2341207"/>
                  <a:pt x="11092478" y="2223193"/>
                  <a:pt x="10710250" y="2305494"/>
                </a:cubicBezTo>
                <a:cubicBezTo>
                  <a:pt x="10328022" y="2387795"/>
                  <a:pt x="10261411" y="2257783"/>
                  <a:pt x="9901518" y="2305494"/>
                </a:cubicBezTo>
                <a:cubicBezTo>
                  <a:pt x="9541625" y="2353205"/>
                  <a:pt x="9719040" y="2275814"/>
                  <a:pt x="9649521" y="2305494"/>
                </a:cubicBezTo>
                <a:cubicBezTo>
                  <a:pt x="9580002" y="2335174"/>
                  <a:pt x="9154107" y="2256188"/>
                  <a:pt x="8952136" y="2305494"/>
                </a:cubicBezTo>
                <a:cubicBezTo>
                  <a:pt x="8750166" y="2354800"/>
                  <a:pt x="8805805" y="2290987"/>
                  <a:pt x="8700139" y="2305494"/>
                </a:cubicBezTo>
                <a:cubicBezTo>
                  <a:pt x="8594473" y="2320001"/>
                  <a:pt x="8529388" y="2297047"/>
                  <a:pt x="8448143" y="2305494"/>
                </a:cubicBezTo>
                <a:cubicBezTo>
                  <a:pt x="8366898" y="2313941"/>
                  <a:pt x="8167898" y="2280036"/>
                  <a:pt x="8084799" y="2305494"/>
                </a:cubicBezTo>
                <a:cubicBezTo>
                  <a:pt x="8001700" y="2330952"/>
                  <a:pt x="7825162" y="2299659"/>
                  <a:pt x="7610108" y="2305494"/>
                </a:cubicBezTo>
                <a:cubicBezTo>
                  <a:pt x="7395054" y="2311329"/>
                  <a:pt x="7200863" y="2288367"/>
                  <a:pt x="6912723" y="2305494"/>
                </a:cubicBezTo>
                <a:cubicBezTo>
                  <a:pt x="6624584" y="2322621"/>
                  <a:pt x="6651665" y="2280606"/>
                  <a:pt x="6549379" y="2305494"/>
                </a:cubicBezTo>
                <a:cubicBezTo>
                  <a:pt x="6447093" y="2330382"/>
                  <a:pt x="6391920" y="2286931"/>
                  <a:pt x="6297383" y="2305494"/>
                </a:cubicBezTo>
                <a:cubicBezTo>
                  <a:pt x="6202846" y="2324057"/>
                  <a:pt x="5662134" y="2252577"/>
                  <a:pt x="5488650" y="2305494"/>
                </a:cubicBezTo>
                <a:cubicBezTo>
                  <a:pt x="5315166" y="2358411"/>
                  <a:pt x="5248457" y="2289406"/>
                  <a:pt x="5125306" y="2305494"/>
                </a:cubicBezTo>
                <a:cubicBezTo>
                  <a:pt x="5002155" y="2321582"/>
                  <a:pt x="4897684" y="2269390"/>
                  <a:pt x="4761962" y="2305494"/>
                </a:cubicBezTo>
                <a:cubicBezTo>
                  <a:pt x="4626240" y="2341598"/>
                  <a:pt x="4399598" y="2301155"/>
                  <a:pt x="4287271" y="2305494"/>
                </a:cubicBezTo>
                <a:cubicBezTo>
                  <a:pt x="4174944" y="2309833"/>
                  <a:pt x="3767366" y="2288116"/>
                  <a:pt x="3478539" y="2305494"/>
                </a:cubicBezTo>
                <a:cubicBezTo>
                  <a:pt x="3189712" y="2322872"/>
                  <a:pt x="3066612" y="2224162"/>
                  <a:pt x="2781153" y="2305494"/>
                </a:cubicBezTo>
                <a:cubicBezTo>
                  <a:pt x="2495694" y="2386826"/>
                  <a:pt x="2531018" y="2277202"/>
                  <a:pt x="2306462" y="2305494"/>
                </a:cubicBezTo>
                <a:cubicBezTo>
                  <a:pt x="2081906" y="2333786"/>
                  <a:pt x="1935476" y="2265173"/>
                  <a:pt x="1831771" y="2305494"/>
                </a:cubicBezTo>
                <a:cubicBezTo>
                  <a:pt x="1728066" y="2345815"/>
                  <a:pt x="1519930" y="2270437"/>
                  <a:pt x="1357080" y="2305494"/>
                </a:cubicBezTo>
                <a:cubicBezTo>
                  <a:pt x="1194230" y="2340551"/>
                  <a:pt x="705487" y="2242958"/>
                  <a:pt x="384257" y="2305494"/>
                </a:cubicBezTo>
                <a:cubicBezTo>
                  <a:pt x="211811" y="2289036"/>
                  <a:pt x="-33396" y="2181889"/>
                  <a:pt x="0" y="1921237"/>
                </a:cubicBezTo>
                <a:cubicBezTo>
                  <a:pt x="-30727" y="1658125"/>
                  <a:pt x="53053" y="1607243"/>
                  <a:pt x="0" y="1378171"/>
                </a:cubicBezTo>
                <a:cubicBezTo>
                  <a:pt x="-53053" y="1149099"/>
                  <a:pt x="10013" y="1108216"/>
                  <a:pt x="0" y="911953"/>
                </a:cubicBezTo>
                <a:cubicBezTo>
                  <a:pt x="-10013" y="715690"/>
                  <a:pt x="60884" y="536718"/>
                  <a:pt x="0" y="384257"/>
                </a:cubicBezTo>
                <a:close/>
              </a:path>
              <a:path w="11903240" h="2305494" stroke="0" extrusionOk="0">
                <a:moveTo>
                  <a:pt x="0" y="384257"/>
                </a:moveTo>
                <a:cubicBezTo>
                  <a:pt x="-27995" y="133795"/>
                  <a:pt x="179231" y="-30933"/>
                  <a:pt x="384257" y="0"/>
                </a:cubicBezTo>
                <a:cubicBezTo>
                  <a:pt x="576574" y="-47405"/>
                  <a:pt x="807767" y="41348"/>
                  <a:pt x="970295" y="0"/>
                </a:cubicBezTo>
                <a:cubicBezTo>
                  <a:pt x="1132823" y="-41348"/>
                  <a:pt x="1290277" y="34325"/>
                  <a:pt x="1444986" y="0"/>
                </a:cubicBezTo>
                <a:cubicBezTo>
                  <a:pt x="1599695" y="-34325"/>
                  <a:pt x="1906282" y="41393"/>
                  <a:pt x="2031024" y="0"/>
                </a:cubicBezTo>
                <a:cubicBezTo>
                  <a:pt x="2155766" y="-41393"/>
                  <a:pt x="2407319" y="62391"/>
                  <a:pt x="2728410" y="0"/>
                </a:cubicBezTo>
                <a:cubicBezTo>
                  <a:pt x="3049501" y="-62391"/>
                  <a:pt x="3329924" y="73481"/>
                  <a:pt x="3537143" y="0"/>
                </a:cubicBezTo>
                <a:cubicBezTo>
                  <a:pt x="3744362" y="-73481"/>
                  <a:pt x="3982082" y="90970"/>
                  <a:pt x="4345875" y="0"/>
                </a:cubicBezTo>
                <a:cubicBezTo>
                  <a:pt x="4709668" y="-90970"/>
                  <a:pt x="4665324" y="30241"/>
                  <a:pt x="4820566" y="0"/>
                </a:cubicBezTo>
                <a:cubicBezTo>
                  <a:pt x="4975808" y="-30241"/>
                  <a:pt x="4986483" y="20642"/>
                  <a:pt x="5072563" y="0"/>
                </a:cubicBezTo>
                <a:cubicBezTo>
                  <a:pt x="5158643" y="-20642"/>
                  <a:pt x="5236883" y="1033"/>
                  <a:pt x="5324559" y="0"/>
                </a:cubicBezTo>
                <a:cubicBezTo>
                  <a:pt x="5412235" y="-1033"/>
                  <a:pt x="5969692" y="84307"/>
                  <a:pt x="6133292" y="0"/>
                </a:cubicBezTo>
                <a:cubicBezTo>
                  <a:pt x="6296892" y="-84307"/>
                  <a:pt x="6393818" y="31408"/>
                  <a:pt x="6607983" y="0"/>
                </a:cubicBezTo>
                <a:cubicBezTo>
                  <a:pt x="6822148" y="-31408"/>
                  <a:pt x="6849332" y="26587"/>
                  <a:pt x="6971326" y="0"/>
                </a:cubicBezTo>
                <a:cubicBezTo>
                  <a:pt x="7093320" y="-26587"/>
                  <a:pt x="7250032" y="6283"/>
                  <a:pt x="7446017" y="0"/>
                </a:cubicBezTo>
                <a:cubicBezTo>
                  <a:pt x="7642002" y="-6283"/>
                  <a:pt x="7586796" y="24964"/>
                  <a:pt x="7698014" y="0"/>
                </a:cubicBezTo>
                <a:cubicBezTo>
                  <a:pt x="7809232" y="-24964"/>
                  <a:pt x="8147522" y="77518"/>
                  <a:pt x="8395399" y="0"/>
                </a:cubicBezTo>
                <a:cubicBezTo>
                  <a:pt x="8643277" y="-77518"/>
                  <a:pt x="8893333" y="6908"/>
                  <a:pt x="9204132" y="0"/>
                </a:cubicBezTo>
                <a:cubicBezTo>
                  <a:pt x="9514931" y="-6908"/>
                  <a:pt x="9658597" y="27131"/>
                  <a:pt x="9790170" y="0"/>
                </a:cubicBezTo>
                <a:cubicBezTo>
                  <a:pt x="9921743" y="-27131"/>
                  <a:pt x="10004766" y="3877"/>
                  <a:pt x="10153514" y="0"/>
                </a:cubicBezTo>
                <a:cubicBezTo>
                  <a:pt x="10302262" y="-3877"/>
                  <a:pt x="10565826" y="75834"/>
                  <a:pt x="10850899" y="0"/>
                </a:cubicBezTo>
                <a:cubicBezTo>
                  <a:pt x="11135972" y="-75834"/>
                  <a:pt x="11318362" y="31183"/>
                  <a:pt x="11518983" y="0"/>
                </a:cubicBezTo>
                <a:cubicBezTo>
                  <a:pt x="11702528" y="-24403"/>
                  <a:pt x="11906468" y="176844"/>
                  <a:pt x="11903240" y="384257"/>
                </a:cubicBezTo>
                <a:cubicBezTo>
                  <a:pt x="11944939" y="616219"/>
                  <a:pt x="11856875" y="696605"/>
                  <a:pt x="11903240" y="896584"/>
                </a:cubicBezTo>
                <a:cubicBezTo>
                  <a:pt x="11949605" y="1096563"/>
                  <a:pt x="11882351" y="1185226"/>
                  <a:pt x="11903240" y="1408910"/>
                </a:cubicBezTo>
                <a:cubicBezTo>
                  <a:pt x="11924129" y="1632594"/>
                  <a:pt x="11868334" y="1701461"/>
                  <a:pt x="11903240" y="1921237"/>
                </a:cubicBezTo>
                <a:cubicBezTo>
                  <a:pt x="11872392" y="2181437"/>
                  <a:pt x="11711746" y="2287884"/>
                  <a:pt x="11518983" y="2305494"/>
                </a:cubicBezTo>
                <a:cubicBezTo>
                  <a:pt x="11290750" y="2347576"/>
                  <a:pt x="11201559" y="2257110"/>
                  <a:pt x="11044292" y="2305494"/>
                </a:cubicBezTo>
                <a:cubicBezTo>
                  <a:pt x="10887025" y="2353878"/>
                  <a:pt x="10875523" y="2298417"/>
                  <a:pt x="10792296" y="2305494"/>
                </a:cubicBezTo>
                <a:cubicBezTo>
                  <a:pt x="10709069" y="2312571"/>
                  <a:pt x="10363901" y="2259259"/>
                  <a:pt x="10094910" y="2305494"/>
                </a:cubicBezTo>
                <a:cubicBezTo>
                  <a:pt x="9825919" y="2351729"/>
                  <a:pt x="9829494" y="2264722"/>
                  <a:pt x="9620219" y="2305494"/>
                </a:cubicBezTo>
                <a:cubicBezTo>
                  <a:pt x="9410944" y="2346266"/>
                  <a:pt x="9283386" y="2257403"/>
                  <a:pt x="9145528" y="2305494"/>
                </a:cubicBezTo>
                <a:cubicBezTo>
                  <a:pt x="9007670" y="2353585"/>
                  <a:pt x="8990348" y="2279336"/>
                  <a:pt x="8893532" y="2305494"/>
                </a:cubicBezTo>
                <a:cubicBezTo>
                  <a:pt x="8796716" y="2331652"/>
                  <a:pt x="8617676" y="2263341"/>
                  <a:pt x="8530188" y="2305494"/>
                </a:cubicBezTo>
                <a:cubicBezTo>
                  <a:pt x="8442700" y="2347647"/>
                  <a:pt x="8087230" y="2305311"/>
                  <a:pt x="7944150" y="2305494"/>
                </a:cubicBezTo>
                <a:cubicBezTo>
                  <a:pt x="7801070" y="2305677"/>
                  <a:pt x="7303993" y="2209544"/>
                  <a:pt x="7135417" y="2305494"/>
                </a:cubicBezTo>
                <a:cubicBezTo>
                  <a:pt x="6966841" y="2401444"/>
                  <a:pt x="6652793" y="2236865"/>
                  <a:pt x="6326684" y="2305494"/>
                </a:cubicBezTo>
                <a:cubicBezTo>
                  <a:pt x="6000575" y="2374123"/>
                  <a:pt x="6142119" y="2266974"/>
                  <a:pt x="5963341" y="2305494"/>
                </a:cubicBezTo>
                <a:cubicBezTo>
                  <a:pt x="5784563" y="2344014"/>
                  <a:pt x="5420039" y="2216190"/>
                  <a:pt x="5154608" y="2305494"/>
                </a:cubicBezTo>
                <a:cubicBezTo>
                  <a:pt x="4889177" y="2394798"/>
                  <a:pt x="4602871" y="2259086"/>
                  <a:pt x="4457223" y="2305494"/>
                </a:cubicBezTo>
                <a:cubicBezTo>
                  <a:pt x="4311576" y="2351902"/>
                  <a:pt x="4070754" y="2282480"/>
                  <a:pt x="3871184" y="2305494"/>
                </a:cubicBezTo>
                <a:cubicBezTo>
                  <a:pt x="3671614" y="2328508"/>
                  <a:pt x="3725045" y="2278008"/>
                  <a:pt x="3619188" y="2305494"/>
                </a:cubicBezTo>
                <a:cubicBezTo>
                  <a:pt x="3513331" y="2332980"/>
                  <a:pt x="3378813" y="2277966"/>
                  <a:pt x="3255844" y="2305494"/>
                </a:cubicBezTo>
                <a:cubicBezTo>
                  <a:pt x="3132875" y="2333022"/>
                  <a:pt x="2772759" y="2269022"/>
                  <a:pt x="2558459" y="2305494"/>
                </a:cubicBezTo>
                <a:cubicBezTo>
                  <a:pt x="2344159" y="2341966"/>
                  <a:pt x="2187752" y="2286743"/>
                  <a:pt x="1861073" y="2305494"/>
                </a:cubicBezTo>
                <a:cubicBezTo>
                  <a:pt x="1534394" y="2324245"/>
                  <a:pt x="1498882" y="2266597"/>
                  <a:pt x="1386382" y="2305494"/>
                </a:cubicBezTo>
                <a:cubicBezTo>
                  <a:pt x="1273882" y="2344391"/>
                  <a:pt x="1042668" y="2274120"/>
                  <a:pt x="911691" y="2305494"/>
                </a:cubicBezTo>
                <a:cubicBezTo>
                  <a:pt x="780714" y="2336868"/>
                  <a:pt x="586757" y="2252843"/>
                  <a:pt x="384257" y="2305494"/>
                </a:cubicBezTo>
                <a:cubicBezTo>
                  <a:pt x="221201" y="2282271"/>
                  <a:pt x="45378" y="2158262"/>
                  <a:pt x="0" y="1921237"/>
                </a:cubicBezTo>
                <a:cubicBezTo>
                  <a:pt x="-1835" y="1716181"/>
                  <a:pt x="2263" y="1615523"/>
                  <a:pt x="0" y="1455020"/>
                </a:cubicBezTo>
                <a:cubicBezTo>
                  <a:pt x="-2263" y="1294517"/>
                  <a:pt x="37758" y="1123558"/>
                  <a:pt x="0" y="988802"/>
                </a:cubicBezTo>
                <a:cubicBezTo>
                  <a:pt x="-37758" y="854046"/>
                  <a:pt x="63197" y="618779"/>
                  <a:pt x="0" y="38425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A5EE16-EA4C-0A82-493E-FE7A733238C8}"/>
              </a:ext>
            </a:extLst>
          </p:cNvPr>
          <p:cNvSpPr txBox="1"/>
          <p:nvPr/>
        </p:nvSpPr>
        <p:spPr>
          <a:xfrm>
            <a:off x="465370" y="4851169"/>
            <a:ext cx="11562170" cy="121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Viết 3 phân số bằng nhau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92949D8-4600-4A21-B864-2B7BE3D0DE26}"/>
                  </a:ext>
                </a:extLst>
              </p:cNvPr>
              <p:cNvSpPr/>
              <p:nvPr/>
            </p:nvSpPr>
            <p:spPr>
              <a:xfrm>
                <a:off x="1074357" y="310958"/>
                <a:ext cx="2366716" cy="13692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92949D8-4600-4A21-B864-2B7BE3D0D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357" y="310958"/>
                <a:ext cx="2366716" cy="13692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BC5068F-6742-46F2-B914-D6C17F8D15FB}"/>
                  </a:ext>
                </a:extLst>
              </p:cNvPr>
              <p:cNvSpPr/>
              <p:nvPr/>
            </p:nvSpPr>
            <p:spPr>
              <a:xfrm>
                <a:off x="4618660" y="186715"/>
                <a:ext cx="2366716" cy="13692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BC5068F-6742-46F2-B914-D6C17F8D1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660" y="186715"/>
                <a:ext cx="2366716" cy="13692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A2C6D3-462C-4BBC-8122-2C6E84884088}"/>
                  </a:ext>
                </a:extLst>
              </p:cNvPr>
              <p:cNvSpPr/>
              <p:nvPr/>
            </p:nvSpPr>
            <p:spPr>
              <a:xfrm>
                <a:off x="8073112" y="311035"/>
                <a:ext cx="2366716" cy="136926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A2C6D3-462C-4BBC-8122-2C6E84884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112" y="311035"/>
                <a:ext cx="2366716" cy="13692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347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85C97B-F4A3-4388-4CF0-EB23F1104A71}"/>
              </a:ext>
            </a:extLst>
          </p:cNvPr>
          <p:cNvGrpSpPr/>
          <p:nvPr/>
        </p:nvGrpSpPr>
        <p:grpSpPr>
          <a:xfrm>
            <a:off x="924730" y="1609163"/>
            <a:ext cx="10308910" cy="3390618"/>
            <a:chOff x="-482430" y="140615"/>
            <a:chExt cx="13114076" cy="3390618"/>
          </a:xfrm>
        </p:grpSpPr>
        <p:grpSp>
          <p:nvGrpSpPr>
            <p:cNvPr id="5" name="Nhóm 5">
              <a:extLst>
                <a:ext uri="{FF2B5EF4-FFF2-40B4-BE49-F238E27FC236}">
                  <a16:creationId xmlns:a16="http://schemas.microsoft.com/office/drawing/2014/main" id="{F6ED6495-B0D4-D306-5E5B-C1E002CFE4CF}"/>
                </a:ext>
              </a:extLst>
            </p:cNvPr>
            <p:cNvGrpSpPr/>
            <p:nvPr/>
          </p:nvGrpSpPr>
          <p:grpSpPr>
            <a:xfrm rot="1063868">
              <a:off x="-472503" y="140615"/>
              <a:ext cx="13104149" cy="3380493"/>
              <a:chOff x="1852224" y="5288057"/>
              <a:chExt cx="6710405" cy="1593909"/>
            </a:xfrm>
          </p:grpSpPr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0FB46537-2868-9185-A65A-08EC9F5DD8A9}"/>
                  </a:ext>
                </a:extLst>
              </p:cNvPr>
              <p:cNvSpPr txBox="1"/>
              <p:nvPr/>
            </p:nvSpPr>
            <p:spPr>
              <a:xfrm rot="20527286">
                <a:off x="1874204" y="5288057"/>
                <a:ext cx="6688425" cy="1567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0" b="0" i="0" u="none" strike="noStrike" kern="1200" cap="none" spc="0" normalizeH="0" baseline="0" noProof="0">
                    <a:ln w="1905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Luyện tập</a:t>
                </a:r>
                <a:endParaRPr kumimoji="0" lang="en-US" sz="21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AF1D3EEA-A73B-928B-58EE-A278ACF6B94E}"/>
                  </a:ext>
                </a:extLst>
              </p:cNvPr>
              <p:cNvSpPr txBox="1"/>
              <p:nvPr/>
            </p:nvSpPr>
            <p:spPr>
              <a:xfrm rot="20527286">
                <a:off x="1852224" y="5314700"/>
                <a:ext cx="6688425" cy="1567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0" b="0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Luyện tập</a:t>
                </a:r>
                <a:endParaRPr kumimoji="0" lang="en-US" sz="210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9F4087ED-262C-82C4-A6AD-5A64EAFCC0A5}"/>
                </a:ext>
              </a:extLst>
            </p:cNvPr>
            <p:cNvSpPr txBox="1"/>
            <p:nvPr/>
          </p:nvSpPr>
          <p:spPr>
            <a:xfrm rot="21591154">
              <a:off x="-482430" y="207246"/>
              <a:ext cx="13061226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0" b="0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tập</a:t>
              </a:r>
              <a:endParaRPr kumimoji="0" lang="en-US" sz="21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9" name="Picture 8" descr="Chatty cartoon bee">
            <a:extLst>
              <a:ext uri="{FF2B5EF4-FFF2-40B4-BE49-F238E27FC236}">
                <a16:creationId xmlns:a16="http://schemas.microsoft.com/office/drawing/2014/main" id="{23E739CB-3B75-8013-57A8-5348C0A91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69" y="4479671"/>
            <a:ext cx="1460032" cy="1868841"/>
          </a:xfrm>
          <a:prstGeom prst="rect">
            <a:avLst/>
          </a:prstGeom>
        </p:spPr>
      </p:pic>
      <p:pic>
        <p:nvPicPr>
          <p:cNvPr id="11" name="Picture 10" descr="Cartoon bee with pencil">
            <a:extLst>
              <a:ext uri="{FF2B5EF4-FFF2-40B4-BE49-F238E27FC236}">
                <a16:creationId xmlns:a16="http://schemas.microsoft.com/office/drawing/2014/main" id="{30A59368-97A5-9EDB-E435-E0A6C27F3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39" y="3668789"/>
            <a:ext cx="1518733" cy="1630171"/>
          </a:xfrm>
          <a:prstGeom prst="rect">
            <a:avLst/>
          </a:prstGeom>
        </p:spPr>
      </p:pic>
      <p:pic>
        <p:nvPicPr>
          <p:cNvPr id="12" name="Picture 11" descr="Cartoon bee with magnifying glass">
            <a:extLst>
              <a:ext uri="{FF2B5EF4-FFF2-40B4-BE49-F238E27FC236}">
                <a16:creationId xmlns:a16="http://schemas.microsoft.com/office/drawing/2014/main" id="{DF545ADA-1E7D-3B2F-0796-F077F0ADF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1" y="3981687"/>
            <a:ext cx="1711570" cy="1943068"/>
          </a:xfrm>
          <a:prstGeom prst="rect">
            <a:avLst/>
          </a:prstGeom>
        </p:spPr>
      </p:pic>
      <p:pic>
        <p:nvPicPr>
          <p:cNvPr id="13" name="Picture 2" descr="Tổ ong Clip nghệ thuật Mật ong đồ họa Véc tơ - con ong png tải về - Miễn  phí trong suốt ống png Tải về.">
            <a:extLst>
              <a:ext uri="{FF2B5EF4-FFF2-40B4-BE49-F238E27FC236}">
                <a16:creationId xmlns:a16="http://schemas.microsoft.com/office/drawing/2014/main" id="{D0CB3732-29F6-074D-05D9-8A182BFD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7500" l="3889" r="96889">
                        <a14:foregroundMark x1="3889" y1="8421" x2="9667" y2="14605"/>
                        <a14:foregroundMark x1="42444" y1="68816" x2="41667" y2="82105"/>
                        <a14:foregroundMark x1="41889" y1="69342" x2="39667" y2="78026"/>
                        <a14:foregroundMark x1="44222" y1="82105" x2="46556" y2="92237"/>
                        <a14:foregroundMark x1="46556" y1="92237" x2="46556" y2="92237"/>
                        <a14:foregroundMark x1="45444" y1="92237" x2="50222" y2="97237"/>
                        <a14:foregroundMark x1="50222" y1="97237" x2="51000" y2="97500"/>
                        <a14:foregroundMark x1="42222" y1="75395" x2="45111" y2="81053"/>
                        <a14:foregroundMark x1="52556" y1="1447" x2="52556" y2="1447"/>
                        <a14:foregroundMark x1="96889" y1="38553" x2="96889" y2="38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426" flipH="1">
            <a:off x="7948544" y="324758"/>
            <a:ext cx="1916124" cy="161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appy cartoon bee">
            <a:extLst>
              <a:ext uri="{FF2B5EF4-FFF2-40B4-BE49-F238E27FC236}">
                <a16:creationId xmlns:a16="http://schemas.microsoft.com/office/drawing/2014/main" id="{A0D22751-43D3-0DC5-4C7B-DF1E468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28" y="92479"/>
            <a:ext cx="2080481" cy="2285850"/>
          </a:xfrm>
          <a:prstGeom prst="rect">
            <a:avLst/>
          </a:prstGeom>
        </p:spPr>
      </p:pic>
      <p:pic>
        <p:nvPicPr>
          <p:cNvPr id="15" name="Picture 14" descr="Cartoon bee with megaphone">
            <a:extLst>
              <a:ext uri="{FF2B5EF4-FFF2-40B4-BE49-F238E27FC236}">
                <a16:creationId xmlns:a16="http://schemas.microsoft.com/office/drawing/2014/main" id="{29E1C519-EBF0-EB81-6693-8DB119DBF4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8" y="975918"/>
            <a:ext cx="2013868" cy="19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84872" y="546294"/>
            <a:ext cx="11726406" cy="742935"/>
            <a:chOff x="678426" y="514924"/>
            <a:chExt cx="11726406" cy="74293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76F83F-2661-F2F6-F98C-31D98CFABEB6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Số?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784F38-DA04-B99E-C8BC-F90DCE36F5A4}"/>
              </a:ext>
            </a:extLst>
          </p:cNvPr>
          <p:cNvGrpSpPr/>
          <p:nvPr/>
        </p:nvGrpSpPr>
        <p:grpSpPr>
          <a:xfrm>
            <a:off x="762202" y="4498269"/>
            <a:ext cx="10939960" cy="2440288"/>
            <a:chOff x="938100" y="4598819"/>
            <a:chExt cx="10939960" cy="2440288"/>
          </a:xfrm>
        </p:grpSpPr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1FF21DAC-955E-0D0B-C74A-B82BB08EFE1F}"/>
                </a:ext>
              </a:extLst>
            </p:cNvPr>
            <p:cNvSpPr txBox="1"/>
            <p:nvPr/>
          </p:nvSpPr>
          <p:spPr>
            <a:xfrm>
              <a:off x="3527133" y="4829099"/>
              <a:ext cx="83509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ĐỌC YÊU CẦU ĐỀ BÀI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E651DD-333A-8D86-5723-EE8DAA233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938100" y="4598819"/>
              <a:ext cx="2892259" cy="2440288"/>
            </a:xfrm>
            <a:prstGeom prst="rect">
              <a:avLst/>
            </a:prstGeom>
          </p:spPr>
        </p:pic>
      </p:grp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42D187-4B27-4B8F-ADCB-E02BB5EE5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2" y="1681750"/>
            <a:ext cx="11045561" cy="22016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D9A6723-F73D-4720-ADAF-EDCE0783B85E}"/>
              </a:ext>
            </a:extLst>
          </p:cNvPr>
          <p:cNvGrpSpPr/>
          <p:nvPr/>
        </p:nvGrpSpPr>
        <p:grpSpPr>
          <a:xfrm>
            <a:off x="302469" y="4139326"/>
            <a:ext cx="11739886" cy="2644754"/>
            <a:chOff x="0" y="4213246"/>
            <a:chExt cx="11739886" cy="2644754"/>
          </a:xfrm>
          <a:solidFill>
            <a:schemeClr val="bg1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5E0311-6786-4957-AED1-D99F60CF3E69}"/>
                </a:ext>
              </a:extLst>
            </p:cNvPr>
            <p:cNvGrpSpPr/>
            <p:nvPr/>
          </p:nvGrpSpPr>
          <p:grpSpPr>
            <a:xfrm>
              <a:off x="0" y="4213246"/>
              <a:ext cx="11546346" cy="2644754"/>
              <a:chOff x="327771" y="4309204"/>
              <a:chExt cx="11546346" cy="2644754"/>
            </a:xfrm>
            <a:grpFill/>
          </p:grpSpPr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76BAA982-3CA0-4D4A-8AC1-6ACCD599350E}"/>
                  </a:ext>
                </a:extLst>
              </p:cNvPr>
              <p:cNvSpPr txBox="1"/>
              <p:nvPr/>
            </p:nvSpPr>
            <p:spPr>
              <a:xfrm>
                <a:off x="2996219" y="4399033"/>
                <a:ext cx="8877898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  <a:prstDash val="solid"/>
                    </a:ln>
                    <a:solidFill>
                      <a:srgbClr val="4472C4">
                        <a:lumMod val="60000"/>
                        <a:lumOff val="4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Hoa Nho LNTH" pitchFamily="2" charset="0"/>
                    <a:ea typeface="+mn-ea"/>
                    <a:cs typeface="+mn-cs"/>
                  </a:rPr>
                  <a:t>THỰC HIỆN NHÓM BỐN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07D86FD-5B02-4383-91FF-2F34304ED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608" r="41766"/>
              <a:stretch/>
            </p:blipFill>
            <p:spPr>
              <a:xfrm>
                <a:off x="327771" y="4309204"/>
                <a:ext cx="2668448" cy="2644754"/>
              </a:xfrm>
              <a:prstGeom prst="rect">
                <a:avLst/>
              </a:prstGeom>
              <a:grpFill/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DE5577-9495-413C-A2A1-0F1ADBFAC99E}"/>
                </a:ext>
              </a:extLst>
            </p:cNvPr>
            <p:cNvSpPr txBox="1"/>
            <p:nvPr/>
          </p:nvSpPr>
          <p:spPr>
            <a:xfrm>
              <a:off x="2572932" y="5729619"/>
              <a:ext cx="2668448" cy="698063"/>
            </a:xfrm>
            <a:prstGeom prst="roundRect">
              <a:avLst/>
            </a:prstGeom>
            <a:grpFill/>
            <a:ln w="3810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Thảo luận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101835-5732-4E4D-866E-554D04BDEC11}"/>
                </a:ext>
              </a:extLst>
            </p:cNvPr>
            <p:cNvSpPr txBox="1"/>
            <p:nvPr/>
          </p:nvSpPr>
          <p:spPr>
            <a:xfrm>
              <a:off x="5581644" y="5729618"/>
              <a:ext cx="3592619" cy="698063"/>
            </a:xfrm>
            <a:prstGeom prst="roundRect">
              <a:avLst/>
            </a:prstGeom>
            <a:grpFill/>
            <a:ln w="3810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Tìm hiểu bài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D6EBED-F909-4E4A-ABFA-1E9B0A2DD31A}"/>
                </a:ext>
              </a:extLst>
            </p:cNvPr>
            <p:cNvSpPr txBox="1"/>
            <p:nvPr/>
          </p:nvSpPr>
          <p:spPr>
            <a:xfrm>
              <a:off x="9523551" y="5729618"/>
              <a:ext cx="2216335" cy="698063"/>
            </a:xfrm>
            <a:prstGeom prst="roundRect">
              <a:avLst/>
            </a:prstGeom>
            <a:grpFill/>
            <a:ln w="3810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Nhận xét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84872" y="546294"/>
            <a:ext cx="11726406" cy="742935"/>
            <a:chOff x="678426" y="514924"/>
            <a:chExt cx="11726406" cy="74293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solidFill>
                  <a:srgbClr val="E2F4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  <a:ln>
                <a:solidFill>
                  <a:srgbClr val="E2F4F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76F83F-2661-F2F6-F98C-31D98CFABEB6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584775"/>
            </a:xfrm>
            <a:prstGeom prst="rect">
              <a:avLst/>
            </a:prstGeom>
            <a:noFill/>
            <a:ln>
              <a:solidFill>
                <a:srgbClr val="E2F4F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Số?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42D187-4B27-4B8F-ADCB-E02BB5EE5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4"/>
          <a:stretch/>
        </p:blipFill>
        <p:spPr>
          <a:xfrm>
            <a:off x="709009" y="1381117"/>
            <a:ext cx="10539495" cy="4930589"/>
          </a:xfrm>
          <a:prstGeom prst="rect">
            <a:avLst/>
          </a:prstGeom>
          <a:ln>
            <a:solidFill>
              <a:srgbClr val="E2F4FD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45578-7C7F-4276-9243-0FF6F5788B8B}"/>
              </a:ext>
            </a:extLst>
          </p:cNvPr>
          <p:cNvSpPr txBox="1"/>
          <p:nvPr/>
        </p:nvSpPr>
        <p:spPr>
          <a:xfrm>
            <a:off x="4049486" y="2588821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7FC622-3C93-4E77-A429-89F567729AEA}"/>
              </a:ext>
            </a:extLst>
          </p:cNvPr>
          <p:cNvSpPr txBox="1"/>
          <p:nvPr/>
        </p:nvSpPr>
        <p:spPr>
          <a:xfrm>
            <a:off x="8989621" y="1381117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626444-EF54-4986-8577-CFE1EEE2ADFA}"/>
              </a:ext>
            </a:extLst>
          </p:cNvPr>
          <p:cNvSpPr txBox="1"/>
          <p:nvPr/>
        </p:nvSpPr>
        <p:spPr>
          <a:xfrm>
            <a:off x="4064765" y="5261637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1E9DFD-113D-4FBE-85E3-B2F4CA22E6F2}"/>
              </a:ext>
            </a:extLst>
          </p:cNvPr>
          <p:cNvSpPr txBox="1"/>
          <p:nvPr/>
        </p:nvSpPr>
        <p:spPr>
          <a:xfrm>
            <a:off x="8989621" y="4157232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696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84872" y="546294"/>
            <a:ext cx="11726406" cy="742935"/>
            <a:chOff x="678426" y="514924"/>
            <a:chExt cx="11726406" cy="74293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solidFill>
                  <a:srgbClr val="E2F4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  <a:ln>
                <a:solidFill>
                  <a:srgbClr val="E2F4F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76F83F-2661-F2F6-F98C-31D98CFABEB6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584775"/>
            </a:xfrm>
            <a:prstGeom prst="rect">
              <a:avLst/>
            </a:prstGeom>
            <a:noFill/>
            <a:ln>
              <a:solidFill>
                <a:srgbClr val="E2F4F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Số?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42D187-4B27-4B8F-ADCB-E02BB5EE5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5" t="-1919" r="-2901" b="1919"/>
          <a:stretch/>
        </p:blipFill>
        <p:spPr>
          <a:xfrm>
            <a:off x="709009" y="1381117"/>
            <a:ext cx="10539495" cy="4930589"/>
          </a:xfrm>
          <a:prstGeom prst="rect">
            <a:avLst/>
          </a:prstGeom>
          <a:ln>
            <a:solidFill>
              <a:srgbClr val="E2F4FD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45578-7C7F-4276-9243-0FF6F5788B8B}"/>
              </a:ext>
            </a:extLst>
          </p:cNvPr>
          <p:cNvSpPr txBox="1"/>
          <p:nvPr/>
        </p:nvSpPr>
        <p:spPr>
          <a:xfrm>
            <a:off x="2137559" y="2624447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7FC622-3C93-4E77-A429-89F567729AEA}"/>
              </a:ext>
            </a:extLst>
          </p:cNvPr>
          <p:cNvSpPr txBox="1"/>
          <p:nvPr/>
        </p:nvSpPr>
        <p:spPr>
          <a:xfrm>
            <a:off x="7279574" y="2624446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626444-EF54-4986-8577-CFE1EEE2ADFA}"/>
              </a:ext>
            </a:extLst>
          </p:cNvPr>
          <p:cNvSpPr txBox="1"/>
          <p:nvPr/>
        </p:nvSpPr>
        <p:spPr>
          <a:xfrm>
            <a:off x="2121725" y="4157231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1E9DFD-113D-4FBE-85E3-B2F4CA22E6F2}"/>
              </a:ext>
            </a:extLst>
          </p:cNvPr>
          <p:cNvSpPr txBox="1"/>
          <p:nvPr/>
        </p:nvSpPr>
        <p:spPr>
          <a:xfrm>
            <a:off x="7144782" y="4157230"/>
            <a:ext cx="1080654" cy="1015663"/>
          </a:xfrm>
          <a:prstGeom prst="rect">
            <a:avLst/>
          </a:prstGeom>
          <a:solidFill>
            <a:srgbClr val="E2F4FD"/>
          </a:solidFill>
          <a:ln>
            <a:solidFill>
              <a:srgbClr val="E2F4F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82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D2703449-FE80-F466-F937-6E9F0A84D2CE}"/>
              </a:ext>
            </a:extLst>
          </p:cNvPr>
          <p:cNvGrpSpPr/>
          <p:nvPr/>
        </p:nvGrpSpPr>
        <p:grpSpPr>
          <a:xfrm>
            <a:off x="884872" y="546294"/>
            <a:ext cx="11726406" cy="742935"/>
            <a:chOff x="678426" y="514924"/>
            <a:chExt cx="11726406" cy="74293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621DDCB5-6916-9AF0-E723-416D27F49CAA}"/>
                </a:ext>
              </a:extLst>
            </p:cNvPr>
            <p:cNvGrpSpPr/>
            <p:nvPr/>
          </p:nvGrpSpPr>
          <p:grpSpPr>
            <a:xfrm>
              <a:off x="678426" y="556819"/>
              <a:ext cx="793415" cy="701040"/>
              <a:chOff x="678426" y="556819"/>
              <a:chExt cx="793415" cy="70104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AF9F5C1D-00F3-F23D-3698-C264413285C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B2399485-1390-C52A-49C7-37C1A7BE9569}"/>
                  </a:ext>
                </a:extLst>
              </p:cNvPr>
              <p:cNvSpPr txBox="1"/>
              <p:nvPr/>
            </p:nvSpPr>
            <p:spPr>
              <a:xfrm>
                <a:off x="761943" y="639948"/>
                <a:ext cx="6263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F76F83F-2661-F2F6-F98C-31D98CFABEB6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Số?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784F38-DA04-B99E-C8BC-F90DCE36F5A4}"/>
              </a:ext>
            </a:extLst>
          </p:cNvPr>
          <p:cNvGrpSpPr/>
          <p:nvPr/>
        </p:nvGrpSpPr>
        <p:grpSpPr>
          <a:xfrm>
            <a:off x="762202" y="4498269"/>
            <a:ext cx="10939960" cy="2440288"/>
            <a:chOff x="938100" y="4598819"/>
            <a:chExt cx="10939960" cy="2440288"/>
          </a:xfrm>
        </p:grpSpPr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1FF21DAC-955E-0D0B-C74A-B82BB08EFE1F}"/>
                </a:ext>
              </a:extLst>
            </p:cNvPr>
            <p:cNvSpPr txBox="1"/>
            <p:nvPr/>
          </p:nvSpPr>
          <p:spPr>
            <a:xfrm>
              <a:off x="3527133" y="4829099"/>
              <a:ext cx="83509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ĐỌC YÊU CẦU ĐỀ BÀI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E651DD-333A-8D86-5723-EE8DAA233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938100" y="4598819"/>
              <a:ext cx="2892259" cy="244028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9A6723-F73D-4720-ADAF-EDCE0783B85E}"/>
              </a:ext>
            </a:extLst>
          </p:cNvPr>
          <p:cNvGrpSpPr/>
          <p:nvPr/>
        </p:nvGrpSpPr>
        <p:grpSpPr>
          <a:xfrm>
            <a:off x="302469" y="4139326"/>
            <a:ext cx="11739886" cy="2644754"/>
            <a:chOff x="0" y="4213246"/>
            <a:chExt cx="11739886" cy="2644754"/>
          </a:xfrm>
          <a:solidFill>
            <a:schemeClr val="bg1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5E0311-6786-4957-AED1-D99F60CF3E69}"/>
                </a:ext>
              </a:extLst>
            </p:cNvPr>
            <p:cNvGrpSpPr/>
            <p:nvPr/>
          </p:nvGrpSpPr>
          <p:grpSpPr>
            <a:xfrm>
              <a:off x="0" y="4213246"/>
              <a:ext cx="11546346" cy="2644754"/>
              <a:chOff x="327771" y="4309204"/>
              <a:chExt cx="11546346" cy="2644754"/>
            </a:xfrm>
            <a:grpFill/>
          </p:grpSpPr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76BAA982-3CA0-4D4A-8AC1-6ACCD599350E}"/>
                  </a:ext>
                </a:extLst>
              </p:cNvPr>
              <p:cNvSpPr txBox="1"/>
              <p:nvPr/>
            </p:nvSpPr>
            <p:spPr>
              <a:xfrm>
                <a:off x="2996219" y="4399033"/>
                <a:ext cx="8877898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  <a:prstDash val="solid"/>
                    </a:ln>
                    <a:solidFill>
                      <a:srgbClr val="4472C4">
                        <a:lumMod val="60000"/>
                        <a:lumOff val="4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Hoa Nho LNTH" pitchFamily="2" charset="0"/>
                    <a:ea typeface="+mn-ea"/>
                    <a:cs typeface="+mn-cs"/>
                  </a:rPr>
                  <a:t>THỰC HIỆN </a:t>
                </a:r>
                <a:r>
                  <a:rPr kumimoji="0" lang="en-US" sz="8800" b="1" i="0" u="none" strike="noStrike" kern="1200" cap="none" spc="0" normalizeH="0" baseline="0" noProof="0">
                    <a:ln w="28575">
                      <a:solidFill>
                        <a:prstClr val="black"/>
                      </a:solidFill>
                      <a:prstDash val="solid"/>
                    </a:ln>
                    <a:solidFill>
                      <a:srgbClr val="4472C4">
                        <a:lumMod val="60000"/>
                        <a:lumOff val="4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Hoa Nho LNTH" pitchFamily="2" charset="0"/>
                    <a:ea typeface="+mn-ea"/>
                    <a:cs typeface="+mn-cs"/>
                  </a:rPr>
                  <a:t>NHÓM </a:t>
                </a:r>
                <a:r>
                  <a:rPr lang="en-US" sz="8800" b="1">
                    <a:ln w="28575">
                      <a:solidFill>
                        <a:prstClr val="black"/>
                      </a:solidFill>
                      <a:prstDash val="solid"/>
                    </a:ln>
                    <a:solidFill>
                      <a:srgbClr val="4472C4">
                        <a:lumMod val="60000"/>
                        <a:lumOff val="4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Hoa Nho LNTH" pitchFamily="2" charset="0"/>
                  </a:rPr>
                  <a:t>ĐÔI</a:t>
                </a:r>
                <a:endParaRPr kumimoji="0" lang="en-US" sz="8800" b="1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07D86FD-5B02-4383-91FF-2F34304ED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608" r="41766"/>
              <a:stretch/>
            </p:blipFill>
            <p:spPr>
              <a:xfrm>
                <a:off x="327771" y="4309204"/>
                <a:ext cx="2668448" cy="2644754"/>
              </a:xfrm>
              <a:prstGeom prst="rect">
                <a:avLst/>
              </a:prstGeom>
              <a:grpFill/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DE5577-9495-413C-A2A1-0F1ADBFAC99E}"/>
                </a:ext>
              </a:extLst>
            </p:cNvPr>
            <p:cNvSpPr txBox="1"/>
            <p:nvPr/>
          </p:nvSpPr>
          <p:spPr>
            <a:xfrm>
              <a:off x="2572932" y="5729619"/>
              <a:ext cx="2668448" cy="698063"/>
            </a:xfrm>
            <a:prstGeom prst="roundRect">
              <a:avLst/>
            </a:prstGeom>
            <a:grpFill/>
            <a:ln w="3810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Thảo luận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101835-5732-4E4D-866E-554D04BDEC11}"/>
                </a:ext>
              </a:extLst>
            </p:cNvPr>
            <p:cNvSpPr txBox="1"/>
            <p:nvPr/>
          </p:nvSpPr>
          <p:spPr>
            <a:xfrm>
              <a:off x="5581644" y="5729618"/>
              <a:ext cx="3592619" cy="698063"/>
            </a:xfrm>
            <a:prstGeom prst="roundRect">
              <a:avLst/>
            </a:prstGeom>
            <a:grpFill/>
            <a:ln w="3810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Tìm hiểu bài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D6EBED-F909-4E4A-ABFA-1E9B0A2DD31A}"/>
                </a:ext>
              </a:extLst>
            </p:cNvPr>
            <p:cNvSpPr txBox="1"/>
            <p:nvPr/>
          </p:nvSpPr>
          <p:spPr>
            <a:xfrm>
              <a:off x="9523551" y="5729618"/>
              <a:ext cx="2216335" cy="698063"/>
            </a:xfrm>
            <a:prstGeom prst="roundRect">
              <a:avLst/>
            </a:prstGeom>
            <a:grpFill/>
            <a:ln w="3810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Nhận xét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7" name="Picture 26" descr="A blue question marks on a black background&#10;&#10;Description automatically generated">
            <a:extLst>
              <a:ext uri="{FF2B5EF4-FFF2-40B4-BE49-F238E27FC236}">
                <a16:creationId xmlns:a16="http://schemas.microsoft.com/office/drawing/2014/main" id="{24472E4F-6A76-40ED-BA0B-CA320EA6D1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" y="1803748"/>
            <a:ext cx="10528657" cy="20292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DE1E4F-394B-4D0E-9CBD-77A182112F79}"/>
              </a:ext>
            </a:extLst>
          </p:cNvPr>
          <p:cNvSpPr txBox="1"/>
          <p:nvPr/>
        </p:nvSpPr>
        <p:spPr>
          <a:xfrm>
            <a:off x="2943514" y="2873966"/>
            <a:ext cx="10806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9111F5-BD15-4323-B9BB-7C1295C2C7D2}"/>
              </a:ext>
            </a:extLst>
          </p:cNvPr>
          <p:cNvSpPr txBox="1"/>
          <p:nvPr/>
        </p:nvSpPr>
        <p:spPr>
          <a:xfrm>
            <a:off x="4643033" y="2873965"/>
            <a:ext cx="10806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DA09E4-ADD4-4525-BCAD-54D85B5C27A8}"/>
              </a:ext>
            </a:extLst>
          </p:cNvPr>
          <p:cNvSpPr txBox="1"/>
          <p:nvPr/>
        </p:nvSpPr>
        <p:spPr>
          <a:xfrm>
            <a:off x="6599768" y="2820319"/>
            <a:ext cx="10806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C643F-74B3-4D0B-89BF-34098F0230F0}"/>
              </a:ext>
            </a:extLst>
          </p:cNvPr>
          <p:cNvSpPr txBox="1"/>
          <p:nvPr/>
        </p:nvSpPr>
        <p:spPr>
          <a:xfrm>
            <a:off x="8466321" y="2818818"/>
            <a:ext cx="10806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29BB53-FA89-4ACA-98F8-CC6937EC8072}"/>
              </a:ext>
            </a:extLst>
          </p:cNvPr>
          <p:cNvSpPr txBox="1"/>
          <p:nvPr/>
        </p:nvSpPr>
        <p:spPr>
          <a:xfrm>
            <a:off x="10268200" y="2818364"/>
            <a:ext cx="10806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5978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1355</TotalTime>
  <Words>461</Words>
  <Application>Microsoft Office PowerPoint</Application>
  <PresentationFormat>Widescreen</PresentationFormat>
  <Paragraphs>102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Coiny</vt:lpstr>
      <vt:lpstr>LNTH-Hoa Nho LNTH</vt:lpstr>
      <vt:lpstr>Times New Roman</vt:lpstr>
      <vt:lpstr>UTM Cookies</vt:lpstr>
      <vt:lpstr>UTM Edwardian</vt:lpstr>
      <vt:lpstr>UTM Flamenco</vt:lpstr>
      <vt:lpstr>UVN Banh Mi</vt:lpstr>
      <vt:lpstr>Custom Design</vt:lpstr>
      <vt:lpstr>1_Custom Design</vt:lpstr>
      <vt:lpstr>2_Custom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13</cp:revision>
  <dcterms:created xsi:type="dcterms:W3CDTF">2016-03-16T07:12:58Z</dcterms:created>
  <dcterms:modified xsi:type="dcterms:W3CDTF">2023-12-20T02:17:59Z</dcterms:modified>
  <cp:category>9Slide.vn</cp:category>
</cp:coreProperties>
</file>