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5" r:id="rId3"/>
    <p:sldMasterId id="2147483707" r:id="rId4"/>
    <p:sldMasterId id="2147483719" r:id="rId5"/>
  </p:sldMasterIdLst>
  <p:notesMasterIdLst>
    <p:notesMasterId r:id="rId28"/>
  </p:notesMasterIdLst>
  <p:sldIdLst>
    <p:sldId id="258" r:id="rId6"/>
    <p:sldId id="259" r:id="rId7"/>
    <p:sldId id="261" r:id="rId8"/>
    <p:sldId id="444" r:id="rId9"/>
    <p:sldId id="2632" r:id="rId10"/>
    <p:sldId id="2635" r:id="rId11"/>
    <p:sldId id="445" r:id="rId12"/>
    <p:sldId id="2636" r:id="rId13"/>
    <p:sldId id="2637" r:id="rId14"/>
    <p:sldId id="2638" r:id="rId15"/>
    <p:sldId id="2639" r:id="rId16"/>
    <p:sldId id="2640" r:id="rId17"/>
    <p:sldId id="266" r:id="rId18"/>
    <p:sldId id="2642" r:id="rId19"/>
    <p:sldId id="2643" r:id="rId20"/>
    <p:sldId id="2644" r:id="rId21"/>
    <p:sldId id="2641" r:id="rId22"/>
    <p:sldId id="311" r:id="rId23"/>
    <p:sldId id="308" r:id="rId24"/>
    <p:sldId id="294" r:id="rId25"/>
    <p:sldId id="295" r:id="rId26"/>
    <p:sldId id="263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2F4FD"/>
    <a:srgbClr val="FDE9F1"/>
    <a:srgbClr val="F5EFF2"/>
    <a:srgbClr val="F6F3F4"/>
    <a:srgbClr val="FF0066"/>
    <a:srgbClr val="FFDDA0"/>
    <a:srgbClr val="FC34DF"/>
    <a:srgbClr val="CCFF00"/>
    <a:srgbClr val="FE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81" autoAdjust="0"/>
    <p:restoredTop sz="94704" autoAdjust="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F4207-65F2-4BA8-A0F4-BDCCAC7D2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7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F4207-65F2-4BA8-A0F4-BDCCAC7D2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901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5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52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76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1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EA1-621B-2E84-0060-6F57F94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7905-C22E-D7CA-53D6-DF563746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C631-A6E6-5CA1-4949-7D93C51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99F7-2F0C-43E8-D104-9FCD44A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FB87-AB3E-12B2-6250-3C109A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0A85-5B47-0EDD-E6B4-142E4E9B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21B6-3B4E-0D36-7782-FE9C046D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2017-A71C-3A6D-DFCB-ACFBB3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DC17-92CC-A63D-D67B-46E5C45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503F-92A6-D476-2453-11E6624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42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2010-68F1-A180-169E-7C03F1F7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D383-9AD1-AC94-8132-4193F267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0D07-B3A7-433B-AEF4-420EF67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455E-F994-C46B-3AC4-8507865F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476F-3580-3B91-AFF0-24E0FDA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3DDB-2E3A-EBB9-E36D-1594F570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8CB-31D9-8297-2720-15E33AE6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C448-8B8F-993C-6554-D2776B73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0812-7535-AEC0-C305-0EB30E3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A51A-B741-A3BE-3063-C20378C1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55D5-04E3-3F4B-B68E-0D103C4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4010-5C55-17A4-4F22-D6C0DE6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A868-34F3-1A9D-2BC9-80E56CFA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C3F6F-239B-487B-A3FA-9FB8DAE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7AD5-A025-99D6-05D1-0B7EB4CD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4BF54-1244-BB1D-6E70-1B0ED5EC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9843D-764E-5D34-C9E6-2A59E9A6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0AA2-B01C-F8FD-903D-4A74906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8FEC-4765-74AE-CD77-F767B001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6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A07D-543F-1EDF-B2FE-5C130DA2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7AB80-8C15-A70D-C96D-C96F431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EDAB-5499-37AF-1298-7BB3101B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2F6D-380C-8B1C-BF9A-81723E7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0FBB-26B6-7DC3-99CB-070496B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23AC-C99D-03FB-92FB-21BAADD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674AD-AECB-9F22-1668-8BFD427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9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05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1A5-1364-27B3-7C72-2F15EE30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BF82-D5DC-FA8E-4749-4E531C5A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8BDB-8630-C5FD-60D7-E63586B4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49A4-C766-1ED7-06E4-653ED6A7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354B-2846-4D8C-1B34-C92EE9D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AB2E-AE79-BDF9-6119-7F93320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416-FC85-3364-7E45-E7F7161E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75C3-420B-6F67-E7EA-75E22B5E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357B-E220-FC9D-B044-DEA27199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97BD8-E280-E499-DDD3-CDBE3AC9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727-DFC1-17E9-C845-EEC6F0C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36B5-6828-2FAF-3DFF-A8240CAE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5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EDF-F3BC-3A4A-8DC5-4B02E719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299C-F140-3A5E-A582-A876715A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E71-C406-6552-B4C7-FFAF13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3-F373-06A7-AF5B-3DDBBAAF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A431-CA0A-24B0-7721-1132C7FB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A99B-4C6A-08F2-F4FE-6F37C903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4172-4D17-5521-F0A8-CE9E3FF6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74C-080F-5FF1-7CFC-F313C28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BB76-C176-1FDA-6238-7E22FA5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D56D-D87F-6607-70F7-36EB3AED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0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3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524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3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2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8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8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7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3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1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5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2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88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0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5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12D72B4-1CD1-45E3-A6A5-E19D01E772B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190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CC27065-C34B-98CB-9853-43F15F508F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555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86AA25B-C673-1E3D-E25C-BFB38ADE47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84F8C-FD68-C524-72D8-9916DCB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20D27-5526-87C6-870D-C49F8419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44289-F3C8-B87F-0D56-43C274F9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36B5-9903-4CFB-985C-6A4B61284A3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E954-AE43-A7C9-CF51-D25D2D2F7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3DD6-ABC7-AFD1-4263-EBDA1170D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CA53884-3F38-5CFB-3AEB-ED64D0C4A0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FF5D16-D20A-1AFF-416C-B3F3ADF04C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343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gif"/><Relationship Id="rId3" Type="http://schemas.openxmlformats.org/officeDocument/2006/relationships/audio" Target="../media/audio1.wav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fif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gif"/><Relationship Id="rId3" Type="http://schemas.openxmlformats.org/officeDocument/2006/relationships/audio" Target="../media/audio1.wav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fif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6.wdp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hone booth on the side of a road&#10;&#10;Description automatically generated">
            <a:extLst>
              <a:ext uri="{FF2B5EF4-FFF2-40B4-BE49-F238E27FC236}">
                <a16:creationId xmlns:a16="http://schemas.microsoft.com/office/drawing/2014/main" id="{8390ED26-2C52-4588-CECE-2329E0B0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 b="30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BA466-645F-9C65-5162-D7FE7DC1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" y="0"/>
            <a:ext cx="12142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61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2032002" y="2651211"/>
            <a:ext cx="2521285" cy="1854814"/>
            <a:chOff x="1660131" y="4389699"/>
            <a:chExt cx="2521285" cy="18548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3367837" y="4389699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837" y="4389699"/>
                  <a:ext cx="813579" cy="1820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2343905" y="4826207"/>
              <a:ext cx="9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726FE2-91CE-4901-88E0-4201C4F0E183}"/>
              </a:ext>
            </a:extLst>
          </p:cNvPr>
          <p:cNvGrpSpPr/>
          <p:nvPr/>
        </p:nvGrpSpPr>
        <p:grpSpPr>
          <a:xfrm>
            <a:off x="7676446" y="2638244"/>
            <a:ext cx="2489720" cy="1833915"/>
            <a:chOff x="1660131" y="4410598"/>
            <a:chExt cx="2489720" cy="18339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/>
                <p:nvPr/>
              </p:nvSpPr>
              <p:spPr>
                <a:xfrm>
                  <a:off x="3336272" y="4410598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272" y="4410598"/>
                  <a:ext cx="813579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D4F878-B987-4B26-9206-53E1A5053D03}"/>
                </a:ext>
              </a:extLst>
            </p:cNvPr>
            <p:cNvSpPr txBox="1"/>
            <p:nvPr/>
          </p:nvSpPr>
          <p:spPr>
            <a:xfrm>
              <a:off x="2324811" y="4826207"/>
              <a:ext cx="9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E32EDC90-F65C-4C37-B384-A2E35AF571FB}"/>
              </a:ext>
            </a:extLst>
          </p:cNvPr>
          <p:cNvSpPr/>
          <p:nvPr/>
        </p:nvSpPr>
        <p:spPr>
          <a:xfrm>
            <a:off x="2530318" y="2290373"/>
            <a:ext cx="1209390" cy="53225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317ED1CB-BAB7-4FAE-B873-BA614EB8E5C5}"/>
              </a:ext>
            </a:extLst>
          </p:cNvPr>
          <p:cNvSpPr/>
          <p:nvPr/>
        </p:nvSpPr>
        <p:spPr>
          <a:xfrm>
            <a:off x="2593075" y="4459192"/>
            <a:ext cx="1209390" cy="629133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E0C09-2322-4DC5-9BD7-391200427D13}"/>
              </a:ext>
            </a:extLst>
          </p:cNvPr>
          <p:cNvSpPr txBox="1"/>
          <p:nvPr/>
        </p:nvSpPr>
        <p:spPr>
          <a:xfrm>
            <a:off x="2610819" y="1435909"/>
            <a:ext cx="1128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63A156-8D34-4026-A682-6EB6FD007D0B}"/>
              </a:ext>
            </a:extLst>
          </p:cNvPr>
          <p:cNvSpPr txBox="1"/>
          <p:nvPr/>
        </p:nvSpPr>
        <p:spPr>
          <a:xfrm>
            <a:off x="2845581" y="5006126"/>
            <a:ext cx="1517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x </a:t>
            </a:r>
            <a:r>
              <a:rPr lang="en-US" sz="5000">
                <a:solidFill>
                  <a:srgbClr val="0000FF"/>
                </a:solidFill>
              </a:rPr>
              <a:t>.?..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92F90E-8E7C-44E2-A00D-FED7742121D0}"/>
              </a:ext>
            </a:extLst>
          </p:cNvPr>
          <p:cNvSpPr txBox="1"/>
          <p:nvPr/>
        </p:nvSpPr>
        <p:spPr>
          <a:xfrm>
            <a:off x="8341126" y="1513442"/>
            <a:ext cx="1128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: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73A91E-931A-452E-BF24-A287F0E6FFA8}"/>
              </a:ext>
            </a:extLst>
          </p:cNvPr>
          <p:cNvSpPr txBox="1"/>
          <p:nvPr/>
        </p:nvSpPr>
        <p:spPr>
          <a:xfrm>
            <a:off x="8600011" y="5164170"/>
            <a:ext cx="1517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: </a:t>
            </a:r>
            <a:r>
              <a:rPr lang="en-US" sz="5000">
                <a:solidFill>
                  <a:srgbClr val="0000FF"/>
                </a:solidFill>
              </a:rPr>
              <a:t>.?..</a:t>
            </a: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497B3642-49CA-4A65-858C-BADE2F10FFF1}"/>
              </a:ext>
            </a:extLst>
          </p:cNvPr>
          <p:cNvSpPr/>
          <p:nvPr/>
        </p:nvSpPr>
        <p:spPr>
          <a:xfrm>
            <a:off x="8166556" y="2327101"/>
            <a:ext cx="1209390" cy="53225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5ADA4952-44AE-4A03-A59D-BAE6BCC7F26C}"/>
              </a:ext>
            </a:extLst>
          </p:cNvPr>
          <p:cNvSpPr/>
          <p:nvPr/>
        </p:nvSpPr>
        <p:spPr>
          <a:xfrm>
            <a:off x="8229313" y="4495920"/>
            <a:ext cx="1209390" cy="629133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BF6FE-25F6-4DE5-A49F-B967897A45D8}"/>
              </a:ext>
            </a:extLst>
          </p:cNvPr>
          <p:cNvSpPr txBox="1"/>
          <p:nvPr/>
        </p:nvSpPr>
        <p:spPr>
          <a:xfrm>
            <a:off x="2917850" y="5126053"/>
            <a:ext cx="120939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/>
              <a:t>x </a:t>
            </a:r>
            <a:r>
              <a:rPr lang="en-US" sz="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7F2DAA-C622-44BC-BE79-FF99B8882B3C}"/>
              </a:ext>
            </a:extLst>
          </p:cNvPr>
          <p:cNvSpPr txBox="1"/>
          <p:nvPr/>
        </p:nvSpPr>
        <p:spPr>
          <a:xfrm>
            <a:off x="8630487" y="5185090"/>
            <a:ext cx="1128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/>
              <a:t>: </a:t>
            </a:r>
            <a:r>
              <a:rPr lang="en-US" sz="500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333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3737534" y="856277"/>
            <a:ext cx="1653369" cy="1014317"/>
            <a:chOff x="1660131" y="4423565"/>
            <a:chExt cx="1653369" cy="10143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2499921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921" y="4423565"/>
                  <a:ext cx="813579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1972586" y="4723482"/>
              <a:ext cx="93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726FE2-91CE-4901-88E0-4201C4F0E183}"/>
              </a:ext>
            </a:extLst>
          </p:cNvPr>
          <p:cNvGrpSpPr/>
          <p:nvPr/>
        </p:nvGrpSpPr>
        <p:grpSpPr>
          <a:xfrm>
            <a:off x="5984022" y="853071"/>
            <a:ext cx="1600398" cy="1017523"/>
            <a:chOff x="1660131" y="4423565"/>
            <a:chExt cx="1600398" cy="10175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0175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/>
                <p:nvPr/>
              </p:nvSpPr>
              <p:spPr>
                <a:xfrm>
                  <a:off x="2446950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950" y="4423565"/>
                  <a:ext cx="813579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D4F878-B987-4B26-9206-53E1A5053D03}"/>
                </a:ext>
              </a:extLst>
            </p:cNvPr>
            <p:cNvSpPr txBox="1"/>
            <p:nvPr/>
          </p:nvSpPr>
          <p:spPr>
            <a:xfrm>
              <a:off x="1945047" y="4726687"/>
              <a:ext cx="93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405E70-9521-4390-A0DC-1F97017BD321}"/>
              </a:ext>
            </a:extLst>
          </p:cNvPr>
          <p:cNvSpPr/>
          <p:nvPr/>
        </p:nvSpPr>
        <p:spPr>
          <a:xfrm>
            <a:off x="1049867" y="2280356"/>
            <a:ext cx="10239022" cy="1591733"/>
          </a:xfrm>
          <a:prstGeom prst="roundRect">
            <a:avLst>
              <a:gd name="adj" fmla="val 251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rgbClr val="0000FF"/>
                </a:solidFill>
              </a:rPr>
              <a:t>– Nếu nhân cả tử số và mẫu số của một phân số với cùng một số tự nhiên khác 0 thì được một phân số bằng phân số đã cho.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FD8FB4-10FB-4B64-A494-2DA11CFF4302}"/>
              </a:ext>
            </a:extLst>
          </p:cNvPr>
          <p:cNvSpPr/>
          <p:nvPr/>
        </p:nvSpPr>
        <p:spPr>
          <a:xfrm>
            <a:off x="1049867" y="4225998"/>
            <a:ext cx="10239022" cy="1591733"/>
          </a:xfrm>
          <a:prstGeom prst="roundRect">
            <a:avLst>
              <a:gd name="adj" fmla="val 251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rgbClr val="C00000"/>
                </a:solidFill>
              </a:rPr>
              <a:t>– Nếu chia hết cả tử số và mẫu số của một phân số cho cùng một số tự nhiên khác 0 thì được một phân số bằng phân số đã cho.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7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THỰC HÀNH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009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5" y="1780871"/>
            <a:ext cx="10787968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5" y="4308270"/>
            <a:ext cx="10932991" cy="8478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2CB0E8-C9E7-42CB-8290-347F5651AC8A}"/>
              </a:ext>
            </a:extLst>
          </p:cNvPr>
          <p:cNvSpPr/>
          <p:nvPr/>
        </p:nvSpPr>
        <p:spPr>
          <a:xfrm>
            <a:off x="7687733" y="1614311"/>
            <a:ext cx="1648178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4728CF-17C6-4671-946E-497815E82267}"/>
              </a:ext>
            </a:extLst>
          </p:cNvPr>
          <p:cNvSpPr/>
          <p:nvPr/>
        </p:nvSpPr>
        <p:spPr>
          <a:xfrm>
            <a:off x="9335911" y="1670426"/>
            <a:ext cx="1332089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CB6DD5-A8EB-462F-A88A-8FB81359615C}"/>
              </a:ext>
            </a:extLst>
          </p:cNvPr>
          <p:cNvSpPr/>
          <p:nvPr/>
        </p:nvSpPr>
        <p:spPr>
          <a:xfrm>
            <a:off x="10613019" y="1701849"/>
            <a:ext cx="1021978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3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59"/>
          <a:stretch/>
        </p:blipFill>
        <p:spPr>
          <a:xfrm>
            <a:off x="2425850" y="3759661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711522" y="3572608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8419439" y="359518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8419439" y="4763389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5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-1157" r="35143" b="1157"/>
          <a:stretch/>
        </p:blipFill>
        <p:spPr>
          <a:xfrm>
            <a:off x="1883984" y="3572608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677655" y="4558953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8501436" y="3461369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8501436" y="4693300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36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0" t="-2156" r="-3701" b="2156"/>
          <a:stretch/>
        </p:blipFill>
        <p:spPr>
          <a:xfrm>
            <a:off x="1883984" y="3572608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095989" y="347342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7840739" y="339693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7840739" y="4576480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94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CỦNG CỐ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D60915-F416-2E17-4C26-0147FD4733E8}"/>
              </a:ext>
            </a:extLst>
          </p:cNvPr>
          <p:cNvGrpSpPr/>
          <p:nvPr/>
        </p:nvGrpSpPr>
        <p:grpSpPr>
          <a:xfrm>
            <a:off x="-148079" y="103355"/>
            <a:ext cx="12213238" cy="2614273"/>
            <a:chOff x="-299145" y="294969"/>
            <a:chExt cx="12213238" cy="2614273"/>
          </a:xfrm>
        </p:grpSpPr>
        <p:sp>
          <p:nvSpPr>
            <p:cNvPr id="8" name="Hình chữ nhật: Góc Tròn 13">
              <a:extLst>
                <a:ext uri="{FF2B5EF4-FFF2-40B4-BE49-F238E27FC236}">
                  <a16:creationId xmlns:a16="http://schemas.microsoft.com/office/drawing/2014/main" id="{80A74700-7376-5C8D-FF97-2D84A386084D}"/>
                </a:ext>
              </a:extLst>
            </p:cNvPr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3583A9C2-BB7D-D900-ED1E-7CE4451AC81D}"/>
                </a:ext>
              </a:extLst>
            </p:cNvPr>
            <p:cNvSpPr txBox="1"/>
            <p:nvPr/>
          </p:nvSpPr>
          <p:spPr>
            <a:xfrm>
              <a:off x="-299145" y="152776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9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  <a:endParaRPr kumimoji="0" lang="en-US" sz="9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E38D5-EB24-43EB-00C1-8F1FD0C3531E}"/>
              </a:ext>
            </a:extLst>
          </p:cNvPr>
          <p:cNvGrpSpPr/>
          <p:nvPr/>
        </p:nvGrpSpPr>
        <p:grpSpPr>
          <a:xfrm>
            <a:off x="1227820" y="2402792"/>
            <a:ext cx="9671924" cy="1260082"/>
            <a:chOff x="-321995" y="4353970"/>
            <a:chExt cx="12734617" cy="2024202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0BAA8008-31E9-C209-2DED-AB5C59786AF8}"/>
                </a:ext>
              </a:extLst>
            </p:cNvPr>
            <p:cNvSpPr/>
            <p:nvPr/>
          </p:nvSpPr>
          <p:spPr>
            <a:xfrm>
              <a:off x="1260956" y="4539610"/>
              <a:ext cx="11151666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D380AC8-CD3D-4823-3146-9B6FA5C4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C616F-7497-9306-09D8-0487A5D5273C}"/>
              </a:ext>
            </a:extLst>
          </p:cNvPr>
          <p:cNvGrpSpPr/>
          <p:nvPr/>
        </p:nvGrpSpPr>
        <p:grpSpPr>
          <a:xfrm>
            <a:off x="1227820" y="3877263"/>
            <a:ext cx="9671924" cy="1305178"/>
            <a:chOff x="8804714" y="4447253"/>
            <a:chExt cx="12734619" cy="2184644"/>
          </a:xfrm>
        </p:grpSpPr>
        <p:sp>
          <p:nvSpPr>
            <p:cNvPr id="16" name="b">
              <a:extLst>
                <a:ext uri="{FF2B5EF4-FFF2-40B4-BE49-F238E27FC236}">
                  <a16:creationId xmlns:a16="http://schemas.microsoft.com/office/drawing/2014/main" id="{9A51AD1E-1C65-0F7F-8937-E76986740501}"/>
                </a:ext>
              </a:extLst>
            </p:cNvPr>
            <p:cNvSpPr/>
            <p:nvPr/>
          </p:nvSpPr>
          <p:spPr>
            <a:xfrm>
              <a:off x="10332301" y="4622054"/>
              <a:ext cx="1120703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FDD16F4C-0B3C-FE47-29B3-8707E584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AE4D8-7723-0B42-93EE-7AB264BAED01}"/>
              </a:ext>
            </a:extLst>
          </p:cNvPr>
          <p:cNvGrpSpPr/>
          <p:nvPr/>
        </p:nvGrpSpPr>
        <p:grpSpPr>
          <a:xfrm>
            <a:off x="1227820" y="5426907"/>
            <a:ext cx="9671924" cy="1305178"/>
            <a:chOff x="2147103" y="4634992"/>
            <a:chExt cx="12734619" cy="2134345"/>
          </a:xfrm>
        </p:grpSpPr>
        <p:sp>
          <p:nvSpPr>
            <p:cNvPr id="19" name="c">
              <a:extLst>
                <a:ext uri="{FF2B5EF4-FFF2-40B4-BE49-F238E27FC236}">
                  <a16:creationId xmlns:a16="http://schemas.microsoft.com/office/drawing/2014/main" id="{AD72CF8D-FB12-C231-81EF-667E3B656DE1}"/>
                </a:ext>
              </a:extLst>
            </p:cNvPr>
            <p:cNvSpPr/>
            <p:nvPr/>
          </p:nvSpPr>
          <p:spPr>
            <a:xfrm>
              <a:off x="3626200" y="4759487"/>
              <a:ext cx="11255522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593AE572-4C6D-A7A7-8889-A5676FE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6E830A84-09B6-3C14-B5CA-2A80DF552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8" y="3762400"/>
            <a:ext cx="1631474" cy="1305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56C8E9-42F9-C6F6-F534-73606ECBD3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43060" y="3547845"/>
            <a:ext cx="1404701" cy="16365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9DB2A-BEE8-4828-A37C-9D9CB6C181C2}"/>
              </a:ext>
            </a:extLst>
          </p:cNvPr>
          <p:cNvGrpSpPr/>
          <p:nvPr/>
        </p:nvGrpSpPr>
        <p:grpSpPr>
          <a:xfrm>
            <a:off x="4972099" y="402323"/>
            <a:ext cx="2309439" cy="1405711"/>
            <a:chOff x="1660131" y="4423565"/>
            <a:chExt cx="2309439" cy="14057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8280D1C-62F7-4B74-A6EE-1605913F8D14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8280D1C-62F7-4B74-A6EE-1605913F8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3599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2B21E0-A40C-4A7C-92B3-47A7705A6A8D}"/>
                    </a:ext>
                  </a:extLst>
                </p:cNvPr>
                <p:cNvSpPr txBox="1"/>
                <p:nvPr/>
              </p:nvSpPr>
              <p:spPr>
                <a:xfrm>
                  <a:off x="3155991" y="4464864"/>
                  <a:ext cx="813579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kumimoji="0" lang="en-US" sz="4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..?.</m:t>
                            </m:r>
                          </m:num>
                          <m:den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kumimoji="0" lang="en-US" sz="4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2B21E0-A40C-4A7C-92B3-47A7705A6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991" y="4464864"/>
                  <a:ext cx="813579" cy="1364412"/>
                </a:xfrm>
                <a:prstGeom prst="rect">
                  <a:avLst/>
                </a:prstGeom>
                <a:blipFill>
                  <a:blip r:embed="rId15"/>
                  <a:stretch>
                    <a:fillRect l="-56391" r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03F45D-BAD8-4A2F-AC88-77B37EF7A672}"/>
                </a:ext>
              </a:extLst>
            </p:cNvPr>
            <p:cNvSpPr txBox="1"/>
            <p:nvPr/>
          </p:nvSpPr>
          <p:spPr>
            <a:xfrm>
              <a:off x="1972587" y="4723482"/>
              <a:ext cx="811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02871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40922F-9511-9502-727E-EC93FFEA28DF}"/>
              </a:ext>
            </a:extLst>
          </p:cNvPr>
          <p:cNvGrpSpPr/>
          <p:nvPr/>
        </p:nvGrpSpPr>
        <p:grpSpPr>
          <a:xfrm>
            <a:off x="-1156815" y="103355"/>
            <a:ext cx="13348815" cy="1800515"/>
            <a:chOff x="-1307881" y="294969"/>
            <a:chExt cx="13348815" cy="23702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D60915-F416-2E17-4C26-0147FD4733E8}"/>
                </a:ext>
              </a:extLst>
            </p:cNvPr>
            <p:cNvGrpSpPr/>
            <p:nvPr/>
          </p:nvGrpSpPr>
          <p:grpSpPr>
            <a:xfrm>
              <a:off x="-1307881" y="294969"/>
              <a:ext cx="13221974" cy="2173912"/>
              <a:chOff x="-1307881" y="294969"/>
              <a:chExt cx="13221974" cy="2173912"/>
            </a:xfrm>
          </p:grpSpPr>
          <p:sp>
            <p:nvSpPr>
              <p:cNvPr id="8" name="Hình chữ nhật: Góc Tròn 13">
                <a:extLst>
                  <a:ext uri="{FF2B5EF4-FFF2-40B4-BE49-F238E27FC236}">
                    <a16:creationId xmlns:a16="http://schemas.microsoft.com/office/drawing/2014/main" id="{80A74700-7376-5C8D-FF97-2D84A386084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67">
                <a:extLst>
                  <a:ext uri="{FF2B5EF4-FFF2-40B4-BE49-F238E27FC236}">
                    <a16:creationId xmlns:a16="http://schemas.microsoft.com/office/drawing/2014/main" id="{3583A9C2-BB7D-D900-ED1E-7CE4451AC81D}"/>
                  </a:ext>
                </a:extLst>
              </p:cNvPr>
              <p:cNvSpPr txBox="1"/>
              <p:nvPr/>
            </p:nvSpPr>
            <p:spPr>
              <a:xfrm>
                <a:off x="-1307881" y="81539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6000" b="1" i="0" u="none" strike="noStrike" kern="1200" cap="none" spc="0" normalizeH="0" baseline="0" noProof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 2:</a:t>
                </a:r>
                <a:endParaRPr kumimoji="0" lang="en-US" sz="6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2B077-9ECF-249D-42F0-93D662BC9EB7}"/>
                </a:ext>
              </a:extLst>
            </p:cNvPr>
            <p:cNvSpPr txBox="1"/>
            <p:nvPr/>
          </p:nvSpPr>
          <p:spPr>
            <a:xfrm>
              <a:off x="1692868" y="379047"/>
              <a:ext cx="10348066" cy="228615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 Nếu nhân cả tử số và mẫu số của một phân số với cùng một số tự nhiên khác 0 thì được một phân số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...?...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phân số đã cho.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E38D5-EB24-43EB-00C1-8F1FD0C3531E}"/>
              </a:ext>
            </a:extLst>
          </p:cNvPr>
          <p:cNvGrpSpPr/>
          <p:nvPr/>
        </p:nvGrpSpPr>
        <p:grpSpPr>
          <a:xfrm>
            <a:off x="638419" y="1634977"/>
            <a:ext cx="10893504" cy="1152242"/>
            <a:chOff x="-168783" y="4058988"/>
            <a:chExt cx="14343020" cy="1850968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0BAA8008-31E9-C209-2DED-AB5C59786AF8}"/>
                </a:ext>
              </a:extLst>
            </p:cNvPr>
            <p:cNvSpPr/>
            <p:nvPr/>
          </p:nvSpPr>
          <p:spPr>
            <a:xfrm>
              <a:off x="1260956" y="4539609"/>
              <a:ext cx="12913281" cy="1188773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Bé hơn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D380AC8-CD3D-4823-3146-9B6FA5C4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68783" y="4058988"/>
              <a:ext cx="1670495" cy="18509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C616F-7497-9306-09D8-0487A5D5273C}"/>
              </a:ext>
            </a:extLst>
          </p:cNvPr>
          <p:cNvGrpSpPr/>
          <p:nvPr/>
        </p:nvGrpSpPr>
        <p:grpSpPr>
          <a:xfrm>
            <a:off x="564869" y="3238704"/>
            <a:ext cx="10765342" cy="1149781"/>
            <a:chOff x="9201542" y="4150605"/>
            <a:chExt cx="14174277" cy="1924536"/>
          </a:xfrm>
        </p:grpSpPr>
        <p:sp>
          <p:nvSpPr>
            <p:cNvPr id="16" name="b">
              <a:extLst>
                <a:ext uri="{FF2B5EF4-FFF2-40B4-BE49-F238E27FC236}">
                  <a16:creationId xmlns:a16="http://schemas.microsoft.com/office/drawing/2014/main" id="{9A51AD1E-1C65-0F7F-8937-E76986740501}"/>
                </a:ext>
              </a:extLst>
            </p:cNvPr>
            <p:cNvSpPr/>
            <p:nvPr/>
          </p:nvSpPr>
          <p:spPr>
            <a:xfrm>
              <a:off x="10332301" y="4622054"/>
              <a:ext cx="13043518" cy="1238668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Lớn hơn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FDD16F4C-0B3C-FE47-29B3-8707E584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01542" y="4150605"/>
              <a:ext cx="1729677" cy="19245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AE4D8-7723-0B42-93EE-7AB264BAED01}"/>
              </a:ext>
            </a:extLst>
          </p:cNvPr>
          <p:cNvGrpSpPr/>
          <p:nvPr/>
        </p:nvGrpSpPr>
        <p:grpSpPr>
          <a:xfrm>
            <a:off x="541252" y="4996293"/>
            <a:ext cx="10861865" cy="1149781"/>
            <a:chOff x="2457055" y="4240500"/>
            <a:chExt cx="12424667" cy="1880226"/>
          </a:xfrm>
        </p:grpSpPr>
        <p:sp>
          <p:nvSpPr>
            <p:cNvPr id="19" name="c">
              <a:extLst>
                <a:ext uri="{FF2B5EF4-FFF2-40B4-BE49-F238E27FC236}">
                  <a16:creationId xmlns:a16="http://schemas.microsoft.com/office/drawing/2014/main" id="{AD72CF8D-FB12-C231-81EF-667E3B656DE1}"/>
                </a:ext>
              </a:extLst>
            </p:cNvPr>
            <p:cNvSpPr/>
            <p:nvPr/>
          </p:nvSpPr>
          <p:spPr>
            <a:xfrm>
              <a:off x="3626200" y="4759487"/>
              <a:ext cx="11255522" cy="1210149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Bằng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593AE572-4C6D-A7A7-8889-A5676FE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57055" y="4240500"/>
              <a:ext cx="1722756" cy="188022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6E830A84-09B6-3C14-B5CA-2A80DF552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7" y="4868192"/>
            <a:ext cx="1631474" cy="1305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56C8E9-42F9-C6F6-F534-73606ECBD3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349945" y="4495388"/>
            <a:ext cx="1404701" cy="16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red doors and windows&#10;&#10;Description automatically generated">
            <a:extLst>
              <a:ext uri="{FF2B5EF4-FFF2-40B4-BE49-F238E27FC236}">
                <a16:creationId xmlns:a16="http://schemas.microsoft.com/office/drawing/2014/main" id="{F75A9C99-8222-E834-A642-C77D30CEC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1959C560-B3BD-0794-C3C9-BD9B2D5299C1}"/>
              </a:ext>
            </a:extLst>
          </p:cNvPr>
          <p:cNvSpPr/>
          <p:nvPr/>
        </p:nvSpPr>
        <p:spPr>
          <a:xfrm>
            <a:off x="330117" y="449604"/>
            <a:ext cx="8465318" cy="4390410"/>
          </a:xfrm>
          <a:custGeom>
            <a:avLst/>
            <a:gdLst>
              <a:gd name="connsiteX0" fmla="*/ 0 w 8465318"/>
              <a:gd name="connsiteY0" fmla="*/ 731750 h 4390410"/>
              <a:gd name="connsiteX1" fmla="*/ 731750 w 8465318"/>
              <a:gd name="connsiteY1" fmla="*/ 0 h 4390410"/>
              <a:gd name="connsiteX2" fmla="*/ 7733568 w 8465318"/>
              <a:gd name="connsiteY2" fmla="*/ 0 h 4390410"/>
              <a:gd name="connsiteX3" fmla="*/ 8465318 w 8465318"/>
              <a:gd name="connsiteY3" fmla="*/ 731750 h 4390410"/>
              <a:gd name="connsiteX4" fmla="*/ 8465318 w 8465318"/>
              <a:gd name="connsiteY4" fmla="*/ 3658660 h 4390410"/>
              <a:gd name="connsiteX5" fmla="*/ 7733568 w 8465318"/>
              <a:gd name="connsiteY5" fmla="*/ 4390410 h 4390410"/>
              <a:gd name="connsiteX6" fmla="*/ 731750 w 8465318"/>
              <a:gd name="connsiteY6" fmla="*/ 4390410 h 4390410"/>
              <a:gd name="connsiteX7" fmla="*/ 0 w 8465318"/>
              <a:gd name="connsiteY7" fmla="*/ 3658660 h 4390410"/>
              <a:gd name="connsiteX8" fmla="*/ 0 w 8465318"/>
              <a:gd name="connsiteY8" fmla="*/ 731750 h 43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390410" fill="none" extrusionOk="0">
                <a:moveTo>
                  <a:pt x="0" y="731750"/>
                </a:moveTo>
                <a:cubicBezTo>
                  <a:pt x="-56380" y="318497"/>
                  <a:pt x="331795" y="3418"/>
                  <a:pt x="731750" y="0"/>
                </a:cubicBezTo>
                <a:cubicBezTo>
                  <a:pt x="3477578" y="130954"/>
                  <a:pt x="5712122" y="43574"/>
                  <a:pt x="7733568" y="0"/>
                </a:cubicBezTo>
                <a:cubicBezTo>
                  <a:pt x="8153033" y="23615"/>
                  <a:pt x="8496204" y="365449"/>
                  <a:pt x="8465318" y="731750"/>
                </a:cubicBezTo>
                <a:cubicBezTo>
                  <a:pt x="8314879" y="1876605"/>
                  <a:pt x="8551197" y="3089304"/>
                  <a:pt x="8465318" y="3658660"/>
                </a:cubicBezTo>
                <a:cubicBezTo>
                  <a:pt x="8427116" y="4069067"/>
                  <a:pt x="8111783" y="4372526"/>
                  <a:pt x="7733568" y="4390410"/>
                </a:cubicBezTo>
                <a:cubicBezTo>
                  <a:pt x="4595907" y="4545607"/>
                  <a:pt x="2037984" y="4553430"/>
                  <a:pt x="731750" y="4390410"/>
                </a:cubicBezTo>
                <a:cubicBezTo>
                  <a:pt x="328303" y="4381113"/>
                  <a:pt x="-14496" y="4071258"/>
                  <a:pt x="0" y="3658660"/>
                </a:cubicBezTo>
                <a:cubicBezTo>
                  <a:pt x="64656" y="3020930"/>
                  <a:pt x="-17807" y="1685462"/>
                  <a:pt x="0" y="731750"/>
                </a:cubicBezTo>
                <a:close/>
              </a:path>
              <a:path w="8465318" h="4390410" stroke="0" extrusionOk="0">
                <a:moveTo>
                  <a:pt x="0" y="731750"/>
                </a:moveTo>
                <a:cubicBezTo>
                  <a:pt x="-51253" y="296002"/>
                  <a:pt x="294216" y="12536"/>
                  <a:pt x="731750" y="0"/>
                </a:cubicBezTo>
                <a:cubicBezTo>
                  <a:pt x="2012192" y="132882"/>
                  <a:pt x="6664598" y="-84951"/>
                  <a:pt x="7733568" y="0"/>
                </a:cubicBezTo>
                <a:cubicBezTo>
                  <a:pt x="8109945" y="27107"/>
                  <a:pt x="8459194" y="361465"/>
                  <a:pt x="8465318" y="731750"/>
                </a:cubicBezTo>
                <a:cubicBezTo>
                  <a:pt x="8485505" y="1349552"/>
                  <a:pt x="8617798" y="2228585"/>
                  <a:pt x="8465318" y="3658660"/>
                </a:cubicBezTo>
                <a:cubicBezTo>
                  <a:pt x="8493739" y="4066166"/>
                  <a:pt x="8147255" y="4370750"/>
                  <a:pt x="7733568" y="4390410"/>
                </a:cubicBezTo>
                <a:cubicBezTo>
                  <a:pt x="6349996" y="4478049"/>
                  <a:pt x="2218589" y="4317731"/>
                  <a:pt x="731750" y="4390410"/>
                </a:cubicBezTo>
                <a:cubicBezTo>
                  <a:pt x="325926" y="4374294"/>
                  <a:pt x="-9025" y="4075336"/>
                  <a:pt x="0" y="3658660"/>
                </a:cubicBezTo>
                <a:cubicBezTo>
                  <a:pt x="-38581" y="3095551"/>
                  <a:pt x="63341" y="2134770"/>
                  <a:pt x="0" y="73175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D11C6D31-7514-181E-B731-766063837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54" y="855407"/>
            <a:ext cx="7865398" cy="6292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E25A1-5862-E911-496A-6F60B944A7DF}"/>
              </a:ext>
            </a:extLst>
          </p:cNvPr>
          <p:cNvSpPr txBox="1"/>
          <p:nvPr/>
        </p:nvSpPr>
        <p:spPr>
          <a:xfrm>
            <a:off x="1154283" y="1212507"/>
            <a:ext cx="6490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66"/>
                </a:solidFill>
                <a:latin typeface="Coiny" panose="02000903060500060000" pitchFamily="2" charset="0"/>
              </a:rPr>
              <a:t>BÀI 62- TIẾT 1 </a:t>
            </a:r>
          </a:p>
          <a:p>
            <a:pPr algn="ctr"/>
            <a:r>
              <a:rPr lang="en-US" sz="6600">
                <a:solidFill>
                  <a:srgbClr val="0000FF"/>
                </a:solidFill>
                <a:latin typeface="Coiny" panose="02000903060500060000" pitchFamily="2" charset="0"/>
              </a:rPr>
              <a:t>PHÂN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35061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87716B91-4F8F-8CEB-7730-524A142EAB62}"/>
              </a:ext>
            </a:extLst>
          </p:cNvPr>
          <p:cNvSpPr/>
          <p:nvPr/>
        </p:nvSpPr>
        <p:spPr>
          <a:xfrm>
            <a:off x="5230367" y="1146129"/>
            <a:ext cx="6074055" cy="5071791"/>
          </a:xfrm>
          <a:custGeom>
            <a:avLst/>
            <a:gdLst>
              <a:gd name="connsiteX0" fmla="*/ 0 w 6074055"/>
              <a:gd name="connsiteY0" fmla="*/ 845315 h 5071791"/>
              <a:gd name="connsiteX1" fmla="*/ 845315 w 6074055"/>
              <a:gd name="connsiteY1" fmla="*/ 0 h 5071791"/>
              <a:gd name="connsiteX2" fmla="*/ 5228740 w 6074055"/>
              <a:gd name="connsiteY2" fmla="*/ 0 h 5071791"/>
              <a:gd name="connsiteX3" fmla="*/ 6074055 w 6074055"/>
              <a:gd name="connsiteY3" fmla="*/ 845315 h 5071791"/>
              <a:gd name="connsiteX4" fmla="*/ 6074055 w 6074055"/>
              <a:gd name="connsiteY4" fmla="*/ 4226476 h 5071791"/>
              <a:gd name="connsiteX5" fmla="*/ 5228740 w 6074055"/>
              <a:gd name="connsiteY5" fmla="*/ 5071791 h 5071791"/>
              <a:gd name="connsiteX6" fmla="*/ 845315 w 6074055"/>
              <a:gd name="connsiteY6" fmla="*/ 5071791 h 5071791"/>
              <a:gd name="connsiteX7" fmla="*/ 0 w 6074055"/>
              <a:gd name="connsiteY7" fmla="*/ 4226476 h 5071791"/>
              <a:gd name="connsiteX8" fmla="*/ 0 w 6074055"/>
              <a:gd name="connsiteY8" fmla="*/ 845315 h 50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4055" h="5071791" fill="none" extrusionOk="0">
                <a:moveTo>
                  <a:pt x="0" y="845315"/>
                </a:moveTo>
                <a:cubicBezTo>
                  <a:pt x="-37920" y="380818"/>
                  <a:pt x="375223" y="18381"/>
                  <a:pt x="845315" y="0"/>
                </a:cubicBezTo>
                <a:cubicBezTo>
                  <a:pt x="2926749" y="77600"/>
                  <a:pt x="4233774" y="-27269"/>
                  <a:pt x="5228740" y="0"/>
                </a:cubicBezTo>
                <a:cubicBezTo>
                  <a:pt x="5718404" y="-30089"/>
                  <a:pt x="6160667" y="403958"/>
                  <a:pt x="6074055" y="845315"/>
                </a:cubicBezTo>
                <a:cubicBezTo>
                  <a:pt x="6183055" y="2429330"/>
                  <a:pt x="5995846" y="3233572"/>
                  <a:pt x="6074055" y="4226476"/>
                </a:cubicBezTo>
                <a:cubicBezTo>
                  <a:pt x="6002230" y="4665234"/>
                  <a:pt x="5613017" y="5108210"/>
                  <a:pt x="5228740" y="5071791"/>
                </a:cubicBezTo>
                <a:cubicBezTo>
                  <a:pt x="3861936" y="5120968"/>
                  <a:pt x="2093841" y="4949089"/>
                  <a:pt x="845315" y="5071791"/>
                </a:cubicBezTo>
                <a:cubicBezTo>
                  <a:pt x="376773" y="5084746"/>
                  <a:pt x="-23948" y="4713951"/>
                  <a:pt x="0" y="4226476"/>
                </a:cubicBezTo>
                <a:cubicBezTo>
                  <a:pt x="47022" y="3425645"/>
                  <a:pt x="104569" y="1883748"/>
                  <a:pt x="0" y="845315"/>
                </a:cubicBezTo>
                <a:close/>
              </a:path>
              <a:path w="6074055" h="5071791" stroke="0" extrusionOk="0">
                <a:moveTo>
                  <a:pt x="0" y="845315"/>
                </a:moveTo>
                <a:cubicBezTo>
                  <a:pt x="81848" y="369104"/>
                  <a:pt x="421374" y="-2864"/>
                  <a:pt x="845315" y="0"/>
                </a:cubicBezTo>
                <a:cubicBezTo>
                  <a:pt x="2074147" y="-129276"/>
                  <a:pt x="3532260" y="-77778"/>
                  <a:pt x="5228740" y="0"/>
                </a:cubicBezTo>
                <a:cubicBezTo>
                  <a:pt x="5689450" y="-19590"/>
                  <a:pt x="6066193" y="423792"/>
                  <a:pt x="6074055" y="845315"/>
                </a:cubicBezTo>
                <a:cubicBezTo>
                  <a:pt x="6155654" y="2475182"/>
                  <a:pt x="6228355" y="3475554"/>
                  <a:pt x="6074055" y="4226476"/>
                </a:cubicBezTo>
                <a:cubicBezTo>
                  <a:pt x="6108670" y="4766332"/>
                  <a:pt x="5659739" y="5083977"/>
                  <a:pt x="5228740" y="5071791"/>
                </a:cubicBezTo>
                <a:cubicBezTo>
                  <a:pt x="4569569" y="5116011"/>
                  <a:pt x="2517714" y="5042409"/>
                  <a:pt x="845315" y="5071791"/>
                </a:cubicBezTo>
                <a:cubicBezTo>
                  <a:pt x="375909" y="5061991"/>
                  <a:pt x="-42637" y="4683477"/>
                  <a:pt x="0" y="4226476"/>
                </a:cubicBezTo>
                <a:cubicBezTo>
                  <a:pt x="-159954" y="3714415"/>
                  <a:pt x="22140" y="1282249"/>
                  <a:pt x="0" y="84531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3008E206-CC17-E0B2-3CDD-4F56B0589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61" y="817283"/>
            <a:ext cx="8102476" cy="6477893"/>
          </a:xfrm>
          <a:prstGeom prst="rect">
            <a:avLst/>
          </a:prstGeom>
        </p:spPr>
      </p:pic>
      <p:sp>
        <p:nvSpPr>
          <p:cNvPr id="6" name="TextBox 47">
            <a:extLst>
              <a:ext uri="{FF2B5EF4-FFF2-40B4-BE49-F238E27FC236}">
                <a16:creationId xmlns:a16="http://schemas.microsoft.com/office/drawing/2014/main" id="{E1C5CB8C-4C7B-63A1-700B-4AC7AF57B79C}"/>
              </a:ext>
            </a:extLst>
          </p:cNvPr>
          <p:cNvSpPr txBox="1"/>
          <p:nvPr/>
        </p:nvSpPr>
        <p:spPr>
          <a:xfrm>
            <a:off x="5949694" y="2029893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7140FCE5-5690-290D-7D89-1711320906E9}"/>
              </a:ext>
            </a:extLst>
          </p:cNvPr>
          <p:cNvSpPr txBox="1"/>
          <p:nvPr/>
        </p:nvSpPr>
        <p:spPr>
          <a:xfrm>
            <a:off x="5949694" y="3037931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0D7CA072-3C5A-BDA7-A0AC-58E6730C0F20}"/>
              </a:ext>
            </a:extLst>
          </p:cNvPr>
          <p:cNvSpPr txBox="1"/>
          <p:nvPr/>
        </p:nvSpPr>
        <p:spPr>
          <a:xfrm>
            <a:off x="5949694" y="4045969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68781011-F9EB-5B74-D4A8-08373D864FC1}"/>
              </a:ext>
            </a:extLst>
          </p:cNvPr>
          <p:cNvSpPr txBox="1"/>
          <p:nvPr/>
        </p:nvSpPr>
        <p:spPr>
          <a:xfrm>
            <a:off x="5949694" y="5054007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Nhóm 3">
            <a:extLst>
              <a:ext uri="{FF2B5EF4-FFF2-40B4-BE49-F238E27FC236}">
                <a16:creationId xmlns:a16="http://schemas.microsoft.com/office/drawing/2014/main" id="{610C9471-AEF4-A356-93F3-EAFC238CEFFC}"/>
              </a:ext>
            </a:extLst>
          </p:cNvPr>
          <p:cNvGrpSpPr/>
          <p:nvPr/>
        </p:nvGrpSpPr>
        <p:grpSpPr>
          <a:xfrm>
            <a:off x="4131541" y="186039"/>
            <a:ext cx="8271706" cy="1692771"/>
            <a:chOff x="0" y="0"/>
            <a:chExt cx="4522456" cy="1692771"/>
          </a:xfrm>
        </p:grpSpPr>
        <p:sp>
          <p:nvSpPr>
            <p:cNvPr id="18" name="Hộp Văn bản 1">
              <a:extLst>
                <a:ext uri="{FF2B5EF4-FFF2-40B4-BE49-F238E27FC236}">
                  <a16:creationId xmlns:a16="http://schemas.microsoft.com/office/drawing/2014/main" id="{4849BDE9-5E66-6B4E-4DBE-08C871C1BA96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  <p:sp>
          <p:nvSpPr>
            <p:cNvPr id="19" name="Hộp Văn bản 2">
              <a:extLst>
                <a:ext uri="{FF2B5EF4-FFF2-40B4-BE49-F238E27FC236}">
                  <a16:creationId xmlns:a16="http://schemas.microsoft.com/office/drawing/2014/main" id="{05886F02-B839-571F-CF39-5CAF4F983FE4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528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9969CDFB-260B-E0A3-099C-AE1A84F5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3" b="90379" l="9710" r="89912">
                        <a14:foregroundMark x1="50946" y1="9621" x2="51072" y2="14984"/>
                        <a14:foregroundMark x1="49685" y1="6467" x2="52459" y2="5363"/>
                        <a14:foregroundMark x1="46532" y1="90379" x2="48172" y2="89432"/>
                        <a14:foregroundMark x1="61034" y1="89590" x2="60782" y2="86278"/>
                        <a14:backgroundMark x1="21438" y1="36278" x2="28121" y2="70662"/>
                        <a14:backgroundMark x1="79950" y1="33438" x2="81337" y2="74132"/>
                        <a14:backgroundMark x1="81337" y1="74132" x2="81337" y2="74132"/>
                        <a14:backgroundMark x1="54981" y1="87066" x2="54855" y2="91325"/>
                        <a14:backgroundMark x1="43506" y1="54101" x2="44262" y2="54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344" y="612625"/>
            <a:ext cx="7917903" cy="66392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C8DB1E-E8D7-6A8C-142D-68839AB5B54C}"/>
              </a:ext>
            </a:extLst>
          </p:cNvPr>
          <p:cNvGrpSpPr/>
          <p:nvPr/>
        </p:nvGrpSpPr>
        <p:grpSpPr>
          <a:xfrm>
            <a:off x="4700016" y="403554"/>
            <a:ext cx="7242972" cy="5666790"/>
            <a:chOff x="4133327" y="8204395"/>
            <a:chExt cx="7210038" cy="5666790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BF246AB-8A0A-3B05-E32C-B76ADF48D0B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5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10D75D-0792-C4FF-720C-D07316E03DDA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565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M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B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Ệ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À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455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39160" y="715424"/>
            <a:ext cx="11952840" cy="58949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 – 035.447.3852</a:t>
            </a: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KÍNH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MONG QUÝ 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KHÔNG CHIA SẺ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VÀO CÁC </a:t>
            </a: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HỘI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ZALO HAY FB, CÁC WEB.....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EM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CHỈ GIAO DỊCH BẰNG DUY NHẤT 1 NICK FB : LAN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ƠNG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LINK FB: https://www.facebook.com/GADTLANHUONG0354473852</a:t>
            </a: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ZALO LAN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ƠNG SĐT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0354473852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. </a:t>
            </a: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MỌI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GIAO DỊCH BẰNG NICK KHÁC ĐỀU LÀ MẠO DANH EM VÀ LỪA ĐẢO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Ạ!</a:t>
            </a: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THẦY CÔ QUAN TÂM GIÁO ÁN ĐIỆN TỬ CHƯƠNG TRÌNH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LỚP 5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MỚI VUI LÒNG KẾT BẠN NHẮN TIN QUA SỐ ZALO 0354473852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835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1" y="207174"/>
            <a:ext cx="1108543" cy="10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8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0BDD4-A32A-BAEC-2FA9-1C5D924C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744" y="718247"/>
            <a:ext cx="11223709" cy="1883827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4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539843" y="1797160"/>
            <a:ext cx="7712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Coiny" panose="02000903060500060000" pitchFamily="2" charset="0"/>
              </a:rPr>
              <a:t>TRÒ CHƠI: TÔI BẢO</a:t>
            </a:r>
          </a:p>
        </p:txBody>
      </p:sp>
    </p:spTree>
    <p:extLst>
      <p:ext uri="{BB962C8B-B14F-4D97-AF65-F5344CB8AC3E}">
        <p14:creationId xmlns:p14="http://schemas.microsoft.com/office/powerpoint/2010/main" val="296300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774935" y="671783"/>
            <a:ext cx="10082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bảo các bạn nam viết phân số chỉ số bánh của bé trai ăn, các bạn nữ viết phân số chỉ số bánh của bé gái ăn.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4CDC-F7F0-4047-BAF0-E88F08F1D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1" y="2058112"/>
            <a:ext cx="10555097" cy="19386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B6BD4-E6AE-46E0-A357-4349EDC0A4F4}"/>
              </a:ext>
            </a:extLst>
          </p:cNvPr>
          <p:cNvSpPr/>
          <p:nvPr/>
        </p:nvSpPr>
        <p:spPr>
          <a:xfrm>
            <a:off x="8422666" y="2713934"/>
            <a:ext cx="1971401" cy="972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1" y="1475772"/>
            <a:ext cx="4999127" cy="3999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/>
              <p:nvPr/>
            </p:nvSpPr>
            <p:spPr>
              <a:xfrm>
                <a:off x="1304589" y="4367454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89" y="4367454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/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0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818451" y="888193"/>
            <a:ext cx="10082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bảo các bạn so sánh phần bánh hai bé ăn.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4CDC-F7F0-4047-BAF0-E88F08F1D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1" y="2058112"/>
            <a:ext cx="10555097" cy="19386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B6BD4-E6AE-46E0-A357-4349EDC0A4F4}"/>
              </a:ext>
            </a:extLst>
          </p:cNvPr>
          <p:cNvSpPr/>
          <p:nvPr/>
        </p:nvSpPr>
        <p:spPr>
          <a:xfrm>
            <a:off x="8422666" y="2713934"/>
            <a:ext cx="1971401" cy="972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1" y="1475772"/>
            <a:ext cx="4999127" cy="3999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/>
              <p:nvPr/>
            </p:nvSpPr>
            <p:spPr>
              <a:xfrm>
                <a:off x="1335029" y="441913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29" y="441913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/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16FD735-D81C-4554-BAA5-6E76ACB74A09}"/>
              </a:ext>
            </a:extLst>
          </p:cNvPr>
          <p:cNvSpPr txBox="1"/>
          <p:nvPr/>
        </p:nvSpPr>
        <p:spPr>
          <a:xfrm>
            <a:off x="4218040" y="4315775"/>
            <a:ext cx="233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3924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25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/>
              <p:nvPr/>
            </p:nvSpPr>
            <p:spPr>
              <a:xfrm>
                <a:off x="818451" y="888193"/>
                <a:ext cx="10082118" cy="7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1: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1" y="888193"/>
                <a:ext cx="10082118" cy="744306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DB3A909B-F4C9-4F20-9443-EF23FFDB2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63916"/>
              </p:ext>
            </p:extLst>
          </p:nvPr>
        </p:nvGraphicFramePr>
        <p:xfrm>
          <a:off x="2031999" y="1838107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886C6A1-B32A-4F08-A3AF-48D16D265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54437"/>
              </p:ext>
            </p:extLst>
          </p:nvPr>
        </p:nvGraphicFramePr>
        <p:xfrm>
          <a:off x="2031999" y="3389898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9C36378-AD45-4948-B210-9F39FB44E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34565"/>
              </p:ext>
            </p:extLst>
          </p:nvPr>
        </p:nvGraphicFramePr>
        <p:xfrm>
          <a:off x="2031999" y="4933812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253F5E72-92C8-4CBD-A5C2-EBCAEECA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06338"/>
              </p:ext>
            </p:extLst>
          </p:nvPr>
        </p:nvGraphicFramePr>
        <p:xfrm>
          <a:off x="2031999" y="1848719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78CC4-70DB-46E8-8415-7B5405A80DDC}"/>
                  </a:ext>
                </a:extLst>
              </p:cNvPr>
              <p:cNvSpPr txBox="1"/>
              <p:nvPr/>
            </p:nvSpPr>
            <p:spPr>
              <a:xfrm>
                <a:off x="942963" y="2489121"/>
                <a:ext cx="10082118" cy="74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2: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78CC4-70DB-46E8-8415-7B5405A8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3" y="2489121"/>
                <a:ext cx="10082118" cy="745269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2DE4C627-08F5-417B-903A-ECF1409A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48057"/>
              </p:ext>
            </p:extLst>
          </p:nvPr>
        </p:nvGraphicFramePr>
        <p:xfrm>
          <a:off x="2031999" y="3385999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57DCA-243F-4DD0-B6D5-55DA2BF3FA9C}"/>
                  </a:ext>
                </a:extLst>
              </p:cNvPr>
              <p:cNvSpPr txBox="1"/>
              <p:nvPr/>
            </p:nvSpPr>
            <p:spPr>
              <a:xfrm>
                <a:off x="942963" y="4028653"/>
                <a:ext cx="10082118" cy="74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3: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57DCA-243F-4DD0-B6D5-55DA2BF3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3" y="4028653"/>
                <a:ext cx="10082118" cy="745269"/>
              </a:xfrm>
              <a:prstGeom prst="rect">
                <a:avLst/>
              </a:prstGeom>
              <a:blipFill>
                <a:blip r:embed="rId5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B8C1DCF0-8CE7-40DB-9776-30A7D603B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45003"/>
              </p:ext>
            </p:extLst>
          </p:nvPr>
        </p:nvGraphicFramePr>
        <p:xfrm>
          <a:off x="2031999" y="4933811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F1447-FD62-40AC-9802-227D1AD396B3}"/>
                  </a:ext>
                </a:extLst>
              </p:cNvPr>
              <p:cNvSpPr txBox="1"/>
              <p:nvPr/>
            </p:nvSpPr>
            <p:spPr>
              <a:xfrm>
                <a:off x="10159416" y="1514713"/>
                <a:ext cx="132474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F1447-FD62-40AC-9802-227D1AD39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416" y="1514713"/>
                <a:ext cx="1324740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5DD35D-D45A-47BF-BDDA-877F9D254FC7}"/>
                  </a:ext>
                </a:extLst>
              </p:cNvPr>
              <p:cNvSpPr txBox="1"/>
              <p:nvPr/>
            </p:nvSpPr>
            <p:spPr>
              <a:xfrm>
                <a:off x="10284219" y="3072666"/>
                <a:ext cx="1324740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5DD35D-D45A-47BF-BDDA-877F9D25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19" y="3072666"/>
                <a:ext cx="1324740" cy="1136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BCDBC5-9275-4010-9C9E-699B2B2B46AE}"/>
                  </a:ext>
                </a:extLst>
              </p:cNvPr>
              <p:cNvSpPr txBox="1"/>
              <p:nvPr/>
            </p:nvSpPr>
            <p:spPr>
              <a:xfrm>
                <a:off x="10284219" y="4665103"/>
                <a:ext cx="1324740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BCDBC5-9275-4010-9C9E-699B2B2B4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19" y="4665103"/>
                <a:ext cx="1324740" cy="1136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42EBCEF-F3B4-4F4A-9BC0-1B7526240FE9}"/>
              </a:ext>
            </a:extLst>
          </p:cNvPr>
          <p:cNvSpPr txBox="1"/>
          <p:nvPr/>
        </p:nvSpPr>
        <p:spPr>
          <a:xfrm>
            <a:off x="359085" y="2192450"/>
            <a:ext cx="1643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>
                <a:solidFill>
                  <a:srgbClr val="0000FF"/>
                </a:solidFill>
                <a:cs typeface="Arial" panose="020B0604020202020204" pitchFamily="34" charset="0"/>
              </a:rPr>
              <a:t>Phần giấy được tô màu dà</a:t>
            </a:r>
            <a:r>
              <a:rPr lang="en-US" sz="3000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vi-VN" sz="3000">
                <a:solidFill>
                  <a:srgbClr val="0000FF"/>
                </a:solidFill>
                <a:cs typeface="Arial" panose="020B0604020202020204" pitchFamily="34" charset="0"/>
              </a:rPr>
              <a:t>                                    bằng nhau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07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/>
              <p:nvPr/>
            </p:nvSpPr>
            <p:spPr>
              <a:xfrm>
                <a:off x="917479" y="532405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9" y="532405"/>
                <a:ext cx="813579" cy="95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253F5E72-92C8-4CBD-A5C2-EBCAEECA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92608"/>
              </p:ext>
            </p:extLst>
          </p:nvPr>
        </p:nvGraphicFramePr>
        <p:xfrm>
          <a:off x="2031999" y="753309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2DE4C627-08F5-417B-903A-ECF1409A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11969"/>
              </p:ext>
            </p:extLst>
          </p:nvPr>
        </p:nvGraphicFramePr>
        <p:xfrm>
          <a:off x="2031999" y="1534737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B8C1DCF0-8CE7-40DB-9776-30A7D603B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31851"/>
              </p:ext>
            </p:extLst>
          </p:nvPr>
        </p:nvGraphicFramePr>
        <p:xfrm>
          <a:off x="2031999" y="2388010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7A125B-3418-4EA0-BD5F-7816674E6349}"/>
                  </a:ext>
                </a:extLst>
              </p:cNvPr>
              <p:cNvSpPr txBox="1"/>
              <p:nvPr/>
            </p:nvSpPr>
            <p:spPr>
              <a:xfrm>
                <a:off x="1146889" y="1421509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7A125B-3418-4EA0-BD5F-7816674E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1421509"/>
                <a:ext cx="813579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BEF426-AEDC-48B6-9823-F1D211F245E3}"/>
                  </a:ext>
                </a:extLst>
              </p:cNvPr>
              <p:cNvSpPr txBox="1"/>
              <p:nvPr/>
            </p:nvSpPr>
            <p:spPr>
              <a:xfrm>
                <a:off x="1443094" y="2347847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BEF426-AEDC-48B6-9823-F1D211F2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4" y="2347847"/>
                <a:ext cx="813579" cy="95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EA478A-6353-43D3-9E19-86A8870AA5B2}"/>
                  </a:ext>
                </a:extLst>
              </p:cNvPr>
              <p:cNvSpPr txBox="1"/>
              <p:nvPr/>
            </p:nvSpPr>
            <p:spPr>
              <a:xfrm>
                <a:off x="2404652" y="3429000"/>
                <a:ext cx="6843520" cy="74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Các </a:t>
                </a:r>
                <a:r>
                  <a:rPr lang="vi-VN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vi-VN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f>
                      <m:fPr>
                        <m:ctrlPr>
                          <a:rPr lang="vi-VN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bằng nhau.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EA478A-6353-43D3-9E19-86A8870A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652" y="3429000"/>
                <a:ext cx="6843520" cy="748090"/>
              </a:xfrm>
              <a:prstGeom prst="rect">
                <a:avLst/>
              </a:prstGeom>
              <a:blipFill>
                <a:blip r:embed="rId6"/>
                <a:stretch>
                  <a:fillRect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1660131" y="442356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94BF4A-9961-4866-A6E1-EF8B69D940E7}"/>
              </a:ext>
            </a:extLst>
          </p:cNvPr>
          <p:cNvGrpSpPr/>
          <p:nvPr/>
        </p:nvGrpSpPr>
        <p:grpSpPr>
          <a:xfrm>
            <a:off x="4796870" y="441534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8E709B-E097-4342-8B03-1249575D8E1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8E709B-E097-4342-8B03-1249575D8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FDDF24-0A30-4CEA-A9F2-54DECD791F29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FDDF24-0A30-4CEA-A9F2-54DECD791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5CDBAA-3DF2-447D-B311-BF19651DFBA3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453C8E-518E-41BE-B92C-01AD10D50EBD}"/>
              </a:ext>
            </a:extLst>
          </p:cNvPr>
          <p:cNvGrpSpPr/>
          <p:nvPr/>
        </p:nvGrpSpPr>
        <p:grpSpPr>
          <a:xfrm>
            <a:off x="8297997" y="440712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1F7307-05DC-4936-A9F8-3B6D1BFE931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1F7307-05DC-4936-A9F8-3B6D1BFE9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A7223A-0F53-45F2-B57C-10DB48DDCF1B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A7223A-0F53-45F2-B57C-10DB48DDC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4A8E16-051F-4264-B4B5-7C72A1132D28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098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1356</TotalTime>
  <Words>504</Words>
  <Application>Microsoft Office PowerPoint</Application>
  <PresentationFormat>Widescreen</PresentationFormat>
  <Paragraphs>104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LNTH-LuoLuoNotangYuanTi 1</vt:lpstr>
      <vt:lpstr>Arial</vt:lpstr>
      <vt:lpstr>Calibri</vt:lpstr>
      <vt:lpstr>Calibri Light</vt:lpstr>
      <vt:lpstr>Cambria Math</vt:lpstr>
      <vt:lpstr>Coiny</vt:lpstr>
      <vt:lpstr>Times New Roman</vt:lpstr>
      <vt:lpstr>UTM Duepuntozero</vt:lpstr>
      <vt:lpstr>UVN Banh Mi</vt:lpstr>
      <vt:lpstr>Custom Design</vt:lpstr>
      <vt:lpstr>1_Custom Design</vt:lpstr>
      <vt:lpstr>Office Theme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Hương</cp:lastModifiedBy>
  <cp:revision>13</cp:revision>
  <dcterms:created xsi:type="dcterms:W3CDTF">2016-03-16T07:12:58Z</dcterms:created>
  <dcterms:modified xsi:type="dcterms:W3CDTF">2023-12-20T01:50:48Z</dcterms:modified>
  <cp:category>9Slide.vn</cp:category>
</cp:coreProperties>
</file>