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683" r:id="rId2"/>
    <p:sldMasterId id="2147483695" r:id="rId3"/>
    <p:sldMasterId id="2147483707" r:id="rId4"/>
  </p:sldMasterIdLst>
  <p:notesMasterIdLst>
    <p:notesMasterId r:id="rId35"/>
  </p:notesMasterIdLst>
  <p:sldIdLst>
    <p:sldId id="258" r:id="rId5"/>
    <p:sldId id="259" r:id="rId6"/>
    <p:sldId id="261" r:id="rId7"/>
    <p:sldId id="257" r:id="rId8"/>
    <p:sldId id="263" r:id="rId9"/>
    <p:sldId id="444" r:id="rId10"/>
    <p:sldId id="445" r:id="rId11"/>
    <p:sldId id="256" r:id="rId12"/>
    <p:sldId id="266" r:id="rId13"/>
    <p:sldId id="446" r:id="rId14"/>
    <p:sldId id="447" r:id="rId15"/>
    <p:sldId id="448" r:id="rId16"/>
    <p:sldId id="449" r:id="rId17"/>
    <p:sldId id="450" r:id="rId18"/>
    <p:sldId id="451" r:id="rId19"/>
    <p:sldId id="452" r:id="rId20"/>
    <p:sldId id="453" r:id="rId21"/>
    <p:sldId id="454" r:id="rId22"/>
    <p:sldId id="455" r:id="rId23"/>
    <p:sldId id="456" r:id="rId24"/>
    <p:sldId id="287" r:id="rId25"/>
    <p:sldId id="457" r:id="rId26"/>
    <p:sldId id="297" r:id="rId27"/>
    <p:sldId id="290" r:id="rId28"/>
    <p:sldId id="292" r:id="rId29"/>
    <p:sldId id="291" r:id="rId30"/>
    <p:sldId id="289" r:id="rId31"/>
    <p:sldId id="294" r:id="rId32"/>
    <p:sldId id="295" r:id="rId33"/>
    <p:sldId id="2630" r:id="rId34"/>
  </p:sldIdLst>
  <p:sldSz cx="12192000" cy="6858000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2F4FD"/>
    <a:srgbClr val="0000FF"/>
    <a:srgbClr val="FDE9F1"/>
    <a:srgbClr val="F5EFF2"/>
    <a:srgbClr val="F6F3F4"/>
    <a:srgbClr val="FF0066"/>
    <a:srgbClr val="FFDDA0"/>
    <a:srgbClr val="FC34DF"/>
    <a:srgbClr val="CCFF00"/>
    <a:srgbClr val="FEA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81" autoAdjust="0"/>
    <p:restoredTop sz="94704" autoAdjust="0"/>
  </p:normalViewPr>
  <p:slideViewPr>
    <p:cSldViewPr snapToGrid="0">
      <p:cViewPr>
        <p:scale>
          <a:sx n="10" d="100"/>
          <a:sy n="10" d="100"/>
        </p:scale>
        <p:origin x="2274" y="1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90C05-6217-47FA-A6E4-CF7A26720404}" type="datetimeFigureOut">
              <a:rPr lang="zh-CN" altLang="en-US" smtClean="0"/>
              <a:t>2023/12/19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581D93-A355-4DAC-A5A6-C62626542E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2814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FBC8FC-B0C4-457D-8AB7-E6D4931CBE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122158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2084"/>
            <a:ext cx="12249038" cy="68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58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592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43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2084"/>
            <a:ext cx="12249038" cy="68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389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2904005" y="-2904004"/>
            <a:ext cx="6446520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69017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3553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520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65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683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91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345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">
            <a:extLst>
              <a:ext uri="{FF2B5EF4-FFF2-40B4-BE49-F238E27FC236}">
                <a16:creationId xmlns:a16="http://schemas.microsoft.com/office/drawing/2014/main" id="{2BCCCDA0-F89B-44BA-A43C-321596DC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2904005" y="-2904004"/>
            <a:ext cx="6446520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567608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869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4929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6215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23EA1-621B-2E84-0060-6F57F94D97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D97905-C22E-D7CA-53D6-DF563746ED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AC631-A6E6-5CA1-4949-7D93C5187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036B5-9903-4CFB-985C-6A4B61284A3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599F7-2F0C-43E8-D104-9FCD44AA8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2FB87-AB3E-12B2-6250-3C109A923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884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E0A85-5B47-0EDD-E6B4-142E4E9B6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E21B6-3B4E-0D36-7782-FE9C046D5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EB2017-A71C-3A6D-DFCB-ACFBB3A21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036B5-9903-4CFB-985C-6A4B61284A3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4DC17-92CC-A63D-D67B-46E5C45D9A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A503F-92A6-D476-2453-11E662442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428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12010-68F1-A180-169E-7C03F1F7F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5BD383-9AD1-AC94-8132-4193F26725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BD0D07-B3A7-433B-AEF4-420EF67D7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036B5-9903-4CFB-985C-6A4B61284A3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9455E-F994-C46B-3AC4-8507865FA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A476F-3580-3B91-AFF0-24E0FDACC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153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63DDB-2E3A-EBB9-E36D-1594F5704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4BA8CB-31D9-8297-2720-15E33AE6E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30C448-8B8F-993C-6554-D2776B73DF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00812-7535-AEC0-C305-0EB30E333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036B5-9903-4CFB-985C-6A4B61284A3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1DA51A-B741-A3BE-3063-C20378C17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E355D5-04E3-3F4B-B68E-0D103C481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67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14010-5C55-17A4-4F22-D6C0DE643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0A868-34F3-1A9D-2BC9-80E56CFA3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8C3F6F-239B-487B-A3FA-9FB8DAE7AE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127AD5-A025-99D6-05D1-0B7EB4CDB7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54BF54-1244-BB1D-6E70-1B0ED5ECDE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D9843D-764E-5D34-C9E6-2A59E9A62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036B5-9903-4CFB-985C-6A4B61284A3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850AA2-B01C-F8FD-903D-4A74906ED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558FEC-4765-74AE-CD77-F767B0015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6065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CA07D-543F-1EDF-B2FE-5C130DA27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B7AB80-8C15-A70D-C96D-C96F4312F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036B5-9903-4CFB-985C-6A4B61284A3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88EDAB-5499-37AF-1298-7BB3101B7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302F6D-380C-8B1C-BF9A-81723E7834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364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8B0FBB-26B6-7DC3-99CB-070496BB4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036B5-9903-4CFB-985C-6A4B61284A3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BF23AC-C99D-03FB-92FB-21BAADDBD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E674AD-AECB-9F22-1668-8BFD42788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98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44059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761A5-1364-27B3-7C72-2F15EE30A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4BF82-D5DC-FA8E-4749-4E531C5A3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6E8BDB-8630-C5FD-60D7-E63586B406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0549A4-C766-1ED7-06E4-653ED6A72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036B5-9903-4CFB-985C-6A4B61284A3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48354B-2846-4D8C-1B34-C92EE9DC5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0AB2E-AE79-BDF9-6119-7F933205F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8017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6B416-FC85-3364-7E45-E7F7161E6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8375C3-420B-6F67-E7EA-75E22B5EA2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40357B-E220-FC9D-B044-DEA2719920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097BD8-E280-E499-DDD3-CDBE3AC96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036B5-9903-4CFB-985C-6A4B61284A3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451727-DFC1-17E9-C845-EEC6F0C56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B636B5-6828-2FAF-3DFF-A8240CAEB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558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0BEDF-F3BC-3A4A-8DC5-4B02E7192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5299C-F140-3A5E-A582-A876715A4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DFDE71-C406-6552-B4C7-FFAF1343C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036B5-9903-4CFB-985C-6A4B61284A3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43E073-F373-06A7-AF5B-3DDBBAAF8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DA431-CA0A-24B0-7721-1132C7FB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3182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F0A99B-4C6A-08F2-F4FE-6F37C9035F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384172-4D17-5521-F0A8-CE9E3FF6A8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7274C-080F-5FF1-7CFC-F313C28971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036B5-9903-4CFB-985C-6A4B61284A3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0DBB76-C176-1FDA-6238-7E22FA55E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75D56D-D87F-6607-70F7-36EB3AEDD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0037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D6E6-2ABE-B81D-F710-EAA79B825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E716CF-DB82-92F2-363F-4FF37D4CFB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21AB37-CAB9-1A57-D7DC-4377CDB33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019D-8832-0C5F-0ADA-B78B26F96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CE94E-BA52-2803-F4CB-4C9923DF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0408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E3DD6-D03C-041E-AF8C-A1043F439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165E3-15FF-F2AF-0EA5-A18CE000DE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B836E-0429-7918-2699-E735D6579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2A596-4448-FCF5-6146-51C91C760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35CB14-B3BE-EB9A-8265-BE766F4C5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231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3AE83-80D1-A0E9-C531-E682269A2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D5412-E2EB-ADB3-3A4C-C563E8CBC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CA48F-7AE7-5660-D0D0-A86EA62D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B3956-F70F-FF15-39AD-404F35972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4040FB-4063-194A-2EDB-808079812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146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8E8C-CD00-8831-48E2-736057D1B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72ABC-620E-47DB-749E-39E7F587BC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1FBEE-675B-39C9-A865-0CFE3761A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B1ADA-7DFB-3284-AB40-C4494C61C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89EED-EF29-4D29-44F7-D038BF2C0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E1BC5-43FB-B140-DBD4-61A4DEEF8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759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13062-7910-3131-84DD-14418F4E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A4A207-B4F3-E829-D347-5086D937F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04B298-54D6-8D78-7564-909F5CBEED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7CFC36-123F-29DB-7C4A-C0BCF16D54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569AE-7DA9-B076-CD0E-F81C16D492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815566-2F18-E691-5874-7F7400DEC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EE76742-BF61-A69D-817C-B72C06FF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793EDA-9867-D0F3-02B7-05101BC53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140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BC606-2693-F702-419E-6AA0E9080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B958B5-D42E-6702-9FA3-E183EB969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1E89C6-B68B-98BA-921F-326CBFEA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248FCE-AF2E-6C69-3813-BD5720EB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82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25241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D17EC1-7301-47BB-EDB6-F75DB2579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8353E-8C52-9F7B-FB3D-296523CA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28BDEC-1BC1-3DE6-61B3-C913AEC14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773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DD73E-6B56-5E01-E6C0-9F980D681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07DD0-38E0-4743-3E6F-60E9D5857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224ADB-7966-E3B7-00E3-22BFC96EC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21463-2AA7-86DB-0F7C-22B97B27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15F80E-ABFD-BE00-7A9B-190320D1A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8B2192-F9D8-D4CF-8250-78B65CF0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3732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312233-6922-A90F-74F3-06FFC70AD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A5CE06-02DB-CECB-5FA7-C9740BC8F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7A51F6-C6DE-A110-45C5-3EAE36340E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F7D0CC-61EC-2299-EB3E-B1DCC0893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125440-4FD5-0DCF-A654-592C9D4BF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6579E7-B0D9-23C6-B524-5FE8BD8B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2725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87462-A464-2E1E-2684-D660CED96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D86498-B9A6-97FC-19BA-971FFA8ED7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37557-372B-AD57-1680-0BD827DA5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792DB3-004B-21B7-79B9-8418A72DD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EE211-B58C-628E-D8C4-08DBC6F96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295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10EAA0-C6F2-A67A-D691-F19F246C14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0A29B9-E201-8BE6-9549-40A0D7A3D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29887-EAF1-3281-7D01-825D06FD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0572C-BD3D-4F5D-890C-7DE828D145EE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2F2161-6886-468B-FDA6-17AD8CA5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0E9355-1C99-597E-23A1-AC07D1A08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78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975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47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082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356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83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AAF5331A-5A92-4D8A-80B5-B346F129C3F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519005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2E0A73E5-894C-0DB7-B4A0-1F3CE4041C6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55594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9Slide.vn - 2019">
            <a:extLst>
              <a:ext uri="{FF2B5EF4-FFF2-40B4-BE49-F238E27FC236}">
                <a16:creationId xmlns:a16="http://schemas.microsoft.com/office/drawing/2014/main" id="{EBC1D10C-6651-E676-7D9F-9D8D62021BC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484F8C-FD68-C524-72D8-9916DCB96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020D27-5526-87C6-870D-C49F84193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44289-F3C8-B87F-0D56-43C274F9ED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A036B5-9903-4CFB-985C-6A4B61284A3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FE954-AE43-A7C9-CF51-D25D2D2F70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B3DD6-ABC7-AFD1-4263-EBDA1170DA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53EC1-AB04-4D1F-A77C-39A99A0711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873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22D78694-23DE-9DA6-13D6-7DFB5FFE7B8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FFCEF1-3216-004D-2955-B67520F51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75646-2828-DD4D-A085-E4C0DF176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918637-2043-BCD5-B20E-3AF7A54F91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572C-BD3D-4F5D-890C-7DE828D145EE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E6124-FC6D-23F7-FA7C-0CB4F314C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E4859-AD73-1471-4DEE-50FBC0231D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5D8CF8-DF26-4E15-8028-6CB626DC9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09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1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41.gif"/><Relationship Id="rId12" Type="http://schemas.microsoft.com/office/2007/relationships/hdphoto" Target="../media/hdphoto6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4.wdp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0" Type="http://schemas.microsoft.com/office/2007/relationships/hdphoto" Target="../media/hdphoto5.wdp"/><Relationship Id="rId4" Type="http://schemas.openxmlformats.org/officeDocument/2006/relationships/image" Target="../media/image14.jpg"/><Relationship Id="rId9" Type="http://schemas.openxmlformats.org/officeDocument/2006/relationships/image" Target="../media/image43.png"/><Relationship Id="rId14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6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8.png"/><Relationship Id="rId4" Type="http://schemas.microsoft.com/office/2007/relationships/hdphoto" Target="../media/hdphoto3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2" Type="http://schemas.openxmlformats.org/officeDocument/2006/relationships/audio" Target="../media/audio1.wav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0.sv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microsoft.com/office/2007/relationships/hdphoto" Target="../media/hdphoto4.wdp"/><Relationship Id="rId10" Type="http://schemas.openxmlformats.org/officeDocument/2006/relationships/image" Target="../media/image54.svg"/><Relationship Id="rId4" Type="http://schemas.openxmlformats.org/officeDocument/2006/relationships/image" Target="../media/image47.jp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svg"/><Relationship Id="rId13" Type="http://schemas.openxmlformats.org/officeDocument/2006/relationships/image" Target="../media/image57.png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0.sv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microsoft.com/office/2007/relationships/hdphoto" Target="../media/hdphoto6.wdp"/><Relationship Id="rId10" Type="http://schemas.openxmlformats.org/officeDocument/2006/relationships/image" Target="../media/image54.svg"/><Relationship Id="rId4" Type="http://schemas.openxmlformats.org/officeDocument/2006/relationships/image" Target="../media/image47.jpg"/><Relationship Id="rId9" Type="http://schemas.openxmlformats.org/officeDocument/2006/relationships/image" Target="../media/image53.png"/><Relationship Id="rId1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61.png"/><Relationship Id="rId18" Type="http://schemas.openxmlformats.org/officeDocument/2006/relationships/image" Target="../media/image65.png"/><Relationship Id="rId3" Type="http://schemas.openxmlformats.org/officeDocument/2006/relationships/image" Target="../media/image47.jpg"/><Relationship Id="rId7" Type="http://schemas.openxmlformats.org/officeDocument/2006/relationships/image" Target="../media/image52.svg"/><Relationship Id="rId12" Type="http://schemas.openxmlformats.org/officeDocument/2006/relationships/image" Target="../media/image57.png"/><Relationship Id="rId17" Type="http://schemas.openxmlformats.org/officeDocument/2006/relationships/image" Target="../media/image64.png"/><Relationship Id="rId2" Type="http://schemas.openxmlformats.org/officeDocument/2006/relationships/audio" Target="../media/audio2.wav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1.png"/><Relationship Id="rId11" Type="http://schemas.openxmlformats.org/officeDocument/2006/relationships/image" Target="../media/image56.svg"/><Relationship Id="rId5" Type="http://schemas.openxmlformats.org/officeDocument/2006/relationships/image" Target="../media/image50.svg"/><Relationship Id="rId15" Type="http://schemas.openxmlformats.org/officeDocument/2006/relationships/image" Target="../media/image62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svg"/><Relationship Id="rId1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6.png"/><Relationship Id="rId5" Type="http://schemas.openxmlformats.org/officeDocument/2006/relationships/image" Target="../media/image42.png"/><Relationship Id="rId4" Type="http://schemas.openxmlformats.org/officeDocument/2006/relationships/image" Target="../media/image4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9.xml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9.xml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5" Type="http://schemas.microsoft.com/office/2007/relationships/hdphoto" Target="../media/hdphoto9.wdp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2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hone booth on the side of a road&#10;&#10;Description automatically generated">
            <a:extLst>
              <a:ext uri="{FF2B5EF4-FFF2-40B4-BE49-F238E27FC236}">
                <a16:creationId xmlns:a16="http://schemas.microsoft.com/office/drawing/2014/main" id="{8390ED26-2C52-4588-CECE-2329E0B0B6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7" b="30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EBA466-645F-9C65-5162-D7FE7DC18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0" y="0"/>
            <a:ext cx="12142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536131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chairs and a table&#10;&#10;Description automatically generated">
            <a:extLst>
              <a:ext uri="{FF2B5EF4-FFF2-40B4-BE49-F238E27FC236}">
                <a16:creationId xmlns:a16="http://schemas.microsoft.com/office/drawing/2014/main" id="{1FA80E69-56B6-56EF-E786-4CA7B5D88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id="{FE60A64D-E9AD-B48F-2514-A7E1A9326628}"/>
              </a:ext>
            </a:extLst>
          </p:cNvPr>
          <p:cNvSpPr/>
          <p:nvPr/>
        </p:nvSpPr>
        <p:spPr>
          <a:xfrm>
            <a:off x="301854" y="231873"/>
            <a:ext cx="11588271" cy="6458992"/>
          </a:xfrm>
          <a:custGeom>
            <a:avLst/>
            <a:gdLst>
              <a:gd name="connsiteX0" fmla="*/ 0 w 11588271"/>
              <a:gd name="connsiteY0" fmla="*/ 1076520 h 6458992"/>
              <a:gd name="connsiteX1" fmla="*/ 1076520 w 11588271"/>
              <a:gd name="connsiteY1" fmla="*/ 0 h 6458992"/>
              <a:gd name="connsiteX2" fmla="*/ 10511751 w 11588271"/>
              <a:gd name="connsiteY2" fmla="*/ 0 h 6458992"/>
              <a:gd name="connsiteX3" fmla="*/ 11588271 w 11588271"/>
              <a:gd name="connsiteY3" fmla="*/ 1076520 h 6458992"/>
              <a:gd name="connsiteX4" fmla="*/ 11588271 w 11588271"/>
              <a:gd name="connsiteY4" fmla="*/ 5382472 h 6458992"/>
              <a:gd name="connsiteX5" fmla="*/ 10511751 w 11588271"/>
              <a:gd name="connsiteY5" fmla="*/ 6458992 h 6458992"/>
              <a:gd name="connsiteX6" fmla="*/ 1076520 w 11588271"/>
              <a:gd name="connsiteY6" fmla="*/ 6458992 h 6458992"/>
              <a:gd name="connsiteX7" fmla="*/ 0 w 11588271"/>
              <a:gd name="connsiteY7" fmla="*/ 5382472 h 6458992"/>
              <a:gd name="connsiteX8" fmla="*/ 0 w 11588271"/>
              <a:gd name="connsiteY8" fmla="*/ 1076520 h 645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271" h="6458992" fill="none" extrusionOk="0">
                <a:moveTo>
                  <a:pt x="0" y="1076520"/>
                </a:moveTo>
                <a:cubicBezTo>
                  <a:pt x="-19290" y="483173"/>
                  <a:pt x="470845" y="63197"/>
                  <a:pt x="1076520" y="0"/>
                </a:cubicBezTo>
                <a:cubicBezTo>
                  <a:pt x="3069800" y="77600"/>
                  <a:pt x="7688060" y="-27269"/>
                  <a:pt x="10511751" y="0"/>
                </a:cubicBezTo>
                <a:cubicBezTo>
                  <a:pt x="11115031" y="-11521"/>
                  <a:pt x="11629081" y="493988"/>
                  <a:pt x="11588271" y="1076520"/>
                </a:cubicBezTo>
                <a:cubicBezTo>
                  <a:pt x="11697271" y="1525097"/>
                  <a:pt x="11510062" y="4090502"/>
                  <a:pt x="11588271" y="5382472"/>
                </a:cubicBezTo>
                <a:cubicBezTo>
                  <a:pt x="11526081" y="5952690"/>
                  <a:pt x="11030157" y="6492572"/>
                  <a:pt x="10511751" y="6458992"/>
                </a:cubicBezTo>
                <a:cubicBezTo>
                  <a:pt x="6111798" y="6508169"/>
                  <a:pt x="5178789" y="6336290"/>
                  <a:pt x="1076520" y="6458992"/>
                </a:cubicBezTo>
                <a:cubicBezTo>
                  <a:pt x="481006" y="6466424"/>
                  <a:pt x="-8773" y="5984571"/>
                  <a:pt x="0" y="5382472"/>
                </a:cubicBezTo>
                <a:cubicBezTo>
                  <a:pt x="47022" y="4327408"/>
                  <a:pt x="104569" y="2458354"/>
                  <a:pt x="0" y="1076520"/>
                </a:cubicBezTo>
                <a:close/>
              </a:path>
              <a:path w="11588271" h="6458992" stroke="0" extrusionOk="0">
                <a:moveTo>
                  <a:pt x="0" y="1076520"/>
                </a:moveTo>
                <a:cubicBezTo>
                  <a:pt x="15586" y="480193"/>
                  <a:pt x="598814" y="-7796"/>
                  <a:pt x="1076520" y="0"/>
                </a:cubicBezTo>
                <a:cubicBezTo>
                  <a:pt x="3880764" y="-129276"/>
                  <a:pt x="6023874" y="-77778"/>
                  <a:pt x="10511751" y="0"/>
                </a:cubicBezTo>
                <a:cubicBezTo>
                  <a:pt x="11080555" y="-82066"/>
                  <a:pt x="11568877" y="593805"/>
                  <a:pt x="11588271" y="1076520"/>
                </a:cubicBezTo>
                <a:cubicBezTo>
                  <a:pt x="11669870" y="2525901"/>
                  <a:pt x="11742571" y="4763223"/>
                  <a:pt x="11588271" y="5382472"/>
                </a:cubicBezTo>
                <a:cubicBezTo>
                  <a:pt x="11634273" y="6074033"/>
                  <a:pt x="11080144" y="6467880"/>
                  <a:pt x="10511751" y="6458992"/>
                </a:cubicBezTo>
                <a:cubicBezTo>
                  <a:pt x="6966835" y="6503212"/>
                  <a:pt x="5320240" y="6429610"/>
                  <a:pt x="1076520" y="6458992"/>
                </a:cubicBezTo>
                <a:cubicBezTo>
                  <a:pt x="477852" y="6443156"/>
                  <a:pt x="-23842" y="5971508"/>
                  <a:pt x="0" y="5382472"/>
                </a:cubicBezTo>
                <a:cubicBezTo>
                  <a:pt x="-159954" y="4345867"/>
                  <a:pt x="22140" y="2454902"/>
                  <a:pt x="0" y="107652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Nhóm 14">
            <a:extLst>
              <a:ext uri="{FF2B5EF4-FFF2-40B4-BE49-F238E27FC236}">
                <a16:creationId xmlns:a16="http://schemas.microsoft.com/office/drawing/2014/main" id="{ED8BDE49-47E1-6E65-3402-497040C26ACE}"/>
              </a:ext>
            </a:extLst>
          </p:cNvPr>
          <p:cNvGrpSpPr/>
          <p:nvPr/>
        </p:nvGrpSpPr>
        <p:grpSpPr>
          <a:xfrm>
            <a:off x="943173" y="346588"/>
            <a:ext cx="11595508" cy="715636"/>
            <a:chOff x="890133" y="603778"/>
            <a:chExt cx="11595508" cy="715636"/>
          </a:xfrm>
        </p:grpSpPr>
        <p:grpSp>
          <p:nvGrpSpPr>
            <p:cNvPr id="5" name="Nhóm 15">
              <a:extLst>
                <a:ext uri="{FF2B5EF4-FFF2-40B4-BE49-F238E27FC236}">
                  <a16:creationId xmlns:a16="http://schemas.microsoft.com/office/drawing/2014/main" id="{AEF6D804-8142-6F43-33B7-0520D3DF73E3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8" name="Oval 22">
                <a:extLst>
                  <a:ext uri="{FF2B5EF4-FFF2-40B4-BE49-F238E27FC236}">
                    <a16:creationId xmlns:a16="http://schemas.microsoft.com/office/drawing/2014/main" id="{D116FF01-AC11-50B8-06C9-ED8A62B504CB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23">
                <a:extLst>
                  <a:ext uri="{FF2B5EF4-FFF2-40B4-BE49-F238E27FC236}">
                    <a16:creationId xmlns:a16="http://schemas.microsoft.com/office/drawing/2014/main" id="{92105A12-F670-7501-5F56-D252B35D57CF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A84FF083-EA18-196F-EFC2-4844945C667C}"/>
                </a:ext>
              </a:extLst>
            </p:cNvPr>
            <p:cNvSpPr txBox="1"/>
            <p:nvPr/>
          </p:nvSpPr>
          <p:spPr>
            <a:xfrm>
              <a:off x="1552650" y="611528"/>
              <a:ext cx="109329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 (theo mẫu).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E1344B3-FF60-F7B5-D9AB-7BB85DE89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004"/>
          <a:stretch/>
        </p:blipFill>
        <p:spPr>
          <a:xfrm>
            <a:off x="3293422" y="1270882"/>
            <a:ext cx="910361" cy="18956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231D4C-6DF3-DF51-DC0E-F20CD85CB828}"/>
              </a:ext>
            </a:extLst>
          </p:cNvPr>
          <p:cNvSpPr txBox="1"/>
          <p:nvPr/>
        </p:nvSpPr>
        <p:spPr>
          <a:xfrm>
            <a:off x="4309740" y="1558260"/>
            <a:ext cx="39498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/>
              <a:t>= 18 : 3 = 6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74A47A-B539-2AE4-8607-67AEB9505B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3" t="-3595" r="57898" b="3595"/>
          <a:stretch/>
        </p:blipFill>
        <p:spPr>
          <a:xfrm>
            <a:off x="3293423" y="3662577"/>
            <a:ext cx="1016318" cy="18956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47534D-B596-B043-2B58-3345F8274581}"/>
              </a:ext>
            </a:extLst>
          </p:cNvPr>
          <p:cNvSpPr txBox="1"/>
          <p:nvPr/>
        </p:nvSpPr>
        <p:spPr>
          <a:xfrm>
            <a:off x="4415697" y="3949955"/>
            <a:ext cx="39498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/>
              <a:t>= 45 : 9 = 5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F83A65-3479-33CD-C163-5A98A8A39BB7}"/>
              </a:ext>
            </a:extLst>
          </p:cNvPr>
          <p:cNvSpPr/>
          <p:nvPr/>
        </p:nvSpPr>
        <p:spPr>
          <a:xfrm>
            <a:off x="4309740" y="1746394"/>
            <a:ext cx="258573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96EFEA-9889-D5FC-CCC4-6177AF8A5876}"/>
              </a:ext>
            </a:extLst>
          </p:cNvPr>
          <p:cNvSpPr/>
          <p:nvPr/>
        </p:nvSpPr>
        <p:spPr>
          <a:xfrm>
            <a:off x="6966713" y="1758315"/>
            <a:ext cx="258573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C8F9DC-116B-4204-5744-4B43D96B614D}"/>
              </a:ext>
            </a:extLst>
          </p:cNvPr>
          <p:cNvSpPr/>
          <p:nvPr/>
        </p:nvSpPr>
        <p:spPr>
          <a:xfrm>
            <a:off x="4478846" y="4218629"/>
            <a:ext cx="258573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C92416-537D-3FEA-AE02-F9009C03BD37}"/>
              </a:ext>
            </a:extLst>
          </p:cNvPr>
          <p:cNvSpPr/>
          <p:nvPr/>
        </p:nvSpPr>
        <p:spPr>
          <a:xfrm>
            <a:off x="7135819" y="4230550"/>
            <a:ext cx="258573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204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chairs and a table&#10;&#10;Description automatically generated">
            <a:extLst>
              <a:ext uri="{FF2B5EF4-FFF2-40B4-BE49-F238E27FC236}">
                <a16:creationId xmlns:a16="http://schemas.microsoft.com/office/drawing/2014/main" id="{1FA80E69-56B6-56EF-E786-4CA7B5D88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id="{FE60A64D-E9AD-B48F-2514-A7E1A9326628}"/>
              </a:ext>
            </a:extLst>
          </p:cNvPr>
          <p:cNvSpPr/>
          <p:nvPr/>
        </p:nvSpPr>
        <p:spPr>
          <a:xfrm>
            <a:off x="301854" y="231873"/>
            <a:ext cx="11588271" cy="6458992"/>
          </a:xfrm>
          <a:custGeom>
            <a:avLst/>
            <a:gdLst>
              <a:gd name="connsiteX0" fmla="*/ 0 w 11588271"/>
              <a:gd name="connsiteY0" fmla="*/ 1076520 h 6458992"/>
              <a:gd name="connsiteX1" fmla="*/ 1076520 w 11588271"/>
              <a:gd name="connsiteY1" fmla="*/ 0 h 6458992"/>
              <a:gd name="connsiteX2" fmla="*/ 10511751 w 11588271"/>
              <a:gd name="connsiteY2" fmla="*/ 0 h 6458992"/>
              <a:gd name="connsiteX3" fmla="*/ 11588271 w 11588271"/>
              <a:gd name="connsiteY3" fmla="*/ 1076520 h 6458992"/>
              <a:gd name="connsiteX4" fmla="*/ 11588271 w 11588271"/>
              <a:gd name="connsiteY4" fmla="*/ 5382472 h 6458992"/>
              <a:gd name="connsiteX5" fmla="*/ 10511751 w 11588271"/>
              <a:gd name="connsiteY5" fmla="*/ 6458992 h 6458992"/>
              <a:gd name="connsiteX6" fmla="*/ 1076520 w 11588271"/>
              <a:gd name="connsiteY6" fmla="*/ 6458992 h 6458992"/>
              <a:gd name="connsiteX7" fmla="*/ 0 w 11588271"/>
              <a:gd name="connsiteY7" fmla="*/ 5382472 h 6458992"/>
              <a:gd name="connsiteX8" fmla="*/ 0 w 11588271"/>
              <a:gd name="connsiteY8" fmla="*/ 1076520 h 645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271" h="6458992" fill="none" extrusionOk="0">
                <a:moveTo>
                  <a:pt x="0" y="1076520"/>
                </a:moveTo>
                <a:cubicBezTo>
                  <a:pt x="-19290" y="483173"/>
                  <a:pt x="470845" y="63197"/>
                  <a:pt x="1076520" y="0"/>
                </a:cubicBezTo>
                <a:cubicBezTo>
                  <a:pt x="3069800" y="77600"/>
                  <a:pt x="7688060" y="-27269"/>
                  <a:pt x="10511751" y="0"/>
                </a:cubicBezTo>
                <a:cubicBezTo>
                  <a:pt x="11115031" y="-11521"/>
                  <a:pt x="11629081" y="493988"/>
                  <a:pt x="11588271" y="1076520"/>
                </a:cubicBezTo>
                <a:cubicBezTo>
                  <a:pt x="11697271" y="1525097"/>
                  <a:pt x="11510062" y="4090502"/>
                  <a:pt x="11588271" y="5382472"/>
                </a:cubicBezTo>
                <a:cubicBezTo>
                  <a:pt x="11526081" y="5952690"/>
                  <a:pt x="11030157" y="6492572"/>
                  <a:pt x="10511751" y="6458992"/>
                </a:cubicBezTo>
                <a:cubicBezTo>
                  <a:pt x="6111798" y="6508169"/>
                  <a:pt x="5178789" y="6336290"/>
                  <a:pt x="1076520" y="6458992"/>
                </a:cubicBezTo>
                <a:cubicBezTo>
                  <a:pt x="481006" y="6466424"/>
                  <a:pt x="-8773" y="5984571"/>
                  <a:pt x="0" y="5382472"/>
                </a:cubicBezTo>
                <a:cubicBezTo>
                  <a:pt x="47022" y="4327408"/>
                  <a:pt x="104569" y="2458354"/>
                  <a:pt x="0" y="1076520"/>
                </a:cubicBezTo>
                <a:close/>
              </a:path>
              <a:path w="11588271" h="6458992" stroke="0" extrusionOk="0">
                <a:moveTo>
                  <a:pt x="0" y="1076520"/>
                </a:moveTo>
                <a:cubicBezTo>
                  <a:pt x="15586" y="480193"/>
                  <a:pt x="598814" y="-7796"/>
                  <a:pt x="1076520" y="0"/>
                </a:cubicBezTo>
                <a:cubicBezTo>
                  <a:pt x="3880764" y="-129276"/>
                  <a:pt x="6023874" y="-77778"/>
                  <a:pt x="10511751" y="0"/>
                </a:cubicBezTo>
                <a:cubicBezTo>
                  <a:pt x="11080555" y="-82066"/>
                  <a:pt x="11568877" y="593805"/>
                  <a:pt x="11588271" y="1076520"/>
                </a:cubicBezTo>
                <a:cubicBezTo>
                  <a:pt x="11669870" y="2525901"/>
                  <a:pt x="11742571" y="4763223"/>
                  <a:pt x="11588271" y="5382472"/>
                </a:cubicBezTo>
                <a:cubicBezTo>
                  <a:pt x="11634273" y="6074033"/>
                  <a:pt x="11080144" y="6467880"/>
                  <a:pt x="10511751" y="6458992"/>
                </a:cubicBezTo>
                <a:cubicBezTo>
                  <a:pt x="6966835" y="6503212"/>
                  <a:pt x="5320240" y="6429610"/>
                  <a:pt x="1076520" y="6458992"/>
                </a:cubicBezTo>
                <a:cubicBezTo>
                  <a:pt x="477852" y="6443156"/>
                  <a:pt x="-23842" y="5971508"/>
                  <a:pt x="0" y="5382472"/>
                </a:cubicBezTo>
                <a:cubicBezTo>
                  <a:pt x="-159954" y="4345867"/>
                  <a:pt x="22140" y="2454902"/>
                  <a:pt x="0" y="107652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Nhóm 14">
            <a:extLst>
              <a:ext uri="{FF2B5EF4-FFF2-40B4-BE49-F238E27FC236}">
                <a16:creationId xmlns:a16="http://schemas.microsoft.com/office/drawing/2014/main" id="{ED8BDE49-47E1-6E65-3402-497040C26ACE}"/>
              </a:ext>
            </a:extLst>
          </p:cNvPr>
          <p:cNvGrpSpPr/>
          <p:nvPr/>
        </p:nvGrpSpPr>
        <p:grpSpPr>
          <a:xfrm>
            <a:off x="943173" y="346588"/>
            <a:ext cx="11595508" cy="715636"/>
            <a:chOff x="890133" y="603778"/>
            <a:chExt cx="11595508" cy="715636"/>
          </a:xfrm>
        </p:grpSpPr>
        <p:grpSp>
          <p:nvGrpSpPr>
            <p:cNvPr id="5" name="Nhóm 15">
              <a:extLst>
                <a:ext uri="{FF2B5EF4-FFF2-40B4-BE49-F238E27FC236}">
                  <a16:creationId xmlns:a16="http://schemas.microsoft.com/office/drawing/2014/main" id="{AEF6D804-8142-6F43-33B7-0520D3DF73E3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8" name="Oval 22">
                <a:extLst>
                  <a:ext uri="{FF2B5EF4-FFF2-40B4-BE49-F238E27FC236}">
                    <a16:creationId xmlns:a16="http://schemas.microsoft.com/office/drawing/2014/main" id="{D116FF01-AC11-50B8-06C9-ED8A62B504CB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23">
                <a:extLst>
                  <a:ext uri="{FF2B5EF4-FFF2-40B4-BE49-F238E27FC236}">
                    <a16:creationId xmlns:a16="http://schemas.microsoft.com/office/drawing/2014/main" id="{92105A12-F670-7501-5F56-D252B35D57CF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A84FF083-EA18-196F-EFC2-4844945C667C}"/>
                </a:ext>
              </a:extLst>
            </p:cNvPr>
            <p:cNvSpPr txBox="1"/>
            <p:nvPr/>
          </p:nvSpPr>
          <p:spPr>
            <a:xfrm>
              <a:off x="1552650" y="611528"/>
              <a:ext cx="109329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 (theo mẫu).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E1344B3-FF60-F7B5-D9AB-7BB85DE896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85" t="-1157" r="31219" b="1157"/>
          <a:stretch/>
        </p:blipFill>
        <p:spPr>
          <a:xfrm>
            <a:off x="3293422" y="1270882"/>
            <a:ext cx="910361" cy="18956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231D4C-6DF3-DF51-DC0E-F20CD85CB828}"/>
              </a:ext>
            </a:extLst>
          </p:cNvPr>
          <p:cNvSpPr txBox="1"/>
          <p:nvPr/>
        </p:nvSpPr>
        <p:spPr>
          <a:xfrm>
            <a:off x="4309740" y="1558260"/>
            <a:ext cx="39498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8 : 8 = 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74A47A-B539-2AE4-8607-67AEB9505B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78" t="-9920" r="1513" b="9920"/>
          <a:stretch/>
        </p:blipFill>
        <p:spPr>
          <a:xfrm>
            <a:off x="3293423" y="3662577"/>
            <a:ext cx="1016318" cy="18956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247534D-B596-B043-2B58-3345F8274581}"/>
              </a:ext>
            </a:extLst>
          </p:cNvPr>
          <p:cNvSpPr txBox="1"/>
          <p:nvPr/>
        </p:nvSpPr>
        <p:spPr>
          <a:xfrm>
            <a:off x="4415697" y="3949955"/>
            <a:ext cx="39498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 7 : 1 = 7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A7E979-7BAF-F168-AA23-4C190F1180FD}"/>
              </a:ext>
            </a:extLst>
          </p:cNvPr>
          <p:cNvSpPr/>
          <p:nvPr/>
        </p:nvSpPr>
        <p:spPr>
          <a:xfrm>
            <a:off x="4309740" y="1789111"/>
            <a:ext cx="2166011" cy="835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ED63C9-1270-B357-3D67-19E6A6DE53A4}"/>
              </a:ext>
            </a:extLst>
          </p:cNvPr>
          <p:cNvSpPr/>
          <p:nvPr/>
        </p:nvSpPr>
        <p:spPr>
          <a:xfrm>
            <a:off x="6581708" y="1789111"/>
            <a:ext cx="2166011" cy="835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28572B-6C89-1E31-A690-4E9A0177B564}"/>
              </a:ext>
            </a:extLst>
          </p:cNvPr>
          <p:cNvSpPr/>
          <p:nvPr/>
        </p:nvSpPr>
        <p:spPr>
          <a:xfrm>
            <a:off x="4415697" y="4232938"/>
            <a:ext cx="2166011" cy="835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B85D54-DEF5-ED5B-1958-A21CDC8C5AB3}"/>
              </a:ext>
            </a:extLst>
          </p:cNvPr>
          <p:cNvSpPr/>
          <p:nvPr/>
        </p:nvSpPr>
        <p:spPr>
          <a:xfrm>
            <a:off x="6660807" y="4221238"/>
            <a:ext cx="2166011" cy="8357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101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chairs and a table&#10;&#10;Description automatically generated">
            <a:extLst>
              <a:ext uri="{FF2B5EF4-FFF2-40B4-BE49-F238E27FC236}">
                <a16:creationId xmlns:a16="http://schemas.microsoft.com/office/drawing/2014/main" id="{1FA80E69-56B6-56EF-E786-4CA7B5D88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id="{FE60A64D-E9AD-B48F-2514-A7E1A9326628}"/>
              </a:ext>
            </a:extLst>
          </p:cNvPr>
          <p:cNvSpPr/>
          <p:nvPr/>
        </p:nvSpPr>
        <p:spPr>
          <a:xfrm>
            <a:off x="301854" y="231873"/>
            <a:ext cx="11588271" cy="6458992"/>
          </a:xfrm>
          <a:custGeom>
            <a:avLst/>
            <a:gdLst>
              <a:gd name="connsiteX0" fmla="*/ 0 w 11588271"/>
              <a:gd name="connsiteY0" fmla="*/ 1076520 h 6458992"/>
              <a:gd name="connsiteX1" fmla="*/ 1076520 w 11588271"/>
              <a:gd name="connsiteY1" fmla="*/ 0 h 6458992"/>
              <a:gd name="connsiteX2" fmla="*/ 10511751 w 11588271"/>
              <a:gd name="connsiteY2" fmla="*/ 0 h 6458992"/>
              <a:gd name="connsiteX3" fmla="*/ 11588271 w 11588271"/>
              <a:gd name="connsiteY3" fmla="*/ 1076520 h 6458992"/>
              <a:gd name="connsiteX4" fmla="*/ 11588271 w 11588271"/>
              <a:gd name="connsiteY4" fmla="*/ 5382472 h 6458992"/>
              <a:gd name="connsiteX5" fmla="*/ 10511751 w 11588271"/>
              <a:gd name="connsiteY5" fmla="*/ 6458992 h 6458992"/>
              <a:gd name="connsiteX6" fmla="*/ 1076520 w 11588271"/>
              <a:gd name="connsiteY6" fmla="*/ 6458992 h 6458992"/>
              <a:gd name="connsiteX7" fmla="*/ 0 w 11588271"/>
              <a:gd name="connsiteY7" fmla="*/ 5382472 h 6458992"/>
              <a:gd name="connsiteX8" fmla="*/ 0 w 11588271"/>
              <a:gd name="connsiteY8" fmla="*/ 1076520 h 645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271" h="6458992" fill="none" extrusionOk="0">
                <a:moveTo>
                  <a:pt x="0" y="1076520"/>
                </a:moveTo>
                <a:cubicBezTo>
                  <a:pt x="-19290" y="483173"/>
                  <a:pt x="470845" y="63197"/>
                  <a:pt x="1076520" y="0"/>
                </a:cubicBezTo>
                <a:cubicBezTo>
                  <a:pt x="3069800" y="77600"/>
                  <a:pt x="7688060" y="-27269"/>
                  <a:pt x="10511751" y="0"/>
                </a:cubicBezTo>
                <a:cubicBezTo>
                  <a:pt x="11115031" y="-11521"/>
                  <a:pt x="11629081" y="493988"/>
                  <a:pt x="11588271" y="1076520"/>
                </a:cubicBezTo>
                <a:cubicBezTo>
                  <a:pt x="11697271" y="1525097"/>
                  <a:pt x="11510062" y="4090502"/>
                  <a:pt x="11588271" y="5382472"/>
                </a:cubicBezTo>
                <a:cubicBezTo>
                  <a:pt x="11526081" y="5952690"/>
                  <a:pt x="11030157" y="6492572"/>
                  <a:pt x="10511751" y="6458992"/>
                </a:cubicBezTo>
                <a:cubicBezTo>
                  <a:pt x="6111798" y="6508169"/>
                  <a:pt x="5178789" y="6336290"/>
                  <a:pt x="1076520" y="6458992"/>
                </a:cubicBezTo>
                <a:cubicBezTo>
                  <a:pt x="481006" y="6466424"/>
                  <a:pt x="-8773" y="5984571"/>
                  <a:pt x="0" y="5382472"/>
                </a:cubicBezTo>
                <a:cubicBezTo>
                  <a:pt x="47022" y="4327408"/>
                  <a:pt x="104569" y="2458354"/>
                  <a:pt x="0" y="1076520"/>
                </a:cubicBezTo>
                <a:close/>
              </a:path>
              <a:path w="11588271" h="6458992" stroke="0" extrusionOk="0">
                <a:moveTo>
                  <a:pt x="0" y="1076520"/>
                </a:moveTo>
                <a:cubicBezTo>
                  <a:pt x="15586" y="480193"/>
                  <a:pt x="598814" y="-7796"/>
                  <a:pt x="1076520" y="0"/>
                </a:cubicBezTo>
                <a:cubicBezTo>
                  <a:pt x="3880764" y="-129276"/>
                  <a:pt x="6023874" y="-77778"/>
                  <a:pt x="10511751" y="0"/>
                </a:cubicBezTo>
                <a:cubicBezTo>
                  <a:pt x="11080555" y="-82066"/>
                  <a:pt x="11568877" y="593805"/>
                  <a:pt x="11588271" y="1076520"/>
                </a:cubicBezTo>
                <a:cubicBezTo>
                  <a:pt x="11669870" y="2525901"/>
                  <a:pt x="11742571" y="4763223"/>
                  <a:pt x="11588271" y="5382472"/>
                </a:cubicBezTo>
                <a:cubicBezTo>
                  <a:pt x="11634273" y="6074033"/>
                  <a:pt x="11080144" y="6467880"/>
                  <a:pt x="10511751" y="6458992"/>
                </a:cubicBezTo>
                <a:cubicBezTo>
                  <a:pt x="6966835" y="6503212"/>
                  <a:pt x="5320240" y="6429610"/>
                  <a:pt x="1076520" y="6458992"/>
                </a:cubicBezTo>
                <a:cubicBezTo>
                  <a:pt x="477852" y="6443156"/>
                  <a:pt x="-23842" y="5971508"/>
                  <a:pt x="0" y="5382472"/>
                </a:cubicBezTo>
                <a:cubicBezTo>
                  <a:pt x="-159954" y="4345867"/>
                  <a:pt x="22140" y="2454902"/>
                  <a:pt x="0" y="107652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Nhóm 14">
            <a:extLst>
              <a:ext uri="{FF2B5EF4-FFF2-40B4-BE49-F238E27FC236}">
                <a16:creationId xmlns:a16="http://schemas.microsoft.com/office/drawing/2014/main" id="{ED8BDE49-47E1-6E65-3402-497040C26ACE}"/>
              </a:ext>
            </a:extLst>
          </p:cNvPr>
          <p:cNvGrpSpPr/>
          <p:nvPr/>
        </p:nvGrpSpPr>
        <p:grpSpPr>
          <a:xfrm>
            <a:off x="943173" y="346588"/>
            <a:ext cx="10119568" cy="1331189"/>
            <a:chOff x="890133" y="603778"/>
            <a:chExt cx="10119568" cy="1331189"/>
          </a:xfrm>
        </p:grpSpPr>
        <p:grpSp>
          <p:nvGrpSpPr>
            <p:cNvPr id="5" name="Nhóm 15">
              <a:extLst>
                <a:ext uri="{FF2B5EF4-FFF2-40B4-BE49-F238E27FC236}">
                  <a16:creationId xmlns:a16="http://schemas.microsoft.com/office/drawing/2014/main" id="{AEF6D804-8142-6F43-33B7-0520D3DF73E3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8" name="Oval 22">
                <a:extLst>
                  <a:ext uri="{FF2B5EF4-FFF2-40B4-BE49-F238E27FC236}">
                    <a16:creationId xmlns:a16="http://schemas.microsoft.com/office/drawing/2014/main" id="{D116FF01-AC11-50B8-06C9-ED8A62B504CB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23">
                <a:extLst>
                  <a:ext uri="{FF2B5EF4-FFF2-40B4-BE49-F238E27FC236}">
                    <a16:creationId xmlns:a16="http://schemas.microsoft.com/office/drawing/2014/main" id="{92105A12-F670-7501-5F56-D252B35D57CF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2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A84FF083-EA18-196F-EFC2-4844945C667C}"/>
                </a:ext>
              </a:extLst>
            </p:cNvPr>
            <p:cNvSpPr txBox="1"/>
            <p:nvPr/>
          </p:nvSpPr>
          <p:spPr>
            <a:xfrm>
              <a:off x="1552650" y="611528"/>
              <a:ext cx="945705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mỗi số tự nhiên sau dưới dạng một phân số có mẫu số bằng 1.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BB677A41-B6C0-B86C-DD50-06EB31ADB5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342" y="1800242"/>
            <a:ext cx="5544645" cy="23652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29EB81-3C71-A281-A289-466F2EB14D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14" y="4863186"/>
            <a:ext cx="9608375" cy="112998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2C68A8A-D8A8-9E3D-73D9-1D36AA0B08AA}"/>
              </a:ext>
            </a:extLst>
          </p:cNvPr>
          <p:cNvSpPr/>
          <p:nvPr/>
        </p:nvSpPr>
        <p:spPr>
          <a:xfrm>
            <a:off x="2660822" y="2147078"/>
            <a:ext cx="3435178" cy="12819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07AAE0-D137-3A8F-7387-DFF58EC47670}"/>
              </a:ext>
            </a:extLst>
          </p:cNvPr>
          <p:cNvSpPr/>
          <p:nvPr/>
        </p:nvSpPr>
        <p:spPr>
          <a:xfrm>
            <a:off x="6291520" y="1936417"/>
            <a:ext cx="3435178" cy="19910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CBDF949-71D7-EF71-A633-FA2AF584E461}"/>
              </a:ext>
            </a:extLst>
          </p:cNvPr>
          <p:cNvSpPr/>
          <p:nvPr/>
        </p:nvSpPr>
        <p:spPr>
          <a:xfrm>
            <a:off x="943233" y="4287955"/>
            <a:ext cx="10119508" cy="19910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342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chairs and a table&#10;&#10;Description automatically generated">
            <a:extLst>
              <a:ext uri="{FF2B5EF4-FFF2-40B4-BE49-F238E27FC236}">
                <a16:creationId xmlns:a16="http://schemas.microsoft.com/office/drawing/2014/main" id="{1FA80E69-56B6-56EF-E786-4CA7B5D88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id="{FE60A64D-E9AD-B48F-2514-A7E1A9326628}"/>
              </a:ext>
            </a:extLst>
          </p:cNvPr>
          <p:cNvSpPr/>
          <p:nvPr/>
        </p:nvSpPr>
        <p:spPr>
          <a:xfrm>
            <a:off x="301854" y="231873"/>
            <a:ext cx="11588271" cy="6458992"/>
          </a:xfrm>
          <a:custGeom>
            <a:avLst/>
            <a:gdLst>
              <a:gd name="connsiteX0" fmla="*/ 0 w 11588271"/>
              <a:gd name="connsiteY0" fmla="*/ 1076520 h 6458992"/>
              <a:gd name="connsiteX1" fmla="*/ 1076520 w 11588271"/>
              <a:gd name="connsiteY1" fmla="*/ 0 h 6458992"/>
              <a:gd name="connsiteX2" fmla="*/ 10511751 w 11588271"/>
              <a:gd name="connsiteY2" fmla="*/ 0 h 6458992"/>
              <a:gd name="connsiteX3" fmla="*/ 11588271 w 11588271"/>
              <a:gd name="connsiteY3" fmla="*/ 1076520 h 6458992"/>
              <a:gd name="connsiteX4" fmla="*/ 11588271 w 11588271"/>
              <a:gd name="connsiteY4" fmla="*/ 5382472 h 6458992"/>
              <a:gd name="connsiteX5" fmla="*/ 10511751 w 11588271"/>
              <a:gd name="connsiteY5" fmla="*/ 6458992 h 6458992"/>
              <a:gd name="connsiteX6" fmla="*/ 1076520 w 11588271"/>
              <a:gd name="connsiteY6" fmla="*/ 6458992 h 6458992"/>
              <a:gd name="connsiteX7" fmla="*/ 0 w 11588271"/>
              <a:gd name="connsiteY7" fmla="*/ 5382472 h 6458992"/>
              <a:gd name="connsiteX8" fmla="*/ 0 w 11588271"/>
              <a:gd name="connsiteY8" fmla="*/ 1076520 h 645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271" h="6458992" fill="none" extrusionOk="0">
                <a:moveTo>
                  <a:pt x="0" y="1076520"/>
                </a:moveTo>
                <a:cubicBezTo>
                  <a:pt x="-19290" y="483173"/>
                  <a:pt x="470845" y="63197"/>
                  <a:pt x="1076520" y="0"/>
                </a:cubicBezTo>
                <a:cubicBezTo>
                  <a:pt x="3069800" y="77600"/>
                  <a:pt x="7688060" y="-27269"/>
                  <a:pt x="10511751" y="0"/>
                </a:cubicBezTo>
                <a:cubicBezTo>
                  <a:pt x="11115031" y="-11521"/>
                  <a:pt x="11629081" y="493988"/>
                  <a:pt x="11588271" y="1076520"/>
                </a:cubicBezTo>
                <a:cubicBezTo>
                  <a:pt x="11697271" y="1525097"/>
                  <a:pt x="11510062" y="4090502"/>
                  <a:pt x="11588271" y="5382472"/>
                </a:cubicBezTo>
                <a:cubicBezTo>
                  <a:pt x="11526081" y="5952690"/>
                  <a:pt x="11030157" y="6492572"/>
                  <a:pt x="10511751" y="6458992"/>
                </a:cubicBezTo>
                <a:cubicBezTo>
                  <a:pt x="6111798" y="6508169"/>
                  <a:pt x="5178789" y="6336290"/>
                  <a:pt x="1076520" y="6458992"/>
                </a:cubicBezTo>
                <a:cubicBezTo>
                  <a:pt x="481006" y="6466424"/>
                  <a:pt x="-8773" y="5984571"/>
                  <a:pt x="0" y="5382472"/>
                </a:cubicBezTo>
                <a:cubicBezTo>
                  <a:pt x="47022" y="4327408"/>
                  <a:pt x="104569" y="2458354"/>
                  <a:pt x="0" y="1076520"/>
                </a:cubicBezTo>
                <a:close/>
              </a:path>
              <a:path w="11588271" h="6458992" stroke="0" extrusionOk="0">
                <a:moveTo>
                  <a:pt x="0" y="1076520"/>
                </a:moveTo>
                <a:cubicBezTo>
                  <a:pt x="15586" y="480193"/>
                  <a:pt x="598814" y="-7796"/>
                  <a:pt x="1076520" y="0"/>
                </a:cubicBezTo>
                <a:cubicBezTo>
                  <a:pt x="3880764" y="-129276"/>
                  <a:pt x="6023874" y="-77778"/>
                  <a:pt x="10511751" y="0"/>
                </a:cubicBezTo>
                <a:cubicBezTo>
                  <a:pt x="11080555" y="-82066"/>
                  <a:pt x="11568877" y="593805"/>
                  <a:pt x="11588271" y="1076520"/>
                </a:cubicBezTo>
                <a:cubicBezTo>
                  <a:pt x="11669870" y="2525901"/>
                  <a:pt x="11742571" y="4763223"/>
                  <a:pt x="11588271" y="5382472"/>
                </a:cubicBezTo>
                <a:cubicBezTo>
                  <a:pt x="11634273" y="6074033"/>
                  <a:pt x="11080144" y="6467880"/>
                  <a:pt x="10511751" y="6458992"/>
                </a:cubicBezTo>
                <a:cubicBezTo>
                  <a:pt x="6966835" y="6503212"/>
                  <a:pt x="5320240" y="6429610"/>
                  <a:pt x="1076520" y="6458992"/>
                </a:cubicBezTo>
                <a:cubicBezTo>
                  <a:pt x="477852" y="6443156"/>
                  <a:pt x="-23842" y="5971508"/>
                  <a:pt x="0" y="5382472"/>
                </a:cubicBezTo>
                <a:cubicBezTo>
                  <a:pt x="-159954" y="4345867"/>
                  <a:pt x="22140" y="2454902"/>
                  <a:pt x="0" y="107652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Nhóm 14">
            <a:extLst>
              <a:ext uri="{FF2B5EF4-FFF2-40B4-BE49-F238E27FC236}">
                <a16:creationId xmlns:a16="http://schemas.microsoft.com/office/drawing/2014/main" id="{ED8BDE49-47E1-6E65-3402-497040C26ACE}"/>
              </a:ext>
            </a:extLst>
          </p:cNvPr>
          <p:cNvGrpSpPr/>
          <p:nvPr/>
        </p:nvGrpSpPr>
        <p:grpSpPr>
          <a:xfrm>
            <a:off x="943173" y="346588"/>
            <a:ext cx="10119568" cy="1331189"/>
            <a:chOff x="890133" y="603778"/>
            <a:chExt cx="10119568" cy="1331189"/>
          </a:xfrm>
        </p:grpSpPr>
        <p:grpSp>
          <p:nvGrpSpPr>
            <p:cNvPr id="5" name="Nhóm 15">
              <a:extLst>
                <a:ext uri="{FF2B5EF4-FFF2-40B4-BE49-F238E27FC236}">
                  <a16:creationId xmlns:a16="http://schemas.microsoft.com/office/drawing/2014/main" id="{AEF6D804-8142-6F43-33B7-0520D3DF73E3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8" name="Oval 22">
                <a:extLst>
                  <a:ext uri="{FF2B5EF4-FFF2-40B4-BE49-F238E27FC236}">
                    <a16:creationId xmlns:a16="http://schemas.microsoft.com/office/drawing/2014/main" id="{D116FF01-AC11-50B8-06C9-ED8A62B504CB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23">
                <a:extLst>
                  <a:ext uri="{FF2B5EF4-FFF2-40B4-BE49-F238E27FC236}">
                    <a16:creationId xmlns:a16="http://schemas.microsoft.com/office/drawing/2014/main" id="{92105A12-F670-7501-5F56-D252B35D57CF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2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A84FF083-EA18-196F-EFC2-4844945C667C}"/>
                </a:ext>
              </a:extLst>
            </p:cNvPr>
            <p:cNvSpPr txBox="1"/>
            <p:nvPr/>
          </p:nvSpPr>
          <p:spPr>
            <a:xfrm>
              <a:off x="1552650" y="611528"/>
              <a:ext cx="945705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Viết mỗi số tự nhiên sau dưới dạng một phân số có mẫu số bằng 1.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16">
                <a:extLst>
                  <a:ext uri="{FF2B5EF4-FFF2-40B4-BE49-F238E27FC236}">
                    <a16:creationId xmlns:a16="http://schemas.microsoft.com/office/drawing/2014/main" id="{1EF2BE47-7C92-481B-C41B-1640CE9A79CE}"/>
                  </a:ext>
                </a:extLst>
              </p:cNvPr>
              <p:cNvSpPr txBox="1"/>
              <p:nvPr/>
            </p:nvSpPr>
            <p:spPr>
              <a:xfrm>
                <a:off x="977935" y="1859593"/>
                <a:ext cx="2469187" cy="1883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8000" b="1">
                    <a:solidFill>
                      <a:prstClr val="black"/>
                    </a:solidFill>
                    <a:latin typeface="Calibri" panose="020F0502020204030204"/>
                  </a:rPr>
                  <a:t>5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8000" b="1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7" name="TextBox 16">
                <a:extLst>
                  <a:ext uri="{FF2B5EF4-FFF2-40B4-BE49-F238E27FC236}">
                    <a16:creationId xmlns:a16="http://schemas.microsoft.com/office/drawing/2014/main" id="{1EF2BE47-7C92-481B-C41B-1640CE9A79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935" y="1859593"/>
                <a:ext cx="2469187" cy="1883016"/>
              </a:xfrm>
              <a:prstGeom prst="rect">
                <a:avLst/>
              </a:prstGeom>
              <a:blipFill>
                <a:blip r:embed="rId3"/>
                <a:stretch>
                  <a:fillRect l="-20988" r="-16049" b="-161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6">
                <a:extLst>
                  <a:ext uri="{FF2B5EF4-FFF2-40B4-BE49-F238E27FC236}">
                    <a16:creationId xmlns:a16="http://schemas.microsoft.com/office/drawing/2014/main" id="{7A08586D-B61D-6493-4BB7-2CC97B143416}"/>
                  </a:ext>
                </a:extLst>
              </p:cNvPr>
              <p:cNvSpPr txBox="1"/>
              <p:nvPr/>
            </p:nvSpPr>
            <p:spPr>
              <a:xfrm>
                <a:off x="5554111" y="1484776"/>
                <a:ext cx="3484342" cy="1883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8000" b="1">
                    <a:solidFill>
                      <a:prstClr val="black"/>
                    </a:solidFill>
                    <a:latin typeface="Calibri" panose="020F0502020204030204"/>
                  </a:rPr>
                  <a:t>14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8000" b="1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1" name="TextBox 16">
                <a:extLst>
                  <a:ext uri="{FF2B5EF4-FFF2-40B4-BE49-F238E27FC236}">
                    <a16:creationId xmlns:a16="http://schemas.microsoft.com/office/drawing/2014/main" id="{7A08586D-B61D-6493-4BB7-2CC97B1434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111" y="1484776"/>
                <a:ext cx="3484342" cy="1883016"/>
              </a:xfrm>
              <a:prstGeom prst="rect">
                <a:avLst/>
              </a:prstGeom>
              <a:blipFill>
                <a:blip r:embed="rId4"/>
                <a:stretch>
                  <a:fillRect l="-14860" r="-9441" b="-15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6">
                <a:extLst>
                  <a:ext uri="{FF2B5EF4-FFF2-40B4-BE49-F238E27FC236}">
                    <a16:creationId xmlns:a16="http://schemas.microsoft.com/office/drawing/2014/main" id="{89716F9C-54D2-D63C-B634-B9FE28D446E8}"/>
                  </a:ext>
                </a:extLst>
              </p:cNvPr>
              <p:cNvSpPr txBox="1"/>
              <p:nvPr/>
            </p:nvSpPr>
            <p:spPr>
              <a:xfrm>
                <a:off x="828034" y="4144456"/>
                <a:ext cx="4154399" cy="18647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8000" b="1">
                    <a:solidFill>
                      <a:prstClr val="black"/>
                    </a:solidFill>
                    <a:latin typeface="Calibri" panose="020F0502020204030204"/>
                  </a:rPr>
                  <a:t>327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𝟑𝟐𝟕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8000" b="1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4" name="TextBox 16">
                <a:extLst>
                  <a:ext uri="{FF2B5EF4-FFF2-40B4-BE49-F238E27FC236}">
                    <a16:creationId xmlns:a16="http://schemas.microsoft.com/office/drawing/2014/main" id="{89716F9C-54D2-D63C-B634-B9FE28D446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034" y="4144456"/>
                <a:ext cx="4154399" cy="1864741"/>
              </a:xfrm>
              <a:prstGeom prst="rect">
                <a:avLst/>
              </a:prstGeom>
              <a:blipFill>
                <a:blip r:embed="rId5"/>
                <a:stretch>
                  <a:fillRect l="-12628" r="-14831" b="-163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33FE398-9A2B-6692-86B0-BDC05DC85779}"/>
                  </a:ext>
                </a:extLst>
              </p:cNvPr>
              <p:cNvSpPr txBox="1"/>
              <p:nvPr/>
            </p:nvSpPr>
            <p:spPr>
              <a:xfrm>
                <a:off x="5658342" y="3987075"/>
                <a:ext cx="3484342" cy="1883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8000" b="1">
                    <a:solidFill>
                      <a:prstClr val="black"/>
                    </a:solidFill>
                    <a:latin typeface="Calibri" panose="020F0502020204030204"/>
                  </a:rPr>
                  <a:t>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8000" b="1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33FE398-9A2B-6692-86B0-BDC05DC857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8342" y="3987075"/>
                <a:ext cx="3484342" cy="1883016"/>
              </a:xfrm>
              <a:prstGeom prst="rect">
                <a:avLst/>
              </a:prstGeom>
              <a:blipFill>
                <a:blip r:embed="rId6"/>
                <a:stretch>
                  <a:fillRect l="-14860" b="-15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5E63DFA-92EB-B82C-3F12-3B31BB2B1569}"/>
                  </a:ext>
                </a:extLst>
              </p:cNvPr>
              <p:cNvSpPr txBox="1"/>
              <p:nvPr/>
            </p:nvSpPr>
            <p:spPr>
              <a:xfrm>
                <a:off x="9233818" y="3957249"/>
                <a:ext cx="3484342" cy="18830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8000" b="1">
                    <a:solidFill>
                      <a:prstClr val="black"/>
                    </a:solidFill>
                    <a:latin typeface="Calibri" panose="020F0502020204030204"/>
                  </a:rPr>
                  <a:t>0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8000" b="1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5E63DFA-92EB-B82C-3F12-3B31BB2B15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33818" y="3957249"/>
                <a:ext cx="3484342" cy="1883016"/>
              </a:xfrm>
              <a:prstGeom prst="rect">
                <a:avLst/>
              </a:prstGeom>
              <a:blipFill>
                <a:blip r:embed="rId7"/>
                <a:stretch>
                  <a:fillRect l="-15061" b="-152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66847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4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chairs and a table&#10;&#10;Description automatically generated">
            <a:extLst>
              <a:ext uri="{FF2B5EF4-FFF2-40B4-BE49-F238E27FC236}">
                <a16:creationId xmlns:a16="http://schemas.microsoft.com/office/drawing/2014/main" id="{1FA80E69-56B6-56EF-E786-4CA7B5D88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id="{FE60A64D-E9AD-B48F-2514-A7E1A9326628}"/>
              </a:ext>
            </a:extLst>
          </p:cNvPr>
          <p:cNvSpPr/>
          <p:nvPr/>
        </p:nvSpPr>
        <p:spPr>
          <a:xfrm>
            <a:off x="301854" y="231873"/>
            <a:ext cx="11588271" cy="6458992"/>
          </a:xfrm>
          <a:custGeom>
            <a:avLst/>
            <a:gdLst>
              <a:gd name="connsiteX0" fmla="*/ 0 w 11588271"/>
              <a:gd name="connsiteY0" fmla="*/ 1076520 h 6458992"/>
              <a:gd name="connsiteX1" fmla="*/ 1076520 w 11588271"/>
              <a:gd name="connsiteY1" fmla="*/ 0 h 6458992"/>
              <a:gd name="connsiteX2" fmla="*/ 10511751 w 11588271"/>
              <a:gd name="connsiteY2" fmla="*/ 0 h 6458992"/>
              <a:gd name="connsiteX3" fmla="*/ 11588271 w 11588271"/>
              <a:gd name="connsiteY3" fmla="*/ 1076520 h 6458992"/>
              <a:gd name="connsiteX4" fmla="*/ 11588271 w 11588271"/>
              <a:gd name="connsiteY4" fmla="*/ 5382472 h 6458992"/>
              <a:gd name="connsiteX5" fmla="*/ 10511751 w 11588271"/>
              <a:gd name="connsiteY5" fmla="*/ 6458992 h 6458992"/>
              <a:gd name="connsiteX6" fmla="*/ 1076520 w 11588271"/>
              <a:gd name="connsiteY6" fmla="*/ 6458992 h 6458992"/>
              <a:gd name="connsiteX7" fmla="*/ 0 w 11588271"/>
              <a:gd name="connsiteY7" fmla="*/ 5382472 h 6458992"/>
              <a:gd name="connsiteX8" fmla="*/ 0 w 11588271"/>
              <a:gd name="connsiteY8" fmla="*/ 1076520 h 645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271" h="6458992" fill="none" extrusionOk="0">
                <a:moveTo>
                  <a:pt x="0" y="1076520"/>
                </a:moveTo>
                <a:cubicBezTo>
                  <a:pt x="-19290" y="483173"/>
                  <a:pt x="470845" y="63197"/>
                  <a:pt x="1076520" y="0"/>
                </a:cubicBezTo>
                <a:cubicBezTo>
                  <a:pt x="3069800" y="77600"/>
                  <a:pt x="7688060" y="-27269"/>
                  <a:pt x="10511751" y="0"/>
                </a:cubicBezTo>
                <a:cubicBezTo>
                  <a:pt x="11115031" y="-11521"/>
                  <a:pt x="11629081" y="493988"/>
                  <a:pt x="11588271" y="1076520"/>
                </a:cubicBezTo>
                <a:cubicBezTo>
                  <a:pt x="11697271" y="1525097"/>
                  <a:pt x="11510062" y="4090502"/>
                  <a:pt x="11588271" y="5382472"/>
                </a:cubicBezTo>
                <a:cubicBezTo>
                  <a:pt x="11526081" y="5952690"/>
                  <a:pt x="11030157" y="6492572"/>
                  <a:pt x="10511751" y="6458992"/>
                </a:cubicBezTo>
                <a:cubicBezTo>
                  <a:pt x="6111798" y="6508169"/>
                  <a:pt x="5178789" y="6336290"/>
                  <a:pt x="1076520" y="6458992"/>
                </a:cubicBezTo>
                <a:cubicBezTo>
                  <a:pt x="481006" y="6466424"/>
                  <a:pt x="-8773" y="5984571"/>
                  <a:pt x="0" y="5382472"/>
                </a:cubicBezTo>
                <a:cubicBezTo>
                  <a:pt x="47022" y="4327408"/>
                  <a:pt x="104569" y="2458354"/>
                  <a:pt x="0" y="1076520"/>
                </a:cubicBezTo>
                <a:close/>
              </a:path>
              <a:path w="11588271" h="6458992" stroke="0" extrusionOk="0">
                <a:moveTo>
                  <a:pt x="0" y="1076520"/>
                </a:moveTo>
                <a:cubicBezTo>
                  <a:pt x="15586" y="480193"/>
                  <a:pt x="598814" y="-7796"/>
                  <a:pt x="1076520" y="0"/>
                </a:cubicBezTo>
                <a:cubicBezTo>
                  <a:pt x="3880764" y="-129276"/>
                  <a:pt x="6023874" y="-77778"/>
                  <a:pt x="10511751" y="0"/>
                </a:cubicBezTo>
                <a:cubicBezTo>
                  <a:pt x="11080555" y="-82066"/>
                  <a:pt x="11568877" y="593805"/>
                  <a:pt x="11588271" y="1076520"/>
                </a:cubicBezTo>
                <a:cubicBezTo>
                  <a:pt x="11669870" y="2525901"/>
                  <a:pt x="11742571" y="4763223"/>
                  <a:pt x="11588271" y="5382472"/>
                </a:cubicBezTo>
                <a:cubicBezTo>
                  <a:pt x="11634273" y="6074033"/>
                  <a:pt x="11080144" y="6467880"/>
                  <a:pt x="10511751" y="6458992"/>
                </a:cubicBezTo>
                <a:cubicBezTo>
                  <a:pt x="6966835" y="6503212"/>
                  <a:pt x="5320240" y="6429610"/>
                  <a:pt x="1076520" y="6458992"/>
                </a:cubicBezTo>
                <a:cubicBezTo>
                  <a:pt x="477852" y="6443156"/>
                  <a:pt x="-23842" y="5971508"/>
                  <a:pt x="0" y="5382472"/>
                </a:cubicBezTo>
                <a:cubicBezTo>
                  <a:pt x="-159954" y="4345867"/>
                  <a:pt x="22140" y="2454902"/>
                  <a:pt x="0" y="107652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Nhóm 14">
            <a:extLst>
              <a:ext uri="{FF2B5EF4-FFF2-40B4-BE49-F238E27FC236}">
                <a16:creationId xmlns:a16="http://schemas.microsoft.com/office/drawing/2014/main" id="{ED8BDE49-47E1-6E65-3402-497040C26ACE}"/>
              </a:ext>
            </a:extLst>
          </p:cNvPr>
          <p:cNvGrpSpPr/>
          <p:nvPr/>
        </p:nvGrpSpPr>
        <p:grpSpPr>
          <a:xfrm>
            <a:off x="886420" y="346588"/>
            <a:ext cx="1527254" cy="5969375"/>
            <a:chOff x="833380" y="603778"/>
            <a:chExt cx="1527254" cy="5969375"/>
          </a:xfrm>
        </p:grpSpPr>
        <p:grpSp>
          <p:nvGrpSpPr>
            <p:cNvPr id="5" name="Nhóm 15">
              <a:extLst>
                <a:ext uri="{FF2B5EF4-FFF2-40B4-BE49-F238E27FC236}">
                  <a16:creationId xmlns:a16="http://schemas.microsoft.com/office/drawing/2014/main" id="{AEF6D804-8142-6F43-33B7-0520D3DF73E3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331"/>
              <a:chOff x="890133" y="603778"/>
              <a:chExt cx="640080" cy="646331"/>
            </a:xfrm>
          </p:grpSpPr>
          <p:sp>
            <p:nvSpPr>
              <p:cNvPr id="8" name="Oval 22">
                <a:extLst>
                  <a:ext uri="{FF2B5EF4-FFF2-40B4-BE49-F238E27FC236}">
                    <a16:creationId xmlns:a16="http://schemas.microsoft.com/office/drawing/2014/main" id="{D116FF01-AC11-50B8-06C9-ED8A62B504CB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23">
                <a:extLst>
                  <a:ext uri="{FF2B5EF4-FFF2-40B4-BE49-F238E27FC236}">
                    <a16:creationId xmlns:a16="http://schemas.microsoft.com/office/drawing/2014/main" id="{92105A12-F670-7501-5F56-D252B35D57CF}"/>
                  </a:ext>
                </a:extLst>
              </p:cNvPr>
              <p:cNvSpPr txBox="1"/>
              <p:nvPr/>
            </p:nvSpPr>
            <p:spPr>
              <a:xfrm>
                <a:off x="903833" y="603778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3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A84FF083-EA18-196F-EFC2-4844945C667C}"/>
                </a:ext>
              </a:extLst>
            </p:cNvPr>
            <p:cNvSpPr txBox="1"/>
            <p:nvPr/>
          </p:nvSpPr>
          <p:spPr>
            <a:xfrm>
              <a:off x="833380" y="1556395"/>
              <a:ext cx="1527254" cy="5016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Chọn phân số thích hợp với mỗi hình.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3658CF44-4223-41AD-6F14-46982EF018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006" y="346588"/>
            <a:ext cx="6132768" cy="6221245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0896D51-1749-4B70-8787-86C3D24324EA}"/>
              </a:ext>
            </a:extLst>
          </p:cNvPr>
          <p:cNvCxnSpPr/>
          <p:nvPr/>
        </p:nvCxnSpPr>
        <p:spPr>
          <a:xfrm>
            <a:off x="4631961" y="869430"/>
            <a:ext cx="3117954" cy="32378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080B85D-52BE-CD78-10A6-93D88B3A6EFA}"/>
              </a:ext>
            </a:extLst>
          </p:cNvPr>
          <p:cNvCxnSpPr>
            <a:cxnSpLocks/>
          </p:cNvCxnSpPr>
          <p:nvPr/>
        </p:nvCxnSpPr>
        <p:spPr>
          <a:xfrm flipV="1">
            <a:off x="5156617" y="666628"/>
            <a:ext cx="2593298" cy="18832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941BB43-32E4-0490-83FE-5CD962205D2D}"/>
              </a:ext>
            </a:extLst>
          </p:cNvPr>
          <p:cNvCxnSpPr>
            <a:cxnSpLocks/>
          </p:cNvCxnSpPr>
          <p:nvPr/>
        </p:nvCxnSpPr>
        <p:spPr>
          <a:xfrm flipV="1">
            <a:off x="4729398" y="2488367"/>
            <a:ext cx="2806907" cy="17469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6A502C1-D071-6B9D-5504-29AD234FFCFD}"/>
              </a:ext>
            </a:extLst>
          </p:cNvPr>
          <p:cNvCxnSpPr>
            <a:cxnSpLocks/>
          </p:cNvCxnSpPr>
          <p:nvPr/>
        </p:nvCxnSpPr>
        <p:spPr>
          <a:xfrm flipV="1">
            <a:off x="4631961" y="5848155"/>
            <a:ext cx="3001781" cy="676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95504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chairs and a table&#10;&#10;Description automatically generated">
            <a:extLst>
              <a:ext uri="{FF2B5EF4-FFF2-40B4-BE49-F238E27FC236}">
                <a16:creationId xmlns:a16="http://schemas.microsoft.com/office/drawing/2014/main" id="{1FA80E69-56B6-56EF-E786-4CA7B5D88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id="{FE60A64D-E9AD-B48F-2514-A7E1A9326628}"/>
              </a:ext>
            </a:extLst>
          </p:cNvPr>
          <p:cNvSpPr/>
          <p:nvPr/>
        </p:nvSpPr>
        <p:spPr>
          <a:xfrm>
            <a:off x="301854" y="231873"/>
            <a:ext cx="11588271" cy="6458992"/>
          </a:xfrm>
          <a:custGeom>
            <a:avLst/>
            <a:gdLst>
              <a:gd name="connsiteX0" fmla="*/ 0 w 11588271"/>
              <a:gd name="connsiteY0" fmla="*/ 1076520 h 6458992"/>
              <a:gd name="connsiteX1" fmla="*/ 1076520 w 11588271"/>
              <a:gd name="connsiteY1" fmla="*/ 0 h 6458992"/>
              <a:gd name="connsiteX2" fmla="*/ 10511751 w 11588271"/>
              <a:gd name="connsiteY2" fmla="*/ 0 h 6458992"/>
              <a:gd name="connsiteX3" fmla="*/ 11588271 w 11588271"/>
              <a:gd name="connsiteY3" fmla="*/ 1076520 h 6458992"/>
              <a:gd name="connsiteX4" fmla="*/ 11588271 w 11588271"/>
              <a:gd name="connsiteY4" fmla="*/ 5382472 h 6458992"/>
              <a:gd name="connsiteX5" fmla="*/ 10511751 w 11588271"/>
              <a:gd name="connsiteY5" fmla="*/ 6458992 h 6458992"/>
              <a:gd name="connsiteX6" fmla="*/ 1076520 w 11588271"/>
              <a:gd name="connsiteY6" fmla="*/ 6458992 h 6458992"/>
              <a:gd name="connsiteX7" fmla="*/ 0 w 11588271"/>
              <a:gd name="connsiteY7" fmla="*/ 5382472 h 6458992"/>
              <a:gd name="connsiteX8" fmla="*/ 0 w 11588271"/>
              <a:gd name="connsiteY8" fmla="*/ 1076520 h 645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271" h="6458992" fill="none" extrusionOk="0">
                <a:moveTo>
                  <a:pt x="0" y="1076520"/>
                </a:moveTo>
                <a:cubicBezTo>
                  <a:pt x="-19290" y="483173"/>
                  <a:pt x="470845" y="63197"/>
                  <a:pt x="1076520" y="0"/>
                </a:cubicBezTo>
                <a:cubicBezTo>
                  <a:pt x="3069800" y="77600"/>
                  <a:pt x="7688060" y="-27269"/>
                  <a:pt x="10511751" y="0"/>
                </a:cubicBezTo>
                <a:cubicBezTo>
                  <a:pt x="11115031" y="-11521"/>
                  <a:pt x="11629081" y="493988"/>
                  <a:pt x="11588271" y="1076520"/>
                </a:cubicBezTo>
                <a:cubicBezTo>
                  <a:pt x="11697271" y="1525097"/>
                  <a:pt x="11510062" y="4090502"/>
                  <a:pt x="11588271" y="5382472"/>
                </a:cubicBezTo>
                <a:cubicBezTo>
                  <a:pt x="11526081" y="5952690"/>
                  <a:pt x="11030157" y="6492572"/>
                  <a:pt x="10511751" y="6458992"/>
                </a:cubicBezTo>
                <a:cubicBezTo>
                  <a:pt x="6111798" y="6508169"/>
                  <a:pt x="5178789" y="6336290"/>
                  <a:pt x="1076520" y="6458992"/>
                </a:cubicBezTo>
                <a:cubicBezTo>
                  <a:pt x="481006" y="6466424"/>
                  <a:pt x="-8773" y="5984571"/>
                  <a:pt x="0" y="5382472"/>
                </a:cubicBezTo>
                <a:cubicBezTo>
                  <a:pt x="47022" y="4327408"/>
                  <a:pt x="104569" y="2458354"/>
                  <a:pt x="0" y="1076520"/>
                </a:cubicBezTo>
                <a:close/>
              </a:path>
              <a:path w="11588271" h="6458992" stroke="0" extrusionOk="0">
                <a:moveTo>
                  <a:pt x="0" y="1076520"/>
                </a:moveTo>
                <a:cubicBezTo>
                  <a:pt x="15586" y="480193"/>
                  <a:pt x="598814" y="-7796"/>
                  <a:pt x="1076520" y="0"/>
                </a:cubicBezTo>
                <a:cubicBezTo>
                  <a:pt x="3880764" y="-129276"/>
                  <a:pt x="6023874" y="-77778"/>
                  <a:pt x="10511751" y="0"/>
                </a:cubicBezTo>
                <a:cubicBezTo>
                  <a:pt x="11080555" y="-82066"/>
                  <a:pt x="11568877" y="593805"/>
                  <a:pt x="11588271" y="1076520"/>
                </a:cubicBezTo>
                <a:cubicBezTo>
                  <a:pt x="11669870" y="2525901"/>
                  <a:pt x="11742571" y="4763223"/>
                  <a:pt x="11588271" y="5382472"/>
                </a:cubicBezTo>
                <a:cubicBezTo>
                  <a:pt x="11634273" y="6074033"/>
                  <a:pt x="11080144" y="6467880"/>
                  <a:pt x="10511751" y="6458992"/>
                </a:cubicBezTo>
                <a:cubicBezTo>
                  <a:pt x="6966835" y="6503212"/>
                  <a:pt x="5320240" y="6429610"/>
                  <a:pt x="1076520" y="6458992"/>
                </a:cubicBezTo>
                <a:cubicBezTo>
                  <a:pt x="477852" y="6443156"/>
                  <a:pt x="-23842" y="5971508"/>
                  <a:pt x="0" y="5382472"/>
                </a:cubicBezTo>
                <a:cubicBezTo>
                  <a:pt x="-159954" y="4345867"/>
                  <a:pt x="22140" y="2454902"/>
                  <a:pt x="0" y="107652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68228B-9B86-6AC5-5089-AC4229229D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02" y="966681"/>
            <a:ext cx="10978796" cy="389013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42296B7-FEF3-6C20-E3C3-431063027220}"/>
              </a:ext>
            </a:extLst>
          </p:cNvPr>
          <p:cNvSpPr/>
          <p:nvPr/>
        </p:nvSpPr>
        <p:spPr>
          <a:xfrm>
            <a:off x="10598046" y="1528997"/>
            <a:ext cx="987352" cy="509665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641F02F-EB83-CFE6-4F79-3FC479E3354D}"/>
              </a:ext>
            </a:extLst>
          </p:cNvPr>
          <p:cNvSpPr/>
          <p:nvPr/>
        </p:nvSpPr>
        <p:spPr>
          <a:xfrm>
            <a:off x="10598046" y="2518637"/>
            <a:ext cx="987352" cy="509665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0000"/>
                </a:solidFill>
              </a:rPr>
              <a:t>SAI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DF2BC03-6693-56BA-0974-2F8CBFB5448B}"/>
              </a:ext>
            </a:extLst>
          </p:cNvPr>
          <p:cNvSpPr/>
          <p:nvPr/>
        </p:nvSpPr>
        <p:spPr>
          <a:xfrm>
            <a:off x="7375161" y="3206536"/>
            <a:ext cx="987352" cy="509665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F6CA2C4-15C7-ACD1-13FA-581BCECB898D}"/>
              </a:ext>
            </a:extLst>
          </p:cNvPr>
          <p:cNvSpPr/>
          <p:nvPr/>
        </p:nvSpPr>
        <p:spPr>
          <a:xfrm>
            <a:off x="10255298" y="4878124"/>
            <a:ext cx="987352" cy="509665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F0000"/>
                </a:solidFill>
              </a:rPr>
              <a:t>ĐÚNG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A42C01E-BC9D-00A0-BA5C-A1B483E36F30}"/>
                  </a:ext>
                </a:extLst>
              </p:cNvPr>
              <p:cNvSpPr txBox="1"/>
              <p:nvPr/>
            </p:nvSpPr>
            <p:spPr>
              <a:xfrm>
                <a:off x="8672388" y="2285073"/>
                <a:ext cx="454269" cy="98142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8A42C01E-BC9D-00A0-BA5C-A1B483E36F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2388" y="2285073"/>
                <a:ext cx="454269" cy="981423"/>
              </a:xfrm>
              <a:prstGeom prst="rect">
                <a:avLst/>
              </a:prstGeom>
              <a:blipFill>
                <a:blip r:embed="rId4"/>
                <a:stretch>
                  <a:fillRect r="-62162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7662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chairs and a table&#10;&#10;Description automatically generated">
            <a:extLst>
              <a:ext uri="{FF2B5EF4-FFF2-40B4-BE49-F238E27FC236}">
                <a16:creationId xmlns:a16="http://schemas.microsoft.com/office/drawing/2014/main" id="{1FA80E69-56B6-56EF-E786-4CA7B5D88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id="{FE60A64D-E9AD-B48F-2514-A7E1A9326628}"/>
              </a:ext>
            </a:extLst>
          </p:cNvPr>
          <p:cNvSpPr/>
          <p:nvPr/>
        </p:nvSpPr>
        <p:spPr>
          <a:xfrm>
            <a:off x="301854" y="231873"/>
            <a:ext cx="11588271" cy="6458992"/>
          </a:xfrm>
          <a:custGeom>
            <a:avLst/>
            <a:gdLst>
              <a:gd name="connsiteX0" fmla="*/ 0 w 11588271"/>
              <a:gd name="connsiteY0" fmla="*/ 1076520 h 6458992"/>
              <a:gd name="connsiteX1" fmla="*/ 1076520 w 11588271"/>
              <a:gd name="connsiteY1" fmla="*/ 0 h 6458992"/>
              <a:gd name="connsiteX2" fmla="*/ 10511751 w 11588271"/>
              <a:gd name="connsiteY2" fmla="*/ 0 h 6458992"/>
              <a:gd name="connsiteX3" fmla="*/ 11588271 w 11588271"/>
              <a:gd name="connsiteY3" fmla="*/ 1076520 h 6458992"/>
              <a:gd name="connsiteX4" fmla="*/ 11588271 w 11588271"/>
              <a:gd name="connsiteY4" fmla="*/ 5382472 h 6458992"/>
              <a:gd name="connsiteX5" fmla="*/ 10511751 w 11588271"/>
              <a:gd name="connsiteY5" fmla="*/ 6458992 h 6458992"/>
              <a:gd name="connsiteX6" fmla="*/ 1076520 w 11588271"/>
              <a:gd name="connsiteY6" fmla="*/ 6458992 h 6458992"/>
              <a:gd name="connsiteX7" fmla="*/ 0 w 11588271"/>
              <a:gd name="connsiteY7" fmla="*/ 5382472 h 6458992"/>
              <a:gd name="connsiteX8" fmla="*/ 0 w 11588271"/>
              <a:gd name="connsiteY8" fmla="*/ 1076520 h 645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271" h="6458992" fill="none" extrusionOk="0">
                <a:moveTo>
                  <a:pt x="0" y="1076520"/>
                </a:moveTo>
                <a:cubicBezTo>
                  <a:pt x="-19290" y="483173"/>
                  <a:pt x="470845" y="63197"/>
                  <a:pt x="1076520" y="0"/>
                </a:cubicBezTo>
                <a:cubicBezTo>
                  <a:pt x="3069800" y="77600"/>
                  <a:pt x="7688060" y="-27269"/>
                  <a:pt x="10511751" y="0"/>
                </a:cubicBezTo>
                <a:cubicBezTo>
                  <a:pt x="11115031" y="-11521"/>
                  <a:pt x="11629081" y="493988"/>
                  <a:pt x="11588271" y="1076520"/>
                </a:cubicBezTo>
                <a:cubicBezTo>
                  <a:pt x="11697271" y="1525097"/>
                  <a:pt x="11510062" y="4090502"/>
                  <a:pt x="11588271" y="5382472"/>
                </a:cubicBezTo>
                <a:cubicBezTo>
                  <a:pt x="11526081" y="5952690"/>
                  <a:pt x="11030157" y="6492572"/>
                  <a:pt x="10511751" y="6458992"/>
                </a:cubicBezTo>
                <a:cubicBezTo>
                  <a:pt x="6111798" y="6508169"/>
                  <a:pt x="5178789" y="6336290"/>
                  <a:pt x="1076520" y="6458992"/>
                </a:cubicBezTo>
                <a:cubicBezTo>
                  <a:pt x="481006" y="6466424"/>
                  <a:pt x="-8773" y="5984571"/>
                  <a:pt x="0" y="5382472"/>
                </a:cubicBezTo>
                <a:cubicBezTo>
                  <a:pt x="47022" y="4327408"/>
                  <a:pt x="104569" y="2458354"/>
                  <a:pt x="0" y="1076520"/>
                </a:cubicBezTo>
                <a:close/>
              </a:path>
              <a:path w="11588271" h="6458992" stroke="0" extrusionOk="0">
                <a:moveTo>
                  <a:pt x="0" y="1076520"/>
                </a:moveTo>
                <a:cubicBezTo>
                  <a:pt x="15586" y="480193"/>
                  <a:pt x="598814" y="-7796"/>
                  <a:pt x="1076520" y="0"/>
                </a:cubicBezTo>
                <a:cubicBezTo>
                  <a:pt x="3880764" y="-129276"/>
                  <a:pt x="6023874" y="-77778"/>
                  <a:pt x="10511751" y="0"/>
                </a:cubicBezTo>
                <a:cubicBezTo>
                  <a:pt x="11080555" y="-82066"/>
                  <a:pt x="11568877" y="593805"/>
                  <a:pt x="11588271" y="1076520"/>
                </a:cubicBezTo>
                <a:cubicBezTo>
                  <a:pt x="11669870" y="2525901"/>
                  <a:pt x="11742571" y="4763223"/>
                  <a:pt x="11588271" y="5382472"/>
                </a:cubicBezTo>
                <a:cubicBezTo>
                  <a:pt x="11634273" y="6074033"/>
                  <a:pt x="11080144" y="6467880"/>
                  <a:pt x="10511751" y="6458992"/>
                </a:cubicBezTo>
                <a:cubicBezTo>
                  <a:pt x="6966835" y="6503212"/>
                  <a:pt x="5320240" y="6429610"/>
                  <a:pt x="1076520" y="6458992"/>
                </a:cubicBezTo>
                <a:cubicBezTo>
                  <a:pt x="477852" y="6443156"/>
                  <a:pt x="-23842" y="5971508"/>
                  <a:pt x="0" y="5382472"/>
                </a:cubicBezTo>
                <a:cubicBezTo>
                  <a:pt x="-159954" y="4345867"/>
                  <a:pt x="22140" y="2454902"/>
                  <a:pt x="0" y="107652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FD3F04-767C-F2D3-8FE4-CABA4E69F2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61" y="765145"/>
            <a:ext cx="11022078" cy="47512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789ED7-0506-25A2-F800-D69710088970}"/>
              </a:ext>
            </a:extLst>
          </p:cNvPr>
          <p:cNvSpPr/>
          <p:nvPr/>
        </p:nvSpPr>
        <p:spPr>
          <a:xfrm>
            <a:off x="1026893" y="1858840"/>
            <a:ext cx="4744319" cy="2023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D551FF-4B0E-41CA-0B71-F1294065B773}"/>
              </a:ext>
            </a:extLst>
          </p:cNvPr>
          <p:cNvSpPr/>
          <p:nvPr/>
        </p:nvSpPr>
        <p:spPr>
          <a:xfrm>
            <a:off x="6593965" y="1858840"/>
            <a:ext cx="5013074" cy="2023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4967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chairs and a table&#10;&#10;Description automatically generated">
            <a:extLst>
              <a:ext uri="{FF2B5EF4-FFF2-40B4-BE49-F238E27FC236}">
                <a16:creationId xmlns:a16="http://schemas.microsoft.com/office/drawing/2014/main" id="{1FA80E69-56B6-56EF-E786-4CA7B5D88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id="{FE60A64D-E9AD-B48F-2514-A7E1A9326628}"/>
              </a:ext>
            </a:extLst>
          </p:cNvPr>
          <p:cNvSpPr/>
          <p:nvPr/>
        </p:nvSpPr>
        <p:spPr>
          <a:xfrm>
            <a:off x="301854" y="231873"/>
            <a:ext cx="11588271" cy="6458992"/>
          </a:xfrm>
          <a:custGeom>
            <a:avLst/>
            <a:gdLst>
              <a:gd name="connsiteX0" fmla="*/ 0 w 11588271"/>
              <a:gd name="connsiteY0" fmla="*/ 1076520 h 6458992"/>
              <a:gd name="connsiteX1" fmla="*/ 1076520 w 11588271"/>
              <a:gd name="connsiteY1" fmla="*/ 0 h 6458992"/>
              <a:gd name="connsiteX2" fmla="*/ 10511751 w 11588271"/>
              <a:gd name="connsiteY2" fmla="*/ 0 h 6458992"/>
              <a:gd name="connsiteX3" fmla="*/ 11588271 w 11588271"/>
              <a:gd name="connsiteY3" fmla="*/ 1076520 h 6458992"/>
              <a:gd name="connsiteX4" fmla="*/ 11588271 w 11588271"/>
              <a:gd name="connsiteY4" fmla="*/ 5382472 h 6458992"/>
              <a:gd name="connsiteX5" fmla="*/ 10511751 w 11588271"/>
              <a:gd name="connsiteY5" fmla="*/ 6458992 h 6458992"/>
              <a:gd name="connsiteX6" fmla="*/ 1076520 w 11588271"/>
              <a:gd name="connsiteY6" fmla="*/ 6458992 h 6458992"/>
              <a:gd name="connsiteX7" fmla="*/ 0 w 11588271"/>
              <a:gd name="connsiteY7" fmla="*/ 5382472 h 6458992"/>
              <a:gd name="connsiteX8" fmla="*/ 0 w 11588271"/>
              <a:gd name="connsiteY8" fmla="*/ 1076520 h 645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271" h="6458992" fill="none" extrusionOk="0">
                <a:moveTo>
                  <a:pt x="0" y="1076520"/>
                </a:moveTo>
                <a:cubicBezTo>
                  <a:pt x="-19290" y="483173"/>
                  <a:pt x="470845" y="63197"/>
                  <a:pt x="1076520" y="0"/>
                </a:cubicBezTo>
                <a:cubicBezTo>
                  <a:pt x="3069800" y="77600"/>
                  <a:pt x="7688060" y="-27269"/>
                  <a:pt x="10511751" y="0"/>
                </a:cubicBezTo>
                <a:cubicBezTo>
                  <a:pt x="11115031" y="-11521"/>
                  <a:pt x="11629081" y="493988"/>
                  <a:pt x="11588271" y="1076520"/>
                </a:cubicBezTo>
                <a:cubicBezTo>
                  <a:pt x="11697271" y="1525097"/>
                  <a:pt x="11510062" y="4090502"/>
                  <a:pt x="11588271" y="5382472"/>
                </a:cubicBezTo>
                <a:cubicBezTo>
                  <a:pt x="11526081" y="5952690"/>
                  <a:pt x="11030157" y="6492572"/>
                  <a:pt x="10511751" y="6458992"/>
                </a:cubicBezTo>
                <a:cubicBezTo>
                  <a:pt x="6111798" y="6508169"/>
                  <a:pt x="5178789" y="6336290"/>
                  <a:pt x="1076520" y="6458992"/>
                </a:cubicBezTo>
                <a:cubicBezTo>
                  <a:pt x="481006" y="6466424"/>
                  <a:pt x="-8773" y="5984571"/>
                  <a:pt x="0" y="5382472"/>
                </a:cubicBezTo>
                <a:cubicBezTo>
                  <a:pt x="47022" y="4327408"/>
                  <a:pt x="104569" y="2458354"/>
                  <a:pt x="0" y="1076520"/>
                </a:cubicBezTo>
                <a:close/>
              </a:path>
              <a:path w="11588271" h="6458992" stroke="0" extrusionOk="0">
                <a:moveTo>
                  <a:pt x="0" y="1076520"/>
                </a:moveTo>
                <a:cubicBezTo>
                  <a:pt x="15586" y="480193"/>
                  <a:pt x="598814" y="-7796"/>
                  <a:pt x="1076520" y="0"/>
                </a:cubicBezTo>
                <a:cubicBezTo>
                  <a:pt x="3880764" y="-129276"/>
                  <a:pt x="6023874" y="-77778"/>
                  <a:pt x="10511751" y="0"/>
                </a:cubicBezTo>
                <a:cubicBezTo>
                  <a:pt x="11080555" y="-82066"/>
                  <a:pt x="11568877" y="593805"/>
                  <a:pt x="11588271" y="1076520"/>
                </a:cubicBezTo>
                <a:cubicBezTo>
                  <a:pt x="11669870" y="2525901"/>
                  <a:pt x="11742571" y="4763223"/>
                  <a:pt x="11588271" y="5382472"/>
                </a:cubicBezTo>
                <a:cubicBezTo>
                  <a:pt x="11634273" y="6074033"/>
                  <a:pt x="11080144" y="6467880"/>
                  <a:pt x="10511751" y="6458992"/>
                </a:cubicBezTo>
                <a:cubicBezTo>
                  <a:pt x="6966835" y="6503212"/>
                  <a:pt x="5320240" y="6429610"/>
                  <a:pt x="1076520" y="6458992"/>
                </a:cubicBezTo>
                <a:cubicBezTo>
                  <a:pt x="477852" y="6443156"/>
                  <a:pt x="-23842" y="5971508"/>
                  <a:pt x="0" y="5382472"/>
                </a:cubicBezTo>
                <a:cubicBezTo>
                  <a:pt x="-159954" y="4345867"/>
                  <a:pt x="22140" y="2454902"/>
                  <a:pt x="0" y="107652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FD3F04-767C-F2D3-8FE4-CABA4E69F2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64" r="56956"/>
          <a:stretch/>
        </p:blipFill>
        <p:spPr>
          <a:xfrm>
            <a:off x="1006392" y="939781"/>
            <a:ext cx="9238906" cy="273280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0CF1B0-0F4D-A4AA-C061-3669C44920A2}"/>
                  </a:ext>
                </a:extLst>
              </p:cNvPr>
              <p:cNvSpPr txBox="1"/>
              <p:nvPr/>
            </p:nvSpPr>
            <p:spPr>
              <a:xfrm>
                <a:off x="6288951" y="2469199"/>
                <a:ext cx="606524" cy="168745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7200" b="1">
                    <a:solidFill>
                      <a:srgbClr val="FF0000"/>
                    </a:solidFill>
                    <a:latin typeface="Calibri" panose="020F0502020204030204"/>
                  </a:rPr>
                  <a:t> </a:t>
                </a:r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0CF1B0-0F4D-A4AA-C061-3669C4492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8951" y="2469199"/>
                <a:ext cx="606524" cy="1687450"/>
              </a:xfrm>
              <a:prstGeom prst="rect">
                <a:avLst/>
              </a:prstGeom>
              <a:blipFill>
                <a:blip r:embed="rId4"/>
                <a:stretch>
                  <a:fillRect l="-10101" r="-107071" b="-158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41A7C3AB-FE0B-F95B-5F49-2B4B28B56289}"/>
              </a:ext>
            </a:extLst>
          </p:cNvPr>
          <p:cNvGrpSpPr/>
          <p:nvPr/>
        </p:nvGrpSpPr>
        <p:grpSpPr>
          <a:xfrm>
            <a:off x="2218544" y="3813413"/>
            <a:ext cx="8668693" cy="3044587"/>
            <a:chOff x="2218544" y="3813413"/>
            <a:chExt cx="8668693" cy="304458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27B767C-F22A-651E-0597-351A18E3BF2B}"/>
                </a:ext>
              </a:extLst>
            </p:cNvPr>
            <p:cNvGrpSpPr/>
            <p:nvPr/>
          </p:nvGrpSpPr>
          <p:grpSpPr>
            <a:xfrm>
              <a:off x="2218544" y="4380498"/>
              <a:ext cx="6670623" cy="1710642"/>
              <a:chOff x="2218544" y="4380498"/>
              <a:chExt cx="6670623" cy="1710642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7314C3D3-675C-E767-3A6A-587A1C42D875}"/>
                  </a:ext>
                </a:extLst>
              </p:cNvPr>
              <p:cNvSpPr/>
              <p:nvPr/>
            </p:nvSpPr>
            <p:spPr>
              <a:xfrm>
                <a:off x="2218544" y="4380498"/>
                <a:ext cx="6670623" cy="1687450"/>
              </a:xfrm>
              <a:prstGeom prst="roundRect">
                <a:avLst/>
              </a:prstGeom>
              <a:solidFill>
                <a:srgbClr val="E2F4FD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4FB42BB1-1658-40E0-B5BC-2A73BE9DC2BA}"/>
                      </a:ext>
                    </a:extLst>
                  </p:cNvPr>
                  <p:cNvSpPr txBox="1"/>
                  <p:nvPr/>
                </p:nvSpPr>
                <p:spPr>
                  <a:xfrm>
                    <a:off x="2758190" y="4497049"/>
                    <a:ext cx="6019238" cy="159409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just"/>
                    <a:r>
                      <a:rPr lang="en-US" sz="4000"/>
                      <a:t>Độ dài đoạn thẳng CK bằng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den>
                        </m:f>
                      </m:oMath>
                    </a14:m>
                    <a:r>
                      <a:rPr lang="en-US" sz="4000"/>
                      <a:t> độ dài đoạn thẳng CD </a:t>
                    </a:r>
                  </a:p>
                </p:txBody>
              </p:sp>
            </mc:Choice>
            <mc:Fallback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4FB42BB1-1658-40E0-B5BC-2A73BE9DC2B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58190" y="4497049"/>
                    <a:ext cx="6019238" cy="1594091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543" t="-6897" r="-5466" b="-804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8D5A7BA-290F-09C7-7DA4-8A0C3EB1B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9652" y="3813413"/>
              <a:ext cx="2377585" cy="30445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16553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chairs and a table&#10;&#10;Description automatically generated">
            <a:extLst>
              <a:ext uri="{FF2B5EF4-FFF2-40B4-BE49-F238E27FC236}">
                <a16:creationId xmlns:a16="http://schemas.microsoft.com/office/drawing/2014/main" id="{1FA80E69-56B6-56EF-E786-4CA7B5D88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id="{FE60A64D-E9AD-B48F-2514-A7E1A9326628}"/>
              </a:ext>
            </a:extLst>
          </p:cNvPr>
          <p:cNvSpPr/>
          <p:nvPr/>
        </p:nvSpPr>
        <p:spPr>
          <a:xfrm>
            <a:off x="301854" y="231873"/>
            <a:ext cx="11588271" cy="6458992"/>
          </a:xfrm>
          <a:custGeom>
            <a:avLst/>
            <a:gdLst>
              <a:gd name="connsiteX0" fmla="*/ 0 w 11588271"/>
              <a:gd name="connsiteY0" fmla="*/ 1076520 h 6458992"/>
              <a:gd name="connsiteX1" fmla="*/ 1076520 w 11588271"/>
              <a:gd name="connsiteY1" fmla="*/ 0 h 6458992"/>
              <a:gd name="connsiteX2" fmla="*/ 10511751 w 11588271"/>
              <a:gd name="connsiteY2" fmla="*/ 0 h 6458992"/>
              <a:gd name="connsiteX3" fmla="*/ 11588271 w 11588271"/>
              <a:gd name="connsiteY3" fmla="*/ 1076520 h 6458992"/>
              <a:gd name="connsiteX4" fmla="*/ 11588271 w 11588271"/>
              <a:gd name="connsiteY4" fmla="*/ 5382472 h 6458992"/>
              <a:gd name="connsiteX5" fmla="*/ 10511751 w 11588271"/>
              <a:gd name="connsiteY5" fmla="*/ 6458992 h 6458992"/>
              <a:gd name="connsiteX6" fmla="*/ 1076520 w 11588271"/>
              <a:gd name="connsiteY6" fmla="*/ 6458992 h 6458992"/>
              <a:gd name="connsiteX7" fmla="*/ 0 w 11588271"/>
              <a:gd name="connsiteY7" fmla="*/ 5382472 h 6458992"/>
              <a:gd name="connsiteX8" fmla="*/ 0 w 11588271"/>
              <a:gd name="connsiteY8" fmla="*/ 1076520 h 645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271" h="6458992" fill="none" extrusionOk="0">
                <a:moveTo>
                  <a:pt x="0" y="1076520"/>
                </a:moveTo>
                <a:cubicBezTo>
                  <a:pt x="-19290" y="483173"/>
                  <a:pt x="470845" y="63197"/>
                  <a:pt x="1076520" y="0"/>
                </a:cubicBezTo>
                <a:cubicBezTo>
                  <a:pt x="3069800" y="77600"/>
                  <a:pt x="7688060" y="-27269"/>
                  <a:pt x="10511751" y="0"/>
                </a:cubicBezTo>
                <a:cubicBezTo>
                  <a:pt x="11115031" y="-11521"/>
                  <a:pt x="11629081" y="493988"/>
                  <a:pt x="11588271" y="1076520"/>
                </a:cubicBezTo>
                <a:cubicBezTo>
                  <a:pt x="11697271" y="1525097"/>
                  <a:pt x="11510062" y="4090502"/>
                  <a:pt x="11588271" y="5382472"/>
                </a:cubicBezTo>
                <a:cubicBezTo>
                  <a:pt x="11526081" y="5952690"/>
                  <a:pt x="11030157" y="6492572"/>
                  <a:pt x="10511751" y="6458992"/>
                </a:cubicBezTo>
                <a:cubicBezTo>
                  <a:pt x="6111798" y="6508169"/>
                  <a:pt x="5178789" y="6336290"/>
                  <a:pt x="1076520" y="6458992"/>
                </a:cubicBezTo>
                <a:cubicBezTo>
                  <a:pt x="481006" y="6466424"/>
                  <a:pt x="-8773" y="5984571"/>
                  <a:pt x="0" y="5382472"/>
                </a:cubicBezTo>
                <a:cubicBezTo>
                  <a:pt x="47022" y="4327408"/>
                  <a:pt x="104569" y="2458354"/>
                  <a:pt x="0" y="1076520"/>
                </a:cubicBezTo>
                <a:close/>
              </a:path>
              <a:path w="11588271" h="6458992" stroke="0" extrusionOk="0">
                <a:moveTo>
                  <a:pt x="0" y="1076520"/>
                </a:moveTo>
                <a:cubicBezTo>
                  <a:pt x="15586" y="480193"/>
                  <a:pt x="598814" y="-7796"/>
                  <a:pt x="1076520" y="0"/>
                </a:cubicBezTo>
                <a:cubicBezTo>
                  <a:pt x="3880764" y="-129276"/>
                  <a:pt x="6023874" y="-77778"/>
                  <a:pt x="10511751" y="0"/>
                </a:cubicBezTo>
                <a:cubicBezTo>
                  <a:pt x="11080555" y="-82066"/>
                  <a:pt x="11568877" y="593805"/>
                  <a:pt x="11588271" y="1076520"/>
                </a:cubicBezTo>
                <a:cubicBezTo>
                  <a:pt x="11669870" y="2525901"/>
                  <a:pt x="11742571" y="4763223"/>
                  <a:pt x="11588271" y="5382472"/>
                </a:cubicBezTo>
                <a:cubicBezTo>
                  <a:pt x="11634273" y="6074033"/>
                  <a:pt x="11080144" y="6467880"/>
                  <a:pt x="10511751" y="6458992"/>
                </a:cubicBezTo>
                <a:cubicBezTo>
                  <a:pt x="6966835" y="6503212"/>
                  <a:pt x="5320240" y="6429610"/>
                  <a:pt x="1076520" y="6458992"/>
                </a:cubicBezTo>
                <a:cubicBezTo>
                  <a:pt x="477852" y="6443156"/>
                  <a:pt x="-23842" y="5971508"/>
                  <a:pt x="0" y="5382472"/>
                </a:cubicBezTo>
                <a:cubicBezTo>
                  <a:pt x="-159954" y="4345867"/>
                  <a:pt x="22140" y="2454902"/>
                  <a:pt x="0" y="107652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FD3F04-767C-F2D3-8FE4-CABA4E69F2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0" t="73097" r="4626" b="-2633"/>
          <a:stretch/>
        </p:blipFill>
        <p:spPr>
          <a:xfrm>
            <a:off x="1006392" y="939781"/>
            <a:ext cx="9238906" cy="273280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0CF1B0-0F4D-A4AA-C061-3669C44920A2}"/>
                  </a:ext>
                </a:extLst>
              </p:cNvPr>
              <p:cNvSpPr txBox="1"/>
              <p:nvPr/>
            </p:nvSpPr>
            <p:spPr>
              <a:xfrm>
                <a:off x="6258301" y="2209874"/>
                <a:ext cx="606524" cy="168745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7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7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7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72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0CF1B0-0F4D-A4AA-C061-3669C4492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8301" y="2209874"/>
                <a:ext cx="606524" cy="1687450"/>
              </a:xfrm>
              <a:prstGeom prst="rect">
                <a:avLst/>
              </a:prstGeom>
              <a:blipFill>
                <a:blip r:embed="rId4"/>
                <a:stretch>
                  <a:fillRect l="-10101" r="-107071" b="-16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41A7C3AB-FE0B-F95B-5F49-2B4B28B56289}"/>
              </a:ext>
            </a:extLst>
          </p:cNvPr>
          <p:cNvGrpSpPr/>
          <p:nvPr/>
        </p:nvGrpSpPr>
        <p:grpSpPr>
          <a:xfrm>
            <a:off x="2218544" y="3813413"/>
            <a:ext cx="8668693" cy="3044587"/>
            <a:chOff x="2218544" y="3813413"/>
            <a:chExt cx="8668693" cy="304458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27B767C-F22A-651E-0597-351A18E3BF2B}"/>
                </a:ext>
              </a:extLst>
            </p:cNvPr>
            <p:cNvGrpSpPr/>
            <p:nvPr/>
          </p:nvGrpSpPr>
          <p:grpSpPr>
            <a:xfrm>
              <a:off x="2218544" y="4380498"/>
              <a:ext cx="6670623" cy="1749434"/>
              <a:chOff x="2218544" y="4380498"/>
              <a:chExt cx="6670623" cy="1749434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id="{7314C3D3-675C-E767-3A6A-587A1C42D875}"/>
                  </a:ext>
                </a:extLst>
              </p:cNvPr>
              <p:cNvSpPr/>
              <p:nvPr/>
            </p:nvSpPr>
            <p:spPr>
              <a:xfrm>
                <a:off x="2218544" y="4380498"/>
                <a:ext cx="6670623" cy="1687450"/>
              </a:xfrm>
              <a:prstGeom prst="roundRect">
                <a:avLst/>
              </a:prstGeom>
              <a:solidFill>
                <a:srgbClr val="E2F4FD"/>
              </a:solidFill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4FB42BB1-1658-40E0-B5BC-2A73BE9DC2BA}"/>
                      </a:ext>
                    </a:extLst>
                  </p:cNvPr>
                  <p:cNvSpPr txBox="1"/>
                  <p:nvPr/>
                </p:nvSpPr>
                <p:spPr>
                  <a:xfrm>
                    <a:off x="2758190" y="4497049"/>
                    <a:ext cx="6019238" cy="163288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just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Độ dài đoạn thẳng SV bằng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𝟑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𝟒</m:t>
                            </m:r>
                          </m:den>
                        </m:f>
                      </m:oMath>
                    </a14:m>
                    <a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 độ dài đoạn thẳng TV</a:t>
                    </a:r>
                  </a:p>
                </p:txBody>
              </p:sp>
            </mc:Choice>
            <mc:Fallback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4FB42BB1-1658-40E0-B5BC-2A73BE9DC2B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58190" y="4497049"/>
                    <a:ext cx="6019238" cy="1632883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543" t="-6716" r="-5364" b="-5224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8D5A7BA-290F-09C7-7DA4-8A0C3EB1B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9652" y="3813413"/>
              <a:ext cx="2377585" cy="30445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40636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chairs and a table&#10;&#10;Description automatically generated">
            <a:extLst>
              <a:ext uri="{FF2B5EF4-FFF2-40B4-BE49-F238E27FC236}">
                <a16:creationId xmlns:a16="http://schemas.microsoft.com/office/drawing/2014/main" id="{1FA80E69-56B6-56EF-E786-4CA7B5D88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id="{FE60A64D-E9AD-B48F-2514-A7E1A9326628}"/>
              </a:ext>
            </a:extLst>
          </p:cNvPr>
          <p:cNvSpPr/>
          <p:nvPr/>
        </p:nvSpPr>
        <p:spPr>
          <a:xfrm>
            <a:off x="301854" y="231873"/>
            <a:ext cx="11588271" cy="6458992"/>
          </a:xfrm>
          <a:custGeom>
            <a:avLst/>
            <a:gdLst>
              <a:gd name="connsiteX0" fmla="*/ 0 w 11588271"/>
              <a:gd name="connsiteY0" fmla="*/ 1076520 h 6458992"/>
              <a:gd name="connsiteX1" fmla="*/ 1076520 w 11588271"/>
              <a:gd name="connsiteY1" fmla="*/ 0 h 6458992"/>
              <a:gd name="connsiteX2" fmla="*/ 10511751 w 11588271"/>
              <a:gd name="connsiteY2" fmla="*/ 0 h 6458992"/>
              <a:gd name="connsiteX3" fmla="*/ 11588271 w 11588271"/>
              <a:gd name="connsiteY3" fmla="*/ 1076520 h 6458992"/>
              <a:gd name="connsiteX4" fmla="*/ 11588271 w 11588271"/>
              <a:gd name="connsiteY4" fmla="*/ 5382472 h 6458992"/>
              <a:gd name="connsiteX5" fmla="*/ 10511751 w 11588271"/>
              <a:gd name="connsiteY5" fmla="*/ 6458992 h 6458992"/>
              <a:gd name="connsiteX6" fmla="*/ 1076520 w 11588271"/>
              <a:gd name="connsiteY6" fmla="*/ 6458992 h 6458992"/>
              <a:gd name="connsiteX7" fmla="*/ 0 w 11588271"/>
              <a:gd name="connsiteY7" fmla="*/ 5382472 h 6458992"/>
              <a:gd name="connsiteX8" fmla="*/ 0 w 11588271"/>
              <a:gd name="connsiteY8" fmla="*/ 1076520 h 645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271" h="6458992" fill="none" extrusionOk="0">
                <a:moveTo>
                  <a:pt x="0" y="1076520"/>
                </a:moveTo>
                <a:cubicBezTo>
                  <a:pt x="-19290" y="483173"/>
                  <a:pt x="470845" y="63197"/>
                  <a:pt x="1076520" y="0"/>
                </a:cubicBezTo>
                <a:cubicBezTo>
                  <a:pt x="3069800" y="77600"/>
                  <a:pt x="7688060" y="-27269"/>
                  <a:pt x="10511751" y="0"/>
                </a:cubicBezTo>
                <a:cubicBezTo>
                  <a:pt x="11115031" y="-11521"/>
                  <a:pt x="11629081" y="493988"/>
                  <a:pt x="11588271" y="1076520"/>
                </a:cubicBezTo>
                <a:cubicBezTo>
                  <a:pt x="11697271" y="1525097"/>
                  <a:pt x="11510062" y="4090502"/>
                  <a:pt x="11588271" y="5382472"/>
                </a:cubicBezTo>
                <a:cubicBezTo>
                  <a:pt x="11526081" y="5952690"/>
                  <a:pt x="11030157" y="6492572"/>
                  <a:pt x="10511751" y="6458992"/>
                </a:cubicBezTo>
                <a:cubicBezTo>
                  <a:pt x="6111798" y="6508169"/>
                  <a:pt x="5178789" y="6336290"/>
                  <a:pt x="1076520" y="6458992"/>
                </a:cubicBezTo>
                <a:cubicBezTo>
                  <a:pt x="481006" y="6466424"/>
                  <a:pt x="-8773" y="5984571"/>
                  <a:pt x="0" y="5382472"/>
                </a:cubicBezTo>
                <a:cubicBezTo>
                  <a:pt x="47022" y="4327408"/>
                  <a:pt x="104569" y="2458354"/>
                  <a:pt x="0" y="1076520"/>
                </a:cubicBezTo>
                <a:close/>
              </a:path>
              <a:path w="11588271" h="6458992" stroke="0" extrusionOk="0">
                <a:moveTo>
                  <a:pt x="0" y="1076520"/>
                </a:moveTo>
                <a:cubicBezTo>
                  <a:pt x="15586" y="480193"/>
                  <a:pt x="598814" y="-7796"/>
                  <a:pt x="1076520" y="0"/>
                </a:cubicBezTo>
                <a:cubicBezTo>
                  <a:pt x="3880764" y="-129276"/>
                  <a:pt x="6023874" y="-77778"/>
                  <a:pt x="10511751" y="0"/>
                </a:cubicBezTo>
                <a:cubicBezTo>
                  <a:pt x="11080555" y="-82066"/>
                  <a:pt x="11568877" y="593805"/>
                  <a:pt x="11588271" y="1076520"/>
                </a:cubicBezTo>
                <a:cubicBezTo>
                  <a:pt x="11669870" y="2525901"/>
                  <a:pt x="11742571" y="4763223"/>
                  <a:pt x="11588271" y="5382472"/>
                </a:cubicBezTo>
                <a:cubicBezTo>
                  <a:pt x="11634273" y="6074033"/>
                  <a:pt x="11080144" y="6467880"/>
                  <a:pt x="10511751" y="6458992"/>
                </a:cubicBezTo>
                <a:cubicBezTo>
                  <a:pt x="6966835" y="6503212"/>
                  <a:pt x="5320240" y="6429610"/>
                  <a:pt x="1076520" y="6458992"/>
                </a:cubicBezTo>
                <a:cubicBezTo>
                  <a:pt x="477852" y="6443156"/>
                  <a:pt x="-23842" y="5971508"/>
                  <a:pt x="0" y="5382472"/>
                </a:cubicBezTo>
                <a:cubicBezTo>
                  <a:pt x="-159954" y="4345867"/>
                  <a:pt x="22140" y="2454902"/>
                  <a:pt x="0" y="107652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39E2555-FDAF-A352-6C74-97181A9365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90" t="1548" b="1"/>
          <a:stretch/>
        </p:blipFill>
        <p:spPr>
          <a:xfrm>
            <a:off x="6095999" y="1813810"/>
            <a:ext cx="5794125" cy="22635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5ADBB2-70CE-8381-371B-82A26B45A451}"/>
              </a:ext>
            </a:extLst>
          </p:cNvPr>
          <p:cNvSpPr txBox="1"/>
          <p:nvPr/>
        </p:nvSpPr>
        <p:spPr>
          <a:xfrm>
            <a:off x="734518" y="662537"/>
            <a:ext cx="5059626" cy="4988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600" b="1">
                <a:solidFill>
                  <a:srgbClr val="FF0000"/>
                </a:solidFill>
              </a:rPr>
              <a:t>Số? </a:t>
            </a:r>
            <a:endParaRPr lang="en-US" sz="3600" b="1">
              <a:solidFill>
                <a:srgbClr val="FF00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3600"/>
              <a:t>Từ trường học về nhà, bạn Sên đã bò được đến điểm A. Bạn Sên đã bò được .?. quãng đường.</a:t>
            </a:r>
            <a:endParaRPr lang="en-US" sz="360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5AE5BB-00AA-F184-EE66-42382174964D}"/>
                  </a:ext>
                </a:extLst>
              </p:cNvPr>
              <p:cNvSpPr txBox="1"/>
              <p:nvPr/>
            </p:nvSpPr>
            <p:spPr>
              <a:xfrm>
                <a:off x="3691617" y="3797310"/>
                <a:ext cx="606524" cy="130176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𝟕</m:t>
                        </m:r>
                      </m:den>
                    </m:f>
                  </m:oMath>
                </a14:m>
                <a:r>
                  <a:rPr kumimoji="0" lang="en-US" sz="5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5AE5BB-00AA-F184-EE66-4238217496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1617" y="3797310"/>
                <a:ext cx="606524" cy="1301767"/>
              </a:xfrm>
              <a:prstGeom prst="rect">
                <a:avLst/>
              </a:prstGeom>
              <a:blipFill>
                <a:blip r:embed="rId4"/>
                <a:stretch>
                  <a:fillRect l="-5051" r="-59596" b="-15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42383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staurant with tables and chairs&#10;&#10;Description automatically generated">
            <a:extLst>
              <a:ext uri="{FF2B5EF4-FFF2-40B4-BE49-F238E27FC236}">
                <a16:creationId xmlns:a16="http://schemas.microsoft.com/office/drawing/2014/main" id="{FAD31F6A-35CA-5E37-645B-BDAB519C70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" r="5934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8" name="Rectangle: Rounded Corners 2">
            <a:extLst>
              <a:ext uri="{FF2B5EF4-FFF2-40B4-BE49-F238E27FC236}">
                <a16:creationId xmlns:a16="http://schemas.microsoft.com/office/drawing/2014/main" id="{1959C560-B3BD-0794-C3C9-BD9B2D5299C1}"/>
              </a:ext>
            </a:extLst>
          </p:cNvPr>
          <p:cNvSpPr/>
          <p:nvPr/>
        </p:nvSpPr>
        <p:spPr>
          <a:xfrm>
            <a:off x="330117" y="449604"/>
            <a:ext cx="8465318" cy="4390410"/>
          </a:xfrm>
          <a:custGeom>
            <a:avLst/>
            <a:gdLst>
              <a:gd name="connsiteX0" fmla="*/ 0 w 8465318"/>
              <a:gd name="connsiteY0" fmla="*/ 731750 h 4390410"/>
              <a:gd name="connsiteX1" fmla="*/ 731750 w 8465318"/>
              <a:gd name="connsiteY1" fmla="*/ 0 h 4390410"/>
              <a:gd name="connsiteX2" fmla="*/ 7733568 w 8465318"/>
              <a:gd name="connsiteY2" fmla="*/ 0 h 4390410"/>
              <a:gd name="connsiteX3" fmla="*/ 8465318 w 8465318"/>
              <a:gd name="connsiteY3" fmla="*/ 731750 h 4390410"/>
              <a:gd name="connsiteX4" fmla="*/ 8465318 w 8465318"/>
              <a:gd name="connsiteY4" fmla="*/ 3658660 h 4390410"/>
              <a:gd name="connsiteX5" fmla="*/ 7733568 w 8465318"/>
              <a:gd name="connsiteY5" fmla="*/ 4390410 h 4390410"/>
              <a:gd name="connsiteX6" fmla="*/ 731750 w 8465318"/>
              <a:gd name="connsiteY6" fmla="*/ 4390410 h 4390410"/>
              <a:gd name="connsiteX7" fmla="*/ 0 w 8465318"/>
              <a:gd name="connsiteY7" fmla="*/ 3658660 h 4390410"/>
              <a:gd name="connsiteX8" fmla="*/ 0 w 8465318"/>
              <a:gd name="connsiteY8" fmla="*/ 731750 h 4390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465318" h="4390410" fill="none" extrusionOk="0">
                <a:moveTo>
                  <a:pt x="0" y="731750"/>
                </a:moveTo>
                <a:cubicBezTo>
                  <a:pt x="-56380" y="318497"/>
                  <a:pt x="331795" y="3418"/>
                  <a:pt x="731750" y="0"/>
                </a:cubicBezTo>
                <a:cubicBezTo>
                  <a:pt x="3477578" y="130954"/>
                  <a:pt x="5712122" y="43574"/>
                  <a:pt x="7733568" y="0"/>
                </a:cubicBezTo>
                <a:cubicBezTo>
                  <a:pt x="8153033" y="23615"/>
                  <a:pt x="8496204" y="365449"/>
                  <a:pt x="8465318" y="731750"/>
                </a:cubicBezTo>
                <a:cubicBezTo>
                  <a:pt x="8314879" y="1876605"/>
                  <a:pt x="8551197" y="3089304"/>
                  <a:pt x="8465318" y="3658660"/>
                </a:cubicBezTo>
                <a:cubicBezTo>
                  <a:pt x="8427116" y="4069067"/>
                  <a:pt x="8111783" y="4372526"/>
                  <a:pt x="7733568" y="4390410"/>
                </a:cubicBezTo>
                <a:cubicBezTo>
                  <a:pt x="4595907" y="4545607"/>
                  <a:pt x="2037984" y="4553430"/>
                  <a:pt x="731750" y="4390410"/>
                </a:cubicBezTo>
                <a:cubicBezTo>
                  <a:pt x="328303" y="4381113"/>
                  <a:pt x="-14496" y="4071258"/>
                  <a:pt x="0" y="3658660"/>
                </a:cubicBezTo>
                <a:cubicBezTo>
                  <a:pt x="64656" y="3020930"/>
                  <a:pt x="-17807" y="1685462"/>
                  <a:pt x="0" y="731750"/>
                </a:cubicBezTo>
                <a:close/>
              </a:path>
              <a:path w="8465318" h="4390410" stroke="0" extrusionOk="0">
                <a:moveTo>
                  <a:pt x="0" y="731750"/>
                </a:moveTo>
                <a:cubicBezTo>
                  <a:pt x="-51253" y="296002"/>
                  <a:pt x="294216" y="12536"/>
                  <a:pt x="731750" y="0"/>
                </a:cubicBezTo>
                <a:cubicBezTo>
                  <a:pt x="2012192" y="132882"/>
                  <a:pt x="6664598" y="-84951"/>
                  <a:pt x="7733568" y="0"/>
                </a:cubicBezTo>
                <a:cubicBezTo>
                  <a:pt x="8109945" y="27107"/>
                  <a:pt x="8459194" y="361465"/>
                  <a:pt x="8465318" y="731750"/>
                </a:cubicBezTo>
                <a:cubicBezTo>
                  <a:pt x="8485505" y="1349552"/>
                  <a:pt x="8617798" y="2228585"/>
                  <a:pt x="8465318" y="3658660"/>
                </a:cubicBezTo>
                <a:cubicBezTo>
                  <a:pt x="8493739" y="4066166"/>
                  <a:pt x="8147255" y="4370750"/>
                  <a:pt x="7733568" y="4390410"/>
                </a:cubicBezTo>
                <a:cubicBezTo>
                  <a:pt x="6349996" y="4478049"/>
                  <a:pt x="2218589" y="4317731"/>
                  <a:pt x="731750" y="4390410"/>
                </a:cubicBezTo>
                <a:cubicBezTo>
                  <a:pt x="325926" y="4374294"/>
                  <a:pt x="-9025" y="4075336"/>
                  <a:pt x="0" y="3658660"/>
                </a:cubicBezTo>
                <a:cubicBezTo>
                  <a:pt x="-38581" y="3095551"/>
                  <a:pt x="63341" y="2134770"/>
                  <a:pt x="0" y="73175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Picture 29" descr="A cartoon of a child wearing a chef's hat&#10;&#10;Description automatically generated">
            <a:extLst>
              <a:ext uri="{FF2B5EF4-FFF2-40B4-BE49-F238E27FC236}">
                <a16:creationId xmlns:a16="http://schemas.microsoft.com/office/drawing/2014/main" id="{D11C6D31-7514-181E-B731-7660638370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30" b="92883" l="9994" r="89942">
                        <a14:foregroundMark x1="50970" y1="8370" x2="52005" y2="12252"/>
                        <a14:foregroundMark x1="52878" y1="92883" x2="53396" y2="88395"/>
                        <a14:backgroundMark x1="17594" y1="32026" x2="25679" y2="73959"/>
                        <a14:backgroundMark x1="85220" y1="34614" x2="74903" y2="80226"/>
                        <a14:backgroundMark x1="35155" y1="56975" x2="33603" y2="56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354" y="855407"/>
            <a:ext cx="7865398" cy="62920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E9EED1C-EB66-D76B-3525-F69531B66F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347" y="1016439"/>
            <a:ext cx="6998815" cy="42187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9DE25A1-5862-E911-496A-6F60B944A7DF}"/>
              </a:ext>
            </a:extLst>
          </p:cNvPr>
          <p:cNvSpPr txBox="1"/>
          <p:nvPr/>
        </p:nvSpPr>
        <p:spPr>
          <a:xfrm>
            <a:off x="2635048" y="612900"/>
            <a:ext cx="47103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FF0066"/>
                </a:solidFill>
                <a:latin typeface="Coiny" panose="02000903060500060000" pitchFamily="2" charset="0"/>
              </a:rPr>
              <a:t>BÀI 61- TIẾT 2</a:t>
            </a:r>
          </a:p>
        </p:txBody>
      </p:sp>
    </p:spTree>
    <p:extLst>
      <p:ext uri="{BB962C8B-B14F-4D97-AF65-F5344CB8AC3E}">
        <p14:creationId xmlns:p14="http://schemas.microsoft.com/office/powerpoint/2010/main" val="3506100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chairs and a table&#10;&#10;Description automatically generated">
            <a:extLst>
              <a:ext uri="{FF2B5EF4-FFF2-40B4-BE49-F238E27FC236}">
                <a16:creationId xmlns:a16="http://schemas.microsoft.com/office/drawing/2014/main" id="{1FA80E69-56B6-56EF-E786-4CA7B5D88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id="{FE60A64D-E9AD-B48F-2514-A7E1A9326628}"/>
              </a:ext>
            </a:extLst>
          </p:cNvPr>
          <p:cNvSpPr/>
          <p:nvPr/>
        </p:nvSpPr>
        <p:spPr>
          <a:xfrm>
            <a:off x="301854" y="231873"/>
            <a:ext cx="11588271" cy="6458992"/>
          </a:xfrm>
          <a:custGeom>
            <a:avLst/>
            <a:gdLst>
              <a:gd name="connsiteX0" fmla="*/ 0 w 11588271"/>
              <a:gd name="connsiteY0" fmla="*/ 1076520 h 6458992"/>
              <a:gd name="connsiteX1" fmla="*/ 1076520 w 11588271"/>
              <a:gd name="connsiteY1" fmla="*/ 0 h 6458992"/>
              <a:gd name="connsiteX2" fmla="*/ 10511751 w 11588271"/>
              <a:gd name="connsiteY2" fmla="*/ 0 h 6458992"/>
              <a:gd name="connsiteX3" fmla="*/ 11588271 w 11588271"/>
              <a:gd name="connsiteY3" fmla="*/ 1076520 h 6458992"/>
              <a:gd name="connsiteX4" fmla="*/ 11588271 w 11588271"/>
              <a:gd name="connsiteY4" fmla="*/ 5382472 h 6458992"/>
              <a:gd name="connsiteX5" fmla="*/ 10511751 w 11588271"/>
              <a:gd name="connsiteY5" fmla="*/ 6458992 h 6458992"/>
              <a:gd name="connsiteX6" fmla="*/ 1076520 w 11588271"/>
              <a:gd name="connsiteY6" fmla="*/ 6458992 h 6458992"/>
              <a:gd name="connsiteX7" fmla="*/ 0 w 11588271"/>
              <a:gd name="connsiteY7" fmla="*/ 5382472 h 6458992"/>
              <a:gd name="connsiteX8" fmla="*/ 0 w 11588271"/>
              <a:gd name="connsiteY8" fmla="*/ 1076520 h 645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271" h="6458992" fill="none" extrusionOk="0">
                <a:moveTo>
                  <a:pt x="0" y="1076520"/>
                </a:moveTo>
                <a:cubicBezTo>
                  <a:pt x="-19290" y="483173"/>
                  <a:pt x="470845" y="63197"/>
                  <a:pt x="1076520" y="0"/>
                </a:cubicBezTo>
                <a:cubicBezTo>
                  <a:pt x="3069800" y="77600"/>
                  <a:pt x="7688060" y="-27269"/>
                  <a:pt x="10511751" y="0"/>
                </a:cubicBezTo>
                <a:cubicBezTo>
                  <a:pt x="11115031" y="-11521"/>
                  <a:pt x="11629081" y="493988"/>
                  <a:pt x="11588271" y="1076520"/>
                </a:cubicBezTo>
                <a:cubicBezTo>
                  <a:pt x="11697271" y="1525097"/>
                  <a:pt x="11510062" y="4090502"/>
                  <a:pt x="11588271" y="5382472"/>
                </a:cubicBezTo>
                <a:cubicBezTo>
                  <a:pt x="11526081" y="5952690"/>
                  <a:pt x="11030157" y="6492572"/>
                  <a:pt x="10511751" y="6458992"/>
                </a:cubicBezTo>
                <a:cubicBezTo>
                  <a:pt x="6111798" y="6508169"/>
                  <a:pt x="5178789" y="6336290"/>
                  <a:pt x="1076520" y="6458992"/>
                </a:cubicBezTo>
                <a:cubicBezTo>
                  <a:pt x="481006" y="6466424"/>
                  <a:pt x="-8773" y="5984571"/>
                  <a:pt x="0" y="5382472"/>
                </a:cubicBezTo>
                <a:cubicBezTo>
                  <a:pt x="47022" y="4327408"/>
                  <a:pt x="104569" y="2458354"/>
                  <a:pt x="0" y="1076520"/>
                </a:cubicBezTo>
                <a:close/>
              </a:path>
              <a:path w="11588271" h="6458992" stroke="0" extrusionOk="0">
                <a:moveTo>
                  <a:pt x="0" y="1076520"/>
                </a:moveTo>
                <a:cubicBezTo>
                  <a:pt x="15586" y="480193"/>
                  <a:pt x="598814" y="-7796"/>
                  <a:pt x="1076520" y="0"/>
                </a:cubicBezTo>
                <a:cubicBezTo>
                  <a:pt x="3880764" y="-129276"/>
                  <a:pt x="6023874" y="-77778"/>
                  <a:pt x="10511751" y="0"/>
                </a:cubicBezTo>
                <a:cubicBezTo>
                  <a:pt x="11080555" y="-82066"/>
                  <a:pt x="11568877" y="593805"/>
                  <a:pt x="11588271" y="1076520"/>
                </a:cubicBezTo>
                <a:cubicBezTo>
                  <a:pt x="11669870" y="2525901"/>
                  <a:pt x="11742571" y="4763223"/>
                  <a:pt x="11588271" y="5382472"/>
                </a:cubicBezTo>
                <a:cubicBezTo>
                  <a:pt x="11634273" y="6074033"/>
                  <a:pt x="11080144" y="6467880"/>
                  <a:pt x="10511751" y="6458992"/>
                </a:cubicBezTo>
                <a:cubicBezTo>
                  <a:pt x="6966835" y="6503212"/>
                  <a:pt x="5320240" y="6429610"/>
                  <a:pt x="1076520" y="6458992"/>
                </a:cubicBezTo>
                <a:cubicBezTo>
                  <a:pt x="477852" y="6443156"/>
                  <a:pt x="-23842" y="5971508"/>
                  <a:pt x="0" y="5382472"/>
                </a:cubicBezTo>
                <a:cubicBezTo>
                  <a:pt x="-159954" y="4345867"/>
                  <a:pt x="22140" y="2454902"/>
                  <a:pt x="0" y="107652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AD4A4A-C197-50E4-68EA-7F4207BD81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18" y="1088427"/>
            <a:ext cx="10744364" cy="430803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5AE5BB-00AA-F184-EE66-42382174964D}"/>
                  </a:ext>
                </a:extLst>
              </p:cNvPr>
              <p:cNvSpPr txBox="1"/>
              <p:nvPr/>
            </p:nvSpPr>
            <p:spPr>
              <a:xfrm>
                <a:off x="5529428" y="3253686"/>
                <a:ext cx="436657" cy="89255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35AE5BB-00AA-F184-EE66-4238217496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428" y="3253686"/>
                <a:ext cx="436657" cy="8925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2F83C80-C64E-4061-6581-520D4F07DDBD}"/>
                  </a:ext>
                </a:extLst>
              </p:cNvPr>
              <p:cNvSpPr txBox="1"/>
              <p:nvPr/>
            </p:nvSpPr>
            <p:spPr>
              <a:xfrm>
                <a:off x="2908295" y="4092481"/>
                <a:ext cx="436657" cy="9274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2F83C80-C64E-4061-6581-520D4F07D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8295" y="4092481"/>
                <a:ext cx="436657" cy="927433"/>
              </a:xfrm>
              <a:prstGeom prst="rect">
                <a:avLst/>
              </a:prstGeom>
              <a:blipFill>
                <a:blip r:embed="rId5"/>
                <a:stretch>
                  <a:fillRect r="-54167" b="-8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B3BAFE6-1D7C-F17A-10B6-93EDA23BE4BE}"/>
                  </a:ext>
                </a:extLst>
              </p:cNvPr>
              <p:cNvSpPr txBox="1"/>
              <p:nvPr/>
            </p:nvSpPr>
            <p:spPr>
              <a:xfrm>
                <a:off x="5529428" y="4092481"/>
                <a:ext cx="436657" cy="92743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B3BAFE6-1D7C-F17A-10B6-93EDA23BE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9428" y="4092481"/>
                <a:ext cx="436657" cy="927433"/>
              </a:xfrm>
              <a:prstGeom prst="rect">
                <a:avLst/>
              </a:prstGeom>
              <a:blipFill>
                <a:blip r:embed="rId6"/>
                <a:stretch>
                  <a:fillRect r="-54167" b="-85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63593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at a table&#10;&#10;Description automatically generated">
            <a:extLst>
              <a:ext uri="{FF2B5EF4-FFF2-40B4-BE49-F238E27FC236}">
                <a16:creationId xmlns:a16="http://schemas.microsoft.com/office/drawing/2014/main" id="{9739AA65-43FD-44EC-34B5-9350AED84C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" b="1935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 descr="A cartoon of a person wearing a chef hat&#10;&#10;Description automatically generated">
            <a:extLst>
              <a:ext uri="{FF2B5EF4-FFF2-40B4-BE49-F238E27FC236}">
                <a16:creationId xmlns:a16="http://schemas.microsoft.com/office/drawing/2014/main" id="{05FBE10E-679A-A75B-D209-522B23826A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37" b="89905" l="9962" r="95965">
                        <a14:backgroundMark x1="89660" y1="87382" x2="84994" y2="59148"/>
                        <a14:backgroundMark x1="77175" y1="64196" x2="84615" y2="80757"/>
                        <a14:backgroundMark x1="21690" y1="51735" x2="26986" y2="74290"/>
                        <a14:backgroundMark x1="79193" y1="58991" x2="69987" y2="74132"/>
                        <a14:backgroundMark x1="70492" y1="75710" x2="76671" y2="71451"/>
                        <a14:backgroundMark x1="76671" y1="71451" x2="76797" y2="70978"/>
                        <a14:backgroundMark x1="75032" y1="76341" x2="81084" y2="81703"/>
                        <a14:backgroundMark x1="81084" y1="81703" x2="93947" y2="86278"/>
                        <a14:backgroundMark x1="93947" y1="86278" x2="87264" y2="81703"/>
                        <a14:backgroundMark x1="87264" y1="81703" x2="76293" y2="79495"/>
                        <a14:backgroundMark x1="76293" y1="79495" x2="70366" y2="69716"/>
                        <a14:backgroundMark x1="70366" y1="69716" x2="81589" y2="50473"/>
                        <a14:backgroundMark x1="81589" y1="50473" x2="81841" y2="38801"/>
                        <a14:backgroundMark x1="32913" y1="18139" x2="29130" y2="25868"/>
                        <a14:backgroundMark x1="29130" y1="25868" x2="24590" y2="52050"/>
                        <a14:backgroundMark x1="26734" y1="50158" x2="29130" y2="79811"/>
                        <a14:backgroundMark x1="19168" y1="57886" x2="22573" y2="50789"/>
                        <a14:backgroundMark x1="22573" y1="50789" x2="22573" y2="50789"/>
                        <a14:backgroundMark x1="22573" y1="50789" x2="31526" y2="50631"/>
                        <a14:backgroundMark x1="31526" y1="50631" x2="32913" y2="50631"/>
                        <a14:backgroundMark x1="62926" y1="73502" x2="67591" y2="92429"/>
                        <a14:backgroundMark x1="56620" y1="66877" x2="58764" y2="66719"/>
                        <a14:backgroundMark x1="66330" y1="72240" x2="67591" y2="77287"/>
                        <a14:backgroundMark x1="72509" y1="75079" x2="65700" y2="70978"/>
                        <a14:backgroundMark x1="65700" y1="70978" x2="95460" y2="87066"/>
                        <a14:backgroundMark x1="95208" y1="89432" x2="95965" y2="89748"/>
                        <a14:backgroundMark x1="96469" y1="88801" x2="96343" y2="88170"/>
                        <a14:backgroundMark x1="96091" y1="88170" x2="95082" y2="87697"/>
                        <a14:backgroundMark x1="95082" y1="87382" x2="95082" y2="89905"/>
                        <a14:backgroundMark x1="37957" y1="65300" x2="37579" y2="65931"/>
                        <a14:backgroundMark x1="20303" y1="58833" x2="21311" y2="63722"/>
                        <a14:backgroundMark x1="20303" y1="58991" x2="17024" y2="54259"/>
                        <a14:backgroundMark x1="22446" y1="56940" x2="20050" y2="57098"/>
                        <a14:backgroundMark x1="19672" y1="58360" x2="20555" y2="57886"/>
                        <a14:backgroundMark x1="53342" y1="89117" x2="64061" y2="86435"/>
                        <a14:backgroundMark x1="55738" y1="88328" x2="57251" y2="85174"/>
                        <a14:backgroundMark x1="56494" y1="85489" x2="59016" y2="94006"/>
                        <a14:backgroundMark x1="38966" y1="88328" x2="38966" y2="88328"/>
                        <a14:backgroundMark x1="44136" y1="84543" x2="44767" y2="88644"/>
                        <a14:backgroundMark x1="25977" y1="63565" x2="33796" y2="687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17" y="1532707"/>
            <a:ext cx="3720589" cy="2974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44C183-E47A-CD0B-C6AB-6B9FB901C5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129" flipH="1">
            <a:off x="9039283" y="4330894"/>
            <a:ext cx="1253183" cy="1460019"/>
          </a:xfrm>
          <a:prstGeom prst="rect">
            <a:avLst/>
          </a:prstGeom>
        </p:spPr>
      </p:pic>
      <p:pic>
        <p:nvPicPr>
          <p:cNvPr id="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00F0C26-AE7D-FF50-BDDB-497ACB0EEB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5" name="Picture 4" descr="A cartoon of a chef holding a spatula&#10;&#10;Description automatically generated">
            <a:extLst>
              <a:ext uri="{FF2B5EF4-FFF2-40B4-BE49-F238E27FC236}">
                <a16:creationId xmlns:a16="http://schemas.microsoft.com/office/drawing/2014/main" id="{4D0DF43F-5D33-6418-B05B-FDE603349F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06" b="89905" l="9962" r="89912">
                        <a14:foregroundMark x1="47289" y1="9306" x2="47289" y2="9306"/>
                        <a14:backgroundMark x1="31021" y1="73186" x2="32913" y2="80284"/>
                        <a14:backgroundMark x1="71122" y1="75710" x2="83228" y2="76656"/>
                        <a14:backgroundMark x1="71375" y1="26656" x2="77680" y2="21293"/>
                        <a14:backgroundMark x1="77301" y1="30284" x2="80706" y2="29022"/>
                        <a14:backgroundMark x1="72888" y1="31861" x2="86759" y2="26183"/>
                        <a14:backgroundMark x1="68852" y1="33281" x2="70744" y2="30757"/>
                        <a14:backgroundMark x1="68474" y1="36909" x2="69609" y2="29022"/>
                        <a14:backgroundMark x1="71122" y1="29811" x2="74023" y2="28549"/>
                        <a14:backgroundMark x1="70240" y1="29968" x2="72257" y2="27760"/>
                        <a14:backgroundMark x1="72509" y1="26656" x2="72509" y2="26656"/>
                        <a14:backgroundMark x1="67339" y1="29811" x2="73770" y2="27760"/>
                        <a14:backgroundMark x1="73770" y1="27760" x2="73770" y2="27760"/>
                        <a14:backgroundMark x1="73644" y1="25237" x2="73392" y2="31230"/>
                        <a14:backgroundMark x1="67718" y1="29338" x2="67844" y2="27129"/>
                        <a14:backgroundMark x1="70744" y1="54259" x2="70744" y2="52997"/>
                        <a14:backgroundMark x1="67339" y1="27760" x2="67844" y2="27287"/>
                        <a14:backgroundMark x1="68979" y1="45899" x2="68979" y2="45899"/>
                        <a14:backgroundMark x1="69357" y1="47792" x2="69357" y2="47792"/>
                        <a14:backgroundMark x1="68600" y1="29022" x2="68096" y2="27129"/>
                        <a14:backgroundMark x1="68222" y1="29968" x2="68852" y2="28233"/>
                        <a14:backgroundMark x1="66204" y1="29811" x2="69609" y2="28864"/>
                        <a14:backgroundMark x1="45145" y1="72713" x2="44010" y2="73028"/>
                        <a14:backgroundMark x1="34805" y1="70347" x2="35561" y2="73502"/>
                        <a14:backgroundMark x1="67087" y1="57571" x2="67087" y2="57571"/>
                        <a14:backgroundMark x1="67718" y1="58044" x2="69231" y2="57413"/>
                        <a14:backgroundMark x1="67339" y1="87539" x2="68852" y2="84227"/>
                        <a14:backgroundMark x1="44010" y1="84227" x2="44767" y2="87855"/>
                        <a14:backgroundMark x1="42749" y1="82019" x2="46154" y2="837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798">
            <a:off x="3956579" y="1589152"/>
            <a:ext cx="3720590" cy="2974595"/>
          </a:xfrm>
          <a:prstGeom prst="rect">
            <a:avLst/>
          </a:prstGeom>
        </p:spPr>
      </p:pic>
      <p:pic>
        <p:nvPicPr>
          <p:cNvPr id="8" name="Picture 7" descr="A cartoon of a person wearing a chef hat&#10;&#10;Description automatically generated">
            <a:extLst>
              <a:ext uri="{FF2B5EF4-FFF2-40B4-BE49-F238E27FC236}">
                <a16:creationId xmlns:a16="http://schemas.microsoft.com/office/drawing/2014/main" id="{5E46D098-7CE1-7C35-6CE1-E526CADB7F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44010" y1="80599" x2="44767" y2="79653"/>
                        <a14:foregroundMark x1="44001" y1="82672" x2="43758" y2="83281"/>
                        <a14:foregroundMark x1="45776" y1="80442" x2="44136" y2="80757"/>
                        <a14:foregroundMark x1="44515" y1="80599" x2="44010" y2="81546"/>
                        <a14:foregroundMark x1="45397" y1="76814" x2="44059" y2="81556"/>
                        <a14:foregroundMark x1="44384" y1="82740" x2="44136" y2="83438"/>
                        <a14:foregroundMark x1="54855" y1="80284" x2="54224" y2="79653"/>
                        <a14:foregroundMark x1="44010" y1="84069" x2="44010" y2="84069"/>
                        <a14:foregroundMark x1="45271" y1="81073" x2="45271" y2="81073"/>
                        <a14:foregroundMark x1="55233" y1="80757" x2="53972" y2="78549"/>
                        <a14:foregroundMark x1="44262" y1="83438" x2="44262" y2="84069"/>
                        <a14:foregroundMark x1="44539" y1="82768" x2="43758" y2="85016"/>
                        <a14:foregroundMark x1="45019" y1="81388" x2="44908" y2="81707"/>
                        <a14:foregroundMark x1="44649" y1="82787" x2="43380" y2="85962"/>
                        <a14:foregroundMark x1="45776" y1="79968" x2="45069" y2="81736"/>
                        <a14:foregroundMark x1="42749" y1="86278" x2="43127" y2="85016"/>
                        <a14:backgroundMark x1="23581" y1="60410" x2="21438" y2="69716"/>
                        <a14:backgroundMark x1="72762" y1="64511" x2="78058" y2="66246"/>
                        <a14:backgroundMark x1="66330" y1="72082" x2="68348" y2="72555"/>
                        <a14:backgroundMark x1="51324" y1="89432" x2="54855" y2="89274"/>
                        <a14:backgroundMark x1="80580" y1="47003" x2="76040" y2="61356"/>
                        <a14:backgroundMark x1="74779" y1="44322" x2="74905" y2="67666"/>
                        <a14:backgroundMark x1="59142" y1="78391" x2="66204" y2="84069"/>
                        <a14:backgroundMark x1="20807" y1="41325" x2="21438" y2="57886"/>
                        <a14:backgroundMark x1="24716" y1="62145" x2="26103" y2="74290"/>
                        <a14:backgroundMark x1="38966" y1="77445" x2="37074" y2="84385"/>
                        <a14:backgroundMark x1="49937" y1="87066" x2="54855" y2="87066"/>
                        <a14:backgroundMark x1="47148" y1="82531" x2="48172" y2="85804"/>
                        <a14:backgroundMark x1="46610" y1="83536" x2="48172" y2="85489"/>
                        <a14:backgroundMark x1="47415" y1="83596" x2="53846" y2="84543"/>
                        <a14:backgroundMark x1="53846" y1="84543" x2="54477" y2="83754"/>
                        <a14:backgroundMark x1="28878" y1="67981" x2="30643" y2="76972"/>
                        <a14:backgroundMark x1="45019" y1="88801" x2="45019" y2="91167"/>
                        <a14:backgroundMark x1="55864" y1="85174" x2="59269" y2="84227"/>
                        <a14:backgroundMark x1="56133" y1="83595" x2="55233" y2="84069"/>
                        <a14:backgroundMark x1="57629" y1="82808" x2="56200" y2="83560"/>
                        <a14:backgroundMark x1="53090" y1="82808" x2="55990" y2="83754"/>
                        <a14:backgroundMark x1="55802" y1="82551" x2="57125" y2="81861"/>
                        <a14:backgroundMark x1="58386" y1="79338" x2="64817" y2="84543"/>
                        <a14:backgroundMark x1="55885" y1="82893" x2="59773" y2="82650"/>
                        <a14:backgroundMark x1="54729" y1="82965" x2="55785" y2="82899"/>
                        <a14:backgroundMark x1="56873" y1="77287" x2="62673" y2="81861"/>
                        <a14:backgroundMark x1="41236" y1="76341" x2="39596" y2="81703"/>
                        <a14:backgroundMark x1="55560" y1="81786" x2="56242" y2="81388"/>
                        <a14:backgroundMark x1="54351" y1="82492" x2="55281" y2="81949"/>
                        <a14:backgroundMark x1="65322" y1="77760" x2="66456" y2="79968"/>
                        <a14:backgroundMark x1="69483" y1="68297" x2="71753" y2="72240"/>
                        <a14:backgroundMark x1="44318" y1="86507" x2="44262" y2="88170"/>
                        <a14:backgroundMark x1="25977" y1="63565" x2="28373" y2="67508"/>
                        <a14:backgroundMark x1="28373" y1="62618" x2="28373" y2="68770"/>
                        <a14:backgroundMark x1="70113" y1="64196" x2="69987" y2="69716"/>
                        <a14:backgroundMark x1="45776" y1="81861" x2="45649" y2="829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363" y="1519109"/>
            <a:ext cx="3895805" cy="3114679"/>
          </a:xfrm>
          <a:prstGeom prst="rect">
            <a:avLst/>
          </a:prstGeom>
        </p:spPr>
      </p:pic>
      <p:pic>
        <p:nvPicPr>
          <p:cNvPr id="9" name="Picture 8" descr="A cartoon of a child wearing a chef hat&#10;&#10;Description automatically generated">
            <a:extLst>
              <a:ext uri="{FF2B5EF4-FFF2-40B4-BE49-F238E27FC236}">
                <a16:creationId xmlns:a16="http://schemas.microsoft.com/office/drawing/2014/main" id="{32151997-6F37-4AB9-2465-E7B923A66B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37" b="91483" l="9836" r="89912">
                        <a14:foregroundMark x1="47793" y1="90063" x2="48172" y2="84227"/>
                        <a14:foregroundMark x1="50567" y1="89117" x2="55738" y2="89590"/>
                        <a14:foregroundMark x1="43758" y1="89117" x2="47037" y2="91483"/>
                        <a14:foregroundMark x1="56620" y1="82650" x2="56620" y2="82650"/>
                        <a14:backgroundMark x1="31148" y1="28549" x2="28752" y2="11830"/>
                        <a14:backgroundMark x1="69987" y1="68454" x2="80832" y2="79022"/>
                        <a14:backgroundMark x1="58386" y1="71609" x2="58386" y2="71609"/>
                        <a14:backgroundMark x1="36948" y1="68454" x2="36948" y2="68454"/>
                        <a14:backgroundMark x1="35939" y1="66246" x2="35939" y2="66246"/>
                        <a14:backgroundMark x1="35939" y1="66246" x2="35939" y2="66246"/>
                        <a14:backgroundMark x1="31526" y1="55678" x2="31274" y2="56782"/>
                        <a14:backgroundMark x1="32156" y1="55836" x2="31652" y2="57413"/>
                        <a14:backgroundMark x1="30895" y1="53628" x2="30139" y2="54416"/>
                        <a14:backgroundMark x1="62673" y1="72871" x2="62799" y2="75394"/>
                        <a14:backgroundMark x1="63808" y1="72397" x2="65952" y2="73975"/>
                        <a14:backgroundMark x1="27995" y1="38013" x2="21942" y2="46215"/>
                        <a14:backgroundMark x1="22825" y1="46057" x2="27112" y2="61987"/>
                        <a14:backgroundMark x1="37957" y1="83438" x2="35309" y2="86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084" y="3055492"/>
            <a:ext cx="5016693" cy="4010824"/>
          </a:xfrm>
          <a:prstGeom prst="rect">
            <a:avLst/>
          </a:prstGeom>
        </p:spPr>
      </p:pic>
      <p:grpSp>
        <p:nvGrpSpPr>
          <p:cNvPr id="10" name="Nhóm 9">
            <a:extLst>
              <a:ext uri="{FF2B5EF4-FFF2-40B4-BE49-F238E27FC236}">
                <a16:creationId xmlns:a16="http://schemas.microsoft.com/office/drawing/2014/main" id="{D85680EC-AC1D-C54F-98D4-56FF164ACC6B}"/>
              </a:ext>
            </a:extLst>
          </p:cNvPr>
          <p:cNvGrpSpPr/>
          <p:nvPr/>
        </p:nvGrpSpPr>
        <p:grpSpPr>
          <a:xfrm>
            <a:off x="1395940" y="632767"/>
            <a:ext cx="9653060" cy="2201900"/>
            <a:chOff x="86906" y="38166"/>
            <a:chExt cx="7337516" cy="1328354"/>
          </a:xfrm>
        </p:grpSpPr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BE29B4FD-A44C-31AB-BFCE-FEF669816CBD}"/>
                </a:ext>
              </a:extLst>
            </p:cNvPr>
            <p:cNvSpPr txBox="1"/>
            <p:nvPr/>
          </p:nvSpPr>
          <p:spPr>
            <a:xfrm>
              <a:off x="86906" y="43081"/>
              <a:ext cx="7337516" cy="1323439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 err="1">
                  <a:ln w="317500">
                    <a:solidFill>
                      <a:prstClr val="white"/>
                    </a:solidFill>
                  </a:ln>
                  <a:solidFill>
                    <a:srgbClr val="FFBDD6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Tuyển</a:t>
              </a:r>
              <a:r>
                <a:rPr kumimoji="0" lang="en-US" sz="8800" b="0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srgbClr val="FFBDD6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 err="1">
                  <a:ln w="317500">
                    <a:solidFill>
                      <a:prstClr val="white"/>
                    </a:solidFill>
                  </a:ln>
                  <a:solidFill>
                    <a:srgbClr val="FFBDD6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dụng</a:t>
              </a:r>
              <a:r>
                <a:rPr kumimoji="0" lang="en-US" sz="8800" b="0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srgbClr val="FFBDD6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 err="1">
                  <a:ln w="317500">
                    <a:solidFill>
                      <a:prstClr val="white"/>
                    </a:solidFill>
                  </a:ln>
                  <a:solidFill>
                    <a:srgbClr val="FFBDD6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thành</a:t>
              </a:r>
              <a:r>
                <a:rPr kumimoji="0" lang="en-US" sz="8800" b="0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</a:ln>
                  <a:solidFill>
                    <a:srgbClr val="FFBDD6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 err="1">
                  <a:ln w="317500">
                    <a:solidFill>
                      <a:prstClr val="white"/>
                    </a:solidFill>
                  </a:ln>
                  <a:solidFill>
                    <a:srgbClr val="FFBDD6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công</a:t>
              </a:r>
              <a:endParaRPr kumimoji="0" lang="vi-VN" sz="8800" b="0" i="0" u="none" strike="noStrike" kern="1200" cap="none" spc="0" normalizeH="0" baseline="0" noProof="0" dirty="0">
                <a:ln w="317500">
                  <a:solidFill>
                    <a:prstClr val="white"/>
                  </a:solidFill>
                </a:ln>
                <a:solidFill>
                  <a:srgbClr val="FFBD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D64BC315-DD0E-45C8-5BE5-41F789B99A45}"/>
                </a:ext>
              </a:extLst>
            </p:cNvPr>
            <p:cNvSpPr txBox="1"/>
            <p:nvPr/>
          </p:nvSpPr>
          <p:spPr>
            <a:xfrm>
              <a:off x="86906" y="38166"/>
              <a:ext cx="7337516" cy="1323439"/>
            </a:xfrm>
            <a:prstGeom prst="rect">
              <a:avLst/>
            </a:prstGeom>
            <a:noFill/>
          </p:spPr>
          <p:txBody>
            <a:bodyPr wrap="square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 err="1">
                  <a:ln w="28575">
                    <a:solidFill>
                      <a:srgbClr val="4472C4">
                        <a:lumMod val="75000"/>
                      </a:srgbClr>
                    </a:solidFill>
                  </a:ln>
                  <a:solidFill>
                    <a:srgbClr val="FFBDD6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Tuyển</a:t>
              </a: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srgbClr val="4472C4">
                        <a:lumMod val="75000"/>
                      </a:srgbClr>
                    </a:solidFill>
                  </a:ln>
                  <a:solidFill>
                    <a:srgbClr val="FFBDD6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 err="1">
                  <a:ln w="28575">
                    <a:solidFill>
                      <a:srgbClr val="4472C4">
                        <a:lumMod val="75000"/>
                      </a:srgbClr>
                    </a:solidFill>
                  </a:ln>
                  <a:solidFill>
                    <a:srgbClr val="FFBDD6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dụng</a:t>
              </a: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srgbClr val="4472C4">
                        <a:lumMod val="75000"/>
                      </a:srgbClr>
                    </a:solidFill>
                  </a:ln>
                  <a:solidFill>
                    <a:srgbClr val="FFBDD6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 err="1">
                  <a:ln w="28575">
                    <a:solidFill>
                      <a:srgbClr val="4472C4">
                        <a:lumMod val="75000"/>
                      </a:srgbClr>
                    </a:solidFill>
                  </a:ln>
                  <a:solidFill>
                    <a:srgbClr val="FFBDD6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thành</a:t>
              </a: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srgbClr val="4472C4">
                        <a:lumMod val="75000"/>
                      </a:srgbClr>
                    </a:solidFill>
                  </a:ln>
                  <a:solidFill>
                    <a:srgbClr val="FFBDD6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8800" b="0" i="0" u="none" strike="noStrike" kern="1200" cap="none" spc="0" normalizeH="0" baseline="0" noProof="0" dirty="0" err="1">
                  <a:ln w="28575">
                    <a:solidFill>
                      <a:srgbClr val="4472C4">
                        <a:lumMod val="75000"/>
                      </a:srgbClr>
                    </a:solidFill>
                  </a:ln>
                  <a:solidFill>
                    <a:srgbClr val="FFBDD6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công</a:t>
              </a:r>
              <a:endParaRPr kumimoji="0" lang="vi-VN" sz="8800" b="0" i="0" u="none" strike="noStrike" kern="1200" cap="none" spc="0" normalizeH="0" baseline="0" noProof="0" dirty="0">
                <a:ln w="28575">
                  <a:solidFill>
                    <a:srgbClr val="4472C4">
                      <a:lumMod val="75000"/>
                    </a:srgbClr>
                  </a:solidFill>
                </a:ln>
                <a:solidFill>
                  <a:srgbClr val="FFBDD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51738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staurant with tables and chairs&#10;&#10;Description automatically generated">
            <a:extLst>
              <a:ext uri="{FF2B5EF4-FFF2-40B4-BE49-F238E27FC236}">
                <a16:creationId xmlns:a16="http://schemas.microsoft.com/office/drawing/2014/main" id="{AF1E6558-A56D-A268-27DC-6607CEA4A4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" r="5934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0" name="Picture 9" descr="A cartoon of a child wearing a chef's hat&#10;&#10;Description automatically generated">
            <a:extLst>
              <a:ext uri="{FF2B5EF4-FFF2-40B4-BE49-F238E27FC236}">
                <a16:creationId xmlns:a16="http://schemas.microsoft.com/office/drawing/2014/main" id="{73992E9F-9CC5-D629-AE85-05282FF004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30" b="92883" l="9994" r="89942">
                        <a14:foregroundMark x1="50970" y1="8370" x2="52005" y2="12252"/>
                        <a14:foregroundMark x1="52878" y1="92883" x2="53396" y2="88395"/>
                        <a14:backgroundMark x1="17594" y1="32026" x2="25679" y2="73959"/>
                        <a14:backgroundMark x1="85220" y1="34614" x2="74903" y2="80226"/>
                        <a14:backgroundMark x1="35155" y1="56975" x2="33603" y2="56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6" y="855407"/>
            <a:ext cx="7865398" cy="62920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B23EEC-372B-FC73-CCA6-5862281B3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64969" y="986026"/>
            <a:ext cx="11223709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0518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table and chairs&#10;&#10;Description automatically generated">
            <a:extLst>
              <a:ext uri="{FF2B5EF4-FFF2-40B4-BE49-F238E27FC236}">
                <a16:creationId xmlns:a16="http://schemas.microsoft.com/office/drawing/2014/main" id="{C49B3961-F93E-D921-3803-BC95C6E9FE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" r="161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5" name="Picture 14" descr="A cartoon of a child wearing a chef hat&#10;&#10;Description automatically generated">
            <a:extLst>
              <a:ext uri="{FF2B5EF4-FFF2-40B4-BE49-F238E27FC236}">
                <a16:creationId xmlns:a16="http://schemas.microsoft.com/office/drawing/2014/main" id="{C18CF3E4-7BCA-4FDD-ED8F-D3F389B43B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60" b="90536" l="9710" r="89912">
                        <a14:foregroundMark x1="45397" y1="89274" x2="56620" y2="90221"/>
                        <a14:foregroundMark x1="47541" y1="8517" x2="49054" y2="14826"/>
                        <a14:foregroundMark x1="59773" y1="90536" x2="58512" y2="87066"/>
                        <a14:backgroundMark x1="76545" y1="54890" x2="88398" y2="58675"/>
                        <a14:backgroundMark x1="27995" y1="64984" x2="20681" y2="70189"/>
                        <a14:backgroundMark x1="39596" y1="74763" x2="38335" y2="74290"/>
                        <a14:backgroundMark x1="61034" y1="73028" x2="61791" y2="73028"/>
                        <a14:backgroundMark x1="63934" y1="70662" x2="63934" y2="70662"/>
                        <a14:backgroundMark x1="64439" y1="69716" x2="64439" y2="69716"/>
                        <a14:backgroundMark x1="34678" y1="72397" x2="34048" y2="70978"/>
                        <a14:backgroundMark x1="30769" y1="61830" x2="28878" y2="65142"/>
                        <a14:backgroundMark x1="30265" y1="61041" x2="28752" y2="6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30332" y="2552585"/>
            <a:ext cx="5914104" cy="47282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2EB3A9-535B-3DEA-12E8-426822591A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283" y="264902"/>
            <a:ext cx="11315157" cy="632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2192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table and chairs&#10;&#10;Description automatically generated">
            <a:extLst>
              <a:ext uri="{FF2B5EF4-FFF2-40B4-BE49-F238E27FC236}">
                <a16:creationId xmlns:a16="http://schemas.microsoft.com/office/drawing/2014/main" id="{C49B3961-F93E-D921-3803-BC95C6E9FE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" r="161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FAE89C7-1A9B-9AC9-43C0-19932B4ADA33}"/>
              </a:ext>
            </a:extLst>
          </p:cNvPr>
          <p:cNvGrpSpPr/>
          <p:nvPr/>
        </p:nvGrpSpPr>
        <p:grpSpPr>
          <a:xfrm>
            <a:off x="-882368" y="719626"/>
            <a:ext cx="12810420" cy="1545190"/>
            <a:chOff x="-882368" y="553371"/>
            <a:chExt cx="12810420" cy="1545190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87716B91-4F8F-8CEB-7730-524A142EAB62}"/>
                </a:ext>
              </a:extLst>
            </p:cNvPr>
            <p:cNvSpPr/>
            <p:nvPr/>
          </p:nvSpPr>
          <p:spPr>
            <a:xfrm>
              <a:off x="429736" y="606260"/>
              <a:ext cx="11498316" cy="1492301"/>
            </a:xfrm>
            <a:custGeom>
              <a:avLst/>
              <a:gdLst>
                <a:gd name="connsiteX0" fmla="*/ 0 w 11498316"/>
                <a:gd name="connsiteY0" fmla="*/ 248722 h 1492301"/>
                <a:gd name="connsiteX1" fmla="*/ 248722 w 11498316"/>
                <a:gd name="connsiteY1" fmla="*/ 0 h 1492301"/>
                <a:gd name="connsiteX2" fmla="*/ 11249594 w 11498316"/>
                <a:gd name="connsiteY2" fmla="*/ 0 h 1492301"/>
                <a:gd name="connsiteX3" fmla="*/ 11498316 w 11498316"/>
                <a:gd name="connsiteY3" fmla="*/ 248722 h 1492301"/>
                <a:gd name="connsiteX4" fmla="*/ 11498316 w 11498316"/>
                <a:gd name="connsiteY4" fmla="*/ 1243579 h 1492301"/>
                <a:gd name="connsiteX5" fmla="*/ 11249594 w 11498316"/>
                <a:gd name="connsiteY5" fmla="*/ 1492301 h 1492301"/>
                <a:gd name="connsiteX6" fmla="*/ 248722 w 11498316"/>
                <a:gd name="connsiteY6" fmla="*/ 1492301 h 1492301"/>
                <a:gd name="connsiteX7" fmla="*/ 0 w 11498316"/>
                <a:gd name="connsiteY7" fmla="*/ 1243579 h 1492301"/>
                <a:gd name="connsiteX8" fmla="*/ 0 w 11498316"/>
                <a:gd name="connsiteY8" fmla="*/ 248722 h 149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8316" h="1492301" fill="none" extrusionOk="0">
                  <a:moveTo>
                    <a:pt x="0" y="248722"/>
                  </a:moveTo>
                  <a:cubicBezTo>
                    <a:pt x="-25873" y="112966"/>
                    <a:pt x="110277" y="6133"/>
                    <a:pt x="248722" y="0"/>
                  </a:cubicBezTo>
                  <a:cubicBezTo>
                    <a:pt x="3047045" y="77600"/>
                    <a:pt x="6045748" y="-27269"/>
                    <a:pt x="11249594" y="0"/>
                  </a:cubicBezTo>
                  <a:cubicBezTo>
                    <a:pt x="11399015" y="-15904"/>
                    <a:pt x="11523146" y="118667"/>
                    <a:pt x="11498316" y="248722"/>
                  </a:cubicBezTo>
                  <a:cubicBezTo>
                    <a:pt x="11511967" y="559923"/>
                    <a:pt x="11587835" y="988284"/>
                    <a:pt x="11498316" y="1243579"/>
                  </a:cubicBezTo>
                  <a:cubicBezTo>
                    <a:pt x="11493202" y="1378944"/>
                    <a:pt x="11368649" y="1500376"/>
                    <a:pt x="11249594" y="1492301"/>
                  </a:cubicBezTo>
                  <a:cubicBezTo>
                    <a:pt x="6654300" y="1541478"/>
                    <a:pt x="3268764" y="1369599"/>
                    <a:pt x="248722" y="1492301"/>
                  </a:cubicBezTo>
                  <a:cubicBezTo>
                    <a:pt x="109221" y="1508706"/>
                    <a:pt x="-14596" y="1393512"/>
                    <a:pt x="0" y="1243579"/>
                  </a:cubicBezTo>
                  <a:cubicBezTo>
                    <a:pt x="35395" y="984092"/>
                    <a:pt x="84706" y="741322"/>
                    <a:pt x="0" y="248722"/>
                  </a:cubicBezTo>
                  <a:close/>
                </a:path>
                <a:path w="11498316" h="1492301" stroke="0" extrusionOk="0">
                  <a:moveTo>
                    <a:pt x="0" y="248722"/>
                  </a:moveTo>
                  <a:cubicBezTo>
                    <a:pt x="22854" y="108745"/>
                    <a:pt x="133984" y="-1510"/>
                    <a:pt x="248722" y="0"/>
                  </a:cubicBezTo>
                  <a:cubicBezTo>
                    <a:pt x="5099634" y="-129276"/>
                    <a:pt x="9162677" y="-77778"/>
                    <a:pt x="11249594" y="0"/>
                  </a:cubicBezTo>
                  <a:cubicBezTo>
                    <a:pt x="11380240" y="-21419"/>
                    <a:pt x="11494973" y="130632"/>
                    <a:pt x="11498316" y="248722"/>
                  </a:cubicBezTo>
                  <a:cubicBezTo>
                    <a:pt x="11452448" y="659918"/>
                    <a:pt x="11587413" y="789162"/>
                    <a:pt x="11498316" y="1243579"/>
                  </a:cubicBezTo>
                  <a:cubicBezTo>
                    <a:pt x="11504313" y="1393592"/>
                    <a:pt x="11377338" y="1495571"/>
                    <a:pt x="11249594" y="1492301"/>
                  </a:cubicBezTo>
                  <a:cubicBezTo>
                    <a:pt x="8742461" y="1536521"/>
                    <a:pt x="2466580" y="1462919"/>
                    <a:pt x="248722" y="1492301"/>
                  </a:cubicBezTo>
                  <a:cubicBezTo>
                    <a:pt x="109933" y="1486829"/>
                    <a:pt x="-23557" y="1375499"/>
                    <a:pt x="0" y="1243579"/>
                  </a:cubicBezTo>
                  <a:cubicBezTo>
                    <a:pt x="12983" y="773146"/>
                    <a:pt x="-9210" y="361606"/>
                    <a:pt x="0" y="248722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Nhóm 23">
              <a:extLst>
                <a:ext uri="{FF2B5EF4-FFF2-40B4-BE49-F238E27FC236}">
                  <a16:creationId xmlns:a16="http://schemas.microsoft.com/office/drawing/2014/main" id="{D5F20138-B61C-69C8-7CD9-7D67600DAF4A}"/>
                </a:ext>
              </a:extLst>
            </p:cNvPr>
            <p:cNvGrpSpPr/>
            <p:nvPr/>
          </p:nvGrpSpPr>
          <p:grpSpPr>
            <a:xfrm>
              <a:off x="-882368" y="553371"/>
              <a:ext cx="4433654" cy="1381473"/>
              <a:chOff x="3666356" y="4573200"/>
              <a:chExt cx="4280542" cy="1381473"/>
            </a:xfrm>
          </p:grpSpPr>
          <p:sp>
            <p:nvSpPr>
              <p:cNvPr id="17" name="TextBox 67">
                <a:extLst>
                  <a:ext uri="{FF2B5EF4-FFF2-40B4-BE49-F238E27FC236}">
                    <a16:creationId xmlns:a16="http://schemas.microsoft.com/office/drawing/2014/main" id="{BC35B450-45B0-E853-F786-5E7B76C29F35}"/>
                  </a:ext>
                </a:extLst>
              </p:cNvPr>
              <p:cNvSpPr txBox="1"/>
              <p:nvPr/>
            </p:nvSpPr>
            <p:spPr>
              <a:xfrm>
                <a:off x="3666356" y="4573200"/>
                <a:ext cx="4280542" cy="138147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 err="1">
                    <a:ln w="190500">
                      <a:solidFill>
                        <a:prstClr val="white"/>
                      </a:solidFill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Câu</a:t>
                </a:r>
                <a:r>
                  <a:rPr kumimoji="0" lang="en-US" sz="8000" b="0" i="0" u="none" strike="noStrike" kern="1200" cap="none" spc="0" normalizeH="0" baseline="0" noProof="0" dirty="0">
                    <a:ln w="190500">
                      <a:solidFill>
                        <a:prstClr val="white"/>
                      </a:solidFill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 1:</a:t>
                </a:r>
              </a:p>
            </p:txBody>
          </p:sp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385AE156-4221-BF46-1839-79D3F96A11AB}"/>
                  </a:ext>
                </a:extLst>
              </p:cNvPr>
              <p:cNvSpPr txBox="1"/>
              <p:nvPr/>
            </p:nvSpPr>
            <p:spPr>
              <a:xfrm>
                <a:off x="3666356" y="4573200"/>
                <a:ext cx="4280542" cy="138147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Câu</a:t>
                </a:r>
                <a:r>
                  <a:rPr kumimoji="0" lang="en-US" sz="8000" b="0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 1: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58E6842-9ED3-17E0-A14A-727CF697D132}"/>
              </a:ext>
            </a:extLst>
          </p:cNvPr>
          <p:cNvGrpSpPr/>
          <p:nvPr/>
        </p:nvGrpSpPr>
        <p:grpSpPr>
          <a:xfrm>
            <a:off x="1300751" y="2703809"/>
            <a:ext cx="4494998" cy="1463040"/>
            <a:chOff x="1440697" y="2442596"/>
            <a:chExt cx="4494998" cy="146304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03A9075-DB45-A8FD-9590-447604C0FAC5}"/>
                </a:ext>
              </a:extLst>
            </p:cNvPr>
            <p:cNvGrpSpPr/>
            <p:nvPr/>
          </p:nvGrpSpPr>
          <p:grpSpPr>
            <a:xfrm>
              <a:off x="1440697" y="2442596"/>
              <a:ext cx="4494998" cy="1463040"/>
              <a:chOff x="486739" y="2414472"/>
              <a:chExt cx="4463127" cy="1463040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A395EDFC-1C46-18CF-2E8B-805B72F6CB54}"/>
                  </a:ext>
                </a:extLst>
              </p:cNvPr>
              <p:cNvSpPr/>
              <p:nvPr/>
            </p:nvSpPr>
            <p:spPr>
              <a:xfrm>
                <a:off x="1136617" y="2455351"/>
                <a:ext cx="3813249" cy="1371600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5" name="Picture 4">
                <a:extLst>
                  <a:ext uri="{FF2B5EF4-FFF2-40B4-BE49-F238E27FC236}">
                    <a16:creationId xmlns:a16="http://schemas.microsoft.com/office/drawing/2014/main" id="{DEECCC00-32CA-5736-77D0-19A1F94C2C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86739" y="2414472"/>
                <a:ext cx="1299755" cy="1463040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6AB4737-60DF-C4B4-CDA9-03176FB0F57E}"/>
                </a:ext>
              </a:extLst>
            </p:cNvPr>
            <p:cNvSpPr txBox="1"/>
            <p:nvPr/>
          </p:nvSpPr>
          <p:spPr>
            <a:xfrm>
              <a:off x="3305010" y="2678863"/>
              <a:ext cx="141373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87FC954-AD8E-BD2E-88EF-95174342FBD6}"/>
              </a:ext>
            </a:extLst>
          </p:cNvPr>
          <p:cNvGrpSpPr/>
          <p:nvPr/>
        </p:nvGrpSpPr>
        <p:grpSpPr>
          <a:xfrm>
            <a:off x="6547805" y="2676922"/>
            <a:ext cx="4455159" cy="1463040"/>
            <a:chOff x="6687751" y="2415709"/>
            <a:chExt cx="4455159" cy="146304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EF7C715-B22A-B174-A4B8-D7594686EDB6}"/>
                </a:ext>
              </a:extLst>
            </p:cNvPr>
            <p:cNvGrpSpPr/>
            <p:nvPr/>
          </p:nvGrpSpPr>
          <p:grpSpPr>
            <a:xfrm>
              <a:off x="6687751" y="2415709"/>
              <a:ext cx="4455159" cy="1463040"/>
              <a:chOff x="597907" y="3085958"/>
              <a:chExt cx="4423568" cy="1463040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0479A30F-F8A0-7CC8-C7B6-257195216806}"/>
                  </a:ext>
                </a:extLst>
              </p:cNvPr>
              <p:cNvSpPr/>
              <p:nvPr/>
            </p:nvSpPr>
            <p:spPr>
              <a:xfrm>
                <a:off x="1208227" y="3131678"/>
                <a:ext cx="3813248" cy="1371600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0" name="Picture 11">
                <a:extLst>
                  <a:ext uri="{FF2B5EF4-FFF2-40B4-BE49-F238E27FC236}">
                    <a16:creationId xmlns:a16="http://schemas.microsoft.com/office/drawing/2014/main" id="{E0A0ACE4-6BBF-88A4-F758-4F6F03203E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97907" y="3085958"/>
                <a:ext cx="1294357" cy="1463040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83DC408-102E-CA54-4F87-C0D3E45B1192}"/>
                </a:ext>
              </a:extLst>
            </p:cNvPr>
            <p:cNvSpPr txBox="1"/>
            <p:nvPr/>
          </p:nvSpPr>
          <p:spPr>
            <a:xfrm>
              <a:off x="8263145" y="2680057"/>
              <a:ext cx="216052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9F56336-FFAC-7304-4939-40F5D768C439}"/>
              </a:ext>
            </a:extLst>
          </p:cNvPr>
          <p:cNvGrpSpPr/>
          <p:nvPr/>
        </p:nvGrpSpPr>
        <p:grpSpPr>
          <a:xfrm>
            <a:off x="6547805" y="4516482"/>
            <a:ext cx="4575930" cy="1463040"/>
            <a:chOff x="6687751" y="4255269"/>
            <a:chExt cx="4575930" cy="146304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2EADE28-82B4-C05D-CB9E-C4654D5AC1F6}"/>
                </a:ext>
              </a:extLst>
            </p:cNvPr>
            <p:cNvGrpSpPr/>
            <p:nvPr/>
          </p:nvGrpSpPr>
          <p:grpSpPr>
            <a:xfrm>
              <a:off x="6687751" y="4255269"/>
              <a:ext cx="4455158" cy="1463040"/>
              <a:chOff x="526294" y="4986078"/>
              <a:chExt cx="4423569" cy="146304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24EADE15-110E-D9CF-869A-B4B9DA8A10BB}"/>
                  </a:ext>
                </a:extLst>
              </p:cNvPr>
              <p:cNvSpPr/>
              <p:nvPr/>
            </p:nvSpPr>
            <p:spPr>
              <a:xfrm>
                <a:off x="1136614" y="4990920"/>
                <a:ext cx="3813249" cy="1371600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5" name="Picture 13">
                <a:extLst>
                  <a:ext uri="{FF2B5EF4-FFF2-40B4-BE49-F238E27FC236}">
                    <a16:creationId xmlns:a16="http://schemas.microsoft.com/office/drawing/2014/main" id="{D6F424D6-A6E8-5FC2-2DF0-C8A8DBC036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26294" y="4986078"/>
                <a:ext cx="1293459" cy="1463040"/>
              </a:xfrm>
              <a:prstGeom prst="rect">
                <a:avLst/>
              </a:prstGeom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6FC625C-AFD0-1CC5-5713-128CA4210864}"/>
                </a:ext>
              </a:extLst>
            </p:cNvPr>
            <p:cNvSpPr txBox="1"/>
            <p:nvPr/>
          </p:nvSpPr>
          <p:spPr>
            <a:xfrm>
              <a:off x="7869676" y="4497686"/>
              <a:ext cx="339400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B35F572-2093-09F4-1D10-FFEFAD63B424}"/>
              </a:ext>
            </a:extLst>
          </p:cNvPr>
          <p:cNvGrpSpPr/>
          <p:nvPr/>
        </p:nvGrpSpPr>
        <p:grpSpPr>
          <a:xfrm>
            <a:off x="1306822" y="4470763"/>
            <a:ext cx="4488927" cy="1463040"/>
            <a:chOff x="1446768" y="4209550"/>
            <a:chExt cx="4488927" cy="146304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2B30A83-338D-3D4D-6204-161184EF827C}"/>
                </a:ext>
              </a:extLst>
            </p:cNvPr>
            <p:cNvGrpSpPr/>
            <p:nvPr/>
          </p:nvGrpSpPr>
          <p:grpSpPr>
            <a:xfrm>
              <a:off x="1446768" y="4209550"/>
              <a:ext cx="4488927" cy="1463040"/>
              <a:chOff x="499572" y="3976000"/>
              <a:chExt cx="4457097" cy="146304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F57C55A1-0006-38F6-C13E-1D07F0E1AC53}"/>
                  </a:ext>
                </a:extLst>
              </p:cNvPr>
              <p:cNvSpPr/>
              <p:nvPr/>
            </p:nvSpPr>
            <p:spPr>
              <a:xfrm>
                <a:off x="1143421" y="4026561"/>
                <a:ext cx="3813248" cy="1371600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0" name="Picture 12">
                <a:extLst>
                  <a:ext uri="{FF2B5EF4-FFF2-40B4-BE49-F238E27FC236}">
                    <a16:creationId xmlns:a16="http://schemas.microsoft.com/office/drawing/2014/main" id="{71FAC9B2-E9F2-22F7-0DDD-CFD5741EA2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99572" y="3976000"/>
                <a:ext cx="1319557" cy="1463040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FC98D97-2E6A-DBD9-C0DE-E0E4178B0C95}"/>
                </a:ext>
              </a:extLst>
            </p:cNvPr>
            <p:cNvSpPr txBox="1"/>
            <p:nvPr/>
          </p:nvSpPr>
          <p:spPr>
            <a:xfrm>
              <a:off x="2749733" y="4478957"/>
              <a:ext cx="279099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1" name="Đúng">
            <a:extLst>
              <a:ext uri="{FF2B5EF4-FFF2-40B4-BE49-F238E27FC236}">
                <a16:creationId xmlns:a16="http://schemas.microsoft.com/office/drawing/2014/main" id="{7A50AB74-F3BC-5A45-0D25-77844199FF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71" y="4548302"/>
            <a:ext cx="1631474" cy="1305178"/>
          </a:xfrm>
          <a:prstGeom prst="rect">
            <a:avLst/>
          </a:prstGeom>
        </p:spPr>
      </p:pic>
      <p:pic>
        <p:nvPicPr>
          <p:cNvPr id="43" name="Picture 42" descr="A cartoon of a person wearing a chef hat&#10;&#10;Description automatically generated">
            <a:extLst>
              <a:ext uri="{FF2B5EF4-FFF2-40B4-BE49-F238E27FC236}">
                <a16:creationId xmlns:a16="http://schemas.microsoft.com/office/drawing/2014/main" id="{968B3676-F2C7-254C-8974-0BB1B6D255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7" b="91009" l="9962" r="89912">
                        <a14:foregroundMark x1="46154" y1="91009" x2="46910" y2="78076"/>
                        <a14:backgroundMark x1="27869" y1="50473" x2="24086" y2="61672"/>
                        <a14:backgroundMark x1="73266" y1="72713" x2="78058" y2="80757"/>
                        <a14:backgroundMark x1="71375" y1="70347" x2="82093" y2="64826"/>
                        <a14:backgroundMark x1="77049" y1="63880" x2="82346" y2="48738"/>
                        <a14:backgroundMark x1="72509" y1="68612" x2="66204" y2="76814"/>
                        <a14:backgroundMark x1="66204" y1="76814" x2="63682" y2="83123"/>
                        <a14:backgroundMark x1="24464" y1="33281" x2="25599" y2="63407"/>
                        <a14:backgroundMark x1="33291" y1="49211" x2="31021" y2="50473"/>
                        <a14:backgroundMark x1="36570" y1="62934" x2="37074" y2="64669"/>
                        <a14:backgroundMark x1="57881" y1="65773" x2="57881" y2="67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002" y="1949552"/>
            <a:ext cx="6666614" cy="522371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6692FDB-C10E-0B56-0789-AA56FEFADE89}"/>
                  </a:ext>
                </a:extLst>
              </p:cNvPr>
              <p:cNvSpPr txBox="1"/>
              <p:nvPr/>
            </p:nvSpPr>
            <p:spPr>
              <a:xfrm>
                <a:off x="4130412" y="815772"/>
                <a:ext cx="606524" cy="11592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6692FDB-C10E-0B56-0789-AA56FEFADE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0412" y="815772"/>
                <a:ext cx="606524" cy="1159228"/>
              </a:xfrm>
              <a:prstGeom prst="rect">
                <a:avLst/>
              </a:prstGeom>
              <a:blipFill>
                <a:blip r:embed="rId16"/>
                <a:stretch>
                  <a:fillRect l="-2020" r="-43434" b="-1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EE8D578-7BA5-E42B-F1BB-2F0D5B6FE9BF}"/>
              </a:ext>
            </a:extLst>
          </p:cNvPr>
          <p:cNvSpPr txBox="1"/>
          <p:nvPr/>
        </p:nvSpPr>
        <p:spPr>
          <a:xfrm>
            <a:off x="4683678" y="1038916"/>
            <a:ext cx="29699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= 9 : 3 = ? </a:t>
            </a:r>
          </a:p>
        </p:txBody>
      </p:sp>
    </p:spTree>
    <p:extLst>
      <p:ext uri="{BB962C8B-B14F-4D97-AF65-F5344CB8AC3E}">
        <p14:creationId xmlns:p14="http://schemas.microsoft.com/office/powerpoint/2010/main" val="4110123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6 L -0.41524 -0.01366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68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table and chairs&#10;&#10;Description automatically generated">
            <a:extLst>
              <a:ext uri="{FF2B5EF4-FFF2-40B4-BE49-F238E27FC236}">
                <a16:creationId xmlns:a16="http://schemas.microsoft.com/office/drawing/2014/main" id="{C49B3961-F93E-D921-3803-BC95C6E9FE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" r="161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FAE89C7-1A9B-9AC9-43C0-19932B4ADA33}"/>
              </a:ext>
            </a:extLst>
          </p:cNvPr>
          <p:cNvGrpSpPr/>
          <p:nvPr/>
        </p:nvGrpSpPr>
        <p:grpSpPr>
          <a:xfrm>
            <a:off x="-561728" y="697530"/>
            <a:ext cx="12694611" cy="1608297"/>
            <a:chOff x="-561728" y="531275"/>
            <a:chExt cx="12694611" cy="1608297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87716B91-4F8F-8CEB-7730-524A142EAB62}"/>
                </a:ext>
              </a:extLst>
            </p:cNvPr>
            <p:cNvSpPr/>
            <p:nvPr/>
          </p:nvSpPr>
          <p:spPr>
            <a:xfrm>
              <a:off x="429736" y="713420"/>
              <a:ext cx="11498316" cy="1426152"/>
            </a:xfrm>
            <a:custGeom>
              <a:avLst/>
              <a:gdLst>
                <a:gd name="connsiteX0" fmla="*/ 0 w 11498316"/>
                <a:gd name="connsiteY0" fmla="*/ 237697 h 1426152"/>
                <a:gd name="connsiteX1" fmla="*/ 237697 w 11498316"/>
                <a:gd name="connsiteY1" fmla="*/ 0 h 1426152"/>
                <a:gd name="connsiteX2" fmla="*/ 11260619 w 11498316"/>
                <a:gd name="connsiteY2" fmla="*/ 0 h 1426152"/>
                <a:gd name="connsiteX3" fmla="*/ 11498316 w 11498316"/>
                <a:gd name="connsiteY3" fmla="*/ 237697 h 1426152"/>
                <a:gd name="connsiteX4" fmla="*/ 11498316 w 11498316"/>
                <a:gd name="connsiteY4" fmla="*/ 1188455 h 1426152"/>
                <a:gd name="connsiteX5" fmla="*/ 11260619 w 11498316"/>
                <a:gd name="connsiteY5" fmla="*/ 1426152 h 1426152"/>
                <a:gd name="connsiteX6" fmla="*/ 237697 w 11498316"/>
                <a:gd name="connsiteY6" fmla="*/ 1426152 h 1426152"/>
                <a:gd name="connsiteX7" fmla="*/ 0 w 11498316"/>
                <a:gd name="connsiteY7" fmla="*/ 1188455 h 1426152"/>
                <a:gd name="connsiteX8" fmla="*/ 0 w 11498316"/>
                <a:gd name="connsiteY8" fmla="*/ 237697 h 1426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8316" h="1426152" fill="none" extrusionOk="0">
                  <a:moveTo>
                    <a:pt x="0" y="237697"/>
                  </a:moveTo>
                  <a:cubicBezTo>
                    <a:pt x="-16434" y="107443"/>
                    <a:pt x="103346" y="17461"/>
                    <a:pt x="237697" y="0"/>
                  </a:cubicBezTo>
                  <a:cubicBezTo>
                    <a:pt x="3363735" y="77600"/>
                    <a:pt x="9528818" y="-27269"/>
                    <a:pt x="11260619" y="0"/>
                  </a:cubicBezTo>
                  <a:cubicBezTo>
                    <a:pt x="11405199" y="-17550"/>
                    <a:pt x="11521809" y="113337"/>
                    <a:pt x="11498316" y="237697"/>
                  </a:cubicBezTo>
                  <a:cubicBezTo>
                    <a:pt x="11500104" y="601897"/>
                    <a:pt x="11494103" y="1085323"/>
                    <a:pt x="11498316" y="1188455"/>
                  </a:cubicBezTo>
                  <a:cubicBezTo>
                    <a:pt x="11496149" y="1318883"/>
                    <a:pt x="11379631" y="1431561"/>
                    <a:pt x="11260619" y="1426152"/>
                  </a:cubicBezTo>
                  <a:cubicBezTo>
                    <a:pt x="6399350" y="1475329"/>
                    <a:pt x="5209164" y="1303450"/>
                    <a:pt x="237697" y="1426152"/>
                  </a:cubicBezTo>
                  <a:cubicBezTo>
                    <a:pt x="103885" y="1445628"/>
                    <a:pt x="-9400" y="1327824"/>
                    <a:pt x="0" y="1188455"/>
                  </a:cubicBezTo>
                  <a:cubicBezTo>
                    <a:pt x="-26683" y="933909"/>
                    <a:pt x="83258" y="555306"/>
                    <a:pt x="0" y="237697"/>
                  </a:cubicBezTo>
                  <a:close/>
                </a:path>
                <a:path w="11498316" h="1426152" stroke="0" extrusionOk="0">
                  <a:moveTo>
                    <a:pt x="0" y="237697"/>
                  </a:moveTo>
                  <a:cubicBezTo>
                    <a:pt x="12180" y="105029"/>
                    <a:pt x="128042" y="-1443"/>
                    <a:pt x="237697" y="0"/>
                  </a:cubicBezTo>
                  <a:cubicBezTo>
                    <a:pt x="1447324" y="-129276"/>
                    <a:pt x="7028237" y="-77778"/>
                    <a:pt x="11260619" y="0"/>
                  </a:cubicBezTo>
                  <a:cubicBezTo>
                    <a:pt x="11387703" y="-13363"/>
                    <a:pt x="11493935" y="131685"/>
                    <a:pt x="11498316" y="237697"/>
                  </a:cubicBezTo>
                  <a:cubicBezTo>
                    <a:pt x="11524066" y="463582"/>
                    <a:pt x="11445626" y="912445"/>
                    <a:pt x="11498316" y="1188455"/>
                  </a:cubicBezTo>
                  <a:cubicBezTo>
                    <a:pt x="11505045" y="1333922"/>
                    <a:pt x="11368784" y="1434006"/>
                    <a:pt x="11260619" y="1426152"/>
                  </a:cubicBezTo>
                  <a:cubicBezTo>
                    <a:pt x="6168682" y="1470372"/>
                    <a:pt x="3014250" y="1396770"/>
                    <a:pt x="237697" y="1426152"/>
                  </a:cubicBezTo>
                  <a:cubicBezTo>
                    <a:pt x="105615" y="1423054"/>
                    <a:pt x="-15212" y="1316215"/>
                    <a:pt x="0" y="1188455"/>
                  </a:cubicBezTo>
                  <a:cubicBezTo>
                    <a:pt x="-35654" y="910110"/>
                    <a:pt x="-84594" y="486075"/>
                    <a:pt x="0" y="237697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Nhóm 23">
              <a:extLst>
                <a:ext uri="{FF2B5EF4-FFF2-40B4-BE49-F238E27FC236}">
                  <a16:creationId xmlns:a16="http://schemas.microsoft.com/office/drawing/2014/main" id="{D5F20138-B61C-69C8-7CD9-7D67600DAF4A}"/>
                </a:ext>
              </a:extLst>
            </p:cNvPr>
            <p:cNvGrpSpPr/>
            <p:nvPr/>
          </p:nvGrpSpPr>
          <p:grpSpPr>
            <a:xfrm>
              <a:off x="-561728" y="531275"/>
              <a:ext cx="4433656" cy="1403145"/>
              <a:chOff x="3975924" y="4551104"/>
              <a:chExt cx="4280543" cy="1403145"/>
            </a:xfrm>
          </p:grpSpPr>
          <p:sp>
            <p:nvSpPr>
              <p:cNvPr id="17" name="TextBox 67">
                <a:extLst>
                  <a:ext uri="{FF2B5EF4-FFF2-40B4-BE49-F238E27FC236}">
                    <a16:creationId xmlns:a16="http://schemas.microsoft.com/office/drawing/2014/main" id="{BC35B450-45B0-E853-F786-5E7B76C29F35}"/>
                  </a:ext>
                </a:extLst>
              </p:cNvPr>
              <p:cNvSpPr txBox="1"/>
              <p:nvPr/>
            </p:nvSpPr>
            <p:spPr>
              <a:xfrm>
                <a:off x="3975925" y="4572776"/>
                <a:ext cx="4280542" cy="138147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 err="1">
                    <a:ln w="190500">
                      <a:solidFill>
                        <a:prstClr val="white"/>
                      </a:solidFill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Câu</a:t>
                </a:r>
                <a:r>
                  <a:rPr kumimoji="0" lang="en-US" sz="8000" b="0" i="0" u="none" strike="noStrike" kern="1200" cap="none" spc="0" normalizeH="0" baseline="0" noProof="0" dirty="0">
                    <a:ln w="190500">
                      <a:solidFill>
                        <a:prstClr val="white"/>
                      </a:solidFill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 2:</a:t>
                </a:r>
              </a:p>
            </p:txBody>
          </p:sp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385AE156-4221-BF46-1839-79D3F96A11AB}"/>
                  </a:ext>
                </a:extLst>
              </p:cNvPr>
              <p:cNvSpPr txBox="1"/>
              <p:nvPr/>
            </p:nvSpPr>
            <p:spPr>
              <a:xfrm>
                <a:off x="3975924" y="4551104"/>
                <a:ext cx="4280542" cy="138147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Câu</a:t>
                </a:r>
                <a:r>
                  <a:rPr kumimoji="0" lang="en-US" sz="8000" b="0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 2:</a:t>
                </a:r>
              </a:p>
            </p:txBody>
          </p:sp>
        </p:grpSp>
        <p:sp>
          <p:nvSpPr>
            <p:cNvPr id="15" name="Hộp Văn bản 25">
              <a:extLst>
                <a:ext uri="{FF2B5EF4-FFF2-40B4-BE49-F238E27FC236}">
                  <a16:creationId xmlns:a16="http://schemas.microsoft.com/office/drawing/2014/main" id="{13EA9F98-EAD7-D112-4D2E-5F28511E3C6B}"/>
                </a:ext>
              </a:extLst>
            </p:cNvPr>
            <p:cNvSpPr txBox="1"/>
            <p:nvPr/>
          </p:nvSpPr>
          <p:spPr>
            <a:xfrm>
              <a:off x="634567" y="1024388"/>
              <a:ext cx="1149831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Viết số tự nhiên</a:t>
              </a: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8</a:t>
              </a: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sau dưới dạng một phân số có mẫu số bằng 1.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58E6842-9ED3-17E0-A14A-727CF697D132}"/>
              </a:ext>
            </a:extLst>
          </p:cNvPr>
          <p:cNvGrpSpPr/>
          <p:nvPr/>
        </p:nvGrpSpPr>
        <p:grpSpPr>
          <a:xfrm>
            <a:off x="1337327" y="2904559"/>
            <a:ext cx="4494998" cy="1463040"/>
            <a:chOff x="1440697" y="2442596"/>
            <a:chExt cx="4494998" cy="146304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03A9075-DB45-A8FD-9590-447604C0FAC5}"/>
                </a:ext>
              </a:extLst>
            </p:cNvPr>
            <p:cNvGrpSpPr/>
            <p:nvPr/>
          </p:nvGrpSpPr>
          <p:grpSpPr>
            <a:xfrm>
              <a:off x="1440697" y="2442596"/>
              <a:ext cx="4494998" cy="1463040"/>
              <a:chOff x="486739" y="2414472"/>
              <a:chExt cx="4463127" cy="1463040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A395EDFC-1C46-18CF-2E8B-805B72F6CB54}"/>
                  </a:ext>
                </a:extLst>
              </p:cNvPr>
              <p:cNvSpPr/>
              <p:nvPr/>
            </p:nvSpPr>
            <p:spPr>
              <a:xfrm>
                <a:off x="1136617" y="2455351"/>
                <a:ext cx="3813249" cy="1371600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5" name="Picture 4">
                <a:extLst>
                  <a:ext uri="{FF2B5EF4-FFF2-40B4-BE49-F238E27FC236}">
                    <a16:creationId xmlns:a16="http://schemas.microsoft.com/office/drawing/2014/main" id="{DEECCC00-32CA-5736-77D0-19A1F94C2C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86739" y="2414472"/>
                <a:ext cx="1299755" cy="1463040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6AB4737-60DF-C4B4-CDA9-03176FB0F57E}"/>
                </a:ext>
              </a:extLst>
            </p:cNvPr>
            <p:cNvSpPr txBox="1"/>
            <p:nvPr/>
          </p:nvSpPr>
          <p:spPr>
            <a:xfrm>
              <a:off x="2603790" y="2661442"/>
              <a:ext cx="324536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 / 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487FC954-AD8E-BD2E-88EF-95174342FBD6}"/>
              </a:ext>
            </a:extLst>
          </p:cNvPr>
          <p:cNvGrpSpPr/>
          <p:nvPr/>
        </p:nvGrpSpPr>
        <p:grpSpPr>
          <a:xfrm>
            <a:off x="6584381" y="2877672"/>
            <a:ext cx="4455159" cy="1463040"/>
            <a:chOff x="6687751" y="2415709"/>
            <a:chExt cx="4455159" cy="146304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EF7C715-B22A-B174-A4B8-D7594686EDB6}"/>
                </a:ext>
              </a:extLst>
            </p:cNvPr>
            <p:cNvGrpSpPr/>
            <p:nvPr/>
          </p:nvGrpSpPr>
          <p:grpSpPr>
            <a:xfrm>
              <a:off x="6687751" y="2415709"/>
              <a:ext cx="4455159" cy="1463040"/>
              <a:chOff x="597907" y="3085958"/>
              <a:chExt cx="4423568" cy="1463040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0479A30F-F8A0-7CC8-C7B6-257195216806}"/>
                  </a:ext>
                </a:extLst>
              </p:cNvPr>
              <p:cNvSpPr/>
              <p:nvPr/>
            </p:nvSpPr>
            <p:spPr>
              <a:xfrm>
                <a:off x="1208227" y="3131678"/>
                <a:ext cx="3813248" cy="1371600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0" name="Picture 11">
                <a:extLst>
                  <a:ext uri="{FF2B5EF4-FFF2-40B4-BE49-F238E27FC236}">
                    <a16:creationId xmlns:a16="http://schemas.microsoft.com/office/drawing/2014/main" id="{E0A0ACE4-6BBF-88A4-F758-4F6F03203E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97907" y="3085958"/>
                <a:ext cx="1294357" cy="1463040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83DC408-102E-CA54-4F87-C0D3E45B1192}"/>
                </a:ext>
              </a:extLst>
            </p:cNvPr>
            <p:cNvSpPr txBox="1"/>
            <p:nvPr/>
          </p:nvSpPr>
          <p:spPr>
            <a:xfrm>
              <a:off x="7875789" y="2661443"/>
              <a:ext cx="31970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>
                  <a:solidFill>
                    <a:prstClr val="black"/>
                  </a:solidFill>
                  <a:latin typeface="Calibri" panose="020F0502020204030204"/>
                </a:rPr>
                <a:t>8 : 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9F56336-FFAC-7304-4939-40F5D768C439}"/>
              </a:ext>
            </a:extLst>
          </p:cNvPr>
          <p:cNvGrpSpPr/>
          <p:nvPr/>
        </p:nvGrpSpPr>
        <p:grpSpPr>
          <a:xfrm>
            <a:off x="6584381" y="4559444"/>
            <a:ext cx="4534009" cy="1754326"/>
            <a:chOff x="6687751" y="4097481"/>
            <a:chExt cx="4534009" cy="1754326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2EADE28-82B4-C05D-CB9E-C4654D5AC1F6}"/>
                </a:ext>
              </a:extLst>
            </p:cNvPr>
            <p:cNvGrpSpPr/>
            <p:nvPr/>
          </p:nvGrpSpPr>
          <p:grpSpPr>
            <a:xfrm>
              <a:off x="6687751" y="4255269"/>
              <a:ext cx="4455158" cy="1463040"/>
              <a:chOff x="526294" y="4986078"/>
              <a:chExt cx="4423569" cy="146304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24EADE15-110E-D9CF-869A-B4B9DA8A10BB}"/>
                  </a:ext>
                </a:extLst>
              </p:cNvPr>
              <p:cNvSpPr/>
              <p:nvPr/>
            </p:nvSpPr>
            <p:spPr>
              <a:xfrm>
                <a:off x="1136614" y="4990920"/>
                <a:ext cx="3813249" cy="1371600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5" name="Picture 13">
                <a:extLst>
                  <a:ext uri="{FF2B5EF4-FFF2-40B4-BE49-F238E27FC236}">
                    <a16:creationId xmlns:a16="http://schemas.microsoft.com/office/drawing/2014/main" id="{D6F424D6-A6E8-5FC2-2DF0-C8A8DBC036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526294" y="4986078"/>
                <a:ext cx="1293459" cy="1463040"/>
              </a:xfrm>
              <a:prstGeom prst="rect">
                <a:avLst/>
              </a:prstGeom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6FC625C-AFD0-1CC5-5713-128CA4210864}"/>
                </a:ext>
              </a:extLst>
            </p:cNvPr>
            <p:cNvSpPr txBox="1"/>
            <p:nvPr/>
          </p:nvSpPr>
          <p:spPr>
            <a:xfrm>
              <a:off x="7827755" y="4097481"/>
              <a:ext cx="339400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>
                  <a:solidFill>
                    <a:prstClr val="black"/>
                  </a:solidFill>
                  <a:latin typeface="Calibri" panose="020F0502020204030204"/>
                </a:rPr>
                <a:t>1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DB35F572-2093-09F4-1D10-FFEFAD63B424}"/>
              </a:ext>
            </a:extLst>
          </p:cNvPr>
          <p:cNvGrpSpPr/>
          <p:nvPr/>
        </p:nvGrpSpPr>
        <p:grpSpPr>
          <a:xfrm>
            <a:off x="1343398" y="4671513"/>
            <a:ext cx="4488927" cy="1463040"/>
            <a:chOff x="1446768" y="4209550"/>
            <a:chExt cx="4488927" cy="1463040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2B30A83-338D-3D4D-6204-161184EF827C}"/>
                </a:ext>
              </a:extLst>
            </p:cNvPr>
            <p:cNvGrpSpPr/>
            <p:nvPr/>
          </p:nvGrpSpPr>
          <p:grpSpPr>
            <a:xfrm>
              <a:off x="1446768" y="4209550"/>
              <a:ext cx="4488927" cy="1463040"/>
              <a:chOff x="499572" y="3976000"/>
              <a:chExt cx="4457097" cy="146304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F57C55A1-0006-38F6-C13E-1D07F0E1AC53}"/>
                  </a:ext>
                </a:extLst>
              </p:cNvPr>
              <p:cNvSpPr/>
              <p:nvPr/>
            </p:nvSpPr>
            <p:spPr>
              <a:xfrm>
                <a:off x="1143421" y="4026561"/>
                <a:ext cx="3813248" cy="1371600"/>
              </a:xfrm>
              <a:prstGeom prst="roundRect">
                <a:avLst/>
              </a:prstGeom>
              <a:solidFill>
                <a:srgbClr val="FDF4B5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0" name="Picture 12">
                <a:extLst>
                  <a:ext uri="{FF2B5EF4-FFF2-40B4-BE49-F238E27FC236}">
                    <a16:creationId xmlns:a16="http://schemas.microsoft.com/office/drawing/2014/main" id="{71FAC9B2-E9F2-22F7-0DDD-CFD5741EA2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99572" y="3976000"/>
                <a:ext cx="1319557" cy="1463040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FC98D97-2E6A-DBD9-C0DE-E0E4178B0C95}"/>
                </a:ext>
              </a:extLst>
            </p:cNvPr>
            <p:cNvSpPr txBox="1"/>
            <p:nvPr/>
          </p:nvSpPr>
          <p:spPr>
            <a:xfrm>
              <a:off x="2749733" y="4465263"/>
              <a:ext cx="294504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: 8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1" name="Đúng">
            <a:extLst>
              <a:ext uri="{FF2B5EF4-FFF2-40B4-BE49-F238E27FC236}">
                <a16:creationId xmlns:a16="http://schemas.microsoft.com/office/drawing/2014/main" id="{7A50AB74-F3BC-5A45-0D25-77844199FFE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003" y="4767794"/>
            <a:ext cx="1631474" cy="1305178"/>
          </a:xfrm>
          <a:prstGeom prst="rect">
            <a:avLst/>
          </a:prstGeom>
        </p:spPr>
      </p:pic>
      <p:pic>
        <p:nvPicPr>
          <p:cNvPr id="4" name="Picture 3" descr="A cartoon of a person wearing a chef hat&#10;&#10;Description automatically generated">
            <a:extLst>
              <a:ext uri="{FF2B5EF4-FFF2-40B4-BE49-F238E27FC236}">
                <a16:creationId xmlns:a16="http://schemas.microsoft.com/office/drawing/2014/main" id="{6380ED2C-CE55-C018-B297-82841CE4777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7" b="94322" l="9962" r="89912">
                        <a14:backgroundMark x1="76545" y1="47319" x2="80202" y2="53155"/>
                        <a14:backgroundMark x1="21311" y1="35174" x2="21311" y2="43060"/>
                        <a14:backgroundMark x1="66456" y1="72713" x2="70870" y2="73028"/>
                        <a14:backgroundMark x1="47793" y1="93218" x2="50694" y2="95268"/>
                        <a14:backgroundMark x1="53342" y1="94006" x2="54981" y2="94479"/>
                        <a14:backgroundMark x1="53090" y1="92902" x2="54981" y2="93691"/>
                        <a14:backgroundMark x1="62799" y1="80599" x2="62799" y2="87066"/>
                        <a14:backgroundMark x1="78184" y1="55205" x2="74905" y2="68770"/>
                        <a14:backgroundMark x1="26230" y1="62618" x2="29508" y2="73659"/>
                        <a14:backgroundMark x1="47541" y1="94006" x2="48424" y2="94795"/>
                        <a14:backgroundMark x1="48424" y1="94006" x2="48424" y2="94795"/>
                        <a14:backgroundMark x1="47541" y1="91956" x2="48172" y2="93691"/>
                        <a14:backgroundMark x1="53090" y1="93691" x2="54351" y2="95741"/>
                        <a14:backgroundMark x1="54351" y1="91640" x2="53342" y2="94006"/>
                        <a14:backgroundMark x1="58890" y1="80599" x2="61538" y2="87539"/>
                        <a14:backgroundMark x1="39596" y1="80915" x2="37327" y2="84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24299" y="2000218"/>
            <a:ext cx="6818327" cy="534259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D32277-51D6-CE36-8BF6-43753D3AC247}"/>
              </a:ext>
            </a:extLst>
          </p:cNvPr>
          <p:cNvCxnSpPr>
            <a:cxnSpLocks/>
          </p:cNvCxnSpPr>
          <p:nvPr/>
        </p:nvCxnSpPr>
        <p:spPr>
          <a:xfrm>
            <a:off x="9090311" y="5388891"/>
            <a:ext cx="6779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3206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48148E-6 L 0.46224 0.01134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12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table and chairs&#10;&#10;Description automatically generated">
            <a:extLst>
              <a:ext uri="{FF2B5EF4-FFF2-40B4-BE49-F238E27FC236}">
                <a16:creationId xmlns:a16="http://schemas.microsoft.com/office/drawing/2014/main" id="{C49B3961-F93E-D921-3803-BC95C6E9FE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" r="161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FAE89C7-1A9B-9AC9-43C0-19932B4ADA33}"/>
              </a:ext>
            </a:extLst>
          </p:cNvPr>
          <p:cNvGrpSpPr/>
          <p:nvPr/>
        </p:nvGrpSpPr>
        <p:grpSpPr>
          <a:xfrm>
            <a:off x="-561726" y="715088"/>
            <a:ext cx="12489778" cy="1869691"/>
            <a:chOff x="-561726" y="548833"/>
            <a:chExt cx="12489778" cy="1869691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87716B91-4F8F-8CEB-7730-524A142EAB62}"/>
                </a:ext>
              </a:extLst>
            </p:cNvPr>
            <p:cNvSpPr/>
            <p:nvPr/>
          </p:nvSpPr>
          <p:spPr>
            <a:xfrm>
              <a:off x="429736" y="713420"/>
              <a:ext cx="11498316" cy="1705104"/>
            </a:xfrm>
            <a:custGeom>
              <a:avLst/>
              <a:gdLst>
                <a:gd name="connsiteX0" fmla="*/ 0 w 11498316"/>
                <a:gd name="connsiteY0" fmla="*/ 284190 h 1705104"/>
                <a:gd name="connsiteX1" fmla="*/ 284190 w 11498316"/>
                <a:gd name="connsiteY1" fmla="*/ 0 h 1705104"/>
                <a:gd name="connsiteX2" fmla="*/ 11214126 w 11498316"/>
                <a:gd name="connsiteY2" fmla="*/ 0 h 1705104"/>
                <a:gd name="connsiteX3" fmla="*/ 11498316 w 11498316"/>
                <a:gd name="connsiteY3" fmla="*/ 284190 h 1705104"/>
                <a:gd name="connsiteX4" fmla="*/ 11498316 w 11498316"/>
                <a:gd name="connsiteY4" fmla="*/ 1420914 h 1705104"/>
                <a:gd name="connsiteX5" fmla="*/ 11214126 w 11498316"/>
                <a:gd name="connsiteY5" fmla="*/ 1705104 h 1705104"/>
                <a:gd name="connsiteX6" fmla="*/ 284190 w 11498316"/>
                <a:gd name="connsiteY6" fmla="*/ 1705104 h 1705104"/>
                <a:gd name="connsiteX7" fmla="*/ 0 w 11498316"/>
                <a:gd name="connsiteY7" fmla="*/ 1420914 h 1705104"/>
                <a:gd name="connsiteX8" fmla="*/ 0 w 11498316"/>
                <a:gd name="connsiteY8" fmla="*/ 284190 h 170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8316" h="1705104" fill="none" extrusionOk="0">
                  <a:moveTo>
                    <a:pt x="0" y="284190"/>
                  </a:moveTo>
                  <a:cubicBezTo>
                    <a:pt x="-19238" y="128432"/>
                    <a:pt x="124790" y="13890"/>
                    <a:pt x="284190" y="0"/>
                  </a:cubicBezTo>
                  <a:cubicBezTo>
                    <a:pt x="3096840" y="77600"/>
                    <a:pt x="9025060" y="-27269"/>
                    <a:pt x="11214126" y="0"/>
                  </a:cubicBezTo>
                  <a:cubicBezTo>
                    <a:pt x="11379724" y="-11403"/>
                    <a:pt x="11500437" y="127860"/>
                    <a:pt x="11498316" y="284190"/>
                  </a:cubicBezTo>
                  <a:cubicBezTo>
                    <a:pt x="11439509" y="528146"/>
                    <a:pt x="11506185" y="1154727"/>
                    <a:pt x="11498316" y="1420914"/>
                  </a:cubicBezTo>
                  <a:cubicBezTo>
                    <a:pt x="11485010" y="1572663"/>
                    <a:pt x="11351627" y="1713683"/>
                    <a:pt x="11214126" y="1705104"/>
                  </a:cubicBezTo>
                  <a:cubicBezTo>
                    <a:pt x="6405884" y="1754281"/>
                    <a:pt x="1398371" y="1582402"/>
                    <a:pt x="284190" y="1705104"/>
                  </a:cubicBezTo>
                  <a:cubicBezTo>
                    <a:pt x="126654" y="1709572"/>
                    <a:pt x="-11770" y="1588002"/>
                    <a:pt x="0" y="1420914"/>
                  </a:cubicBezTo>
                  <a:cubicBezTo>
                    <a:pt x="-13651" y="1092832"/>
                    <a:pt x="8523" y="457513"/>
                    <a:pt x="0" y="284190"/>
                  </a:cubicBezTo>
                  <a:close/>
                </a:path>
                <a:path w="11498316" h="1705104" stroke="0" extrusionOk="0">
                  <a:moveTo>
                    <a:pt x="0" y="284190"/>
                  </a:moveTo>
                  <a:cubicBezTo>
                    <a:pt x="28191" y="124014"/>
                    <a:pt x="147642" y="-1362"/>
                    <a:pt x="284190" y="0"/>
                  </a:cubicBezTo>
                  <a:cubicBezTo>
                    <a:pt x="4801983" y="-129276"/>
                    <a:pt x="7285331" y="-77778"/>
                    <a:pt x="11214126" y="0"/>
                  </a:cubicBezTo>
                  <a:cubicBezTo>
                    <a:pt x="11366624" y="-14207"/>
                    <a:pt x="11494694" y="148118"/>
                    <a:pt x="11498316" y="284190"/>
                  </a:cubicBezTo>
                  <a:cubicBezTo>
                    <a:pt x="11582608" y="551819"/>
                    <a:pt x="11403277" y="1190352"/>
                    <a:pt x="11498316" y="1420914"/>
                  </a:cubicBezTo>
                  <a:cubicBezTo>
                    <a:pt x="11503958" y="1589766"/>
                    <a:pt x="11366486" y="1706665"/>
                    <a:pt x="11214126" y="1705104"/>
                  </a:cubicBezTo>
                  <a:cubicBezTo>
                    <a:pt x="6141288" y="1749324"/>
                    <a:pt x="4008068" y="1675722"/>
                    <a:pt x="284190" y="1705104"/>
                  </a:cubicBezTo>
                  <a:cubicBezTo>
                    <a:pt x="124873" y="1696024"/>
                    <a:pt x="-16916" y="1573958"/>
                    <a:pt x="0" y="1420914"/>
                  </a:cubicBezTo>
                  <a:cubicBezTo>
                    <a:pt x="23275" y="974372"/>
                    <a:pt x="-61203" y="804692"/>
                    <a:pt x="0" y="28419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" name="Nhóm 23">
              <a:extLst>
                <a:ext uri="{FF2B5EF4-FFF2-40B4-BE49-F238E27FC236}">
                  <a16:creationId xmlns:a16="http://schemas.microsoft.com/office/drawing/2014/main" id="{D5F20138-B61C-69C8-7CD9-7D67600DAF4A}"/>
                </a:ext>
              </a:extLst>
            </p:cNvPr>
            <p:cNvGrpSpPr/>
            <p:nvPr/>
          </p:nvGrpSpPr>
          <p:grpSpPr>
            <a:xfrm>
              <a:off x="-561726" y="548833"/>
              <a:ext cx="4433654" cy="1385587"/>
              <a:chOff x="3975925" y="4568662"/>
              <a:chExt cx="4280542" cy="1385587"/>
            </a:xfrm>
          </p:grpSpPr>
          <p:sp>
            <p:nvSpPr>
              <p:cNvPr id="17" name="TextBox 67">
                <a:extLst>
                  <a:ext uri="{FF2B5EF4-FFF2-40B4-BE49-F238E27FC236}">
                    <a16:creationId xmlns:a16="http://schemas.microsoft.com/office/drawing/2014/main" id="{BC35B450-45B0-E853-F786-5E7B76C29F35}"/>
                  </a:ext>
                </a:extLst>
              </p:cNvPr>
              <p:cNvSpPr txBox="1"/>
              <p:nvPr/>
            </p:nvSpPr>
            <p:spPr>
              <a:xfrm>
                <a:off x="3975925" y="4572776"/>
                <a:ext cx="4280542" cy="138147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 err="1">
                    <a:ln w="190500">
                      <a:solidFill>
                        <a:prstClr val="white"/>
                      </a:solidFill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Câu</a:t>
                </a:r>
                <a:r>
                  <a:rPr kumimoji="0" lang="en-US" sz="8000" b="0" i="0" u="none" strike="noStrike" kern="1200" cap="none" spc="0" normalizeH="0" baseline="0" noProof="0" dirty="0">
                    <a:ln w="190500">
                      <a:solidFill>
                        <a:prstClr val="white"/>
                      </a:solidFill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 3:</a:t>
                </a:r>
              </a:p>
            </p:txBody>
          </p:sp>
          <p:sp>
            <p:nvSpPr>
              <p:cNvPr id="20" name="TextBox 67">
                <a:extLst>
                  <a:ext uri="{FF2B5EF4-FFF2-40B4-BE49-F238E27FC236}">
                    <a16:creationId xmlns:a16="http://schemas.microsoft.com/office/drawing/2014/main" id="{385AE156-4221-BF46-1839-79D3F96A11AB}"/>
                  </a:ext>
                </a:extLst>
              </p:cNvPr>
              <p:cNvSpPr txBox="1"/>
              <p:nvPr/>
            </p:nvSpPr>
            <p:spPr>
              <a:xfrm>
                <a:off x="3975925" y="4568662"/>
                <a:ext cx="4280542" cy="138147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Câu</a:t>
                </a:r>
                <a:r>
                  <a:rPr kumimoji="0" lang="en-US" sz="8000" b="0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 3:</a:t>
                </a:r>
              </a:p>
            </p:txBody>
          </p:sp>
        </p:grpSp>
        <p:sp>
          <p:nvSpPr>
            <p:cNvPr id="15" name="Hộp Văn bản 25">
              <a:extLst>
                <a:ext uri="{FF2B5EF4-FFF2-40B4-BE49-F238E27FC236}">
                  <a16:creationId xmlns:a16="http://schemas.microsoft.com/office/drawing/2014/main" id="{13EA9F98-EAD7-D112-4D2E-5F28511E3C6B}"/>
                </a:ext>
              </a:extLst>
            </p:cNvPr>
            <p:cNvSpPr txBox="1"/>
            <p:nvPr/>
          </p:nvSpPr>
          <p:spPr>
            <a:xfrm>
              <a:off x="634567" y="748856"/>
              <a:ext cx="11127697" cy="16004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Chia đều </a:t>
              </a: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vi-VN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cái bánh cho 5 bạn, mỗi bạn được </a:t>
              </a: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?</a:t>
              </a:r>
              <a:r>
                <a:rPr kumimoji="0" lang="vi-VN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 cái bánh.</a:t>
              </a:r>
              <a:endParaRPr kumimoji="0" lang="vi-VN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03A9075-DB45-A8FD-9590-447604C0FAC5}"/>
              </a:ext>
            </a:extLst>
          </p:cNvPr>
          <p:cNvGrpSpPr/>
          <p:nvPr/>
        </p:nvGrpSpPr>
        <p:grpSpPr>
          <a:xfrm>
            <a:off x="1337327" y="2904559"/>
            <a:ext cx="4494998" cy="1463040"/>
            <a:chOff x="486739" y="2414472"/>
            <a:chExt cx="4463127" cy="1463040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395EDFC-1C46-18CF-2E8B-805B72F6CB54}"/>
                </a:ext>
              </a:extLst>
            </p:cNvPr>
            <p:cNvSpPr/>
            <p:nvPr/>
          </p:nvSpPr>
          <p:spPr>
            <a:xfrm>
              <a:off x="1136617" y="2455351"/>
              <a:ext cx="3813249" cy="1371600"/>
            </a:xfrm>
            <a:prstGeom prst="roundRect">
              <a:avLst/>
            </a:prstGeom>
            <a:solidFill>
              <a:srgbClr val="FDF4B5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DEECCC00-32CA-5736-77D0-19A1F94C2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86739" y="2414472"/>
              <a:ext cx="1299755" cy="1463040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EF7C715-B22A-B174-A4B8-D7594686EDB6}"/>
              </a:ext>
            </a:extLst>
          </p:cNvPr>
          <p:cNvGrpSpPr/>
          <p:nvPr/>
        </p:nvGrpSpPr>
        <p:grpSpPr>
          <a:xfrm>
            <a:off x="6584381" y="2877672"/>
            <a:ext cx="4455159" cy="1463040"/>
            <a:chOff x="597907" y="3085958"/>
            <a:chExt cx="4423568" cy="1463040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0479A30F-F8A0-7CC8-C7B6-257195216806}"/>
                </a:ext>
              </a:extLst>
            </p:cNvPr>
            <p:cNvSpPr/>
            <p:nvPr/>
          </p:nvSpPr>
          <p:spPr>
            <a:xfrm>
              <a:off x="1208227" y="3131678"/>
              <a:ext cx="3813248" cy="1371600"/>
            </a:xfrm>
            <a:prstGeom prst="roundRect">
              <a:avLst/>
            </a:prstGeom>
            <a:solidFill>
              <a:srgbClr val="FDF4B5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0" name="Picture 11">
              <a:extLst>
                <a:ext uri="{FF2B5EF4-FFF2-40B4-BE49-F238E27FC236}">
                  <a16:creationId xmlns:a16="http://schemas.microsoft.com/office/drawing/2014/main" id="{E0A0ACE4-6BBF-88A4-F758-4F6F03203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97907" y="3085958"/>
              <a:ext cx="1294357" cy="146304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2EADE28-82B4-C05D-CB9E-C4654D5AC1F6}"/>
              </a:ext>
            </a:extLst>
          </p:cNvPr>
          <p:cNvGrpSpPr/>
          <p:nvPr/>
        </p:nvGrpSpPr>
        <p:grpSpPr>
          <a:xfrm>
            <a:off x="6584381" y="4717232"/>
            <a:ext cx="4455158" cy="1463040"/>
            <a:chOff x="526294" y="4986078"/>
            <a:chExt cx="4423569" cy="1463040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24EADE15-110E-D9CF-869A-B4B9DA8A10BB}"/>
                </a:ext>
              </a:extLst>
            </p:cNvPr>
            <p:cNvSpPr/>
            <p:nvPr/>
          </p:nvSpPr>
          <p:spPr>
            <a:xfrm>
              <a:off x="1136614" y="4990920"/>
              <a:ext cx="3813249" cy="1371600"/>
            </a:xfrm>
            <a:prstGeom prst="roundRect">
              <a:avLst/>
            </a:prstGeom>
            <a:solidFill>
              <a:srgbClr val="FDF4B5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5" name="Picture 13">
              <a:extLst>
                <a:ext uri="{FF2B5EF4-FFF2-40B4-BE49-F238E27FC236}">
                  <a16:creationId xmlns:a16="http://schemas.microsoft.com/office/drawing/2014/main" id="{D6F424D6-A6E8-5FC2-2DF0-C8A8DBC03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26294" y="4986078"/>
              <a:ext cx="1293459" cy="1463040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2B30A83-338D-3D4D-6204-161184EF827C}"/>
              </a:ext>
            </a:extLst>
          </p:cNvPr>
          <p:cNvGrpSpPr/>
          <p:nvPr/>
        </p:nvGrpSpPr>
        <p:grpSpPr>
          <a:xfrm>
            <a:off x="1343398" y="4671513"/>
            <a:ext cx="4488927" cy="1463040"/>
            <a:chOff x="499572" y="3976000"/>
            <a:chExt cx="4457097" cy="1463040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F57C55A1-0006-38F6-C13E-1D07F0E1AC53}"/>
                </a:ext>
              </a:extLst>
            </p:cNvPr>
            <p:cNvSpPr/>
            <p:nvPr/>
          </p:nvSpPr>
          <p:spPr>
            <a:xfrm>
              <a:off x="1143421" y="4026561"/>
              <a:ext cx="3813248" cy="1371600"/>
            </a:xfrm>
            <a:prstGeom prst="roundRect">
              <a:avLst/>
            </a:prstGeom>
            <a:solidFill>
              <a:srgbClr val="FDF4B5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0" name="Picture 12">
              <a:extLst>
                <a:ext uri="{FF2B5EF4-FFF2-40B4-BE49-F238E27FC236}">
                  <a16:creationId xmlns:a16="http://schemas.microsoft.com/office/drawing/2014/main" id="{71FAC9B2-E9F2-22F7-0DDD-CFD5741EA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99572" y="3976000"/>
              <a:ext cx="1319557" cy="1463040"/>
            </a:xfrm>
            <a:prstGeom prst="rect">
              <a:avLst/>
            </a:prstGeom>
          </p:spPr>
        </p:pic>
      </p:grpSp>
      <p:pic>
        <p:nvPicPr>
          <p:cNvPr id="41" name="Đúng">
            <a:extLst>
              <a:ext uri="{FF2B5EF4-FFF2-40B4-BE49-F238E27FC236}">
                <a16:creationId xmlns:a16="http://schemas.microsoft.com/office/drawing/2014/main" id="{7A50AB74-F3BC-5A45-0D25-77844199FF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381" y="2890249"/>
            <a:ext cx="1631474" cy="1305178"/>
          </a:xfrm>
          <a:prstGeom prst="rect">
            <a:avLst/>
          </a:prstGeom>
        </p:spPr>
      </p:pic>
      <p:pic>
        <p:nvPicPr>
          <p:cNvPr id="4" name="Picture 3" descr="A cartoon of a chef holding a spatula&#10;&#10;Description automatically generated">
            <a:extLst>
              <a:ext uri="{FF2B5EF4-FFF2-40B4-BE49-F238E27FC236}">
                <a16:creationId xmlns:a16="http://schemas.microsoft.com/office/drawing/2014/main" id="{98077C4A-2048-FF55-A762-E8926FF694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7729" b="92429" l="9836" r="89912">
                        <a14:foregroundMark x1="45271" y1="7729" x2="45523" y2="11514"/>
                        <a14:foregroundMark x1="59016" y1="92429" x2="60151" y2="82808"/>
                        <a14:foregroundMark x1="45271" y1="85174" x2="47163" y2="85174"/>
                        <a14:backgroundMark x1="31778" y1="76972" x2="32661" y2="83754"/>
                        <a14:backgroundMark x1="74401" y1="70032" x2="79697" y2="73817"/>
                        <a14:backgroundMark x1="41740" y1="72871" x2="43884" y2="72082"/>
                        <a14:backgroundMark x1="35939" y1="71767" x2="35435" y2="73502"/>
                        <a14:backgroundMark x1="69735" y1="52208" x2="69735" y2="52208"/>
                        <a14:backgroundMark x1="68096" y1="26656" x2="74401" y2="16404"/>
                        <a14:backgroundMark x1="74401" y1="32492" x2="78815" y2="27445"/>
                        <a14:backgroundMark x1="70366" y1="53155" x2="70618" y2="51893"/>
                        <a14:backgroundMark x1="68096" y1="57729" x2="68096" y2="57729"/>
                        <a14:backgroundMark x1="66961" y1="60095" x2="66961" y2="60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1049" y="1774822"/>
            <a:ext cx="6881236" cy="539188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2844E87-F618-46D5-C2B8-77038C63D992}"/>
                  </a:ext>
                </a:extLst>
              </p:cNvPr>
              <p:cNvSpPr txBox="1"/>
              <p:nvPr/>
            </p:nvSpPr>
            <p:spPr>
              <a:xfrm>
                <a:off x="8830534" y="3011861"/>
                <a:ext cx="606524" cy="11592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2844E87-F618-46D5-C2B8-77038C63D9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0534" y="3011861"/>
                <a:ext cx="606524" cy="1159228"/>
              </a:xfrm>
              <a:prstGeom prst="rect">
                <a:avLst/>
              </a:prstGeom>
              <a:blipFill>
                <a:blip r:embed="rId15"/>
                <a:stretch>
                  <a:fillRect l="-2020" r="-43434" b="-1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FFB96D-6EBC-B738-0795-F7214144974F}"/>
                  </a:ext>
                </a:extLst>
              </p:cNvPr>
              <p:cNvSpPr txBox="1"/>
              <p:nvPr/>
            </p:nvSpPr>
            <p:spPr>
              <a:xfrm>
                <a:off x="3632820" y="3087804"/>
                <a:ext cx="606524" cy="120571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4FFB96D-6EBC-B738-0795-F721414497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2820" y="3087804"/>
                <a:ext cx="606524" cy="1205715"/>
              </a:xfrm>
              <a:prstGeom prst="rect">
                <a:avLst/>
              </a:prstGeom>
              <a:blipFill>
                <a:blip r:embed="rId16"/>
                <a:stretch>
                  <a:fillRect l="-2020" r="-43434"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CC8424-6C16-CF7C-D009-C10E514B606B}"/>
                  </a:ext>
                </a:extLst>
              </p:cNvPr>
              <p:cNvSpPr txBox="1"/>
              <p:nvPr/>
            </p:nvSpPr>
            <p:spPr>
              <a:xfrm>
                <a:off x="3706355" y="4845894"/>
                <a:ext cx="606524" cy="11557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CC8424-6C16-CF7C-D009-C10E514B6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6355" y="4845894"/>
                <a:ext cx="606524" cy="1155766"/>
              </a:xfrm>
              <a:prstGeom prst="rect">
                <a:avLst/>
              </a:prstGeom>
              <a:blipFill>
                <a:blip r:embed="rId17"/>
                <a:stretch>
                  <a:fillRect l="-2020" r="-43434" b="-1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BA92033-3194-36E8-F5C4-576C8EAFE9EB}"/>
                  </a:ext>
                </a:extLst>
              </p:cNvPr>
              <p:cNvSpPr txBox="1"/>
              <p:nvPr/>
            </p:nvSpPr>
            <p:spPr>
              <a:xfrm>
                <a:off x="8907781" y="4803326"/>
                <a:ext cx="606524" cy="11592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den>
                    </m:f>
                  </m:oMath>
                </a14:m>
                <a:r>
                  <a: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BA92033-3194-36E8-F5C4-576C8EAFE9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7781" y="4803326"/>
                <a:ext cx="606524" cy="1159228"/>
              </a:xfrm>
              <a:prstGeom prst="rect">
                <a:avLst/>
              </a:prstGeom>
              <a:blipFill>
                <a:blip r:embed="rId18"/>
                <a:stretch>
                  <a:fillRect l="-1000" r="-43000" b="-1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04317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85185E-6 L 0.46224 0.0113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12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table and chairs&#10;&#10;Description automatically generated">
            <a:extLst>
              <a:ext uri="{FF2B5EF4-FFF2-40B4-BE49-F238E27FC236}">
                <a16:creationId xmlns:a16="http://schemas.microsoft.com/office/drawing/2014/main" id="{C49B3961-F93E-D921-3803-BC95C6E9FE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" r="161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28C780A-2A55-720C-7456-737C32842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523A1C-D7A0-3310-E5DF-6D0A33EFAE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746" y="837324"/>
            <a:ext cx="12192000" cy="602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9925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table and chairs&#10;&#10;Description automatically generated">
            <a:extLst>
              <a:ext uri="{FF2B5EF4-FFF2-40B4-BE49-F238E27FC236}">
                <a16:creationId xmlns:a16="http://schemas.microsoft.com/office/drawing/2014/main" id="{C49B3961-F93E-D921-3803-BC95C6E9FE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" r="161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1" name="Hình chữ nhật: Góc Tròn 6">
            <a:extLst>
              <a:ext uri="{FF2B5EF4-FFF2-40B4-BE49-F238E27FC236}">
                <a16:creationId xmlns:a16="http://schemas.microsoft.com/office/drawing/2014/main" id="{87716B91-4F8F-8CEB-7730-524A142EAB62}"/>
              </a:ext>
            </a:extLst>
          </p:cNvPr>
          <p:cNvSpPr/>
          <p:nvPr/>
        </p:nvSpPr>
        <p:spPr>
          <a:xfrm>
            <a:off x="5230367" y="1146129"/>
            <a:ext cx="6074055" cy="5071791"/>
          </a:xfrm>
          <a:custGeom>
            <a:avLst/>
            <a:gdLst>
              <a:gd name="connsiteX0" fmla="*/ 0 w 6074055"/>
              <a:gd name="connsiteY0" fmla="*/ 845315 h 5071791"/>
              <a:gd name="connsiteX1" fmla="*/ 845315 w 6074055"/>
              <a:gd name="connsiteY1" fmla="*/ 0 h 5071791"/>
              <a:gd name="connsiteX2" fmla="*/ 5228740 w 6074055"/>
              <a:gd name="connsiteY2" fmla="*/ 0 h 5071791"/>
              <a:gd name="connsiteX3" fmla="*/ 6074055 w 6074055"/>
              <a:gd name="connsiteY3" fmla="*/ 845315 h 5071791"/>
              <a:gd name="connsiteX4" fmla="*/ 6074055 w 6074055"/>
              <a:gd name="connsiteY4" fmla="*/ 4226476 h 5071791"/>
              <a:gd name="connsiteX5" fmla="*/ 5228740 w 6074055"/>
              <a:gd name="connsiteY5" fmla="*/ 5071791 h 5071791"/>
              <a:gd name="connsiteX6" fmla="*/ 845315 w 6074055"/>
              <a:gd name="connsiteY6" fmla="*/ 5071791 h 5071791"/>
              <a:gd name="connsiteX7" fmla="*/ 0 w 6074055"/>
              <a:gd name="connsiteY7" fmla="*/ 4226476 h 5071791"/>
              <a:gd name="connsiteX8" fmla="*/ 0 w 6074055"/>
              <a:gd name="connsiteY8" fmla="*/ 845315 h 5071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74055" h="5071791" fill="none" extrusionOk="0">
                <a:moveTo>
                  <a:pt x="0" y="845315"/>
                </a:moveTo>
                <a:cubicBezTo>
                  <a:pt x="-37920" y="380818"/>
                  <a:pt x="375223" y="18381"/>
                  <a:pt x="845315" y="0"/>
                </a:cubicBezTo>
                <a:cubicBezTo>
                  <a:pt x="2926749" y="77600"/>
                  <a:pt x="4233774" y="-27269"/>
                  <a:pt x="5228740" y="0"/>
                </a:cubicBezTo>
                <a:cubicBezTo>
                  <a:pt x="5718404" y="-30089"/>
                  <a:pt x="6160667" y="403958"/>
                  <a:pt x="6074055" y="845315"/>
                </a:cubicBezTo>
                <a:cubicBezTo>
                  <a:pt x="6183055" y="2429330"/>
                  <a:pt x="5995846" y="3233572"/>
                  <a:pt x="6074055" y="4226476"/>
                </a:cubicBezTo>
                <a:cubicBezTo>
                  <a:pt x="6002230" y="4665234"/>
                  <a:pt x="5613017" y="5108210"/>
                  <a:pt x="5228740" y="5071791"/>
                </a:cubicBezTo>
                <a:cubicBezTo>
                  <a:pt x="3861936" y="5120968"/>
                  <a:pt x="2093841" y="4949089"/>
                  <a:pt x="845315" y="5071791"/>
                </a:cubicBezTo>
                <a:cubicBezTo>
                  <a:pt x="376773" y="5084746"/>
                  <a:pt x="-23948" y="4713951"/>
                  <a:pt x="0" y="4226476"/>
                </a:cubicBezTo>
                <a:cubicBezTo>
                  <a:pt x="47022" y="3425645"/>
                  <a:pt x="104569" y="1883748"/>
                  <a:pt x="0" y="845315"/>
                </a:cubicBezTo>
                <a:close/>
              </a:path>
              <a:path w="6074055" h="5071791" stroke="0" extrusionOk="0">
                <a:moveTo>
                  <a:pt x="0" y="845315"/>
                </a:moveTo>
                <a:cubicBezTo>
                  <a:pt x="81848" y="369104"/>
                  <a:pt x="421374" y="-2864"/>
                  <a:pt x="845315" y="0"/>
                </a:cubicBezTo>
                <a:cubicBezTo>
                  <a:pt x="2074147" y="-129276"/>
                  <a:pt x="3532260" y="-77778"/>
                  <a:pt x="5228740" y="0"/>
                </a:cubicBezTo>
                <a:cubicBezTo>
                  <a:pt x="5689450" y="-19590"/>
                  <a:pt x="6066193" y="423792"/>
                  <a:pt x="6074055" y="845315"/>
                </a:cubicBezTo>
                <a:cubicBezTo>
                  <a:pt x="6155654" y="2475182"/>
                  <a:pt x="6228355" y="3475554"/>
                  <a:pt x="6074055" y="4226476"/>
                </a:cubicBezTo>
                <a:cubicBezTo>
                  <a:pt x="6108670" y="4766332"/>
                  <a:pt x="5659739" y="5083977"/>
                  <a:pt x="5228740" y="5071791"/>
                </a:cubicBezTo>
                <a:cubicBezTo>
                  <a:pt x="4569569" y="5116011"/>
                  <a:pt x="2517714" y="5042409"/>
                  <a:pt x="845315" y="5071791"/>
                </a:cubicBezTo>
                <a:cubicBezTo>
                  <a:pt x="375909" y="5061991"/>
                  <a:pt x="-42637" y="4683477"/>
                  <a:pt x="0" y="4226476"/>
                </a:cubicBezTo>
                <a:cubicBezTo>
                  <a:pt x="-159954" y="3714415"/>
                  <a:pt x="22140" y="1282249"/>
                  <a:pt x="0" y="845315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cartoon of a child wearing a chef hat&#10;&#10;Description automatically generated">
            <a:extLst>
              <a:ext uri="{FF2B5EF4-FFF2-40B4-BE49-F238E27FC236}">
                <a16:creationId xmlns:a16="http://schemas.microsoft.com/office/drawing/2014/main" id="{3008E206-CC17-E0B2-3CDD-4F56B0589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60" b="90536" l="9710" r="89912">
                        <a14:foregroundMark x1="45397" y1="89274" x2="56620" y2="90221"/>
                        <a14:foregroundMark x1="47541" y1="8517" x2="49054" y2="14826"/>
                        <a14:foregroundMark x1="59773" y1="90536" x2="58512" y2="87066"/>
                        <a14:backgroundMark x1="76545" y1="54890" x2="88398" y2="58675"/>
                        <a14:backgroundMark x1="27995" y1="64984" x2="20681" y2="70189"/>
                        <a14:backgroundMark x1="39596" y1="74763" x2="38335" y2="74290"/>
                        <a14:backgroundMark x1="61034" y1="73028" x2="61791" y2="73028"/>
                        <a14:backgroundMark x1="63934" y1="70662" x2="63934" y2="70662"/>
                        <a14:backgroundMark x1="64439" y1="69716" x2="64439" y2="69716"/>
                        <a14:backgroundMark x1="34678" y1="72397" x2="34048" y2="70978"/>
                        <a14:backgroundMark x1="30769" y1="61830" x2="28878" y2="65142"/>
                        <a14:backgroundMark x1="30265" y1="61041" x2="28752" y2="6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18561" y="817283"/>
            <a:ext cx="8102476" cy="6477893"/>
          </a:xfrm>
          <a:prstGeom prst="rect">
            <a:avLst/>
          </a:prstGeom>
        </p:spPr>
      </p:pic>
      <p:sp>
        <p:nvSpPr>
          <p:cNvPr id="6" name="TextBox 47">
            <a:extLst>
              <a:ext uri="{FF2B5EF4-FFF2-40B4-BE49-F238E27FC236}">
                <a16:creationId xmlns:a16="http://schemas.microsoft.com/office/drawing/2014/main" id="{E1C5CB8C-4C7B-63A1-700B-4AC7AF57B79C}"/>
              </a:ext>
            </a:extLst>
          </p:cNvPr>
          <p:cNvSpPr txBox="1"/>
          <p:nvPr/>
        </p:nvSpPr>
        <p:spPr>
          <a:xfrm>
            <a:off x="5949694" y="2029893"/>
            <a:ext cx="5518861" cy="782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GV GHI DẶN DÒ Ở ĐÂY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TextBox 47">
            <a:extLst>
              <a:ext uri="{FF2B5EF4-FFF2-40B4-BE49-F238E27FC236}">
                <a16:creationId xmlns:a16="http://schemas.microsoft.com/office/drawing/2014/main" id="{7140FCE5-5690-290D-7D89-1711320906E9}"/>
              </a:ext>
            </a:extLst>
          </p:cNvPr>
          <p:cNvSpPr txBox="1"/>
          <p:nvPr/>
        </p:nvSpPr>
        <p:spPr>
          <a:xfrm>
            <a:off x="5949694" y="3037931"/>
            <a:ext cx="5518861" cy="782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GV GHI DẶN DÒ Ở ĐÂY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47">
            <a:extLst>
              <a:ext uri="{FF2B5EF4-FFF2-40B4-BE49-F238E27FC236}">
                <a16:creationId xmlns:a16="http://schemas.microsoft.com/office/drawing/2014/main" id="{0D7CA072-3C5A-BDA7-A0AC-58E6730C0F20}"/>
              </a:ext>
            </a:extLst>
          </p:cNvPr>
          <p:cNvSpPr txBox="1"/>
          <p:nvPr/>
        </p:nvSpPr>
        <p:spPr>
          <a:xfrm>
            <a:off x="5949694" y="4045969"/>
            <a:ext cx="5518861" cy="782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GV GHI DẶN DÒ Ở ĐÂY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47">
            <a:extLst>
              <a:ext uri="{FF2B5EF4-FFF2-40B4-BE49-F238E27FC236}">
                <a16:creationId xmlns:a16="http://schemas.microsoft.com/office/drawing/2014/main" id="{68781011-F9EB-5B74-D4A8-08373D864FC1}"/>
              </a:ext>
            </a:extLst>
          </p:cNvPr>
          <p:cNvSpPr txBox="1"/>
          <p:nvPr/>
        </p:nvSpPr>
        <p:spPr>
          <a:xfrm>
            <a:off x="5949694" y="5054007"/>
            <a:ext cx="5518861" cy="782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GV GHI DẶN DÒ Ở ĐÂY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Nhóm 3">
            <a:extLst>
              <a:ext uri="{FF2B5EF4-FFF2-40B4-BE49-F238E27FC236}">
                <a16:creationId xmlns:a16="http://schemas.microsoft.com/office/drawing/2014/main" id="{610C9471-AEF4-A356-93F3-EAFC238CEFFC}"/>
              </a:ext>
            </a:extLst>
          </p:cNvPr>
          <p:cNvGrpSpPr/>
          <p:nvPr/>
        </p:nvGrpSpPr>
        <p:grpSpPr>
          <a:xfrm>
            <a:off x="4131541" y="186039"/>
            <a:ext cx="8271706" cy="1692771"/>
            <a:chOff x="0" y="0"/>
            <a:chExt cx="4522456" cy="1692771"/>
          </a:xfrm>
        </p:grpSpPr>
        <p:sp>
          <p:nvSpPr>
            <p:cNvPr id="18" name="Hộp Văn bản 1">
              <a:extLst>
                <a:ext uri="{FF2B5EF4-FFF2-40B4-BE49-F238E27FC236}">
                  <a16:creationId xmlns:a16="http://schemas.microsoft.com/office/drawing/2014/main" id="{4849BDE9-5E66-6B4E-4DBE-08C871C1BA96}"/>
                </a:ext>
              </a:extLst>
            </p:cNvPr>
            <p:cNvSpPr txBox="1"/>
            <p:nvPr/>
          </p:nvSpPr>
          <p:spPr>
            <a:xfrm>
              <a:off x="0" y="0"/>
              <a:ext cx="4522456" cy="16927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400" b="1" i="0" u="none" strike="noStrike" kern="1200" cap="none" spc="0" normalizeH="0" baseline="0" noProof="0" dirty="0">
                  <a:ln w="317500">
                    <a:solidFill>
                      <a:prstClr val="white"/>
                    </a:solidFill>
                    <a:prstDash val="solid"/>
                  </a:ln>
                  <a:solidFill>
                    <a:srgbClr val="FE913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LNTH-LuoLuoNotangYuanTi 1" pitchFamily="2" charset="-128"/>
                  <a:cs typeface="LNTH-LuoLuoNotangYuanTi 1" pitchFamily="2" charset="-128"/>
                </a:rPr>
                <a:t>DẶN DÒ</a:t>
              </a:r>
            </a:p>
          </p:txBody>
        </p:sp>
        <p:sp>
          <p:nvSpPr>
            <p:cNvPr id="19" name="Hộp Văn bản 2">
              <a:extLst>
                <a:ext uri="{FF2B5EF4-FFF2-40B4-BE49-F238E27FC236}">
                  <a16:creationId xmlns:a16="http://schemas.microsoft.com/office/drawing/2014/main" id="{05886F02-B839-571F-CF39-5CAF4F983FE4}"/>
                </a:ext>
              </a:extLst>
            </p:cNvPr>
            <p:cNvSpPr txBox="1"/>
            <p:nvPr/>
          </p:nvSpPr>
          <p:spPr>
            <a:xfrm>
              <a:off x="0" y="0"/>
              <a:ext cx="4522456" cy="16927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LNTH-LuoLuoNotangYuanTi 1" pitchFamily="2" charset="-128"/>
                  <a:cs typeface="LNTH-LuoLuoNotangYuanTi 1" pitchFamily="2" charset="-128"/>
                </a:rPr>
                <a:t>DẶN DÒ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75286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6" grpId="0"/>
      <p:bldP spid="7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a table and chairs&#10;&#10;Description automatically generated">
            <a:extLst>
              <a:ext uri="{FF2B5EF4-FFF2-40B4-BE49-F238E27FC236}">
                <a16:creationId xmlns:a16="http://schemas.microsoft.com/office/drawing/2014/main" id="{C49B3961-F93E-D921-3803-BC95C6E9FE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" r="161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 descr="A cartoon of a person wearing a chef hat&#10;&#10;Description automatically generated">
            <a:extLst>
              <a:ext uri="{FF2B5EF4-FFF2-40B4-BE49-F238E27FC236}">
                <a16:creationId xmlns:a16="http://schemas.microsoft.com/office/drawing/2014/main" id="{9969CDFB-260B-E0A3-099C-AE1A84F5F5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63" b="90379" l="9710" r="89912">
                        <a14:foregroundMark x1="50946" y1="9621" x2="51072" y2="14984"/>
                        <a14:foregroundMark x1="49685" y1="6467" x2="52459" y2="5363"/>
                        <a14:foregroundMark x1="46532" y1="90379" x2="48172" y2="89432"/>
                        <a14:foregroundMark x1="61034" y1="89590" x2="60782" y2="86278"/>
                        <a14:backgroundMark x1="21438" y1="36278" x2="28121" y2="70662"/>
                        <a14:backgroundMark x1="79950" y1="33438" x2="81337" y2="74132"/>
                        <a14:backgroundMark x1="81337" y1="74132" x2="81337" y2="74132"/>
                        <a14:backgroundMark x1="54981" y1="87066" x2="54855" y2="91325"/>
                        <a14:backgroundMark x1="43506" y1="54101" x2="44262" y2="54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51344" y="612625"/>
            <a:ext cx="7917903" cy="663920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6C8DB1E-E8D7-6A8C-142D-68839AB5B54C}"/>
              </a:ext>
            </a:extLst>
          </p:cNvPr>
          <p:cNvGrpSpPr/>
          <p:nvPr/>
        </p:nvGrpSpPr>
        <p:grpSpPr>
          <a:xfrm>
            <a:off x="4700016" y="403554"/>
            <a:ext cx="7242972" cy="5666790"/>
            <a:chOff x="4133327" y="8204395"/>
            <a:chExt cx="7210038" cy="5666790"/>
          </a:xfrm>
        </p:grpSpPr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1BF246AB-8A0A-3B05-E32C-B76ADF48D0B5}"/>
                </a:ext>
              </a:extLst>
            </p:cNvPr>
            <p:cNvSpPr txBox="1"/>
            <p:nvPr/>
          </p:nvSpPr>
          <p:spPr>
            <a:xfrm>
              <a:off x="4149463" y="8204395"/>
              <a:ext cx="7193902" cy="5654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3302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TẠM BIỆT VÀ HẸN GẶP LẠI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410D75D-0792-C4FF-720C-D07316E03DDA}"/>
                </a:ext>
              </a:extLst>
            </p:cNvPr>
            <p:cNvSpPr txBox="1"/>
            <p:nvPr/>
          </p:nvSpPr>
          <p:spPr>
            <a:xfrm>
              <a:off x="4133327" y="8216752"/>
              <a:ext cx="7193902" cy="5654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T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Ạ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M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 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B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I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Ệ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T 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V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À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 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H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Ẹ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N 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G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Ặ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99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P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 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L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Ạ</a:t>
              </a:r>
              <a:r>
                <a:rPr kumimoji="0" lang="en-US" sz="9600" b="1" i="0" u="none" strike="noStrike" kern="1200" cap="none" spc="0" normalizeH="0" baseline="0" noProof="0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C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94550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staurant with tables and chairs&#10;&#10;Description automatically generated">
            <a:extLst>
              <a:ext uri="{FF2B5EF4-FFF2-40B4-BE49-F238E27FC236}">
                <a16:creationId xmlns:a16="http://schemas.microsoft.com/office/drawing/2014/main" id="{AF1E6558-A56D-A268-27DC-6607CEA4A4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" r="5934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10BDD4-A32A-BAEC-2FA9-1C5D924CE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09744" y="718247"/>
            <a:ext cx="11223709" cy="1883827"/>
          </a:xfrm>
          <a:prstGeom prst="rect">
            <a:avLst/>
          </a:prstGeom>
        </p:spPr>
      </p:pic>
      <p:pic>
        <p:nvPicPr>
          <p:cNvPr id="10" name="Picture 9" descr="A cartoon of a child wearing a chef's hat&#10;&#10;Description automatically generated">
            <a:extLst>
              <a:ext uri="{FF2B5EF4-FFF2-40B4-BE49-F238E27FC236}">
                <a16:creationId xmlns:a16="http://schemas.microsoft.com/office/drawing/2014/main" id="{73992E9F-9CC5-D629-AE85-05282FF004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330" b="92883" l="9994" r="89942">
                        <a14:foregroundMark x1="50970" y1="8370" x2="52005" y2="12252"/>
                        <a14:foregroundMark x1="52878" y1="92883" x2="53396" y2="88395"/>
                        <a14:backgroundMark x1="17594" y1="32026" x2="25679" y2="73959"/>
                        <a14:backgroundMark x1="85220" y1="34614" x2="74903" y2="80226"/>
                        <a14:backgroundMark x1="35155" y1="56975" x2="33603" y2="56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6" y="855407"/>
            <a:ext cx="7865398" cy="629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14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E21A49E-53F6-4064-9529-E710DA0B1482}"/>
              </a:ext>
            </a:extLst>
          </p:cNvPr>
          <p:cNvSpPr/>
          <p:nvPr/>
        </p:nvSpPr>
        <p:spPr>
          <a:xfrm>
            <a:off x="239160" y="715424"/>
            <a:ext cx="11952840" cy="58949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BÀI SOẠN CỦA EM LAN 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ƯƠN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G – 035.447.3852</a:t>
            </a: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KÍNH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MONG QUÝ THẦY/ CÔ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KHÔNG CHIA SẺ BÀI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VÀO CÁC </a:t>
            </a: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HỘI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NHÓM ZALO HAY FB, CÁC WEB.....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EM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CHỈ GIAO DỊCH BẰNG DUY NHẤT 1 NICK FB : LAN 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Ư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ƠNG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LINK FB: https://www.facebook.com/GADTLANHUONG0354473852</a:t>
            </a: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VÀ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ZALO LAN 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ƠNG SĐT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0354473852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. </a:t>
            </a: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MỌI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GIAO DỊCH BẰNG NICK KHÁC ĐỀU LÀ MẠO DANH EM VÀ LỪA ĐẢO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Ạ!</a:t>
            </a: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THẦY CÔ QUAN TÂM GIÁO ÁN ĐIỆN TỬ CHƯƠNG TRÌNH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LỚP 5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MỚI VUI LÒNG KẾT BẠN NHẮN TIN QUA SỐ ZALO 0354473852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  <a:p>
            <a:pPr marL="0" marR="0" lvl="0" indent="0" algn="ctr" defTabSz="83554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EM XIN CHÂN THÀNH CẢM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N! KÍNH CHÚC THẦY/CÔ DẠY TỐT Ạ!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B5A403-E871-4CEB-8DF9-59BD1F022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58" b="98384" l="6600" r="93800">
                        <a14:foregroundMark x1="9800" y1="59495" x2="9800" y2="59495"/>
                        <a14:foregroundMark x1="8900" y1="46768" x2="8900" y2="46768"/>
                        <a14:foregroundMark x1="6600" y1="52929" x2="6600" y2="52929"/>
                        <a14:foregroundMark x1="48700" y1="8687" x2="48700" y2="8687"/>
                        <a14:foregroundMark x1="74900" y1="11414" x2="74900" y2="11414"/>
                        <a14:foregroundMark x1="56900" y1="7172" x2="56900" y2="7172"/>
                        <a14:foregroundMark x1="45200" y1="6768" x2="45200" y2="6768"/>
                        <a14:foregroundMark x1="75600" y1="5758" x2="75600" y2="5758"/>
                        <a14:foregroundMark x1="93800" y1="20707" x2="93800" y2="20707"/>
                        <a14:foregroundMark x1="86500" y1="19495" x2="86500" y2="19495"/>
                        <a14:foregroundMark x1="74900" y1="16263" x2="74900" y2="16263"/>
                        <a14:foregroundMark x1="52500" y1="93535" x2="52500" y2="93535"/>
                        <a14:foregroundMark x1="46200" y1="98384" x2="46200" y2="98384"/>
                        <a14:foregroundMark x1="39300" y1="7778" x2="39300" y2="7778"/>
                        <a14:foregroundMark x1="36800" y1="8081" x2="36800" y2="8081"/>
                        <a14:foregroundMark x1="36000" y1="8889" x2="36000" y2="8889"/>
                        <a14:foregroundMark x1="76000" y1="7172" x2="76000" y2="71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61" y="207174"/>
            <a:ext cx="1108543" cy="1097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483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4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950" fill="hold">
                                          <p:stCondLst>
                                            <p:cond delay="9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950" fill="hold">
                                          <p:stCondLst>
                                            <p:cond delay="1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950" fill="hold">
                                          <p:stCondLst>
                                            <p:cond delay="28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950" fill="hold">
                                          <p:stCondLst>
                                            <p:cond delay="3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chairs and a table&#10;&#10;Description automatically generated">
            <a:extLst>
              <a:ext uri="{FF2B5EF4-FFF2-40B4-BE49-F238E27FC236}">
                <a16:creationId xmlns:a16="http://schemas.microsoft.com/office/drawing/2014/main" id="{6CF9DF8D-6B8A-5B7E-4BDE-53C20998D4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BD0AA05-DD54-709B-93CA-0A8899105516}"/>
              </a:ext>
            </a:extLst>
          </p:cNvPr>
          <p:cNvGrpSpPr/>
          <p:nvPr/>
        </p:nvGrpSpPr>
        <p:grpSpPr>
          <a:xfrm>
            <a:off x="329784" y="2851689"/>
            <a:ext cx="8019738" cy="3189348"/>
            <a:chOff x="749508" y="2986094"/>
            <a:chExt cx="8180809" cy="3338372"/>
          </a:xfrm>
        </p:grpSpPr>
        <p:sp>
          <p:nvSpPr>
            <p:cNvPr id="29" name="Hình chữ nhật: Góc Tròn 6">
              <a:extLst>
                <a:ext uri="{FF2B5EF4-FFF2-40B4-BE49-F238E27FC236}">
                  <a16:creationId xmlns:a16="http://schemas.microsoft.com/office/drawing/2014/main" id="{34B3BB9B-1F72-3D27-DCA7-3A5C6ADE316E}"/>
                </a:ext>
              </a:extLst>
            </p:cNvPr>
            <p:cNvSpPr/>
            <p:nvPr/>
          </p:nvSpPr>
          <p:spPr>
            <a:xfrm>
              <a:off x="749508" y="2986094"/>
              <a:ext cx="8180809" cy="3338372"/>
            </a:xfrm>
            <a:custGeom>
              <a:avLst/>
              <a:gdLst>
                <a:gd name="connsiteX0" fmla="*/ 0 w 8180809"/>
                <a:gd name="connsiteY0" fmla="*/ 556406 h 3338372"/>
                <a:gd name="connsiteX1" fmla="*/ 556406 w 8180809"/>
                <a:gd name="connsiteY1" fmla="*/ 0 h 3338372"/>
                <a:gd name="connsiteX2" fmla="*/ 7624403 w 8180809"/>
                <a:gd name="connsiteY2" fmla="*/ 0 h 3338372"/>
                <a:gd name="connsiteX3" fmla="*/ 8180809 w 8180809"/>
                <a:gd name="connsiteY3" fmla="*/ 556406 h 3338372"/>
                <a:gd name="connsiteX4" fmla="*/ 8180809 w 8180809"/>
                <a:gd name="connsiteY4" fmla="*/ 2781966 h 3338372"/>
                <a:gd name="connsiteX5" fmla="*/ 7624403 w 8180809"/>
                <a:gd name="connsiteY5" fmla="*/ 3338372 h 3338372"/>
                <a:gd name="connsiteX6" fmla="*/ 556406 w 8180809"/>
                <a:gd name="connsiteY6" fmla="*/ 3338372 h 3338372"/>
                <a:gd name="connsiteX7" fmla="*/ 0 w 8180809"/>
                <a:gd name="connsiteY7" fmla="*/ 2781966 h 3338372"/>
                <a:gd name="connsiteX8" fmla="*/ 0 w 8180809"/>
                <a:gd name="connsiteY8" fmla="*/ 556406 h 33383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80809" h="3338372" fill="none" extrusionOk="0">
                  <a:moveTo>
                    <a:pt x="0" y="556406"/>
                  </a:moveTo>
                  <a:cubicBezTo>
                    <a:pt x="-59036" y="252782"/>
                    <a:pt x="244134" y="28264"/>
                    <a:pt x="556406" y="0"/>
                  </a:cubicBezTo>
                  <a:cubicBezTo>
                    <a:pt x="1912343" y="77600"/>
                    <a:pt x="5590156" y="-27269"/>
                    <a:pt x="7624403" y="0"/>
                  </a:cubicBezTo>
                  <a:cubicBezTo>
                    <a:pt x="7958418" y="-35248"/>
                    <a:pt x="8222055" y="261253"/>
                    <a:pt x="8180809" y="556406"/>
                  </a:cubicBezTo>
                  <a:cubicBezTo>
                    <a:pt x="8289809" y="794633"/>
                    <a:pt x="8102600" y="1708455"/>
                    <a:pt x="8180809" y="2781966"/>
                  </a:cubicBezTo>
                  <a:cubicBezTo>
                    <a:pt x="8165000" y="3083077"/>
                    <a:pt x="7896205" y="3354025"/>
                    <a:pt x="7624403" y="3338372"/>
                  </a:cubicBezTo>
                  <a:cubicBezTo>
                    <a:pt x="4768244" y="3387549"/>
                    <a:pt x="3262586" y="3215670"/>
                    <a:pt x="556406" y="3338372"/>
                  </a:cubicBezTo>
                  <a:cubicBezTo>
                    <a:pt x="244987" y="3370043"/>
                    <a:pt x="-29515" y="3114674"/>
                    <a:pt x="0" y="2781966"/>
                  </a:cubicBezTo>
                  <a:cubicBezTo>
                    <a:pt x="47022" y="2400622"/>
                    <a:pt x="104569" y="1341287"/>
                    <a:pt x="0" y="556406"/>
                  </a:cubicBezTo>
                  <a:close/>
                </a:path>
                <a:path w="8180809" h="3338372" stroke="0" extrusionOk="0">
                  <a:moveTo>
                    <a:pt x="0" y="556406"/>
                  </a:moveTo>
                  <a:cubicBezTo>
                    <a:pt x="25271" y="246222"/>
                    <a:pt x="266419" y="-1155"/>
                    <a:pt x="556406" y="0"/>
                  </a:cubicBezTo>
                  <a:cubicBezTo>
                    <a:pt x="2255282" y="-129276"/>
                    <a:pt x="6534251" y="-77778"/>
                    <a:pt x="7624403" y="0"/>
                  </a:cubicBezTo>
                  <a:cubicBezTo>
                    <a:pt x="7922417" y="-29588"/>
                    <a:pt x="8174655" y="284599"/>
                    <a:pt x="8180809" y="556406"/>
                  </a:cubicBezTo>
                  <a:cubicBezTo>
                    <a:pt x="8262408" y="1471566"/>
                    <a:pt x="8335109" y="2334915"/>
                    <a:pt x="8180809" y="2781966"/>
                  </a:cubicBezTo>
                  <a:cubicBezTo>
                    <a:pt x="8189466" y="3107519"/>
                    <a:pt x="7905223" y="3347370"/>
                    <a:pt x="7624403" y="3338372"/>
                  </a:cubicBezTo>
                  <a:cubicBezTo>
                    <a:pt x="4383029" y="3382592"/>
                    <a:pt x="1611063" y="3308990"/>
                    <a:pt x="556406" y="3338372"/>
                  </a:cubicBezTo>
                  <a:cubicBezTo>
                    <a:pt x="247081" y="3330574"/>
                    <a:pt x="-37749" y="3080537"/>
                    <a:pt x="0" y="2781966"/>
                  </a:cubicBezTo>
                  <a:cubicBezTo>
                    <a:pt x="-159954" y="2327482"/>
                    <a:pt x="22140" y="1266825"/>
                    <a:pt x="0" y="556406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Hộp Văn bản 25">
              <a:extLst>
                <a:ext uri="{FF2B5EF4-FFF2-40B4-BE49-F238E27FC236}">
                  <a16:creationId xmlns:a16="http://schemas.microsoft.com/office/drawing/2014/main" id="{D4FD5736-A11B-396B-C850-BC8A8EDB2FBB}"/>
                </a:ext>
              </a:extLst>
            </p:cNvPr>
            <p:cNvSpPr txBox="1"/>
            <p:nvPr/>
          </p:nvSpPr>
          <p:spPr>
            <a:xfrm>
              <a:off x="941146" y="3133191"/>
              <a:ext cx="7938697" cy="2271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Hãy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lắng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nghe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cô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giáo</a:t>
              </a:r>
              <a:r>
                <a: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5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45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câu hỏi và cùng nhau viết vào bảng con nhé!</a:t>
              </a:r>
              <a:endPara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1246EBF-D387-4960-5C6D-FC8449960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183" y="287435"/>
            <a:ext cx="12192000" cy="656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6606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chairs and a table&#10;&#10;Description automatically generated">
            <a:extLst>
              <a:ext uri="{FF2B5EF4-FFF2-40B4-BE49-F238E27FC236}">
                <a16:creationId xmlns:a16="http://schemas.microsoft.com/office/drawing/2014/main" id="{6CF9DF8D-6B8A-5B7E-4BDE-53C20998D4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61EF48C0-D19B-0A51-FA1C-B0BA3105EE2C}"/>
              </a:ext>
            </a:extLst>
          </p:cNvPr>
          <p:cNvGrpSpPr/>
          <p:nvPr/>
        </p:nvGrpSpPr>
        <p:grpSpPr>
          <a:xfrm>
            <a:off x="-882368" y="553371"/>
            <a:ext cx="12810420" cy="1545190"/>
            <a:chOff x="-882368" y="553371"/>
            <a:chExt cx="12810420" cy="1545190"/>
          </a:xfrm>
        </p:grpSpPr>
        <p:sp>
          <p:nvSpPr>
            <p:cNvPr id="46" name="Hình chữ nhật: Góc Tròn 6">
              <a:extLst>
                <a:ext uri="{FF2B5EF4-FFF2-40B4-BE49-F238E27FC236}">
                  <a16:creationId xmlns:a16="http://schemas.microsoft.com/office/drawing/2014/main" id="{8980AAE4-AABC-2F9A-0777-B5887802F359}"/>
                </a:ext>
              </a:extLst>
            </p:cNvPr>
            <p:cNvSpPr/>
            <p:nvPr/>
          </p:nvSpPr>
          <p:spPr>
            <a:xfrm>
              <a:off x="429736" y="606260"/>
              <a:ext cx="11498316" cy="1492301"/>
            </a:xfrm>
            <a:custGeom>
              <a:avLst/>
              <a:gdLst>
                <a:gd name="connsiteX0" fmla="*/ 0 w 11498316"/>
                <a:gd name="connsiteY0" fmla="*/ 248722 h 1492301"/>
                <a:gd name="connsiteX1" fmla="*/ 248722 w 11498316"/>
                <a:gd name="connsiteY1" fmla="*/ 0 h 1492301"/>
                <a:gd name="connsiteX2" fmla="*/ 11249594 w 11498316"/>
                <a:gd name="connsiteY2" fmla="*/ 0 h 1492301"/>
                <a:gd name="connsiteX3" fmla="*/ 11498316 w 11498316"/>
                <a:gd name="connsiteY3" fmla="*/ 248722 h 1492301"/>
                <a:gd name="connsiteX4" fmla="*/ 11498316 w 11498316"/>
                <a:gd name="connsiteY4" fmla="*/ 1243579 h 1492301"/>
                <a:gd name="connsiteX5" fmla="*/ 11249594 w 11498316"/>
                <a:gd name="connsiteY5" fmla="*/ 1492301 h 1492301"/>
                <a:gd name="connsiteX6" fmla="*/ 248722 w 11498316"/>
                <a:gd name="connsiteY6" fmla="*/ 1492301 h 1492301"/>
                <a:gd name="connsiteX7" fmla="*/ 0 w 11498316"/>
                <a:gd name="connsiteY7" fmla="*/ 1243579 h 1492301"/>
                <a:gd name="connsiteX8" fmla="*/ 0 w 11498316"/>
                <a:gd name="connsiteY8" fmla="*/ 248722 h 149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8316" h="1492301" fill="none" extrusionOk="0">
                  <a:moveTo>
                    <a:pt x="0" y="248722"/>
                  </a:moveTo>
                  <a:cubicBezTo>
                    <a:pt x="-25873" y="112966"/>
                    <a:pt x="110277" y="6133"/>
                    <a:pt x="248722" y="0"/>
                  </a:cubicBezTo>
                  <a:cubicBezTo>
                    <a:pt x="3047045" y="77600"/>
                    <a:pt x="6045748" y="-27269"/>
                    <a:pt x="11249594" y="0"/>
                  </a:cubicBezTo>
                  <a:cubicBezTo>
                    <a:pt x="11399015" y="-15904"/>
                    <a:pt x="11523146" y="118667"/>
                    <a:pt x="11498316" y="248722"/>
                  </a:cubicBezTo>
                  <a:cubicBezTo>
                    <a:pt x="11511967" y="559923"/>
                    <a:pt x="11587835" y="988284"/>
                    <a:pt x="11498316" y="1243579"/>
                  </a:cubicBezTo>
                  <a:cubicBezTo>
                    <a:pt x="11493202" y="1378944"/>
                    <a:pt x="11368649" y="1500376"/>
                    <a:pt x="11249594" y="1492301"/>
                  </a:cubicBezTo>
                  <a:cubicBezTo>
                    <a:pt x="6654300" y="1541478"/>
                    <a:pt x="3268764" y="1369599"/>
                    <a:pt x="248722" y="1492301"/>
                  </a:cubicBezTo>
                  <a:cubicBezTo>
                    <a:pt x="109221" y="1508706"/>
                    <a:pt x="-14596" y="1393512"/>
                    <a:pt x="0" y="1243579"/>
                  </a:cubicBezTo>
                  <a:cubicBezTo>
                    <a:pt x="35395" y="984092"/>
                    <a:pt x="84706" y="741322"/>
                    <a:pt x="0" y="248722"/>
                  </a:cubicBezTo>
                  <a:close/>
                </a:path>
                <a:path w="11498316" h="1492301" stroke="0" extrusionOk="0">
                  <a:moveTo>
                    <a:pt x="0" y="248722"/>
                  </a:moveTo>
                  <a:cubicBezTo>
                    <a:pt x="22854" y="108745"/>
                    <a:pt x="133984" y="-1510"/>
                    <a:pt x="248722" y="0"/>
                  </a:cubicBezTo>
                  <a:cubicBezTo>
                    <a:pt x="5099634" y="-129276"/>
                    <a:pt x="9162677" y="-77778"/>
                    <a:pt x="11249594" y="0"/>
                  </a:cubicBezTo>
                  <a:cubicBezTo>
                    <a:pt x="11380240" y="-21419"/>
                    <a:pt x="11494973" y="130632"/>
                    <a:pt x="11498316" y="248722"/>
                  </a:cubicBezTo>
                  <a:cubicBezTo>
                    <a:pt x="11452448" y="659918"/>
                    <a:pt x="11587413" y="789162"/>
                    <a:pt x="11498316" y="1243579"/>
                  </a:cubicBezTo>
                  <a:cubicBezTo>
                    <a:pt x="11504313" y="1393592"/>
                    <a:pt x="11377338" y="1495571"/>
                    <a:pt x="11249594" y="1492301"/>
                  </a:cubicBezTo>
                  <a:cubicBezTo>
                    <a:pt x="8742461" y="1536521"/>
                    <a:pt x="2466580" y="1462919"/>
                    <a:pt x="248722" y="1492301"/>
                  </a:cubicBezTo>
                  <a:cubicBezTo>
                    <a:pt x="109933" y="1486829"/>
                    <a:pt x="-23557" y="1375499"/>
                    <a:pt x="0" y="1243579"/>
                  </a:cubicBezTo>
                  <a:cubicBezTo>
                    <a:pt x="12983" y="773146"/>
                    <a:pt x="-9210" y="361606"/>
                    <a:pt x="0" y="24872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9" name="Nhóm 23">
              <a:extLst>
                <a:ext uri="{FF2B5EF4-FFF2-40B4-BE49-F238E27FC236}">
                  <a16:creationId xmlns:a16="http://schemas.microsoft.com/office/drawing/2014/main" id="{A3DF09C5-F754-B636-88CB-68E7EB2373B5}"/>
                </a:ext>
              </a:extLst>
            </p:cNvPr>
            <p:cNvGrpSpPr/>
            <p:nvPr/>
          </p:nvGrpSpPr>
          <p:grpSpPr>
            <a:xfrm>
              <a:off x="-882368" y="553371"/>
              <a:ext cx="4433654" cy="1381473"/>
              <a:chOff x="3666356" y="4573200"/>
              <a:chExt cx="4280542" cy="1381473"/>
            </a:xfrm>
          </p:grpSpPr>
          <p:sp>
            <p:nvSpPr>
              <p:cNvPr id="50" name="TextBox 67">
                <a:extLst>
                  <a:ext uri="{FF2B5EF4-FFF2-40B4-BE49-F238E27FC236}">
                    <a16:creationId xmlns:a16="http://schemas.microsoft.com/office/drawing/2014/main" id="{A70C4B69-F427-2E90-01AA-8D9134AFBD25}"/>
                  </a:ext>
                </a:extLst>
              </p:cNvPr>
              <p:cNvSpPr txBox="1"/>
              <p:nvPr/>
            </p:nvSpPr>
            <p:spPr>
              <a:xfrm>
                <a:off x="3666356" y="4573200"/>
                <a:ext cx="4280542" cy="138147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 err="1">
                    <a:ln w="190500">
                      <a:solidFill>
                        <a:prstClr val="white"/>
                      </a:solidFill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Câu</a:t>
                </a:r>
                <a:r>
                  <a:rPr kumimoji="0" lang="en-US" sz="8000" b="0" i="0" u="none" strike="noStrike" kern="1200" cap="none" spc="0" normalizeH="0" baseline="0" noProof="0" dirty="0">
                    <a:ln w="190500">
                      <a:solidFill>
                        <a:prstClr val="white"/>
                      </a:solidFill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 1:</a:t>
                </a:r>
              </a:p>
            </p:txBody>
          </p:sp>
          <p:sp>
            <p:nvSpPr>
              <p:cNvPr id="51" name="TextBox 67">
                <a:extLst>
                  <a:ext uri="{FF2B5EF4-FFF2-40B4-BE49-F238E27FC236}">
                    <a16:creationId xmlns:a16="http://schemas.microsoft.com/office/drawing/2014/main" id="{DBB99A70-0E42-7374-FAE4-4E06BB55F65B}"/>
                  </a:ext>
                </a:extLst>
              </p:cNvPr>
              <p:cNvSpPr txBox="1"/>
              <p:nvPr/>
            </p:nvSpPr>
            <p:spPr>
              <a:xfrm>
                <a:off x="3666356" y="4573200"/>
                <a:ext cx="4280542" cy="138147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 err="1">
                    <a:ln w="9525">
                      <a:noFill/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Câu</a:t>
                </a:r>
                <a:r>
                  <a:rPr kumimoji="0" lang="en-US" sz="8000" b="0" i="0" u="none" strike="noStrike" kern="1200" cap="none" spc="0" normalizeH="0" baseline="0" noProof="0" dirty="0">
                    <a:ln w="9525">
                      <a:noFill/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 1:</a:t>
                </a:r>
              </a:p>
            </p:txBody>
          </p:sp>
        </p:grpSp>
        <p:sp>
          <p:nvSpPr>
            <p:cNvPr id="47" name="Hộp Văn bản 25">
              <a:extLst>
                <a:ext uri="{FF2B5EF4-FFF2-40B4-BE49-F238E27FC236}">
                  <a16:creationId xmlns:a16="http://schemas.microsoft.com/office/drawing/2014/main" id="{F1861615-B3C6-763B-369F-C5E592AA1E5B}"/>
                </a:ext>
              </a:extLst>
            </p:cNvPr>
            <p:cNvSpPr txBox="1"/>
            <p:nvPr/>
          </p:nvSpPr>
          <p:spPr>
            <a:xfrm>
              <a:off x="615045" y="664294"/>
              <a:ext cx="1112769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Viết thương của phép chia 25 : 32 thành phân số?</a:t>
              </a:r>
              <a:endPara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2" name="Picture 31" descr="A cartoon of a child wearing a chef hat&#10;&#10;Description automatically generated">
            <a:extLst>
              <a:ext uri="{FF2B5EF4-FFF2-40B4-BE49-F238E27FC236}">
                <a16:creationId xmlns:a16="http://schemas.microsoft.com/office/drawing/2014/main" id="{24645585-E819-6650-0E96-806FFB94D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60" b="90536" l="9710" r="89912">
                        <a14:foregroundMark x1="45397" y1="89274" x2="56620" y2="90221"/>
                        <a14:foregroundMark x1="47541" y1="8517" x2="49054" y2="14826"/>
                        <a14:foregroundMark x1="59773" y1="90536" x2="58512" y2="87066"/>
                        <a14:backgroundMark x1="76545" y1="54890" x2="88398" y2="58675"/>
                        <a14:backgroundMark x1="27995" y1="64984" x2="20681" y2="70189"/>
                        <a14:backgroundMark x1="39596" y1="74763" x2="38335" y2="74290"/>
                        <a14:backgroundMark x1="61034" y1="73028" x2="61791" y2="73028"/>
                        <a14:backgroundMark x1="63934" y1="70662" x2="63934" y2="70662"/>
                        <a14:backgroundMark x1="64439" y1="69716" x2="64439" y2="69716"/>
                        <a14:backgroundMark x1="34678" y1="72397" x2="34048" y2="70978"/>
                        <a14:backgroundMark x1="30769" y1="61830" x2="28878" y2="65142"/>
                        <a14:backgroundMark x1="30265" y1="61041" x2="28752" y2="6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621" y="2011895"/>
            <a:ext cx="6479654" cy="5180454"/>
          </a:xfrm>
          <a:prstGeom prst="rect">
            <a:avLst/>
          </a:prstGeom>
        </p:spPr>
      </p:pic>
      <p:pic>
        <p:nvPicPr>
          <p:cNvPr id="63" name="Picture 62" descr="A blackboard on a stand&#10;&#10;Description automatically generated">
            <a:extLst>
              <a:ext uri="{FF2B5EF4-FFF2-40B4-BE49-F238E27FC236}">
                <a16:creationId xmlns:a16="http://schemas.microsoft.com/office/drawing/2014/main" id="{417087ED-A91E-B15A-5615-7ED47A139C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864" y="1678898"/>
            <a:ext cx="7896726" cy="594298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16EEA24-EACD-4B9A-C2FE-A77669A7F524}"/>
              </a:ext>
            </a:extLst>
          </p:cNvPr>
          <p:cNvGrpSpPr/>
          <p:nvPr/>
        </p:nvGrpSpPr>
        <p:grpSpPr>
          <a:xfrm>
            <a:off x="3460742" y="3421670"/>
            <a:ext cx="835485" cy="1757432"/>
            <a:chOff x="1640918" y="2843632"/>
            <a:chExt cx="835485" cy="1757432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AF5EDEC-0972-9D72-A89E-73D613BB057A}"/>
                </a:ext>
              </a:extLst>
            </p:cNvPr>
            <p:cNvGrpSpPr/>
            <p:nvPr/>
          </p:nvGrpSpPr>
          <p:grpSpPr>
            <a:xfrm>
              <a:off x="1640918" y="2843632"/>
              <a:ext cx="835485" cy="1757432"/>
              <a:chOff x="1640918" y="2843632"/>
              <a:chExt cx="835485" cy="1757432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D97B2BD7-9013-05FB-B335-A548B770E099}"/>
                  </a:ext>
                </a:extLst>
              </p:cNvPr>
              <p:cNvSpPr/>
              <p:nvPr/>
            </p:nvSpPr>
            <p:spPr>
              <a:xfrm>
                <a:off x="1640918" y="2843632"/>
                <a:ext cx="835485" cy="86177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0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25</a:t>
                </a:r>
                <a:endParaRPr kumimoji="0" lang="en-US" sz="5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695DBB9B-2243-AA05-850F-18220ED369BA}"/>
                  </a:ext>
                </a:extLst>
              </p:cNvPr>
              <p:cNvSpPr/>
              <p:nvPr/>
            </p:nvSpPr>
            <p:spPr>
              <a:xfrm>
                <a:off x="1640918" y="3816234"/>
                <a:ext cx="768159" cy="7848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32</a:t>
                </a:r>
                <a:endPara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6730BC4-ED68-FED0-9FA0-911EB88BB44C}"/>
                </a:ext>
              </a:extLst>
            </p:cNvPr>
            <p:cNvCxnSpPr/>
            <p:nvPr/>
          </p:nvCxnSpPr>
          <p:spPr>
            <a:xfrm>
              <a:off x="1640918" y="3705406"/>
              <a:ext cx="835485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424560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om with chairs and a table&#10;&#10;Description automatically generated">
            <a:extLst>
              <a:ext uri="{FF2B5EF4-FFF2-40B4-BE49-F238E27FC236}">
                <a16:creationId xmlns:a16="http://schemas.microsoft.com/office/drawing/2014/main" id="{6CF9DF8D-6B8A-5B7E-4BDE-53C20998D4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61EF48C0-D19B-0A51-FA1C-B0BA3105EE2C}"/>
              </a:ext>
            </a:extLst>
          </p:cNvPr>
          <p:cNvGrpSpPr/>
          <p:nvPr/>
        </p:nvGrpSpPr>
        <p:grpSpPr>
          <a:xfrm>
            <a:off x="-882368" y="553371"/>
            <a:ext cx="12810420" cy="1545190"/>
            <a:chOff x="-882368" y="553371"/>
            <a:chExt cx="12810420" cy="1545190"/>
          </a:xfrm>
        </p:grpSpPr>
        <p:sp>
          <p:nvSpPr>
            <p:cNvPr id="46" name="Hình chữ nhật: Góc Tròn 6">
              <a:extLst>
                <a:ext uri="{FF2B5EF4-FFF2-40B4-BE49-F238E27FC236}">
                  <a16:creationId xmlns:a16="http://schemas.microsoft.com/office/drawing/2014/main" id="{8980AAE4-AABC-2F9A-0777-B5887802F359}"/>
                </a:ext>
              </a:extLst>
            </p:cNvPr>
            <p:cNvSpPr/>
            <p:nvPr/>
          </p:nvSpPr>
          <p:spPr>
            <a:xfrm>
              <a:off x="429736" y="606260"/>
              <a:ext cx="11498316" cy="1492301"/>
            </a:xfrm>
            <a:custGeom>
              <a:avLst/>
              <a:gdLst>
                <a:gd name="connsiteX0" fmla="*/ 0 w 11498316"/>
                <a:gd name="connsiteY0" fmla="*/ 248722 h 1492301"/>
                <a:gd name="connsiteX1" fmla="*/ 248722 w 11498316"/>
                <a:gd name="connsiteY1" fmla="*/ 0 h 1492301"/>
                <a:gd name="connsiteX2" fmla="*/ 11249594 w 11498316"/>
                <a:gd name="connsiteY2" fmla="*/ 0 h 1492301"/>
                <a:gd name="connsiteX3" fmla="*/ 11498316 w 11498316"/>
                <a:gd name="connsiteY3" fmla="*/ 248722 h 1492301"/>
                <a:gd name="connsiteX4" fmla="*/ 11498316 w 11498316"/>
                <a:gd name="connsiteY4" fmla="*/ 1243579 h 1492301"/>
                <a:gd name="connsiteX5" fmla="*/ 11249594 w 11498316"/>
                <a:gd name="connsiteY5" fmla="*/ 1492301 h 1492301"/>
                <a:gd name="connsiteX6" fmla="*/ 248722 w 11498316"/>
                <a:gd name="connsiteY6" fmla="*/ 1492301 h 1492301"/>
                <a:gd name="connsiteX7" fmla="*/ 0 w 11498316"/>
                <a:gd name="connsiteY7" fmla="*/ 1243579 h 1492301"/>
                <a:gd name="connsiteX8" fmla="*/ 0 w 11498316"/>
                <a:gd name="connsiteY8" fmla="*/ 248722 h 14923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498316" h="1492301" fill="none" extrusionOk="0">
                  <a:moveTo>
                    <a:pt x="0" y="248722"/>
                  </a:moveTo>
                  <a:cubicBezTo>
                    <a:pt x="-25873" y="112966"/>
                    <a:pt x="110277" y="6133"/>
                    <a:pt x="248722" y="0"/>
                  </a:cubicBezTo>
                  <a:cubicBezTo>
                    <a:pt x="3047045" y="77600"/>
                    <a:pt x="6045748" y="-27269"/>
                    <a:pt x="11249594" y="0"/>
                  </a:cubicBezTo>
                  <a:cubicBezTo>
                    <a:pt x="11399015" y="-15904"/>
                    <a:pt x="11523146" y="118667"/>
                    <a:pt x="11498316" y="248722"/>
                  </a:cubicBezTo>
                  <a:cubicBezTo>
                    <a:pt x="11511967" y="559923"/>
                    <a:pt x="11587835" y="988284"/>
                    <a:pt x="11498316" y="1243579"/>
                  </a:cubicBezTo>
                  <a:cubicBezTo>
                    <a:pt x="11493202" y="1378944"/>
                    <a:pt x="11368649" y="1500376"/>
                    <a:pt x="11249594" y="1492301"/>
                  </a:cubicBezTo>
                  <a:cubicBezTo>
                    <a:pt x="6654300" y="1541478"/>
                    <a:pt x="3268764" y="1369599"/>
                    <a:pt x="248722" y="1492301"/>
                  </a:cubicBezTo>
                  <a:cubicBezTo>
                    <a:pt x="109221" y="1508706"/>
                    <a:pt x="-14596" y="1393512"/>
                    <a:pt x="0" y="1243579"/>
                  </a:cubicBezTo>
                  <a:cubicBezTo>
                    <a:pt x="35395" y="984092"/>
                    <a:pt x="84706" y="741322"/>
                    <a:pt x="0" y="248722"/>
                  </a:cubicBezTo>
                  <a:close/>
                </a:path>
                <a:path w="11498316" h="1492301" stroke="0" extrusionOk="0">
                  <a:moveTo>
                    <a:pt x="0" y="248722"/>
                  </a:moveTo>
                  <a:cubicBezTo>
                    <a:pt x="22854" y="108745"/>
                    <a:pt x="133984" y="-1510"/>
                    <a:pt x="248722" y="0"/>
                  </a:cubicBezTo>
                  <a:cubicBezTo>
                    <a:pt x="5099634" y="-129276"/>
                    <a:pt x="9162677" y="-77778"/>
                    <a:pt x="11249594" y="0"/>
                  </a:cubicBezTo>
                  <a:cubicBezTo>
                    <a:pt x="11380240" y="-21419"/>
                    <a:pt x="11494973" y="130632"/>
                    <a:pt x="11498316" y="248722"/>
                  </a:cubicBezTo>
                  <a:cubicBezTo>
                    <a:pt x="11452448" y="659918"/>
                    <a:pt x="11587413" y="789162"/>
                    <a:pt x="11498316" y="1243579"/>
                  </a:cubicBezTo>
                  <a:cubicBezTo>
                    <a:pt x="11504313" y="1393592"/>
                    <a:pt x="11377338" y="1495571"/>
                    <a:pt x="11249594" y="1492301"/>
                  </a:cubicBezTo>
                  <a:cubicBezTo>
                    <a:pt x="8742461" y="1536521"/>
                    <a:pt x="2466580" y="1462919"/>
                    <a:pt x="248722" y="1492301"/>
                  </a:cubicBezTo>
                  <a:cubicBezTo>
                    <a:pt x="109933" y="1486829"/>
                    <a:pt x="-23557" y="1375499"/>
                    <a:pt x="0" y="1243579"/>
                  </a:cubicBezTo>
                  <a:cubicBezTo>
                    <a:pt x="12983" y="773146"/>
                    <a:pt x="-9210" y="361606"/>
                    <a:pt x="0" y="24872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925326911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9" name="Nhóm 23">
              <a:extLst>
                <a:ext uri="{FF2B5EF4-FFF2-40B4-BE49-F238E27FC236}">
                  <a16:creationId xmlns:a16="http://schemas.microsoft.com/office/drawing/2014/main" id="{A3DF09C5-F754-B636-88CB-68E7EB2373B5}"/>
                </a:ext>
              </a:extLst>
            </p:cNvPr>
            <p:cNvGrpSpPr/>
            <p:nvPr/>
          </p:nvGrpSpPr>
          <p:grpSpPr>
            <a:xfrm>
              <a:off x="-882368" y="553371"/>
              <a:ext cx="4433654" cy="1381473"/>
              <a:chOff x="3666356" y="4573200"/>
              <a:chExt cx="4280542" cy="1381473"/>
            </a:xfrm>
          </p:grpSpPr>
          <p:sp>
            <p:nvSpPr>
              <p:cNvPr id="50" name="TextBox 67">
                <a:extLst>
                  <a:ext uri="{FF2B5EF4-FFF2-40B4-BE49-F238E27FC236}">
                    <a16:creationId xmlns:a16="http://schemas.microsoft.com/office/drawing/2014/main" id="{A70C4B69-F427-2E90-01AA-8D9134AFBD25}"/>
                  </a:ext>
                </a:extLst>
              </p:cNvPr>
              <p:cNvSpPr txBox="1"/>
              <p:nvPr/>
            </p:nvSpPr>
            <p:spPr>
              <a:xfrm>
                <a:off x="3666356" y="4573200"/>
                <a:ext cx="4280542" cy="138147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dirty="0" err="1">
                    <a:ln w="190500">
                      <a:solidFill>
                        <a:prstClr val="white"/>
                      </a:solidFill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Câu</a:t>
                </a:r>
                <a:r>
                  <a:rPr kumimoji="0" lang="en-US" sz="8000" b="0" i="0" u="none" strike="noStrike" kern="1200" cap="none" spc="0" normalizeH="0" baseline="0" noProof="0" dirty="0">
                    <a:ln w="190500">
                      <a:solidFill>
                        <a:prstClr val="white"/>
                      </a:solidFill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 1:</a:t>
                </a:r>
              </a:p>
            </p:txBody>
          </p:sp>
          <p:sp>
            <p:nvSpPr>
              <p:cNvPr id="51" name="TextBox 67">
                <a:extLst>
                  <a:ext uri="{FF2B5EF4-FFF2-40B4-BE49-F238E27FC236}">
                    <a16:creationId xmlns:a16="http://schemas.microsoft.com/office/drawing/2014/main" id="{DBB99A70-0E42-7374-FAE4-4E06BB55F65B}"/>
                  </a:ext>
                </a:extLst>
              </p:cNvPr>
              <p:cNvSpPr txBox="1"/>
              <p:nvPr/>
            </p:nvSpPr>
            <p:spPr>
              <a:xfrm>
                <a:off x="3666356" y="4573200"/>
                <a:ext cx="4280542" cy="1381473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8000" b="0" i="0" u="none" strike="noStrike" kern="1200" cap="none" spc="0" normalizeH="0" baseline="0" noProof="0" err="1">
                    <a:ln w="9525">
                      <a:noFill/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Câu</a:t>
                </a:r>
                <a:r>
                  <a:rPr kumimoji="0" lang="en-US" sz="8000" b="0" i="0" u="none" strike="noStrike" kern="1200" cap="none" spc="0" normalizeH="0" baseline="0" noProof="0">
                    <a:ln w="9525">
                      <a:noFill/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 </a:t>
                </a:r>
                <a:r>
                  <a:rPr lang="en-US" sz="8000">
                    <a:ln w="9525">
                      <a:noFill/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2</a:t>
                </a:r>
                <a:r>
                  <a:rPr kumimoji="0" lang="en-US" sz="8000" b="0" i="0" u="none" strike="noStrike" kern="1200" cap="none" spc="0" normalizeH="0" baseline="0" noProof="0">
                    <a:ln w="9525">
                      <a:noFill/>
                      <a:prstDash val="solid"/>
                    </a:ln>
                    <a:solidFill>
                      <a:srgbClr val="FE1E6E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LNTH-LuoLuoNotangYuanTi 1" pitchFamily="2" charset="-128"/>
                    <a:ea typeface="LNTH-LuoLuoNotangYuanTi 1" pitchFamily="2" charset="-128"/>
                    <a:cs typeface="LNTH-LuoLuoNotangYuanTi 1" pitchFamily="2" charset="-128"/>
                  </a:rPr>
                  <a:t>:</a:t>
                </a:r>
                <a:endParaRPr kumimoji="0" lang="en-US" sz="8000" b="0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E1E6E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</p:grpSp>
        <p:sp>
          <p:nvSpPr>
            <p:cNvPr id="47" name="Hộp Văn bản 25">
              <a:extLst>
                <a:ext uri="{FF2B5EF4-FFF2-40B4-BE49-F238E27FC236}">
                  <a16:creationId xmlns:a16="http://schemas.microsoft.com/office/drawing/2014/main" id="{F1861615-B3C6-763B-369F-C5E592AA1E5B}"/>
                </a:ext>
              </a:extLst>
            </p:cNvPr>
            <p:cNvSpPr txBox="1"/>
            <p:nvPr/>
          </p:nvSpPr>
          <p:spPr>
            <a:xfrm>
              <a:off x="1673884" y="664294"/>
              <a:ext cx="6325401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 phân số sau dưới dạng thương của hai số tự nhiên</a:t>
              </a:r>
              <a:endPara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2" name="Picture 31" descr="A cartoon of a child wearing a chef hat&#10;&#10;Description automatically generated">
            <a:extLst>
              <a:ext uri="{FF2B5EF4-FFF2-40B4-BE49-F238E27FC236}">
                <a16:creationId xmlns:a16="http://schemas.microsoft.com/office/drawing/2014/main" id="{24645585-E819-6650-0E96-806FFB94DD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60" b="90536" l="9710" r="89912">
                        <a14:foregroundMark x1="45397" y1="89274" x2="56620" y2="90221"/>
                        <a14:foregroundMark x1="47541" y1="8517" x2="49054" y2="14826"/>
                        <a14:foregroundMark x1="59773" y1="90536" x2="58512" y2="87066"/>
                        <a14:backgroundMark x1="76545" y1="54890" x2="88398" y2="58675"/>
                        <a14:backgroundMark x1="27995" y1="64984" x2="20681" y2="70189"/>
                        <a14:backgroundMark x1="39596" y1="74763" x2="38335" y2="74290"/>
                        <a14:backgroundMark x1="61034" y1="73028" x2="61791" y2="73028"/>
                        <a14:backgroundMark x1="63934" y1="70662" x2="63934" y2="70662"/>
                        <a14:backgroundMark x1="64439" y1="69716" x2="64439" y2="69716"/>
                        <a14:backgroundMark x1="34678" y1="72397" x2="34048" y2="70978"/>
                        <a14:backgroundMark x1="30769" y1="61830" x2="28878" y2="65142"/>
                        <a14:backgroundMark x1="30265" y1="61041" x2="28752" y2="6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9621" y="2011895"/>
            <a:ext cx="6479654" cy="5180454"/>
          </a:xfrm>
          <a:prstGeom prst="rect">
            <a:avLst/>
          </a:prstGeom>
        </p:spPr>
      </p:pic>
      <p:pic>
        <p:nvPicPr>
          <p:cNvPr id="63" name="Picture 62" descr="A blackboard on a stand&#10;&#10;Description automatically generated">
            <a:extLst>
              <a:ext uri="{FF2B5EF4-FFF2-40B4-BE49-F238E27FC236}">
                <a16:creationId xmlns:a16="http://schemas.microsoft.com/office/drawing/2014/main" id="{417087ED-A91E-B15A-5615-7ED47A139C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864" y="1678898"/>
            <a:ext cx="7896726" cy="5942989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D97B2BD7-9013-05FB-B335-A548B770E099}"/>
              </a:ext>
            </a:extLst>
          </p:cNvPr>
          <p:cNvSpPr/>
          <p:nvPr/>
        </p:nvSpPr>
        <p:spPr>
          <a:xfrm>
            <a:off x="3036149" y="3452789"/>
            <a:ext cx="1946367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: 25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03433DB-9F4B-ADFB-4253-CC0C647C7D46}"/>
              </a:ext>
            </a:extLst>
          </p:cNvPr>
          <p:cNvGrpSpPr/>
          <p:nvPr/>
        </p:nvGrpSpPr>
        <p:grpSpPr>
          <a:xfrm>
            <a:off x="8244590" y="369395"/>
            <a:ext cx="835485" cy="1872874"/>
            <a:chOff x="1640918" y="2843632"/>
            <a:chExt cx="835485" cy="167416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B2C1D2F-B958-24E1-CFA0-41EFD40298D3}"/>
                </a:ext>
              </a:extLst>
            </p:cNvPr>
            <p:cNvGrpSpPr/>
            <p:nvPr/>
          </p:nvGrpSpPr>
          <p:grpSpPr>
            <a:xfrm>
              <a:off x="1640918" y="2843632"/>
              <a:ext cx="835485" cy="1674161"/>
              <a:chOff x="1640918" y="2843632"/>
              <a:chExt cx="835485" cy="1674161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09F3C45-E904-6A83-349A-A74ED5DD7D4B}"/>
                  </a:ext>
                </a:extLst>
              </p:cNvPr>
              <p:cNvSpPr/>
              <p:nvPr/>
            </p:nvSpPr>
            <p:spPr>
              <a:xfrm>
                <a:off x="1640918" y="2843632"/>
                <a:ext cx="835485" cy="7703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50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10</a:t>
                </a:r>
                <a:endParaRPr kumimoji="0" lang="en-US" sz="50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6BB68D5-A6E9-D626-7A1A-4C38A6B784D8}"/>
                  </a:ext>
                </a:extLst>
              </p:cNvPr>
              <p:cNvSpPr/>
              <p:nvPr/>
            </p:nvSpPr>
            <p:spPr>
              <a:xfrm>
                <a:off x="1640918" y="3816234"/>
                <a:ext cx="768159" cy="7015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prstClr val="white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>
                    <a:ln>
                      <a:noFill/>
                    </a:ln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25</a:t>
                </a:r>
                <a:endParaRPr kumimoji="0" lang="en-US" sz="45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789BD5F-0AB5-72BB-4FB1-453CA00A03F4}"/>
                </a:ext>
              </a:extLst>
            </p:cNvPr>
            <p:cNvCxnSpPr/>
            <p:nvPr/>
          </p:nvCxnSpPr>
          <p:spPr>
            <a:xfrm>
              <a:off x="1640918" y="3705406"/>
              <a:ext cx="835485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630027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staurant with tables and chairs&#10;&#10;Description automatically generated">
            <a:extLst>
              <a:ext uri="{FF2B5EF4-FFF2-40B4-BE49-F238E27FC236}">
                <a16:creationId xmlns:a16="http://schemas.microsoft.com/office/drawing/2014/main" id="{AF1E6558-A56D-A268-27DC-6607CEA4A4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" r="5934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0" name="Picture 9" descr="A cartoon of a child wearing a chef's hat&#10;&#10;Description automatically generated">
            <a:extLst>
              <a:ext uri="{FF2B5EF4-FFF2-40B4-BE49-F238E27FC236}">
                <a16:creationId xmlns:a16="http://schemas.microsoft.com/office/drawing/2014/main" id="{73992E9F-9CC5-D629-AE85-05282FF004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30" b="92883" l="9994" r="89942">
                        <a14:foregroundMark x1="50970" y1="8370" x2="52005" y2="12252"/>
                        <a14:foregroundMark x1="52878" y1="92883" x2="53396" y2="88395"/>
                        <a14:backgroundMark x1="17594" y1="32026" x2="25679" y2="73959"/>
                        <a14:backgroundMark x1="85220" y1="34614" x2="74903" y2="80226"/>
                        <a14:backgroundMark x1="35155" y1="56975" x2="33603" y2="56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266" y="855407"/>
            <a:ext cx="7865398" cy="62920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9F1713-6A4E-0B63-694B-A550F769F3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44852" y="855407"/>
            <a:ext cx="11223709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583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itting at a table&#10;&#10;Description automatically generated">
            <a:extLst>
              <a:ext uri="{FF2B5EF4-FFF2-40B4-BE49-F238E27FC236}">
                <a16:creationId xmlns:a16="http://schemas.microsoft.com/office/drawing/2014/main" id="{9739AA65-43FD-44EC-34B5-9350AED84C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" b="1935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0" name="Picture 9" descr="A cartoon of a child wearing a chef's hat&#10;&#10;Description automatically generated">
            <a:extLst>
              <a:ext uri="{FF2B5EF4-FFF2-40B4-BE49-F238E27FC236}">
                <a16:creationId xmlns:a16="http://schemas.microsoft.com/office/drawing/2014/main" id="{E393731B-4251-1B9F-0262-BA34AD3BEC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330" b="92883" l="9994" r="89942">
                        <a14:foregroundMark x1="50970" y1="8370" x2="52005" y2="12252"/>
                        <a14:foregroundMark x1="52878" y1="92883" x2="53396" y2="88395"/>
                        <a14:backgroundMark x1="17594" y1="32026" x2="25679" y2="73959"/>
                        <a14:backgroundMark x1="85220" y1="34614" x2="74903" y2="80226"/>
                        <a14:backgroundMark x1="35155" y1="56975" x2="33603" y2="56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881323"/>
            <a:ext cx="6639157" cy="5311071"/>
          </a:xfrm>
          <a:prstGeom prst="rect">
            <a:avLst/>
          </a:prstGeom>
        </p:spPr>
      </p:pic>
      <p:grpSp>
        <p:nvGrpSpPr>
          <p:cNvPr id="11" name="Nhóm 28">
            <a:extLst>
              <a:ext uri="{FF2B5EF4-FFF2-40B4-BE49-F238E27FC236}">
                <a16:creationId xmlns:a16="http://schemas.microsoft.com/office/drawing/2014/main" id="{13DCEEB1-A152-CCEA-F67E-EB09D7F75E86}"/>
              </a:ext>
            </a:extLst>
          </p:cNvPr>
          <p:cNvGrpSpPr/>
          <p:nvPr/>
        </p:nvGrpSpPr>
        <p:grpSpPr>
          <a:xfrm>
            <a:off x="5231567" y="854439"/>
            <a:ext cx="6309407" cy="2574561"/>
            <a:chOff x="1139185" y="1145243"/>
            <a:chExt cx="7173783" cy="6901296"/>
          </a:xfrm>
        </p:grpSpPr>
        <p:sp>
          <p:nvSpPr>
            <p:cNvPr id="13" name="Bong bóng Lời nói: Hình chữ nhật với Góc Tròn 29">
              <a:extLst>
                <a:ext uri="{FF2B5EF4-FFF2-40B4-BE49-F238E27FC236}">
                  <a16:creationId xmlns:a16="http://schemas.microsoft.com/office/drawing/2014/main" id="{3B4015FE-181B-A9CB-C33E-E3F8174293C5}"/>
                </a:ext>
              </a:extLst>
            </p:cNvPr>
            <p:cNvSpPr/>
            <p:nvPr/>
          </p:nvSpPr>
          <p:spPr>
            <a:xfrm>
              <a:off x="1139185" y="1145243"/>
              <a:ext cx="7173783" cy="6901296"/>
            </a:xfrm>
            <a:custGeom>
              <a:avLst/>
              <a:gdLst>
                <a:gd name="connsiteX0" fmla="*/ 0 w 7173783"/>
                <a:gd name="connsiteY0" fmla="*/ 1150239 h 6901296"/>
                <a:gd name="connsiteX1" fmla="*/ 1150239 w 7173783"/>
                <a:gd name="connsiteY1" fmla="*/ 0 h 6901296"/>
                <a:gd name="connsiteX2" fmla="*/ 1195631 w 7173783"/>
                <a:gd name="connsiteY2" fmla="*/ 0 h 6901296"/>
                <a:gd name="connsiteX3" fmla="*/ 1195631 w 7173783"/>
                <a:gd name="connsiteY3" fmla="*/ 0 h 6901296"/>
                <a:gd name="connsiteX4" fmla="*/ 2989076 w 7173783"/>
                <a:gd name="connsiteY4" fmla="*/ 0 h 6901296"/>
                <a:gd name="connsiteX5" fmla="*/ 6023544 w 7173783"/>
                <a:gd name="connsiteY5" fmla="*/ 0 h 6901296"/>
                <a:gd name="connsiteX6" fmla="*/ 7173783 w 7173783"/>
                <a:gd name="connsiteY6" fmla="*/ 1150239 h 6901296"/>
                <a:gd name="connsiteX7" fmla="*/ 7173783 w 7173783"/>
                <a:gd name="connsiteY7" fmla="*/ 4025756 h 6901296"/>
                <a:gd name="connsiteX8" fmla="*/ 7173783 w 7173783"/>
                <a:gd name="connsiteY8" fmla="*/ 4025756 h 6901296"/>
                <a:gd name="connsiteX9" fmla="*/ 7173783 w 7173783"/>
                <a:gd name="connsiteY9" fmla="*/ 5751080 h 6901296"/>
                <a:gd name="connsiteX10" fmla="*/ 7173783 w 7173783"/>
                <a:gd name="connsiteY10" fmla="*/ 5751057 h 6901296"/>
                <a:gd name="connsiteX11" fmla="*/ 6023544 w 7173783"/>
                <a:gd name="connsiteY11" fmla="*/ 6901296 h 6901296"/>
                <a:gd name="connsiteX12" fmla="*/ 2989076 w 7173783"/>
                <a:gd name="connsiteY12" fmla="*/ 6901296 h 6901296"/>
                <a:gd name="connsiteX13" fmla="*/ 1195631 w 7173783"/>
                <a:gd name="connsiteY13" fmla="*/ 6901296 h 6901296"/>
                <a:gd name="connsiteX14" fmla="*/ 1195631 w 7173783"/>
                <a:gd name="connsiteY14" fmla="*/ 6901296 h 6901296"/>
                <a:gd name="connsiteX15" fmla="*/ 1150239 w 7173783"/>
                <a:gd name="connsiteY15" fmla="*/ 6901296 h 6901296"/>
                <a:gd name="connsiteX16" fmla="*/ 0 w 7173783"/>
                <a:gd name="connsiteY16" fmla="*/ 5751057 h 6901296"/>
                <a:gd name="connsiteX17" fmla="*/ 0 w 7173783"/>
                <a:gd name="connsiteY17" fmla="*/ 5751080 h 6901296"/>
                <a:gd name="connsiteX18" fmla="*/ -562066 w 7173783"/>
                <a:gd name="connsiteY18" fmla="*/ 5332217 h 6901296"/>
                <a:gd name="connsiteX19" fmla="*/ 0 w 7173783"/>
                <a:gd name="connsiteY19" fmla="*/ 4025756 h 6901296"/>
                <a:gd name="connsiteX20" fmla="*/ 0 w 7173783"/>
                <a:gd name="connsiteY20" fmla="*/ 1150239 h 6901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173783" h="6901296" fill="none" extrusionOk="0">
                  <a:moveTo>
                    <a:pt x="0" y="1150239"/>
                  </a:moveTo>
                  <a:cubicBezTo>
                    <a:pt x="-43877" y="463094"/>
                    <a:pt x="454351" y="-110157"/>
                    <a:pt x="1150239" y="0"/>
                  </a:cubicBezTo>
                  <a:cubicBezTo>
                    <a:pt x="1167456" y="3583"/>
                    <a:pt x="1178445" y="385"/>
                    <a:pt x="1195631" y="0"/>
                  </a:cubicBezTo>
                  <a:lnTo>
                    <a:pt x="1195631" y="0"/>
                  </a:lnTo>
                  <a:cubicBezTo>
                    <a:pt x="1916721" y="39099"/>
                    <a:pt x="2742138" y="36401"/>
                    <a:pt x="2989076" y="0"/>
                  </a:cubicBezTo>
                  <a:cubicBezTo>
                    <a:pt x="4067595" y="169626"/>
                    <a:pt x="5271465" y="166819"/>
                    <a:pt x="6023544" y="0"/>
                  </a:cubicBezTo>
                  <a:cubicBezTo>
                    <a:pt x="6694077" y="-52898"/>
                    <a:pt x="7121162" y="476467"/>
                    <a:pt x="7173783" y="1150239"/>
                  </a:cubicBezTo>
                  <a:cubicBezTo>
                    <a:pt x="7068731" y="1809851"/>
                    <a:pt x="7342393" y="2937215"/>
                    <a:pt x="7173783" y="4025756"/>
                  </a:cubicBezTo>
                  <a:lnTo>
                    <a:pt x="7173783" y="4025756"/>
                  </a:lnTo>
                  <a:cubicBezTo>
                    <a:pt x="7263876" y="4765877"/>
                    <a:pt x="7281517" y="5177507"/>
                    <a:pt x="7173783" y="5751080"/>
                  </a:cubicBezTo>
                  <a:cubicBezTo>
                    <a:pt x="7173784" y="5751068"/>
                    <a:pt x="7173781" y="5751060"/>
                    <a:pt x="7173783" y="5751057"/>
                  </a:cubicBezTo>
                  <a:cubicBezTo>
                    <a:pt x="7270770" y="6310200"/>
                    <a:pt x="6683161" y="6964236"/>
                    <a:pt x="6023544" y="6901296"/>
                  </a:cubicBezTo>
                  <a:cubicBezTo>
                    <a:pt x="5386066" y="6824334"/>
                    <a:pt x="3959644" y="6872237"/>
                    <a:pt x="2989076" y="6901296"/>
                  </a:cubicBezTo>
                  <a:cubicBezTo>
                    <a:pt x="2457844" y="6884289"/>
                    <a:pt x="1832322" y="6867036"/>
                    <a:pt x="1195631" y="6901296"/>
                  </a:cubicBezTo>
                  <a:lnTo>
                    <a:pt x="1195631" y="6901296"/>
                  </a:lnTo>
                  <a:cubicBezTo>
                    <a:pt x="1182463" y="6898665"/>
                    <a:pt x="1160010" y="6898813"/>
                    <a:pt x="1150239" y="6901296"/>
                  </a:cubicBezTo>
                  <a:cubicBezTo>
                    <a:pt x="448945" y="6922100"/>
                    <a:pt x="739" y="6402840"/>
                    <a:pt x="0" y="5751057"/>
                  </a:cubicBezTo>
                  <a:cubicBezTo>
                    <a:pt x="-1" y="5751064"/>
                    <a:pt x="-1" y="5751073"/>
                    <a:pt x="0" y="5751080"/>
                  </a:cubicBezTo>
                  <a:cubicBezTo>
                    <a:pt x="-121985" y="5614847"/>
                    <a:pt x="-281495" y="5534991"/>
                    <a:pt x="-562066" y="5332217"/>
                  </a:cubicBezTo>
                  <a:cubicBezTo>
                    <a:pt x="-371841" y="4793601"/>
                    <a:pt x="-267318" y="4332638"/>
                    <a:pt x="0" y="4025756"/>
                  </a:cubicBezTo>
                  <a:cubicBezTo>
                    <a:pt x="85667" y="3351500"/>
                    <a:pt x="-27555" y="1683342"/>
                    <a:pt x="0" y="1150239"/>
                  </a:cubicBezTo>
                  <a:close/>
                </a:path>
                <a:path w="7173783" h="6901296" stroke="0" extrusionOk="0">
                  <a:moveTo>
                    <a:pt x="0" y="1150239"/>
                  </a:moveTo>
                  <a:cubicBezTo>
                    <a:pt x="86864" y="525295"/>
                    <a:pt x="443705" y="-95895"/>
                    <a:pt x="1150239" y="0"/>
                  </a:cubicBezTo>
                  <a:cubicBezTo>
                    <a:pt x="1168565" y="-1142"/>
                    <a:pt x="1176783" y="2740"/>
                    <a:pt x="1195631" y="0"/>
                  </a:cubicBezTo>
                  <a:lnTo>
                    <a:pt x="1195631" y="0"/>
                  </a:lnTo>
                  <a:cubicBezTo>
                    <a:pt x="1499881" y="7351"/>
                    <a:pt x="2348502" y="-25425"/>
                    <a:pt x="2989076" y="0"/>
                  </a:cubicBezTo>
                  <a:cubicBezTo>
                    <a:pt x="3965402" y="117495"/>
                    <a:pt x="5284435" y="-81622"/>
                    <a:pt x="6023544" y="0"/>
                  </a:cubicBezTo>
                  <a:cubicBezTo>
                    <a:pt x="6601158" y="-23202"/>
                    <a:pt x="7241404" y="530430"/>
                    <a:pt x="7173783" y="1150239"/>
                  </a:cubicBezTo>
                  <a:cubicBezTo>
                    <a:pt x="7132282" y="2144472"/>
                    <a:pt x="7302418" y="3734096"/>
                    <a:pt x="7173783" y="4025756"/>
                  </a:cubicBezTo>
                  <a:lnTo>
                    <a:pt x="7173783" y="4025756"/>
                  </a:lnTo>
                  <a:cubicBezTo>
                    <a:pt x="7018703" y="4398549"/>
                    <a:pt x="7084831" y="5530362"/>
                    <a:pt x="7173783" y="5751080"/>
                  </a:cubicBezTo>
                  <a:cubicBezTo>
                    <a:pt x="7173781" y="5751077"/>
                    <a:pt x="7173782" y="5751059"/>
                    <a:pt x="7173783" y="5751057"/>
                  </a:cubicBezTo>
                  <a:cubicBezTo>
                    <a:pt x="7216241" y="6333495"/>
                    <a:pt x="6590058" y="6896141"/>
                    <a:pt x="6023544" y="6901296"/>
                  </a:cubicBezTo>
                  <a:cubicBezTo>
                    <a:pt x="4630265" y="6756212"/>
                    <a:pt x="3678567" y="6936375"/>
                    <a:pt x="2989076" y="6901296"/>
                  </a:cubicBezTo>
                  <a:cubicBezTo>
                    <a:pt x="2198558" y="6940386"/>
                    <a:pt x="1678911" y="6862630"/>
                    <a:pt x="1195631" y="6901296"/>
                  </a:cubicBezTo>
                  <a:lnTo>
                    <a:pt x="1195631" y="6901296"/>
                  </a:lnTo>
                  <a:cubicBezTo>
                    <a:pt x="1189456" y="6897882"/>
                    <a:pt x="1165786" y="6897292"/>
                    <a:pt x="1150239" y="6901296"/>
                  </a:cubicBezTo>
                  <a:cubicBezTo>
                    <a:pt x="499688" y="6894765"/>
                    <a:pt x="44882" y="6358652"/>
                    <a:pt x="0" y="5751057"/>
                  </a:cubicBezTo>
                  <a:cubicBezTo>
                    <a:pt x="-1" y="5751060"/>
                    <a:pt x="-1" y="5751076"/>
                    <a:pt x="0" y="5751080"/>
                  </a:cubicBezTo>
                  <a:cubicBezTo>
                    <a:pt x="-164465" y="5682901"/>
                    <a:pt x="-326802" y="5580131"/>
                    <a:pt x="-562066" y="5332217"/>
                  </a:cubicBezTo>
                  <a:cubicBezTo>
                    <a:pt x="-513360" y="5054338"/>
                    <a:pt x="-81918" y="4368678"/>
                    <a:pt x="0" y="4025756"/>
                  </a:cubicBezTo>
                  <a:cubicBezTo>
                    <a:pt x="-50189" y="2653659"/>
                    <a:pt x="-24614" y="1778929"/>
                    <a:pt x="0" y="1150239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5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214188587">
                    <a:prstGeom prst="wedgeRoundRectCallout">
                      <a:avLst>
                        <a:gd name="adj1" fmla="val -57835"/>
                        <a:gd name="adj2" fmla="val 2726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 Placeholder 7">
              <a:extLst>
                <a:ext uri="{FF2B5EF4-FFF2-40B4-BE49-F238E27FC236}">
                  <a16:creationId xmlns:a16="http://schemas.microsoft.com/office/drawing/2014/main" id="{1DE353C7-C9E2-6A66-1524-0F0D4462B7CC}"/>
                </a:ext>
              </a:extLst>
            </p:cNvPr>
            <p:cNvSpPr txBox="1">
              <a:spLocks/>
            </p:cNvSpPr>
            <p:nvPr/>
          </p:nvSpPr>
          <p:spPr>
            <a:xfrm>
              <a:off x="1289917" y="1321037"/>
              <a:ext cx="6872317" cy="6549702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   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Để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có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thể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mở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cửa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nhà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hàng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.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Hãy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tuyển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dụng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nhân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viên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cho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quầy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bán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hàng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bằng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cách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cùng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nhau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giải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bài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tập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 </a:t>
              </a:r>
              <a:r>
                <a:rPr kumimoji="0" lang="en-US" altLang="zh-CN" sz="37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nhé</a:t>
              </a:r>
              <a:r>
                <a:rPr kumimoji="0" lang="en-US" altLang="zh-C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  <a:sym typeface="+mn-lt"/>
                </a:rPr>
                <a:t>!</a:t>
              </a:r>
              <a:endParaRPr kumimoji="0" lang="en-US" altLang="zh-CN" sz="37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34753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chairs and a table&#10;&#10;Description automatically generated">
            <a:extLst>
              <a:ext uri="{FF2B5EF4-FFF2-40B4-BE49-F238E27FC236}">
                <a16:creationId xmlns:a16="http://schemas.microsoft.com/office/drawing/2014/main" id="{1FA80E69-56B6-56EF-E786-4CA7B5D88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r="7693" b="1"/>
          <a:stretch/>
        </p:blipFill>
        <p:spPr>
          <a:xfrm>
            <a:off x="0" y="1282"/>
            <a:ext cx="12191980" cy="6856718"/>
          </a:xfrm>
          <a:prstGeom prst="rect">
            <a:avLst/>
          </a:prstGeom>
        </p:spPr>
      </p:pic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id="{FE60A64D-E9AD-B48F-2514-A7E1A9326628}"/>
              </a:ext>
            </a:extLst>
          </p:cNvPr>
          <p:cNvSpPr/>
          <p:nvPr/>
        </p:nvSpPr>
        <p:spPr>
          <a:xfrm>
            <a:off x="301854" y="231873"/>
            <a:ext cx="11588271" cy="6458992"/>
          </a:xfrm>
          <a:custGeom>
            <a:avLst/>
            <a:gdLst>
              <a:gd name="connsiteX0" fmla="*/ 0 w 11588271"/>
              <a:gd name="connsiteY0" fmla="*/ 1076520 h 6458992"/>
              <a:gd name="connsiteX1" fmla="*/ 1076520 w 11588271"/>
              <a:gd name="connsiteY1" fmla="*/ 0 h 6458992"/>
              <a:gd name="connsiteX2" fmla="*/ 10511751 w 11588271"/>
              <a:gd name="connsiteY2" fmla="*/ 0 h 6458992"/>
              <a:gd name="connsiteX3" fmla="*/ 11588271 w 11588271"/>
              <a:gd name="connsiteY3" fmla="*/ 1076520 h 6458992"/>
              <a:gd name="connsiteX4" fmla="*/ 11588271 w 11588271"/>
              <a:gd name="connsiteY4" fmla="*/ 5382472 h 6458992"/>
              <a:gd name="connsiteX5" fmla="*/ 10511751 w 11588271"/>
              <a:gd name="connsiteY5" fmla="*/ 6458992 h 6458992"/>
              <a:gd name="connsiteX6" fmla="*/ 1076520 w 11588271"/>
              <a:gd name="connsiteY6" fmla="*/ 6458992 h 6458992"/>
              <a:gd name="connsiteX7" fmla="*/ 0 w 11588271"/>
              <a:gd name="connsiteY7" fmla="*/ 5382472 h 6458992"/>
              <a:gd name="connsiteX8" fmla="*/ 0 w 11588271"/>
              <a:gd name="connsiteY8" fmla="*/ 1076520 h 645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88271" h="6458992" fill="none" extrusionOk="0">
                <a:moveTo>
                  <a:pt x="0" y="1076520"/>
                </a:moveTo>
                <a:cubicBezTo>
                  <a:pt x="-19290" y="483173"/>
                  <a:pt x="470845" y="63197"/>
                  <a:pt x="1076520" y="0"/>
                </a:cubicBezTo>
                <a:cubicBezTo>
                  <a:pt x="3069800" y="77600"/>
                  <a:pt x="7688060" y="-27269"/>
                  <a:pt x="10511751" y="0"/>
                </a:cubicBezTo>
                <a:cubicBezTo>
                  <a:pt x="11115031" y="-11521"/>
                  <a:pt x="11629081" y="493988"/>
                  <a:pt x="11588271" y="1076520"/>
                </a:cubicBezTo>
                <a:cubicBezTo>
                  <a:pt x="11697271" y="1525097"/>
                  <a:pt x="11510062" y="4090502"/>
                  <a:pt x="11588271" y="5382472"/>
                </a:cubicBezTo>
                <a:cubicBezTo>
                  <a:pt x="11526081" y="5952690"/>
                  <a:pt x="11030157" y="6492572"/>
                  <a:pt x="10511751" y="6458992"/>
                </a:cubicBezTo>
                <a:cubicBezTo>
                  <a:pt x="6111798" y="6508169"/>
                  <a:pt x="5178789" y="6336290"/>
                  <a:pt x="1076520" y="6458992"/>
                </a:cubicBezTo>
                <a:cubicBezTo>
                  <a:pt x="481006" y="6466424"/>
                  <a:pt x="-8773" y="5984571"/>
                  <a:pt x="0" y="5382472"/>
                </a:cubicBezTo>
                <a:cubicBezTo>
                  <a:pt x="47022" y="4327408"/>
                  <a:pt x="104569" y="2458354"/>
                  <a:pt x="0" y="1076520"/>
                </a:cubicBezTo>
                <a:close/>
              </a:path>
              <a:path w="11588271" h="6458992" stroke="0" extrusionOk="0">
                <a:moveTo>
                  <a:pt x="0" y="1076520"/>
                </a:moveTo>
                <a:cubicBezTo>
                  <a:pt x="15586" y="480193"/>
                  <a:pt x="598814" y="-7796"/>
                  <a:pt x="1076520" y="0"/>
                </a:cubicBezTo>
                <a:cubicBezTo>
                  <a:pt x="3880764" y="-129276"/>
                  <a:pt x="6023874" y="-77778"/>
                  <a:pt x="10511751" y="0"/>
                </a:cubicBezTo>
                <a:cubicBezTo>
                  <a:pt x="11080555" y="-82066"/>
                  <a:pt x="11568877" y="593805"/>
                  <a:pt x="11588271" y="1076520"/>
                </a:cubicBezTo>
                <a:cubicBezTo>
                  <a:pt x="11669870" y="2525901"/>
                  <a:pt x="11742571" y="4763223"/>
                  <a:pt x="11588271" y="5382472"/>
                </a:cubicBezTo>
                <a:cubicBezTo>
                  <a:pt x="11634273" y="6074033"/>
                  <a:pt x="11080144" y="6467880"/>
                  <a:pt x="10511751" y="6458992"/>
                </a:cubicBezTo>
                <a:cubicBezTo>
                  <a:pt x="6966835" y="6503212"/>
                  <a:pt x="5320240" y="6429610"/>
                  <a:pt x="1076520" y="6458992"/>
                </a:cubicBezTo>
                <a:cubicBezTo>
                  <a:pt x="477852" y="6443156"/>
                  <a:pt x="-23842" y="5971508"/>
                  <a:pt x="0" y="5382472"/>
                </a:cubicBezTo>
                <a:cubicBezTo>
                  <a:pt x="-159954" y="4345867"/>
                  <a:pt x="22140" y="2454902"/>
                  <a:pt x="0" y="1076520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5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Nhóm 14">
            <a:extLst>
              <a:ext uri="{FF2B5EF4-FFF2-40B4-BE49-F238E27FC236}">
                <a16:creationId xmlns:a16="http://schemas.microsoft.com/office/drawing/2014/main" id="{ED8BDE49-47E1-6E65-3402-497040C26ACE}"/>
              </a:ext>
            </a:extLst>
          </p:cNvPr>
          <p:cNvGrpSpPr/>
          <p:nvPr/>
        </p:nvGrpSpPr>
        <p:grpSpPr>
          <a:xfrm>
            <a:off x="943173" y="346588"/>
            <a:ext cx="11595508" cy="715636"/>
            <a:chOff x="890133" y="603778"/>
            <a:chExt cx="11595508" cy="715636"/>
          </a:xfrm>
        </p:grpSpPr>
        <p:grpSp>
          <p:nvGrpSpPr>
            <p:cNvPr id="5" name="Nhóm 15">
              <a:extLst>
                <a:ext uri="{FF2B5EF4-FFF2-40B4-BE49-F238E27FC236}">
                  <a16:creationId xmlns:a16="http://schemas.microsoft.com/office/drawing/2014/main" id="{AEF6D804-8142-6F43-33B7-0520D3DF73E3}"/>
                </a:ext>
              </a:extLst>
            </p:cNvPr>
            <p:cNvGrpSpPr/>
            <p:nvPr/>
          </p:nvGrpSpPr>
          <p:grpSpPr>
            <a:xfrm>
              <a:off x="890133" y="603778"/>
              <a:ext cx="640080" cy="646588"/>
              <a:chOff x="890133" y="603778"/>
              <a:chExt cx="640080" cy="646588"/>
            </a:xfrm>
          </p:grpSpPr>
          <p:sp>
            <p:nvSpPr>
              <p:cNvPr id="8" name="Oval 22">
                <a:extLst>
                  <a:ext uri="{FF2B5EF4-FFF2-40B4-BE49-F238E27FC236}">
                    <a16:creationId xmlns:a16="http://schemas.microsoft.com/office/drawing/2014/main" id="{D116FF01-AC11-50B8-06C9-ED8A62B504CB}"/>
                  </a:ext>
                </a:extLst>
              </p:cNvPr>
              <p:cNvSpPr/>
              <p:nvPr/>
            </p:nvSpPr>
            <p:spPr>
              <a:xfrm>
                <a:off x="890133" y="603778"/>
                <a:ext cx="640080" cy="640080"/>
              </a:xfrm>
              <a:prstGeom prst="ellipse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TextBox 23">
                <a:extLst>
                  <a:ext uri="{FF2B5EF4-FFF2-40B4-BE49-F238E27FC236}">
                    <a16:creationId xmlns:a16="http://schemas.microsoft.com/office/drawing/2014/main" id="{92105A12-F670-7501-5F56-D252B35D57CF}"/>
                  </a:ext>
                </a:extLst>
              </p:cNvPr>
              <p:cNvSpPr txBox="1"/>
              <p:nvPr/>
            </p:nvSpPr>
            <p:spPr>
              <a:xfrm>
                <a:off x="890133" y="604035"/>
                <a:ext cx="6263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Pony" panose="02000000000000000000" pitchFamily="2" charset="0"/>
                    <a:ea typeface="+mn-ea"/>
                    <a:cs typeface="+mn-cs"/>
                  </a:rPr>
                  <a:t>1</a:t>
                </a:r>
                <a:endPara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Pony" panose="02000000000000000000" pitchFamily="2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16">
              <a:extLst>
                <a:ext uri="{FF2B5EF4-FFF2-40B4-BE49-F238E27FC236}">
                  <a16:creationId xmlns:a16="http://schemas.microsoft.com/office/drawing/2014/main" id="{A84FF083-EA18-196F-EFC2-4844945C667C}"/>
                </a:ext>
              </a:extLst>
            </p:cNvPr>
            <p:cNvSpPr txBox="1"/>
            <p:nvPr/>
          </p:nvSpPr>
          <p:spPr>
            <a:xfrm>
              <a:off x="1552650" y="611528"/>
              <a:ext cx="1093299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 (theo mẫu).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1206235-774E-BA36-E53F-390B6C3894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690" y="1292815"/>
            <a:ext cx="7242915" cy="18956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E1344B3-FF60-F7B5-D9AB-7BB85DE896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66" y="4098079"/>
            <a:ext cx="7005122" cy="189565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62333FF-7537-4DA6-B565-E75C8C07D98D}"/>
              </a:ext>
            </a:extLst>
          </p:cNvPr>
          <p:cNvSpPr/>
          <p:nvPr/>
        </p:nvSpPr>
        <p:spPr>
          <a:xfrm>
            <a:off x="1263213" y="1292815"/>
            <a:ext cx="3398728" cy="1895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378EE88-9475-5534-3C55-9BDF4E89AC63}"/>
              </a:ext>
            </a:extLst>
          </p:cNvPr>
          <p:cNvSpPr/>
          <p:nvPr/>
        </p:nvSpPr>
        <p:spPr>
          <a:xfrm>
            <a:off x="4739812" y="1505293"/>
            <a:ext cx="2790249" cy="1895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225281-9CD8-FE69-766E-735522048A58}"/>
              </a:ext>
            </a:extLst>
          </p:cNvPr>
          <p:cNvSpPr/>
          <p:nvPr/>
        </p:nvSpPr>
        <p:spPr>
          <a:xfrm>
            <a:off x="7453480" y="1505292"/>
            <a:ext cx="2790249" cy="1895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10D841F-5C52-F3CD-C0CF-288023E9CB82}"/>
              </a:ext>
            </a:extLst>
          </p:cNvPr>
          <p:cNvSpPr/>
          <p:nvPr/>
        </p:nvSpPr>
        <p:spPr>
          <a:xfrm>
            <a:off x="2371366" y="3930944"/>
            <a:ext cx="7449268" cy="18956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037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1311</TotalTime>
  <Words>507</Words>
  <PresentationFormat>Widescreen</PresentationFormat>
  <Paragraphs>94</Paragraphs>
  <Slides>30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LNTH-LuoLuoNotangYuanTi 1</vt:lpstr>
      <vt:lpstr>Arial</vt:lpstr>
      <vt:lpstr>Calibri</vt:lpstr>
      <vt:lpstr>Calibri Light</vt:lpstr>
      <vt:lpstr>Cambria Math</vt:lpstr>
      <vt:lpstr>Coiny</vt:lpstr>
      <vt:lpstr>iCiel Pony</vt:lpstr>
      <vt:lpstr>SVN-Gretoon</vt:lpstr>
      <vt:lpstr>Times New Roman</vt:lpstr>
      <vt:lpstr>UTM Duepuntozero</vt:lpstr>
      <vt:lpstr>UVN Banh Mi</vt:lpstr>
      <vt:lpstr>Custom Design</vt:lpstr>
      <vt:lpstr>1_Custom Design</vt:lpstr>
      <vt:lpstr>Office Theme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2016-03-16T07:12:58Z</dcterms:created>
  <dcterms:modified xsi:type="dcterms:W3CDTF">2023-12-19T15:18:02Z</dcterms:modified>
</cp:coreProperties>
</file>