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</p:sldMasterIdLst>
  <p:notesMasterIdLst>
    <p:notesMasterId r:id="rId39"/>
  </p:notesMasterIdLst>
  <p:sldIdLst>
    <p:sldId id="389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393" r:id="rId12"/>
    <p:sldId id="399" r:id="rId13"/>
    <p:sldId id="400" r:id="rId14"/>
    <p:sldId id="401" r:id="rId15"/>
    <p:sldId id="434" r:id="rId16"/>
    <p:sldId id="435" r:id="rId17"/>
    <p:sldId id="436" r:id="rId18"/>
    <p:sldId id="437" r:id="rId19"/>
    <p:sldId id="402" r:id="rId20"/>
    <p:sldId id="438" r:id="rId21"/>
    <p:sldId id="404" r:id="rId22"/>
    <p:sldId id="405" r:id="rId23"/>
    <p:sldId id="406" r:id="rId24"/>
    <p:sldId id="439" r:id="rId25"/>
    <p:sldId id="440" r:id="rId26"/>
    <p:sldId id="408" r:id="rId27"/>
    <p:sldId id="441" r:id="rId28"/>
    <p:sldId id="409" r:id="rId29"/>
    <p:sldId id="443" r:id="rId30"/>
    <p:sldId id="413" r:id="rId31"/>
    <p:sldId id="422" r:id="rId32"/>
    <p:sldId id="423" r:id="rId33"/>
    <p:sldId id="424" r:id="rId34"/>
    <p:sldId id="425" r:id="rId35"/>
    <p:sldId id="418" r:id="rId36"/>
    <p:sldId id="419" r:id="rId37"/>
    <p:sldId id="421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9F1"/>
    <a:srgbClr val="F5EFF2"/>
    <a:srgbClr val="F6F3F4"/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1" autoAdjust="0"/>
    <p:restoredTop sz="94704" autoAdjust="0"/>
  </p:normalViewPr>
  <p:slideViewPr>
    <p:cSldViewPr snapToGrid="0">
      <p:cViewPr varScale="1">
        <p:scale>
          <a:sx n="60" d="100"/>
          <a:sy n="60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2024/2/12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3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901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55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52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3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92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9C33F96-0E07-F4CB-E5C1-8D049D640D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932EB0-D8FC-858E-21AD-6AECC42E6A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5559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7" Type="http://schemas.openxmlformats.org/officeDocument/2006/relationships/image" Target="../media/image5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1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3.wdp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0.png"/><Relationship Id="rId3" Type="http://schemas.openxmlformats.org/officeDocument/2006/relationships/image" Target="../media/image92.png"/><Relationship Id="rId7" Type="http://schemas.openxmlformats.org/officeDocument/2006/relationships/image" Target="../media/image19.png"/><Relationship Id="rId12" Type="http://schemas.microsoft.com/office/2007/relationships/hdphoto" Target="../media/hdphoto25.wdp"/><Relationship Id="rId17" Type="http://schemas.openxmlformats.org/officeDocument/2006/relationships/image" Target="../media/image102.png"/><Relationship Id="rId2" Type="http://schemas.openxmlformats.org/officeDocument/2006/relationships/image" Target="../media/image97.png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microsoft.com/office/2007/relationships/hdphoto" Target="../media/hdphoto24.wdp"/><Relationship Id="rId4" Type="http://schemas.microsoft.com/office/2007/relationships/hdphoto" Target="../media/hdphoto23.wdp"/><Relationship Id="rId9" Type="http://schemas.openxmlformats.org/officeDocument/2006/relationships/image" Target="../media/image98.png"/><Relationship Id="rId14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9.png"/><Relationship Id="rId7" Type="http://schemas.openxmlformats.org/officeDocument/2006/relationships/image" Target="../media/image9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93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1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1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microsoft.com/office/2007/relationships/hdphoto" Target="../media/hdphoto23.wdp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.wdp"/><Relationship Id="rId7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microsoft.com/office/2007/relationships/hdphoto" Target="../media/hdphoto3.wdp"/><Relationship Id="rId10" Type="http://schemas.microsoft.com/office/2007/relationships/hdphoto" Target="../media/hdphoto28.wdp"/><Relationship Id="rId4" Type="http://schemas.openxmlformats.org/officeDocument/2006/relationships/image" Target="../media/image4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tags" Target="../tags/tag7.xml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1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8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1.wdp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14.png"/><Relationship Id="rId10" Type="http://schemas.openxmlformats.org/officeDocument/2006/relationships/image" Target="../media/image45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microsoft.com/office/2007/relationships/hdphoto" Target="../media/hdphoto1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13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12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image" Target="../media/image111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13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12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image" Target="../media/image111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13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12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image" Target="../media/image111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113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4" Type="http://schemas.openxmlformats.org/officeDocument/2006/relationships/image" Target="../media/image112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image" Target="../media/image111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15.png"/><Relationship Id="rId4" Type="http://schemas.openxmlformats.org/officeDocument/2006/relationships/image" Target="../media/image111.gif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50" Type="http://schemas.openxmlformats.org/officeDocument/2006/relationships/image" Target="../media/image88.png"/><Relationship Id="rId7" Type="http://schemas.openxmlformats.org/officeDocument/2006/relationships/image" Target="../media/image45.png"/><Relationship Id="rId2" Type="http://schemas.openxmlformats.org/officeDocument/2006/relationships/image" Target="../media/image112.png"/><Relationship Id="rId16" Type="http://schemas.openxmlformats.org/officeDocument/2006/relationships/image" Target="../media/image54.png"/><Relationship Id="rId29" Type="http://schemas.openxmlformats.org/officeDocument/2006/relationships/image" Target="../media/image67.png"/><Relationship Id="rId11" Type="http://schemas.openxmlformats.org/officeDocument/2006/relationships/image" Target="../media/image49.jpe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7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8" Type="http://schemas.openxmlformats.org/officeDocument/2006/relationships/image" Target="../media/image46.png"/><Relationship Id="rId51" Type="http://schemas.microsoft.com/office/2007/relationships/hdphoto" Target="../media/hdphoto21.wdp"/><Relationship Id="rId3" Type="http://schemas.openxmlformats.org/officeDocument/2006/relationships/image" Target="../media/image116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3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6.png"/><Relationship Id="rId4" Type="http://schemas.microsoft.com/office/2007/relationships/hdphoto" Target="../media/hdphoto13.wdp"/><Relationship Id="rId9" Type="http://schemas.openxmlformats.org/officeDocument/2006/relationships/image" Target="../media/image14.png"/><Relationship Id="rId14" Type="http://schemas.microsoft.com/office/2007/relationships/hdphoto" Target="../media/hdphoto14.wdp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3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29.png"/><Relationship Id="rId4" Type="http://schemas.microsoft.com/office/2007/relationships/hdphoto" Target="../media/hdphoto13.wdp"/><Relationship Id="rId9" Type="http://schemas.openxmlformats.org/officeDocument/2006/relationships/image" Target="../media/image14.png"/><Relationship Id="rId14" Type="http://schemas.microsoft.com/office/2007/relationships/hdphoto" Target="../media/hdphoto14.wdp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1.png"/><Relationship Id="rId15" Type="http://schemas.microsoft.com/office/2007/relationships/hdphoto" Target="../media/hdphoto15.wdp"/><Relationship Id="rId10" Type="http://schemas.openxmlformats.org/officeDocument/2006/relationships/image" Target="../media/image13.png"/><Relationship Id="rId4" Type="http://schemas.microsoft.com/office/2007/relationships/hdphoto" Target="../media/hdphoto13.wdp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microsoft.com/office/2007/relationships/hdphoto" Target="../media/hdphoto19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11" Type="http://schemas.microsoft.com/office/2007/relationships/hdphoto" Target="../media/hdphoto20.wdp"/><Relationship Id="rId5" Type="http://schemas.openxmlformats.org/officeDocument/2006/relationships/image" Target="../media/image35.png"/><Relationship Id="rId15" Type="http://schemas.openxmlformats.org/officeDocument/2006/relationships/image" Target="../media/image10.png"/><Relationship Id="rId23" Type="http://schemas.openxmlformats.org/officeDocument/2006/relationships/image" Target="../media/image38.png"/><Relationship Id="rId10" Type="http://schemas.openxmlformats.org/officeDocument/2006/relationships/image" Target="../media/image37.png"/><Relationship Id="rId19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55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image" Target="../media/image51.jpe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3" Type="http://schemas.openxmlformats.org/officeDocument/2006/relationships/image" Target="../media/image11.png"/><Relationship Id="rId58" Type="http://schemas.openxmlformats.org/officeDocument/2006/relationships/image" Target="../media/image88.png"/><Relationship Id="rId5" Type="http://schemas.openxmlformats.org/officeDocument/2006/relationships/image" Target="../media/image40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56" Type="http://schemas.microsoft.com/office/2007/relationships/hdphoto" Target="../media/hdphoto8.wdp"/><Relationship Id="rId8" Type="http://schemas.openxmlformats.org/officeDocument/2006/relationships/image" Target="../media/image43.png"/><Relationship Id="rId51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59" Type="http://schemas.microsoft.com/office/2007/relationships/hdphoto" Target="../media/hdphoto21.wdp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54" Type="http://schemas.microsoft.com/office/2007/relationships/hdphoto" Target="../media/hdphoto7.wdp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57" Type="http://schemas.openxmlformats.org/officeDocument/2006/relationships/image" Target="../media/image14.png"/><Relationship Id="rId10" Type="http://schemas.openxmlformats.org/officeDocument/2006/relationships/image" Target="../media/image45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52" Type="http://schemas.openxmlformats.org/officeDocument/2006/relationships/image" Target="../media/image87.png"/><Relationship Id="rId60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D03737-BCA7-97F3-D29C-D5562B3BE882}"/>
              </a:ext>
            </a:extLst>
          </p:cNvPr>
          <p:cNvSpPr txBox="1"/>
          <p:nvPr/>
        </p:nvSpPr>
        <p:spPr>
          <a:xfrm>
            <a:off x="722126" y="213151"/>
            <a:ext cx="297250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814310" y="1312724"/>
            <a:ext cx="5338080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Ví dụ 1: An, Hà, Lê, Tú tìm cách chia đều 3 cái bánh thành 4 phần bằng </a:t>
            </a:r>
            <a:r>
              <a:rPr lang="vi-VN" sz="2800" b="1">
                <a:solidFill>
                  <a:srgbClr val="0070C0"/>
                </a:solidFill>
                <a:latin typeface="UTM Avo" panose="02040603050506020204" pitchFamily="18" charset="0"/>
              </a:rPr>
              <a:t> nhau. Mỗi bạn được bao nhiêu phần cái bánh?</a:t>
            </a:r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F6AE5-5782-1432-1290-112F5CE900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860618" y="480025"/>
            <a:ext cx="1612330" cy="1205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C1153-4810-CF36-CF5F-938DD8028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2346092" y="1703534"/>
            <a:ext cx="1683443" cy="1205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9741B-197E-60CD-CC06-97C5E975D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2136077" y="1606508"/>
            <a:ext cx="1612330" cy="1205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3A6F8-9026-2120-0636-5D914AC1D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3468571" y="566328"/>
            <a:ext cx="1612330" cy="12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CD04EA-C0BB-41A0-82CD-2767E5253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" y="1376917"/>
            <a:ext cx="11043459" cy="36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46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CD04EA-C0BB-41A0-82CD-2767E5253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" y="1376917"/>
            <a:ext cx="11043459" cy="36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5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814310" y="1312724"/>
            <a:ext cx="5338080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Ví dụ 2: Chia đều 5 quả cam cho 4 bạn. Tìm phần cam của mỗi bạn.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C1153-4810-CF36-CF5F-938DD8028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2346092" y="1703534"/>
            <a:ext cx="1683443" cy="1205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2F28F-7D4C-0718-D82F-B4DBC55272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4" y="281639"/>
            <a:ext cx="1504217" cy="1501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01BBB-D233-1EAC-9CD9-A8D5D5426D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31" y="1397729"/>
            <a:ext cx="1504217" cy="1501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01B0C4-45A8-DCA3-2DA9-67749E1B35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30" y="359759"/>
            <a:ext cx="1504217" cy="1501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443716-01A1-BC78-10B2-2947EACA0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61" y="357984"/>
            <a:ext cx="1504217" cy="15018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E6C83-6911-C387-B2FA-690011055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5" y="141469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1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10342213" y="3621227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55728" y="4028510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746685" y="3790135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-25416" y="3845169"/>
            <a:ext cx="2157046" cy="3094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A719D-883A-1C1E-FEF6-6129E847C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94" y="502888"/>
            <a:ext cx="10340904" cy="38892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6E53C7-383F-373F-8CF0-209236890979}"/>
              </a:ext>
            </a:extLst>
          </p:cNvPr>
          <p:cNvSpPr/>
          <p:nvPr/>
        </p:nvSpPr>
        <p:spPr>
          <a:xfrm>
            <a:off x="1094282" y="1364105"/>
            <a:ext cx="7260375" cy="1364105"/>
          </a:xfrm>
          <a:prstGeom prst="rect">
            <a:avLst/>
          </a:prstGeom>
          <a:solidFill>
            <a:srgbClr val="F5EFF2"/>
          </a:solidFill>
          <a:ln>
            <a:solidFill>
              <a:srgbClr val="F6F3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8608C-1EC3-04D2-5C24-4F326DBA37EB}"/>
              </a:ext>
            </a:extLst>
          </p:cNvPr>
          <p:cNvSpPr/>
          <p:nvPr/>
        </p:nvSpPr>
        <p:spPr>
          <a:xfrm>
            <a:off x="2892592" y="2840732"/>
            <a:ext cx="3203408" cy="1364105"/>
          </a:xfrm>
          <a:prstGeom prst="rect">
            <a:avLst/>
          </a:prstGeom>
          <a:solidFill>
            <a:srgbClr val="F5EFF2"/>
          </a:solidFill>
          <a:ln>
            <a:solidFill>
              <a:srgbClr val="F6F3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UTM Micra" panose="02040603050506020204" pitchFamily="18" charset="0"/>
                  <a:ea typeface="+mn-ea"/>
                  <a:cs typeface="+mn-cs"/>
                </a:rPr>
                <a:t>5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Micr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UTM Micra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UTM Micra" panose="02040603050506020204" pitchFamily="18" charset="0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UTM Micra" panose="02040603050506020204" pitchFamily="18" charset="0"/>
                  <a:ea typeface="+mn-ea"/>
                  <a:cs typeface="+mn-cs"/>
                </a:rPr>
                <a:t>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Micra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95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40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THỰC </a:t>
            </a:r>
          </a:p>
          <a:p>
            <a:pPr algn="ctr"/>
            <a:r>
              <a:rPr lang="en-US" sz="1150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HÀNH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6">
            <a:extLst>
              <a:ext uri="{FF2B5EF4-FFF2-40B4-BE49-F238E27FC236}">
                <a16:creationId xmlns:a16="http://schemas.microsoft.com/office/drawing/2014/main" id="{3C8E838E-78FC-AAB5-A68A-7ED5EB459B0C}"/>
              </a:ext>
            </a:extLst>
          </p:cNvPr>
          <p:cNvSpPr/>
          <p:nvPr/>
        </p:nvSpPr>
        <p:spPr>
          <a:xfrm>
            <a:off x="189483" y="2176688"/>
            <a:ext cx="11860924" cy="3902719"/>
          </a:xfrm>
          <a:prstGeom prst="roundRect">
            <a:avLst>
              <a:gd name="adj" fmla="val 16749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 altLang="en-US" sz="44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76491" y="-4288336"/>
            <a:ext cx="3686909" cy="12331150"/>
          </a:xfrm>
          <a:prstGeom prst="rect">
            <a:avLst/>
          </a:prstGeom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34" y="-423780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96881" y="177203"/>
            <a:ext cx="5346271" cy="14091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4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Số?</a:t>
            </a:r>
            <a:endParaRPr lang="en-US" altLang="en-US" sz="44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69598-9A9D-7D53-5906-7B878AA680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4" y="2583369"/>
            <a:ext cx="11126732" cy="27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6">
            <a:extLst>
              <a:ext uri="{FF2B5EF4-FFF2-40B4-BE49-F238E27FC236}">
                <a16:creationId xmlns:a16="http://schemas.microsoft.com/office/drawing/2014/main" id="{3C8E838E-78FC-AAB5-A68A-7ED5EB459B0C}"/>
              </a:ext>
            </a:extLst>
          </p:cNvPr>
          <p:cNvSpPr/>
          <p:nvPr/>
        </p:nvSpPr>
        <p:spPr>
          <a:xfrm>
            <a:off x="189483" y="2176688"/>
            <a:ext cx="11860924" cy="3902719"/>
          </a:xfrm>
          <a:prstGeom prst="roundRect">
            <a:avLst>
              <a:gd name="adj" fmla="val 16749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76491" y="-4288336"/>
            <a:ext cx="3686909" cy="12331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69598-9A9D-7D53-5906-7B878AA68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3637" b="-6999"/>
          <a:stretch/>
        </p:blipFill>
        <p:spPr>
          <a:xfrm>
            <a:off x="1086124" y="563796"/>
            <a:ext cx="10019752" cy="5730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50A30-37BC-E6EA-0518-BDD6C2ED8199}"/>
              </a:ext>
            </a:extLst>
          </p:cNvPr>
          <p:cNvSpPr txBox="1"/>
          <p:nvPr/>
        </p:nvSpPr>
        <p:spPr>
          <a:xfrm>
            <a:off x="8754256" y="1107798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978A1-1CF4-C74F-3222-EFB59C6578A5}"/>
              </a:ext>
            </a:extLst>
          </p:cNvPr>
          <p:cNvSpPr txBox="1"/>
          <p:nvPr/>
        </p:nvSpPr>
        <p:spPr>
          <a:xfrm>
            <a:off x="8754256" y="2022530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A52B0-7488-AD26-E267-2DF68BCE589B}"/>
              </a:ext>
            </a:extLst>
          </p:cNvPr>
          <p:cNvSpPr txBox="1"/>
          <p:nvPr/>
        </p:nvSpPr>
        <p:spPr>
          <a:xfrm>
            <a:off x="8934138" y="4020143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D6E6B-4469-C0CE-1DA4-D7D8C246BB21}"/>
              </a:ext>
            </a:extLst>
          </p:cNvPr>
          <p:cNvSpPr txBox="1"/>
          <p:nvPr/>
        </p:nvSpPr>
        <p:spPr>
          <a:xfrm>
            <a:off x="8934138" y="4934875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2417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6">
            <a:extLst>
              <a:ext uri="{FF2B5EF4-FFF2-40B4-BE49-F238E27FC236}">
                <a16:creationId xmlns:a16="http://schemas.microsoft.com/office/drawing/2014/main" id="{3C8E838E-78FC-AAB5-A68A-7ED5EB459B0C}"/>
              </a:ext>
            </a:extLst>
          </p:cNvPr>
          <p:cNvSpPr/>
          <p:nvPr/>
        </p:nvSpPr>
        <p:spPr>
          <a:xfrm>
            <a:off x="189483" y="2176688"/>
            <a:ext cx="11860924" cy="3902719"/>
          </a:xfrm>
          <a:prstGeom prst="roundRect">
            <a:avLst>
              <a:gd name="adj" fmla="val 16749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76491" y="-4288336"/>
            <a:ext cx="3686909" cy="12331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69598-9A9D-7D53-5906-7B878AA68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3" t="-2987" r="-1057" b="-4010"/>
          <a:stretch/>
        </p:blipFill>
        <p:spPr>
          <a:xfrm>
            <a:off x="1086124" y="563796"/>
            <a:ext cx="10019752" cy="5730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50A30-37BC-E6EA-0518-BDD6C2ED8199}"/>
              </a:ext>
            </a:extLst>
          </p:cNvPr>
          <p:cNvSpPr txBox="1"/>
          <p:nvPr/>
        </p:nvSpPr>
        <p:spPr>
          <a:xfrm>
            <a:off x="9413823" y="1192451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978A1-1CF4-C74F-3222-EFB59C6578A5}"/>
              </a:ext>
            </a:extLst>
          </p:cNvPr>
          <p:cNvSpPr txBox="1"/>
          <p:nvPr/>
        </p:nvSpPr>
        <p:spPr>
          <a:xfrm>
            <a:off x="9413823" y="2205826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A52B0-7488-AD26-E267-2DF68BCE589B}"/>
              </a:ext>
            </a:extLst>
          </p:cNvPr>
          <p:cNvSpPr txBox="1"/>
          <p:nvPr/>
        </p:nvSpPr>
        <p:spPr>
          <a:xfrm>
            <a:off x="9413823" y="4152645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D6E6B-4469-C0CE-1DA4-D7D8C246BB21}"/>
              </a:ext>
            </a:extLst>
          </p:cNvPr>
          <p:cNvSpPr txBox="1"/>
          <p:nvPr/>
        </p:nvSpPr>
        <p:spPr>
          <a:xfrm>
            <a:off x="9488774" y="5149034"/>
            <a:ext cx="959370" cy="830997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9319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4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thương của mỗi phép chia sau dưới dạng phân số.</a:t>
            </a:r>
            <a:endParaRPr lang="en-US" altLang="en-US" sz="44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384338" y="2356648"/>
            <a:ext cx="6875458" cy="4361517"/>
            <a:chOff x="10101501" y="647935"/>
            <a:chExt cx="2060753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122599" y="647935"/>
              <a:ext cx="203965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14 : 7;    3 : 10;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446589" y="4144485"/>
            <a:ext cx="6076908" cy="4433287"/>
            <a:chOff x="10101501" y="576165"/>
            <a:chExt cx="1821407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145104" y="576165"/>
              <a:ext cx="17778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 9 : 8;    6 : 6.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76491" y="-4288336"/>
            <a:ext cx="3686909" cy="12331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D414C-9540-EB52-17E7-8CC4699889B1}"/>
              </a:ext>
            </a:extLst>
          </p:cNvPr>
          <p:cNvSpPr/>
          <p:nvPr/>
        </p:nvSpPr>
        <p:spPr>
          <a:xfrm>
            <a:off x="1007673" y="1871368"/>
            <a:ext cx="36663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   </a:t>
            </a:r>
            <a:endParaRPr lang="en-US" sz="60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980EA4-B7D7-E14D-FA93-1BB36F8AB678}"/>
              </a:ext>
            </a:extLst>
          </p:cNvPr>
          <p:cNvGrpSpPr/>
          <p:nvPr/>
        </p:nvGrpSpPr>
        <p:grpSpPr>
          <a:xfrm>
            <a:off x="4110445" y="1395806"/>
            <a:ext cx="1127232" cy="2033194"/>
            <a:chOff x="9513663" y="3160924"/>
            <a:chExt cx="1127232" cy="20331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BDB27C-E02A-B8C2-40B6-5FD3B32B7D27}"/>
                </a:ext>
              </a:extLst>
            </p:cNvPr>
            <p:cNvSpPr/>
            <p:nvPr/>
          </p:nvSpPr>
          <p:spPr>
            <a:xfrm>
              <a:off x="9513663" y="3160924"/>
              <a:ext cx="112723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EA6A5-6138-6BB6-96E1-0C7305AAD9E2}"/>
                </a:ext>
              </a:extLst>
            </p:cNvPr>
            <p:cNvSpPr/>
            <p:nvPr/>
          </p:nvSpPr>
          <p:spPr>
            <a:xfrm>
              <a:off x="9801211" y="4086122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1E59A-F401-CF86-4253-3A9BF35459E5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010B6-BC24-A34D-1C97-31FA624E59E3}"/>
              </a:ext>
            </a:extLst>
          </p:cNvPr>
          <p:cNvSpPr/>
          <p:nvPr/>
        </p:nvSpPr>
        <p:spPr>
          <a:xfrm>
            <a:off x="6844942" y="1934530"/>
            <a:ext cx="36663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: 10 =    </a:t>
            </a:r>
            <a:endParaRPr lang="en-US" sz="60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0A2A61-01E8-39AA-DDC2-1B7B24446BE2}"/>
              </a:ext>
            </a:extLst>
          </p:cNvPr>
          <p:cNvGrpSpPr/>
          <p:nvPr/>
        </p:nvGrpSpPr>
        <p:grpSpPr>
          <a:xfrm>
            <a:off x="9999620" y="1458968"/>
            <a:ext cx="1127233" cy="2033194"/>
            <a:chOff x="9565569" y="3160924"/>
            <a:chExt cx="1127233" cy="20331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F71E5B-9909-5A0B-A8B9-F44F3266B91D}"/>
                </a:ext>
              </a:extLst>
            </p:cNvPr>
            <p:cNvSpPr/>
            <p:nvPr/>
          </p:nvSpPr>
          <p:spPr>
            <a:xfrm>
              <a:off x="9749304" y="3160924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4955AE-5B14-A8F6-CFDB-9E6D2B06F78E}"/>
                </a:ext>
              </a:extLst>
            </p:cNvPr>
            <p:cNvSpPr/>
            <p:nvPr/>
          </p:nvSpPr>
          <p:spPr>
            <a:xfrm>
              <a:off x="9565569" y="4086122"/>
              <a:ext cx="112723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/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D28189-114A-DD07-8DB3-30D793BF0BFF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32F2069-0D93-3704-48B7-83C9DCDF51C0}"/>
              </a:ext>
            </a:extLst>
          </p:cNvPr>
          <p:cNvSpPr/>
          <p:nvPr/>
        </p:nvSpPr>
        <p:spPr>
          <a:xfrm>
            <a:off x="1221673" y="4526078"/>
            <a:ext cx="3238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: 8 =    </a:t>
            </a:r>
            <a:endParaRPr lang="en-US" sz="60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84E6B6-186A-531C-DC1D-DA80B235A4E6}"/>
              </a:ext>
            </a:extLst>
          </p:cNvPr>
          <p:cNvGrpSpPr/>
          <p:nvPr/>
        </p:nvGrpSpPr>
        <p:grpSpPr>
          <a:xfrm>
            <a:off x="4209413" y="4050516"/>
            <a:ext cx="960521" cy="2033194"/>
            <a:chOff x="9612631" y="3160924"/>
            <a:chExt cx="960521" cy="20331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410720-430A-4F95-9E5C-B2BB619CF4A5}"/>
                </a:ext>
              </a:extLst>
            </p:cNvPr>
            <p:cNvSpPr/>
            <p:nvPr/>
          </p:nvSpPr>
          <p:spPr>
            <a:xfrm>
              <a:off x="9749304" y="3160924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2EE33-31A7-FF43-C730-D4112870DFA5}"/>
                </a:ext>
              </a:extLst>
            </p:cNvPr>
            <p:cNvSpPr/>
            <p:nvPr/>
          </p:nvSpPr>
          <p:spPr>
            <a:xfrm>
              <a:off x="9801211" y="4086122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36C931-D4D0-EC99-EFFB-0FD0BCC0223C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B1F76-E57C-9D3F-6210-76EA66D395F6}"/>
              </a:ext>
            </a:extLst>
          </p:cNvPr>
          <p:cNvSpPr/>
          <p:nvPr/>
        </p:nvSpPr>
        <p:spPr>
          <a:xfrm>
            <a:off x="7058942" y="4589240"/>
            <a:ext cx="3238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6 =    </a:t>
            </a:r>
            <a:endParaRPr lang="en-US" sz="60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5B4431-D06B-5F01-A3AF-F9ED92DA8B2A}"/>
              </a:ext>
            </a:extLst>
          </p:cNvPr>
          <p:cNvGrpSpPr/>
          <p:nvPr/>
        </p:nvGrpSpPr>
        <p:grpSpPr>
          <a:xfrm>
            <a:off x="10046682" y="4113678"/>
            <a:ext cx="960521" cy="2033194"/>
            <a:chOff x="9612631" y="3160924"/>
            <a:chExt cx="960521" cy="20331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E08D36-0577-0883-FA40-8527327B1FAF}"/>
                </a:ext>
              </a:extLst>
            </p:cNvPr>
            <p:cNvSpPr/>
            <p:nvPr/>
          </p:nvSpPr>
          <p:spPr>
            <a:xfrm>
              <a:off x="9749304" y="3160924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9035ADF-EB1B-4F49-4065-9C853575077C}"/>
                </a:ext>
              </a:extLst>
            </p:cNvPr>
            <p:cNvSpPr/>
            <p:nvPr/>
          </p:nvSpPr>
          <p:spPr>
            <a:xfrm>
              <a:off x="9801211" y="4086122"/>
              <a:ext cx="65594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/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BE20A6-6BF5-79EC-8B7F-8608DD2E708C}"/>
                </a:ext>
              </a:extLst>
            </p:cNvPr>
            <p:cNvCxnSpPr/>
            <p:nvPr/>
          </p:nvCxnSpPr>
          <p:spPr>
            <a:xfrm>
              <a:off x="9612631" y="4194715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368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1067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000" b="1" err="1"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000" b="1">
                  <a:latin typeface="UTM Avo" panose="02040603050506020204" pitchFamily="18" charset="0"/>
                  <a:cs typeface="Times New Roman" panose="02020603050405020304" pitchFamily="18" charset="0"/>
                </a:rPr>
                <a:t> 3:</a:t>
              </a:r>
              <a:r>
                <a:rPr lang="vi-VN" altLang="en-US" sz="4000" b="1">
                  <a:latin typeface="UTM Avo" panose="02040603050506020204" pitchFamily="18" charset="0"/>
                  <a:cs typeface="Times New Roman" panose="02020603050405020304" pitchFamily="18" charset="0"/>
                </a:rPr>
                <a:t> Viết mỗi phân số sau dưới dạng thương của hai số tự nhiên (số bị chia</a:t>
              </a:r>
              <a:r>
                <a:rPr lang="en-US" altLang="en-US" sz="4000" b="1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>
                  <a:latin typeface="UTM Avo" panose="02040603050506020204" pitchFamily="18" charset="0"/>
                  <a:cs typeface="Times New Roman" panose="02020603050405020304" pitchFamily="18" charset="0"/>
                </a:rPr>
                <a:t>và số chia lần lượt là tử số và mẫu số của phân số đó).</a:t>
              </a:r>
              <a:endPara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24183CF-306E-7823-72A4-5DFD5F591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81" y="3717733"/>
            <a:ext cx="8589120" cy="19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76491" y="-4288336"/>
            <a:ext cx="3686909" cy="12331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71B7DC-ECF6-F58B-362B-E49DE281207B}"/>
                  </a:ext>
                </a:extLst>
              </p:cNvPr>
              <p:cNvSpPr txBox="1"/>
              <p:nvPr/>
            </p:nvSpPr>
            <p:spPr>
              <a:xfrm>
                <a:off x="3812458" y="645268"/>
                <a:ext cx="9146458" cy="615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vi-VN" sz="6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6000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</a:t>
                </a:r>
                <a:r>
                  <a:rPr lang="vi-VN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18 : 6   </a:t>
                </a:r>
                <a:endParaRPr lang="en-US" sz="44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vi-VN" sz="6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6000" i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 </a:t>
                </a:r>
                <a:r>
                  <a:rPr lang="vi-VN" sz="4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50 : 10     </a:t>
                </a:r>
                <a:endParaRPr lang="en-US" sz="4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6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6000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=  </a:t>
                </a:r>
                <a:r>
                  <a:rPr lang="vi-VN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15 : 15   </a:t>
                </a:r>
                <a:endParaRPr lang="en-US" sz="44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6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vi-VN" sz="4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=   12 : 24 </a:t>
                </a:r>
                <a:endParaRPr lang="en-US" sz="48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71B7DC-ECF6-F58B-362B-E49DE2812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458" y="645268"/>
                <a:ext cx="9146458" cy="6150851"/>
              </a:xfrm>
              <a:prstGeom prst="rect">
                <a:avLst/>
              </a:prstGeom>
              <a:blipFill>
                <a:blip r:embed="rId4"/>
                <a:stretch>
                  <a:fillRect b="-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6BE288B-4304-BE45-741D-CEC40DBF999F}"/>
              </a:ext>
            </a:extLst>
          </p:cNvPr>
          <p:cNvSpPr/>
          <p:nvPr/>
        </p:nvSpPr>
        <p:spPr>
          <a:xfrm>
            <a:off x="4984955" y="1032387"/>
            <a:ext cx="2625213" cy="943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001EF-7353-D123-73B3-2C359AD18E7A}"/>
              </a:ext>
            </a:extLst>
          </p:cNvPr>
          <p:cNvSpPr/>
          <p:nvPr/>
        </p:nvSpPr>
        <p:spPr>
          <a:xfrm>
            <a:off x="4984955" y="2485103"/>
            <a:ext cx="2920180" cy="943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74591-30B2-D61C-92A1-3EE1F5D829C1}"/>
              </a:ext>
            </a:extLst>
          </p:cNvPr>
          <p:cNvSpPr/>
          <p:nvPr/>
        </p:nvSpPr>
        <p:spPr>
          <a:xfrm>
            <a:off x="4952943" y="4016725"/>
            <a:ext cx="2625213" cy="943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82B472-89EE-21B6-2E44-F3BEC9B03C2D}"/>
              </a:ext>
            </a:extLst>
          </p:cNvPr>
          <p:cNvSpPr/>
          <p:nvPr/>
        </p:nvSpPr>
        <p:spPr>
          <a:xfrm>
            <a:off x="4952942" y="5501788"/>
            <a:ext cx="2625213" cy="943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99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6191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391" y="1568553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15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88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690373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59664" y="1686472"/>
            <a:ext cx="6998815" cy="4218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DA103-7A8E-A0C5-D4D7-67CB7260DBDB}"/>
              </a:ext>
            </a:extLst>
          </p:cNvPr>
          <p:cNvSpPr txBox="1"/>
          <p:nvPr/>
        </p:nvSpPr>
        <p:spPr>
          <a:xfrm>
            <a:off x="4227365" y="1282933"/>
            <a:ext cx="4710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66"/>
                </a:solidFill>
                <a:latin typeface="Coiny" panose="02000903060500060000" pitchFamily="2" charset="0"/>
              </a:rPr>
              <a:t>BÀI 61- TIẾT 1</a:t>
            </a:r>
          </a:p>
        </p:txBody>
      </p:sp>
    </p:spTree>
    <p:extLst>
      <p:ext uri="{BB962C8B-B14F-4D97-AF65-F5344CB8AC3E}">
        <p14:creationId xmlns:p14="http://schemas.microsoft.com/office/powerpoint/2010/main" val="1270386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1281</TotalTime>
  <Words>433</Words>
  <Application>Microsoft Office PowerPoint</Application>
  <PresentationFormat>Widescreen</PresentationFormat>
  <Paragraphs>91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Cambria</vt:lpstr>
      <vt:lpstr>Cambria Math</vt:lpstr>
      <vt:lpstr>Coiny</vt:lpstr>
      <vt:lpstr>Times New Roman</vt:lpstr>
      <vt:lpstr>UTM Avo</vt:lpstr>
      <vt:lpstr>UTM Fancy Full</vt:lpstr>
      <vt:lpstr>UTM Micra</vt:lpstr>
      <vt:lpstr>UTM Showcard</vt:lpstr>
      <vt:lpstr>字魂176号-创粗圆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9Slide.vn</dc:subject>
  <dc:creator>huong</dc:creator>
  <cp:keywords>BichHa</cp:keywords>
  <dc:description>9Slide.vn</dc:description>
  <cp:lastModifiedBy>Hương</cp:lastModifiedBy>
  <cp:revision>274</cp:revision>
  <dcterms:created xsi:type="dcterms:W3CDTF">2016-03-16T07:12:58Z</dcterms:created>
  <dcterms:modified xsi:type="dcterms:W3CDTF">2024-02-12T08:59:07Z</dcterms:modified>
  <cp:category>9Slide.vn</cp:category>
  <cp:version>X038</cp:version>
</cp:coreProperties>
</file>