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0" r:id="rId3"/>
    <p:sldMasterId id="2147483682" r:id="rId4"/>
    <p:sldMasterId id="2147483694" r:id="rId5"/>
  </p:sldMasterIdLst>
  <p:notesMasterIdLst>
    <p:notesMasterId r:id="rId39"/>
  </p:notesMasterIdLst>
  <p:sldIdLst>
    <p:sldId id="262" r:id="rId6"/>
    <p:sldId id="312" r:id="rId7"/>
    <p:sldId id="310" r:id="rId8"/>
    <p:sldId id="285" r:id="rId9"/>
    <p:sldId id="286" r:id="rId10"/>
    <p:sldId id="300" r:id="rId11"/>
    <p:sldId id="301" r:id="rId12"/>
    <p:sldId id="304" r:id="rId13"/>
    <p:sldId id="311" r:id="rId14"/>
    <p:sldId id="314" r:id="rId15"/>
    <p:sldId id="319" r:id="rId16"/>
    <p:sldId id="320" r:id="rId17"/>
    <p:sldId id="321" r:id="rId18"/>
    <p:sldId id="295" r:id="rId19"/>
    <p:sldId id="323" r:id="rId20"/>
    <p:sldId id="324" r:id="rId21"/>
    <p:sldId id="326" r:id="rId22"/>
    <p:sldId id="327" r:id="rId23"/>
    <p:sldId id="317" r:id="rId24"/>
    <p:sldId id="296" r:id="rId25"/>
    <p:sldId id="328" r:id="rId26"/>
    <p:sldId id="329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272" r:id="rId36"/>
    <p:sldId id="298" r:id="rId37"/>
    <p:sldId id="27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BE885-A4F2-418C-8D25-35660809B291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34944-14CC-49DB-8D59-3E1098CD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55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7160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0875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338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2801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5429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142750-05BC-E028-924A-A5FFC9D7A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CE025A-6529-AA1E-AC77-651C3E2C8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97936-8ABF-D54B-78D4-29D4BE35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522-9F9D-4155-96FB-6B2A85F0E1D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F078ED-997A-C137-055B-83901728D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4B308F-DD39-E18D-03DB-592AAC51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2EA9-9279-41D1-BC30-C692B5607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75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2570AE-1549-CB9C-3430-69201189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3C7834-2134-ED49-D0A0-56C2AE818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3EB87A-12BE-00E7-9B44-D4034BBEF2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F25984-4219-00DD-07F2-EC879656E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522-9F9D-4155-96FB-6B2A85F0E1D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7CCDF9-AF80-C947-CB9A-84C1EF40E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50D55C-5083-5E94-4E11-CF5AE0A84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2EA9-9279-41D1-BC30-C692B5607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23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A30F0D-8315-D012-4E0B-B1994E170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3289C73-DA7B-D47B-77B3-E2E1A8FF08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5264DF-5020-02C7-8D9B-335DD2C03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65126E-840C-F9A8-F108-DBD8D9852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522-9F9D-4155-96FB-6B2A85F0E1D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000E54-F976-F1C7-CCA5-61845B87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A2B88A-826E-6083-6B61-5BFDB42AF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2EA9-9279-41D1-BC30-C692B5607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46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8E2D5-EDC1-D34F-4AD9-49685B97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DE615DC-92F3-BE20-14C7-5A97474DC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8B8FDA-8172-ECAC-C3E1-99DD1743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522-9F9D-4155-96FB-6B2A85F0E1D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81E2D2-66AB-E514-E119-F06060CF0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8B4C09-E1CC-F4B3-67D3-FC4F12596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2EA9-9279-41D1-BC30-C692B5607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13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F9AD59C-68E2-1913-5FFF-A8E864959E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88411CB-5E91-2449-7447-8FCDF5031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0F11D8-52AE-6CC8-981F-5A76163C6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522-9F9D-4155-96FB-6B2A85F0E1D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256C6F-079F-3EB8-DE57-B3F451A91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49D685-C24B-5AF0-702C-A165DFFC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2EA9-9279-41D1-BC30-C692B5607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05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4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996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95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026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831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992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EE9547-9CE9-6972-A982-295EF4982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0ADABC-ADBB-40E6-5F39-B14AE75E8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E6A9AE-2B66-8F87-A1EA-497168FE1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522-9F9D-4155-96FB-6B2A85F0E1D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3390CD-A13A-B2AA-D876-E22C04567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B08CA0-66C3-0EBE-8814-9E7CE8434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2EA9-9279-41D1-BC30-C692B5607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52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41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58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661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62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87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59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557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97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327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433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C87498-7254-9FB2-91D6-E9D67432B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FCC9A6-95EA-8098-E435-066D254DF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EB5EEB-F379-C750-FBA5-DD839D9C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522-9F9D-4155-96FB-6B2A85F0E1D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1E89A3-CEAA-64E9-2926-92AF750FC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5749F-DC1F-99E6-6E96-6BB66E507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2EA9-9279-41D1-BC30-C692B5607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94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43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48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4067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662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40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289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9925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178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61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16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906A63-396A-A5A6-F9EF-1CFCC2EC6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FA4D5E-BCA7-A7A1-EEB4-F856327775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06C97B-0B3C-801D-3044-C3B112B17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3E324C-8BE8-CA68-D5E7-86808551E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522-9F9D-4155-96FB-6B2A85F0E1D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0F927D-C4E2-47BE-AB8A-9FA0F1652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A25F78-CCD8-A8A0-F9DB-D4424557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2EA9-9279-41D1-BC30-C692B5607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236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10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049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982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96858-6A9C-4668-877A-921987573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CA20C25-5793-4205-ACFD-5795170F5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5BCE05-2700-4FFE-8E4F-D9D3C955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9378DE-CDF7-42E4-B266-11D21809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60E314-6B46-4101-A154-2F3E076D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747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9ABDF0-DE8A-412D-AC2D-AE130625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B5472D-F7D2-4E36-B027-A4A8DA6AA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846C8C-7889-410B-8306-FF99C3FC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C73119-4014-4A40-BE45-36867B5F3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BFCC88-5854-4080-9EE2-47CC8967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8506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EB2B07-D853-4E88-BEC0-CBB63643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8E60FC-34B6-4C1B-8725-1E3DA198E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470C7A-02B8-49C0-93EF-FA88C58D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4CAB14-C714-4451-B633-C6228548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1A0848-C2F8-418B-876B-AB693E5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7468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969FBE-BC36-4B92-B32D-4DCE47EC0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EBB5D7-C5DE-4EFF-B5A0-A84847176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C0530E-4C8F-46FB-B0F8-66B1C3E24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E63CC2-D548-4086-B042-68F50311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330638D-0A10-46B7-BDF4-95769564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16F8A6-4324-4EC1-974F-2057F44E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290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0EE551-62B1-4857-891C-4FF15005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BA9599-0F88-428C-AEB1-AC338B160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D1A1822-B594-489A-B6D4-BB68B7453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2323F4E-6929-421E-B2A5-BCB11714D7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37ED7AE-B790-4171-AB8F-C8C1AEB46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6E33489-BC94-43BF-AFC7-67F629376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2EDC288-4885-4556-9D9C-FE502BE7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2027277-E15E-4B54-804D-1C5CFB0C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57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17408-83FC-4FAF-8587-B6D2E6ED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9CDA58-C671-4B40-B7F4-044903EC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2003EF0-076E-47E9-814A-0A276D4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4BB2F6-6761-44DD-B430-E5C85FC2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118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C817C19-C125-457D-B0AA-62FDE9866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1DD59D0-9E9C-4EB0-BB0D-89D9D312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9DAFF8-AD2C-41B3-B94A-5E4F2579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5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F98CC5-9F30-E70A-13BD-044BDE40F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856E02D-2901-D12C-C133-4E148CC37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FF9880-1545-0740-6760-ABFFB7757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6F6A7F2-A59B-B3B0-8727-B92260967B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2148246-8734-F420-3A70-A88BCEACD7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3C67CE0-429C-2894-803B-D256588A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522-9F9D-4155-96FB-6B2A85F0E1D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A3DD26E-7891-90C1-85F4-8D0F47143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06BCE0E-4467-5447-205A-7EA049865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2EA9-9279-41D1-BC30-C692B5607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318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D0A5C-FAF6-415A-B891-57FF9AAE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E89345-CF7A-4626-AA90-F02F13F99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653FA9-4DE7-4701-8F2B-0EA1906DC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615C65-B10E-4E2D-A3C1-C877219F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2F3086-2020-4077-B235-863AE8B2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107AD1-A569-4171-81BC-4DA725B3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635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0A559A-FAB8-4EE8-936A-E58661E8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B0910AB-5D62-4FA2-8E88-373CFA9E8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5361B0-24F6-47B7-AE71-F1F904CD2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0D43CF-B592-4B0C-9B94-5E84502E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1606BB-F3A6-4138-A8B7-A7351EF2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F731B7-E64C-4422-9782-03A0ECE0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8086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6A676A-B17A-473D-9174-ECFAA44E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59AE2A-FFF0-40C2-B5F8-ABC40EAA5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A733EC-D934-4840-AB75-3AC68140A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ECB27B-5D8C-4DCA-9DF1-9ECD0DF1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24C6EE-6F8B-4780-B4CD-420E9D99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DFF93F6-1D21-4E28-91E6-5B13F2F6A1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1F6027B-C11B-4D86-A676-AE0857896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E4996E-0711-4113-9547-5B3D0979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EC4B4A-5E16-49CA-8BC4-4B27078B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A9C807-34E5-489F-8F23-9EC18E69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60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2C0762-8435-E771-1C99-6273767CC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F8ED00B-6850-4C7F-06DC-1DCFDABB5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522-9F9D-4155-96FB-6B2A85F0E1D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BB118E2-84F7-CCFF-2E24-18648AC81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044B19A-C0B7-0DC9-C4AC-8730B6EE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2EA9-9279-41D1-BC30-C692B5607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2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D616F7E-193F-088D-2D07-70B358990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522-9F9D-4155-96FB-6B2A85F0E1D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0EFBC3-5DF7-D798-0DBC-53709A43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D0D830-FF11-7601-0347-A769959B9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2EA9-9279-41D1-BC30-C692B5607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54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75959C-4E83-5BDC-C04D-5C2BFB3D4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8BA7E3-9780-8EFD-9432-5C0E2B08D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522-9F9D-4155-96FB-6B2A85F0E1D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4295F64-5690-722F-54EC-9A77EEAC7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0885AD4-4569-7305-11E9-FEBD70C5A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2EA9-9279-41D1-BC30-C692B5607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41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B8C05A-B7F7-A27D-B824-BEA6ED077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99B59F4-5AF4-2A8C-221A-3E9630490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B522-9F9D-4155-96FB-6B2A85F0E1D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E1733CD-FA68-9AEE-B7B7-B114DDA6F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D1FA33E-20F9-5339-6B51-9946904E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92EA9-9279-41D1-BC30-C692B5607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0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6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1767AB-01D5-4854-B8FC-69A4135F2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D2D014-64BF-1D94-25AE-BD22D3828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E57D67-7233-069B-0345-E28651E386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4B522-9F9D-4155-96FB-6B2A85F0E1D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36206E-7197-301D-EB61-4B7FAF7B3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67A635-7280-B33D-1EB2-FEA92E609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92EA9-9279-41D1-BC30-C692B5607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5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4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7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xmlns="" id="{D1B398FD-51B4-4CFA-BA60-2517B01A233F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5869F-9C92-422B-86D1-779968AE0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6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CAB39FEC-467E-4953-88AC-B696C2C05F23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68B413-176F-4815-B224-0EFE7034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6D7D1B-2DE9-4C67-A532-F11145D48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6761CC-F25D-47FD-9E56-A6337D4EE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7103C-D257-47B9-880F-3A7A2F20A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CF5E15-8383-4C58-8D78-5D61396A1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3CDE48-E736-4344-AAAF-F110E5EF2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CD252-14D2-463A-8678-D83A9C0AB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DFB8760-1706-4374-9959-90CFACDDB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5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6.jpe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4.xml"/><Relationship Id="rId18" Type="http://schemas.openxmlformats.org/officeDocument/2006/relationships/image" Target="../media/image41.png"/><Relationship Id="rId3" Type="http://schemas.openxmlformats.org/officeDocument/2006/relationships/image" Target="../media/image32.png"/><Relationship Id="rId21" Type="http://schemas.openxmlformats.org/officeDocument/2006/relationships/slide" Target="slide3.xml"/><Relationship Id="rId7" Type="http://schemas.openxmlformats.org/officeDocument/2006/relationships/slide" Target="slide28.xml"/><Relationship Id="rId12" Type="http://schemas.openxmlformats.org/officeDocument/2006/relationships/slide" Target="slide26.xml"/><Relationship Id="rId17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image" Target="../media/image39.gif"/><Relationship Id="rId20" Type="http://schemas.openxmlformats.org/officeDocument/2006/relationships/slide" Target="slide25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27.xml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5" Type="http://schemas.openxmlformats.org/officeDocument/2006/relationships/image" Target="../media/image38.gif"/><Relationship Id="rId10" Type="http://schemas.openxmlformats.org/officeDocument/2006/relationships/slide" Target="slide29.xml"/><Relationship Id="rId19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5" Type="http://schemas.openxmlformats.org/officeDocument/2006/relationships/slide" Target="slide2.xml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slide" Target="slide2.xml"/><Relationship Id="rId5" Type="http://schemas.openxmlformats.org/officeDocument/2006/relationships/slide" Target="slide24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slide" Target="slide24.xml"/><Relationship Id="rId5" Type="http://schemas.openxmlformats.org/officeDocument/2006/relationships/slide" Target="slide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71D0274-F4C5-F48E-012E-25BE1B3E30F5}"/>
              </a:ext>
            </a:extLst>
          </p:cNvPr>
          <p:cNvSpPr/>
          <p:nvPr/>
        </p:nvSpPr>
        <p:spPr>
          <a:xfrm>
            <a:off x="3371154" y="392086"/>
            <a:ext cx="5431039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Unit 9: </a:t>
            </a:r>
            <a:r>
              <a:rPr lang="en-US" sz="5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IN THE PARK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E7C90E-C9C3-6294-5A21-DFD570CCBAD5}"/>
              </a:ext>
            </a:extLst>
          </p:cNvPr>
          <p:cNvSpPr/>
          <p:nvPr/>
        </p:nvSpPr>
        <p:spPr>
          <a:xfrm>
            <a:off x="2822302" y="5327785"/>
            <a:ext cx="6248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Lesson 2: GRAMMAR</a:t>
            </a:r>
          </a:p>
        </p:txBody>
      </p:sp>
      <p:pic>
        <p:nvPicPr>
          <p:cNvPr id="2" name="Picture 2" descr="Premium Vector | Cute Cartoon illustration of a fountain in the park">
            <a:extLst>
              <a:ext uri="{FF2B5EF4-FFF2-40B4-BE49-F238E27FC236}">
                <a16:creationId xmlns:a16="http://schemas.microsoft.com/office/drawing/2014/main" xmlns="" id="{5F9E91FF-07FF-2FFC-58D7-6AD02049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891" y="1253860"/>
            <a:ext cx="5217647" cy="425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97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6908A8-D69B-360E-E38E-9C75AF41E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cartoon of a child pointing at a book&#10;&#10;Description automatically generated">
            <a:extLst>
              <a:ext uri="{FF2B5EF4-FFF2-40B4-BE49-F238E27FC236}">
                <a16:creationId xmlns:a16="http://schemas.microsoft.com/office/drawing/2014/main" xmlns="" id="{4A38EFC5-1F2B-7507-DB28-7EB679C93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698" y="1825625"/>
            <a:ext cx="53726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2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6B00D1-E496-309A-DF37-30149FBED59E}"/>
              </a:ext>
            </a:extLst>
          </p:cNvPr>
          <p:cNvSpPr txBox="1"/>
          <p:nvPr/>
        </p:nvSpPr>
        <p:spPr>
          <a:xfrm>
            <a:off x="2720622" y="1982800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I walk slowly.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A871B468-3816-DCDC-15AA-7FF5CBEE4359}"/>
              </a:ext>
            </a:extLst>
          </p:cNvPr>
          <p:cNvSpPr/>
          <p:nvPr/>
        </p:nvSpPr>
        <p:spPr>
          <a:xfrm>
            <a:off x="3454401" y="1982800"/>
            <a:ext cx="1828800" cy="11103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4295762-22FD-F43B-0761-111B6C553434}"/>
              </a:ext>
            </a:extLst>
          </p:cNvPr>
          <p:cNvCxnSpPr/>
          <p:nvPr/>
        </p:nvCxnSpPr>
        <p:spPr>
          <a:xfrm>
            <a:off x="5373511" y="2878667"/>
            <a:ext cx="19416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2325511" y="3859538"/>
            <a:ext cx="1828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slow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xmlns="" id="{D74610AF-52AE-C9A9-25EA-426A8A12BCB0}"/>
              </a:ext>
            </a:extLst>
          </p:cNvPr>
          <p:cNvSpPr/>
          <p:nvPr/>
        </p:nvSpPr>
        <p:spPr>
          <a:xfrm>
            <a:off x="4391378" y="4222044"/>
            <a:ext cx="801511" cy="4176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5373511" y="3859537"/>
            <a:ext cx="26641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slow</a:t>
            </a:r>
            <a:r>
              <a:rPr lang="en-GB" sz="6000" b="1" i="1" dirty="0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ly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24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-18329" y="1001524"/>
            <a:ext cx="1828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slow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xmlns="" id="{D74610AF-52AE-C9A9-25EA-426A8A12BCB0}"/>
              </a:ext>
            </a:extLst>
          </p:cNvPr>
          <p:cNvSpPr/>
          <p:nvPr/>
        </p:nvSpPr>
        <p:spPr>
          <a:xfrm>
            <a:off x="1712553" y="1382532"/>
            <a:ext cx="801511" cy="4176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2514064" y="1026442"/>
            <a:ext cx="26641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slowly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-18330" y="2059032"/>
            <a:ext cx="1828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loud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2113309" y="2084476"/>
            <a:ext cx="26641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loudly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0" y="3019788"/>
            <a:ext cx="2229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polite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4883133" y="2015340"/>
            <a:ext cx="29786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politely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2671059" y="4127028"/>
            <a:ext cx="2229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neat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5214281" y="3100139"/>
            <a:ext cx="29786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neatly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98969" y="4127028"/>
            <a:ext cx="2229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quiet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5108431" y="3996519"/>
            <a:ext cx="29786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quietly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98969" y="5128320"/>
            <a:ext cx="2229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quick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2630267" y="5128319"/>
            <a:ext cx="29786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quickly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2842776" y="3197287"/>
            <a:ext cx="20805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good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7933458" y="2042105"/>
            <a:ext cx="26641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well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7955117" y="3174235"/>
            <a:ext cx="21809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hard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9875108" y="2084476"/>
            <a:ext cx="26641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hard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5721584" y="5128318"/>
            <a:ext cx="1828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fast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10148805" y="3114508"/>
            <a:ext cx="26641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fast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711" y="83002"/>
            <a:ext cx="4423747" cy="8738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 smtClean="0">
                <a:solidFill>
                  <a:srgbClr val="00B050"/>
                </a:solidFill>
                <a:latin typeface="AvenirNext LT Pro Bold" panose="020B0804020202020204" pitchFamily="34" charset="0"/>
              </a:rPr>
              <a:t>Let’s match</a:t>
            </a:r>
            <a:endParaRPr lang="en-US" sz="6000" dirty="0">
              <a:solidFill>
                <a:srgbClr val="00B050"/>
              </a:solidFill>
              <a:latin typeface="AvenirNext LT Pro Bold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95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3" grpId="0"/>
      <p:bldP spid="15" grpId="0"/>
      <p:bldP spid="16" grpId="0"/>
      <p:bldP spid="18" grpId="0"/>
      <p:bldP spid="19" grpId="0"/>
      <p:bldP spid="21" grpId="0"/>
      <p:bldP spid="22" grpId="0"/>
      <p:bldP spid="24" grpId="0"/>
      <p:bldP spid="25" grpId="0"/>
      <p:bldP spid="27" grpId="0"/>
      <p:bldP spid="28" grpId="0"/>
      <p:bldP spid="30" grpId="0"/>
      <p:bldP spid="31" grpId="0"/>
      <p:bldP spid="33" grpId="0"/>
      <p:bldP spid="34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-18329" y="1001524"/>
            <a:ext cx="1828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slow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xmlns="" id="{D74610AF-52AE-C9A9-25EA-426A8A12BCB0}"/>
              </a:ext>
            </a:extLst>
          </p:cNvPr>
          <p:cNvSpPr/>
          <p:nvPr/>
        </p:nvSpPr>
        <p:spPr>
          <a:xfrm>
            <a:off x="1959751" y="1271631"/>
            <a:ext cx="801511" cy="4176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2891569" y="972645"/>
            <a:ext cx="26641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slow</a:t>
            </a:r>
            <a:r>
              <a:rPr lang="en-GB" sz="6000" b="1" i="1" dirty="0">
                <a:solidFill>
                  <a:srgbClr val="FF000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ly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-18330" y="2059032"/>
            <a:ext cx="1828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loud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xmlns="" id="{D74610AF-52AE-C9A9-25EA-426A8A12BCB0}"/>
              </a:ext>
            </a:extLst>
          </p:cNvPr>
          <p:cNvSpPr/>
          <p:nvPr/>
        </p:nvSpPr>
        <p:spPr>
          <a:xfrm>
            <a:off x="1889901" y="2350010"/>
            <a:ext cx="801511" cy="4176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2891569" y="2004125"/>
            <a:ext cx="26641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loud</a:t>
            </a:r>
            <a:r>
              <a:rPr lang="en-GB" sz="6000" b="1" i="1" dirty="0" smtClean="0">
                <a:solidFill>
                  <a:srgbClr val="FF000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ly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0" y="3019788"/>
            <a:ext cx="2229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polite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xmlns="" id="{D74610AF-52AE-C9A9-25EA-426A8A12BCB0}"/>
              </a:ext>
            </a:extLst>
          </p:cNvPr>
          <p:cNvSpPr/>
          <p:nvPr/>
        </p:nvSpPr>
        <p:spPr>
          <a:xfrm>
            <a:off x="2327100" y="3397128"/>
            <a:ext cx="801511" cy="4176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3226157" y="3035605"/>
            <a:ext cx="29786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polite</a:t>
            </a:r>
            <a:r>
              <a:rPr lang="en-GB" sz="6000" b="1" i="1" dirty="0" smtClean="0">
                <a:solidFill>
                  <a:srgbClr val="FF000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ly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-97546" y="4013120"/>
            <a:ext cx="2229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neat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xmlns="" id="{D74610AF-52AE-C9A9-25EA-426A8A12BCB0}"/>
              </a:ext>
            </a:extLst>
          </p:cNvPr>
          <p:cNvSpPr/>
          <p:nvPr/>
        </p:nvSpPr>
        <p:spPr>
          <a:xfrm>
            <a:off x="1731252" y="4412791"/>
            <a:ext cx="801511" cy="4176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2569002" y="4014902"/>
            <a:ext cx="29786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neat</a:t>
            </a:r>
            <a:r>
              <a:rPr lang="en-GB" sz="6000" b="1" i="1" dirty="0" smtClean="0">
                <a:solidFill>
                  <a:srgbClr val="FF000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ly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0" y="5035297"/>
            <a:ext cx="2229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quiet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D74610AF-52AE-C9A9-25EA-426A8A12BCB0}"/>
              </a:ext>
            </a:extLst>
          </p:cNvPr>
          <p:cNvSpPr/>
          <p:nvPr/>
        </p:nvSpPr>
        <p:spPr>
          <a:xfrm>
            <a:off x="2090058" y="5395019"/>
            <a:ext cx="801511" cy="4176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3005996" y="4994199"/>
            <a:ext cx="29786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quiet</a:t>
            </a:r>
            <a:r>
              <a:rPr lang="en-GB" sz="6000" b="1" i="1" dirty="0" smtClean="0">
                <a:solidFill>
                  <a:srgbClr val="FF000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ly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6619429" y="1086381"/>
            <a:ext cx="2229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quick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xmlns="" id="{D74610AF-52AE-C9A9-25EA-426A8A12BCB0}"/>
              </a:ext>
            </a:extLst>
          </p:cNvPr>
          <p:cNvSpPr/>
          <p:nvPr/>
        </p:nvSpPr>
        <p:spPr>
          <a:xfrm>
            <a:off x="8612405" y="1464659"/>
            <a:ext cx="801511" cy="4176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9413916" y="1086380"/>
            <a:ext cx="29786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quick</a:t>
            </a:r>
            <a:r>
              <a:rPr lang="en-GB" sz="6000" b="1" i="1" dirty="0" smtClean="0">
                <a:solidFill>
                  <a:srgbClr val="FF000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ly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6619428" y="3074682"/>
            <a:ext cx="20805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good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xmlns="" id="{D74610AF-52AE-C9A9-25EA-426A8A12BCB0}"/>
              </a:ext>
            </a:extLst>
          </p:cNvPr>
          <p:cNvSpPr/>
          <p:nvPr/>
        </p:nvSpPr>
        <p:spPr>
          <a:xfrm>
            <a:off x="8482098" y="3373670"/>
            <a:ext cx="801511" cy="4176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9413916" y="3074684"/>
            <a:ext cx="26641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well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6569227" y="4007724"/>
            <a:ext cx="21809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hard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D74610AF-52AE-C9A9-25EA-426A8A12BCB0}"/>
              </a:ext>
            </a:extLst>
          </p:cNvPr>
          <p:cNvSpPr/>
          <p:nvPr/>
        </p:nvSpPr>
        <p:spPr>
          <a:xfrm>
            <a:off x="8482098" y="4317121"/>
            <a:ext cx="801511" cy="4176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9300655" y="3987946"/>
            <a:ext cx="26641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hard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6619428" y="4966994"/>
            <a:ext cx="1828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fast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xmlns="" id="{D74610AF-52AE-C9A9-25EA-426A8A12BCB0}"/>
              </a:ext>
            </a:extLst>
          </p:cNvPr>
          <p:cNvSpPr/>
          <p:nvPr/>
        </p:nvSpPr>
        <p:spPr>
          <a:xfrm>
            <a:off x="8448228" y="5250163"/>
            <a:ext cx="801511" cy="4176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9380046" y="4951177"/>
            <a:ext cx="26641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fast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711" y="83002"/>
            <a:ext cx="4423747" cy="8738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 smtClean="0">
                <a:solidFill>
                  <a:srgbClr val="00B050"/>
                </a:solidFill>
                <a:latin typeface="AvenirNext LT Pro Bold" panose="020B0804020202020204" pitchFamily="34" charset="0"/>
              </a:rPr>
              <a:t>Let’s check</a:t>
            </a:r>
            <a:endParaRPr lang="en-US" sz="6000" dirty="0">
              <a:solidFill>
                <a:srgbClr val="00B050"/>
              </a:solidFill>
              <a:latin typeface="AvenirNext LT Pro Bold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7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3" grpId="0"/>
      <p:bldP spid="14" grpId="0" animBg="1"/>
      <p:bldP spid="15" grpId="0"/>
      <p:bldP spid="16" grpId="0"/>
      <p:bldP spid="17" grpId="0" animBg="1"/>
      <p:bldP spid="18" grpId="0"/>
      <p:bldP spid="19" grpId="0"/>
      <p:bldP spid="20" grpId="0" animBg="1"/>
      <p:bldP spid="21" grpId="0"/>
      <p:bldP spid="22" grpId="0"/>
      <p:bldP spid="23" grpId="0" animBg="1"/>
      <p:bldP spid="24" grpId="0"/>
      <p:bldP spid="25" grpId="0"/>
      <p:bldP spid="26" grpId="0" animBg="1"/>
      <p:bldP spid="27" grpId="0"/>
      <p:bldP spid="28" grpId="0"/>
      <p:bldP spid="29" grpId="0" animBg="1"/>
      <p:bldP spid="30" grpId="0"/>
      <p:bldP spid="31" grpId="0"/>
      <p:bldP spid="32" grpId="0" animBg="1"/>
      <p:bldP spid="33" grpId="0"/>
      <p:bldP spid="34" grpId="0"/>
      <p:bldP spid="35" grpId="0" animBg="1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5E0AA437-3E1D-F8E2-53F7-D94B82574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2" y="197254"/>
            <a:ext cx="3517900" cy="546100"/>
          </a:xfrm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Shout vector image on Vector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208" y="1172128"/>
            <a:ext cx="3149449" cy="481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A6B00D1-E496-309A-DF37-30149FBED59E}"/>
              </a:ext>
            </a:extLst>
          </p:cNvPr>
          <p:cNvSpPr txBox="1"/>
          <p:nvPr/>
        </p:nvSpPr>
        <p:spPr>
          <a:xfrm>
            <a:off x="4142308" y="3581055"/>
            <a:ext cx="77485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Don’t shout ........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4295762-22FD-F43B-0761-111B6C553434}"/>
              </a:ext>
            </a:extLst>
          </p:cNvPr>
          <p:cNvCxnSpPr/>
          <p:nvPr/>
        </p:nvCxnSpPr>
        <p:spPr>
          <a:xfrm>
            <a:off x="6420432" y="4482180"/>
            <a:ext cx="19416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8993806" y="3466517"/>
            <a:ext cx="26641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FF000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loudly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pic>
        <p:nvPicPr>
          <p:cNvPr id="3" name="lou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6657" y="2004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1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5E0AA437-3E1D-F8E2-53F7-D94B82574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4" y="122173"/>
            <a:ext cx="3517900" cy="546100"/>
          </a:xfrm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A6B00D1-E496-309A-DF37-30149FBED59E}"/>
              </a:ext>
            </a:extLst>
          </p:cNvPr>
          <p:cNvSpPr txBox="1"/>
          <p:nvPr/>
        </p:nvSpPr>
        <p:spPr>
          <a:xfrm>
            <a:off x="1384130" y="4769554"/>
            <a:ext cx="92706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Max can’t catch........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4295762-22FD-F43B-0761-111B6C553434}"/>
              </a:ext>
            </a:extLst>
          </p:cNvPr>
          <p:cNvCxnSpPr/>
          <p:nvPr/>
        </p:nvCxnSpPr>
        <p:spPr>
          <a:xfrm>
            <a:off x="5454988" y="5652204"/>
            <a:ext cx="19416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7990567" y="4628650"/>
            <a:ext cx="26641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FF000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well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132" y="395223"/>
            <a:ext cx="4263939" cy="3987733"/>
          </a:xfrm>
          <a:prstGeom prst="rect">
            <a:avLst/>
          </a:prstGeom>
        </p:spPr>
      </p:pic>
      <p:pic>
        <p:nvPicPr>
          <p:cNvPr id="3" name="we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9619" y="2414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1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5E0AA437-3E1D-F8E2-53F7-D94B82574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4" y="122173"/>
            <a:ext cx="3517900" cy="546100"/>
          </a:xfrm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A6B00D1-E496-309A-DF37-30149FBED59E}"/>
              </a:ext>
            </a:extLst>
          </p:cNvPr>
          <p:cNvSpPr txBox="1"/>
          <p:nvPr/>
        </p:nvSpPr>
        <p:spPr>
          <a:xfrm>
            <a:off x="1384130" y="4992716"/>
            <a:ext cx="102247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Walk......... </a:t>
            </a:r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on the path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4295762-22FD-F43B-0761-111B6C553434}"/>
              </a:ext>
            </a:extLst>
          </p:cNvPr>
          <p:cNvCxnSpPr/>
          <p:nvPr/>
        </p:nvCxnSpPr>
        <p:spPr>
          <a:xfrm>
            <a:off x="1490147" y="5904486"/>
            <a:ext cx="19416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3832337" y="4857217"/>
            <a:ext cx="26641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FF000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slowly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pic>
        <p:nvPicPr>
          <p:cNvPr id="7" name="Picture 2" descr="Premium Photo | Kids Going to School on the way of Village Stream on Side  with Path Story Book Style Illustration">
            <a:extLst>
              <a:ext uri="{FF2B5EF4-FFF2-40B4-BE49-F238E27FC236}">
                <a16:creationId xmlns:a16="http://schemas.microsoft.com/office/drawing/2014/main" xmlns="" id="{9206F465-1A53-9134-7663-FBE820F43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78" y="214284"/>
            <a:ext cx="4778432" cy="477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ow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9604" y="242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1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5E0AA437-3E1D-F8E2-53F7-D94B82574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4" y="122173"/>
            <a:ext cx="3517900" cy="546100"/>
          </a:xfrm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A6B00D1-E496-309A-DF37-30149FBED59E}"/>
              </a:ext>
            </a:extLst>
          </p:cNvPr>
          <p:cNvSpPr txBox="1"/>
          <p:nvPr/>
        </p:nvSpPr>
        <p:spPr>
          <a:xfrm>
            <a:off x="1437138" y="5046862"/>
            <a:ext cx="102247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You must speak......... 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4295762-22FD-F43B-0761-111B6C553434}"/>
              </a:ext>
            </a:extLst>
          </p:cNvPr>
          <p:cNvCxnSpPr/>
          <p:nvPr/>
        </p:nvCxnSpPr>
        <p:spPr>
          <a:xfrm>
            <a:off x="5207134" y="6011549"/>
            <a:ext cx="19416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7520304" y="4833945"/>
            <a:ext cx="33985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FF000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politely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1393" y="434223"/>
            <a:ext cx="4033172" cy="3949148"/>
          </a:xfrm>
          <a:prstGeom prst="rect">
            <a:avLst/>
          </a:prstGeom>
        </p:spPr>
      </p:pic>
      <p:pic>
        <p:nvPicPr>
          <p:cNvPr id="6" name="polite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8574" y="2408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4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5E0AA437-3E1D-F8E2-53F7-D94B82574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4" y="122173"/>
            <a:ext cx="3517900" cy="546100"/>
          </a:xfrm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A6B00D1-E496-309A-DF37-30149FBED59E}"/>
              </a:ext>
            </a:extLst>
          </p:cNvPr>
          <p:cNvSpPr txBox="1"/>
          <p:nvPr/>
        </p:nvSpPr>
        <p:spPr>
          <a:xfrm>
            <a:off x="611049" y="5055649"/>
            <a:ext cx="118518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Write.........in the notebook 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4295762-22FD-F43B-0761-111B6C553434}"/>
              </a:ext>
            </a:extLst>
          </p:cNvPr>
          <p:cNvCxnSpPr/>
          <p:nvPr/>
        </p:nvCxnSpPr>
        <p:spPr>
          <a:xfrm>
            <a:off x="811699" y="5958630"/>
            <a:ext cx="19416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3138453" y="4795050"/>
            <a:ext cx="33985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FF000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neatly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pic>
        <p:nvPicPr>
          <p:cNvPr id="2050" name="Picture 2" descr="3 Ways to Write Neatly - wikiH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113" y="668273"/>
            <a:ext cx="5325730" cy="399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20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xmlns="" id="{23D24B87-A2B8-D123-8AAD-F88CFA7A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517" y="365125"/>
            <a:ext cx="5613009" cy="607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6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A0548A-5998-6973-A56A-2D4A1B4F9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venirNext LT Pro Bold" panose="020B0804020202020204" pitchFamily="34" charset="0"/>
              </a:rPr>
              <a:t>Play game: Who is faster?</a:t>
            </a:r>
            <a:endParaRPr lang="en-US" sz="5400" b="1" dirty="0">
              <a:solidFill>
                <a:srgbClr val="FF0000"/>
              </a:solidFill>
              <a:latin typeface="AvenirNext LT Pro Bold" panose="020B0804020202020204" pitchFamily="34" charset="0"/>
            </a:endParaRPr>
          </a:p>
        </p:txBody>
      </p:sp>
      <p:pic>
        <p:nvPicPr>
          <p:cNvPr id="4" name="Content Placeholder 5" descr="A cartoon of kids running&#10;&#10;Description automatically generated">
            <a:extLst>
              <a:ext uri="{FF2B5EF4-FFF2-40B4-BE49-F238E27FC236}">
                <a16:creationId xmlns:a16="http://schemas.microsoft.com/office/drawing/2014/main" xmlns="" id="{ADB8A065-34A8-882A-5C98-2E47F7E88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021" y="1825625"/>
            <a:ext cx="3145957" cy="4351338"/>
          </a:xfrm>
        </p:spPr>
      </p:pic>
    </p:spTree>
    <p:extLst>
      <p:ext uri="{BB962C8B-B14F-4D97-AF65-F5344CB8AC3E}">
        <p14:creationId xmlns:p14="http://schemas.microsoft.com/office/powerpoint/2010/main" val="92792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8F198BD0-A1EF-2FFE-D9F7-44E600CA9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10" y="0"/>
            <a:ext cx="2630111" cy="946840"/>
          </a:xfrm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BB8397-F1AB-631D-F5E3-CD6C7F9AC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7" y="1008413"/>
            <a:ext cx="11541773" cy="11764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6531200" y="3751755"/>
            <a:ext cx="1828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loud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xmlns="" id="{D74610AF-52AE-C9A9-25EA-426A8A12BCB0}"/>
              </a:ext>
            </a:extLst>
          </p:cNvPr>
          <p:cNvSpPr/>
          <p:nvPr/>
        </p:nvSpPr>
        <p:spPr>
          <a:xfrm>
            <a:off x="8442203" y="4050743"/>
            <a:ext cx="801511" cy="4176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9443871" y="3704858"/>
            <a:ext cx="26641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loud</a:t>
            </a:r>
            <a:r>
              <a:rPr lang="en-GB" sz="6000" b="1" i="1" dirty="0" smtClean="0">
                <a:solidFill>
                  <a:srgbClr val="FF000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ly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325820" y="3734633"/>
            <a:ext cx="2229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polite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xmlns="" id="{D74610AF-52AE-C9A9-25EA-426A8A12BCB0}"/>
              </a:ext>
            </a:extLst>
          </p:cNvPr>
          <p:cNvSpPr/>
          <p:nvPr/>
        </p:nvSpPr>
        <p:spPr>
          <a:xfrm>
            <a:off x="2652920" y="4111973"/>
            <a:ext cx="801511" cy="4176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3551977" y="3750450"/>
            <a:ext cx="29786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polite</a:t>
            </a:r>
            <a:r>
              <a:rPr lang="en-GB" sz="6000" b="1" i="1" dirty="0" smtClean="0">
                <a:solidFill>
                  <a:srgbClr val="FF000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ly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6330823" y="2231682"/>
            <a:ext cx="2229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neat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xmlns="" id="{D74610AF-52AE-C9A9-25EA-426A8A12BCB0}"/>
              </a:ext>
            </a:extLst>
          </p:cNvPr>
          <p:cNvSpPr/>
          <p:nvPr/>
        </p:nvSpPr>
        <p:spPr>
          <a:xfrm>
            <a:off x="8068664" y="2580684"/>
            <a:ext cx="801511" cy="4176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8833480" y="2221610"/>
            <a:ext cx="29786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neat</a:t>
            </a:r>
            <a:r>
              <a:rPr lang="en-GB" sz="6000" b="1" i="1" dirty="0" smtClean="0">
                <a:solidFill>
                  <a:srgbClr val="FF000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ly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6619428" y="4960159"/>
            <a:ext cx="20805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good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xmlns="" id="{D74610AF-52AE-C9A9-25EA-426A8A12BCB0}"/>
              </a:ext>
            </a:extLst>
          </p:cNvPr>
          <p:cNvSpPr/>
          <p:nvPr/>
        </p:nvSpPr>
        <p:spPr>
          <a:xfrm>
            <a:off x="8444071" y="5259147"/>
            <a:ext cx="801511" cy="4176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9375889" y="4960161"/>
            <a:ext cx="26641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well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235610" y="5074468"/>
            <a:ext cx="21809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hard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xmlns="" id="{D74610AF-52AE-C9A9-25EA-426A8A12BCB0}"/>
              </a:ext>
            </a:extLst>
          </p:cNvPr>
          <p:cNvSpPr/>
          <p:nvPr/>
        </p:nvSpPr>
        <p:spPr>
          <a:xfrm>
            <a:off x="2148481" y="5383865"/>
            <a:ext cx="801511" cy="4176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2967038" y="5054690"/>
            <a:ext cx="26641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hard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8567DA6-7832-E56B-2199-6B6F865DA307}"/>
              </a:ext>
            </a:extLst>
          </p:cNvPr>
          <p:cNvSpPr txBox="1"/>
          <p:nvPr/>
        </p:nvSpPr>
        <p:spPr>
          <a:xfrm>
            <a:off x="306472" y="2342776"/>
            <a:ext cx="1828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fast</a:t>
            </a:r>
            <a:endParaRPr lang="x-none" sz="60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xmlns="" id="{D74610AF-52AE-C9A9-25EA-426A8A12BCB0}"/>
              </a:ext>
            </a:extLst>
          </p:cNvPr>
          <p:cNvSpPr/>
          <p:nvPr/>
        </p:nvSpPr>
        <p:spPr>
          <a:xfrm>
            <a:off x="2097245" y="2625945"/>
            <a:ext cx="801511" cy="4176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3029063" y="2326959"/>
            <a:ext cx="26641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6000" b="1" i="1" dirty="0" smtClean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fast</a:t>
            </a:r>
            <a:endParaRPr lang="x-none" sz="60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09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/>
      <p:bldP spid="14" grpId="0" animBg="1"/>
      <p:bldP spid="15" grpId="0"/>
      <p:bldP spid="16" grpId="0"/>
      <p:bldP spid="17" grpId="0" animBg="1"/>
      <p:bldP spid="18" grpId="0"/>
      <p:bldP spid="22" grpId="0"/>
      <p:bldP spid="23" grpId="0" animBg="1"/>
      <p:bldP spid="24" grpId="0"/>
      <p:bldP spid="25" grpId="0"/>
      <p:bldP spid="26" grpId="0" animBg="1"/>
      <p:bldP spid="27" grpId="0"/>
      <p:bldP spid="28" grpId="0"/>
      <p:bldP spid="29" grpId="0" animBg="1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8F198BD0-A1EF-2FFE-D9F7-44E600CA9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8" y="365125"/>
            <a:ext cx="1905000" cy="685800"/>
          </a:xfrm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BB8397-F1AB-631D-F5E3-CD6C7F9AC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56" y="1222152"/>
            <a:ext cx="10631716" cy="1083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A6B00D1-E496-309A-DF37-30149FBED59E}"/>
              </a:ext>
            </a:extLst>
          </p:cNvPr>
          <p:cNvSpPr txBox="1"/>
          <p:nvPr/>
        </p:nvSpPr>
        <p:spPr>
          <a:xfrm>
            <a:off x="95061" y="2756202"/>
            <a:ext cx="119535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4400" b="1" i="1" dirty="0" smtClean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1.She always does her homework ……………</a:t>
            </a:r>
            <a:endParaRPr lang="x-none" sz="4400" b="1" dirty="0">
              <a:solidFill>
                <a:srgbClr val="7030A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9775326" y="2580031"/>
            <a:ext cx="14355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4800" b="1" i="1" dirty="0" smtClean="0">
                <a:solidFill>
                  <a:srgbClr val="FF000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well</a:t>
            </a:r>
            <a:endParaRPr lang="x-none" sz="48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12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8F198BD0-A1EF-2FFE-D9F7-44E600CA9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8" y="365125"/>
            <a:ext cx="1905000" cy="685800"/>
          </a:xfrm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BB8397-F1AB-631D-F5E3-CD6C7F9AC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50" y="678814"/>
            <a:ext cx="7226300" cy="736600"/>
          </a:xfrm>
          <a:prstGeom prst="rect">
            <a:avLst/>
          </a:prstGeom>
        </p:spPr>
      </p:pic>
      <p:pic>
        <p:nvPicPr>
          <p:cNvPr id="9" name="Picture 8" descr="A white paper with black text&#10;&#10;Description automatically generated">
            <a:extLst>
              <a:ext uri="{FF2B5EF4-FFF2-40B4-BE49-F238E27FC236}">
                <a16:creationId xmlns:a16="http://schemas.microsoft.com/office/drawing/2014/main" xmlns="" id="{B3E055C3-7B9E-4882-5F6E-E18B78000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78" y="1819848"/>
            <a:ext cx="8906933" cy="4306850"/>
          </a:xfrm>
          <a:prstGeom prst="rect">
            <a:avLst/>
          </a:prstGeom>
          <a:ln w="38100">
            <a:solidFill>
              <a:srgbClr val="92D050"/>
            </a:solidFill>
            <a:prstDash val="lgDash"/>
          </a:ln>
        </p:spPr>
      </p:pic>
    </p:spTree>
    <p:extLst>
      <p:ext uri="{BB962C8B-B14F-4D97-AF65-F5344CB8AC3E}">
        <p14:creationId xmlns:p14="http://schemas.microsoft.com/office/powerpoint/2010/main" val="159780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xmlns="" id="{A701BD6F-F439-4F0C-BAAD-1139192002FD}"/>
              </a:ext>
            </a:extLst>
          </p:cNvPr>
          <p:cNvSpPr/>
          <p:nvPr/>
        </p:nvSpPr>
        <p:spPr>
          <a:xfrm>
            <a:off x="1219200" y="-76200"/>
            <a:ext cx="8915641" cy="1604597"/>
          </a:xfrm>
          <a:prstGeom prst="roundRect">
            <a:avLst>
              <a:gd name="adj" fmla="val 1032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8000" b="1" dirty="0">
                <a:solidFill>
                  <a:srgbClr val="3468AA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BABY THREE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5F3EF6-00F0-CF56-8B5F-26BB83168A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36" y="3922070"/>
            <a:ext cx="1572757" cy="1572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A83D1A0-4F2D-5E33-24DD-25D42B1161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2" y="4850408"/>
            <a:ext cx="1305534" cy="1305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F259B0C-8956-8D76-CA51-A88B00F3FE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015" y="4749960"/>
            <a:ext cx="1528877" cy="1528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A3B9CA3-AD10-D6F8-F77F-5895652407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960" y="4850408"/>
            <a:ext cx="1528877" cy="1528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FA382D1-8696-E5E5-D77C-66704A6B37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531" y="3733800"/>
            <a:ext cx="1528877" cy="15288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D2B5167-3C03-F676-406A-835ADF669B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20" y="4280400"/>
            <a:ext cx="1604850" cy="16048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FE0A23F-3ACA-357A-3643-27119D2466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262" y="5358000"/>
            <a:ext cx="1500000" cy="15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B23C875-0417-C458-D83C-1F10B130E1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37" y="4709202"/>
            <a:ext cx="1639268" cy="163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49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" name="Graphic 1115">
            <a:extLst>
              <a:ext uri="{FF2B5EF4-FFF2-40B4-BE49-F238E27FC236}">
                <a16:creationId xmlns:a16="http://schemas.microsoft.com/office/drawing/2014/main" xmlns="" id="{ABED435F-2FDE-4E8F-A9EB-B3D82B63BA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1650" y="5073219"/>
            <a:ext cx="1784136" cy="1784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5EEA8B-FF2A-A10D-4A95-FF787646B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19" y="3973741"/>
            <a:ext cx="2338289" cy="2928581"/>
          </a:xfrm>
          <a:prstGeom prst="rect">
            <a:avLst/>
          </a:prstGeom>
        </p:spPr>
      </p:pic>
      <p:pic>
        <p:nvPicPr>
          <p:cNvPr id="1128" name="Graphic 1127">
            <a:extLst>
              <a:ext uri="{FF2B5EF4-FFF2-40B4-BE49-F238E27FC236}">
                <a16:creationId xmlns:a16="http://schemas.microsoft.com/office/drawing/2014/main" xmlns="" id="{6137549F-952E-4431-9B1E-9A283DE8B1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0591" y="5479607"/>
            <a:ext cx="1492361" cy="1492361"/>
          </a:xfrm>
          <a:prstGeom prst="rect">
            <a:avLst/>
          </a:prstGeom>
        </p:spPr>
      </p:pic>
      <p:grpSp>
        <p:nvGrpSpPr>
          <p:cNvPr id="1119" name="Group 1118">
            <a:extLst>
              <a:ext uri="{FF2B5EF4-FFF2-40B4-BE49-F238E27FC236}">
                <a16:creationId xmlns:a16="http://schemas.microsoft.com/office/drawing/2014/main" xmlns="" id="{00AF109B-8EDE-4F3A-A092-1B05053C31CF}"/>
              </a:ext>
            </a:extLst>
          </p:cNvPr>
          <p:cNvGrpSpPr/>
          <p:nvPr/>
        </p:nvGrpSpPr>
        <p:grpSpPr>
          <a:xfrm>
            <a:off x="11556535" y="6181562"/>
            <a:ext cx="590877" cy="581173"/>
            <a:chOff x="7377456" y="3577591"/>
            <a:chExt cx="1064577" cy="1047094"/>
          </a:xfrm>
        </p:grpSpPr>
        <p:sp>
          <p:nvSpPr>
            <p:cNvPr id="1120" name="Google Shape;3344;p4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E5779A3-9CAA-414E-9242-5EE70F8E6983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Right Arrow 5">
              <a:hlinkClick r:id="" action="ppaction://noaction"/>
              <a:extLst>
                <a:ext uri="{FF2B5EF4-FFF2-40B4-BE49-F238E27FC236}">
                  <a16:creationId xmlns:a16="http://schemas.microsoft.com/office/drawing/2014/main" xmlns="" id="{97B9886E-737D-4F23-B013-BC68F3A3B3DB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xmlns="" id="{B3FBD4A7-3E04-45C4-99F2-6A3E0AA19DE4}"/>
              </a:ext>
            </a:extLst>
          </p:cNvPr>
          <p:cNvGrpSpPr/>
          <p:nvPr/>
        </p:nvGrpSpPr>
        <p:grpSpPr>
          <a:xfrm>
            <a:off x="7281841" y="2402153"/>
            <a:ext cx="986995" cy="1401259"/>
            <a:chOff x="-2768911" y="6159553"/>
            <a:chExt cx="910543" cy="1384728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xmlns="" id="{C38F4BF1-5077-43E5-8AD2-7B2BAFA98C2B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4" name="Flowchart: Punched Tape 163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CF6EF289-B22A-4469-8D74-54FB1585A67C}"/>
                </a:ext>
              </a:extLst>
            </p:cNvPr>
            <p:cNvSpPr/>
            <p:nvPr/>
          </p:nvSpPr>
          <p:spPr>
            <a:xfrm>
              <a:off x="-2768911" y="6330356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2400" dirty="0">
                  <a:solidFill>
                    <a:srgbClr val="D55C88"/>
                  </a:solidFill>
                  <a:latin typeface="Showcard Gothic" panose="04020904020102020604" pitchFamily="82" charset="0"/>
                </a:rPr>
                <a:t>3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xmlns="" id="{8B3FC148-1FE6-409E-916B-1A271FFAF5A8}"/>
              </a:ext>
            </a:extLst>
          </p:cNvPr>
          <p:cNvGrpSpPr/>
          <p:nvPr/>
        </p:nvGrpSpPr>
        <p:grpSpPr>
          <a:xfrm>
            <a:off x="4354248" y="5785568"/>
            <a:ext cx="899519" cy="1617943"/>
            <a:chOff x="-2743200" y="6008610"/>
            <a:chExt cx="910543" cy="1535671"/>
          </a:xfrm>
        </p:grpSpPr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xmlns="" id="{28E39228-08B3-496D-804C-BFC17C7F5E03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7" name="Flowchart: Punched Tape 166">
              <a:hlinkClick r:id="rId7" action="ppaction://hlinksldjump"/>
              <a:extLst>
                <a:ext uri="{FF2B5EF4-FFF2-40B4-BE49-F238E27FC236}">
                  <a16:creationId xmlns:a16="http://schemas.microsoft.com/office/drawing/2014/main" xmlns="" id="{2018A304-027C-4441-8557-112D4AB9B846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2400" dirty="0">
                  <a:solidFill>
                    <a:srgbClr val="D55C88"/>
                  </a:solidFill>
                  <a:latin typeface="Showcard Gothic" panose="04020904020102020604" pitchFamily="82" charset="0"/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5</a:t>
              </a:r>
              <a:endParaRPr lang="en-US" sz="2400" dirty="0">
                <a:solidFill>
                  <a:srgbClr val="D55C88"/>
                </a:solidFill>
                <a:latin typeface="Showcard Gothic" panose="04020904020102020604" pitchFamily="82" charset="0"/>
              </a:endParaRPr>
            </a:p>
          </p:txBody>
        </p:sp>
      </p:grpSp>
      <p:pic>
        <p:nvPicPr>
          <p:cNvPr id="1117" name="Graphic 1116">
            <a:extLst>
              <a:ext uri="{FF2B5EF4-FFF2-40B4-BE49-F238E27FC236}">
                <a16:creationId xmlns:a16="http://schemas.microsoft.com/office/drawing/2014/main" xmlns="" id="{E3FC71C3-DE2D-4FB4-967B-EF175845B3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4909" y="4119820"/>
            <a:ext cx="1682898" cy="1682898"/>
          </a:xfrm>
          <a:prstGeom prst="rect">
            <a:avLst/>
          </a:prstGeom>
        </p:spPr>
      </p:pic>
      <p:grpSp>
        <p:nvGrpSpPr>
          <p:cNvPr id="177" name="Group 176">
            <a:extLst>
              <a:ext uri="{FF2B5EF4-FFF2-40B4-BE49-F238E27FC236}">
                <a16:creationId xmlns:a16="http://schemas.microsoft.com/office/drawing/2014/main" xmlns="" id="{C22F742D-4BD0-45FA-8C7B-1A34E8B6A6AE}"/>
              </a:ext>
            </a:extLst>
          </p:cNvPr>
          <p:cNvGrpSpPr/>
          <p:nvPr/>
        </p:nvGrpSpPr>
        <p:grpSpPr>
          <a:xfrm>
            <a:off x="7750105" y="5794729"/>
            <a:ext cx="818277" cy="856904"/>
            <a:chOff x="-3629091" y="6008608"/>
            <a:chExt cx="1796434" cy="1535673"/>
          </a:xfrm>
        </p:grpSpPr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xmlns="" id="{738F1D4C-FDF8-4E99-8E8E-B2F2FC9BC221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79" name="Flowchart: Punched Tape 178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54D64E5B-333F-4F19-8EB1-26EC8563533A}"/>
                </a:ext>
              </a:extLst>
            </p:cNvPr>
            <p:cNvSpPr/>
            <p:nvPr/>
          </p:nvSpPr>
          <p:spPr>
            <a:xfrm>
              <a:off x="-3629091" y="6008608"/>
              <a:ext cx="1796434" cy="1243534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2400" dirty="0">
                  <a:solidFill>
                    <a:srgbClr val="D55C88"/>
                  </a:solidFill>
                  <a:latin typeface="Showcard Gothic" panose="04020904020102020604" pitchFamily="82" charset="0"/>
                </a:rPr>
                <a:t>4</a:t>
              </a:r>
            </a:p>
          </p:txBody>
        </p:sp>
      </p:grpSp>
      <p:pic>
        <p:nvPicPr>
          <p:cNvPr id="122" name="Hammer">
            <a:extLst>
              <a:ext uri="{FF2B5EF4-FFF2-40B4-BE49-F238E27FC236}">
                <a16:creationId xmlns:a16="http://schemas.microsoft.com/office/drawing/2014/main" xmlns="" id="{E6E88224-CC16-4D10-BC96-53B69E81A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 rot="20409273">
            <a:off x="2362464" y="4553992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2" name="Group 151">
            <a:extLst>
              <a:ext uri="{FF2B5EF4-FFF2-40B4-BE49-F238E27FC236}">
                <a16:creationId xmlns:a16="http://schemas.microsoft.com/office/drawing/2014/main" xmlns="" id="{885F0496-B669-475E-B8F8-F1330F59F79D}"/>
              </a:ext>
            </a:extLst>
          </p:cNvPr>
          <p:cNvGrpSpPr/>
          <p:nvPr/>
        </p:nvGrpSpPr>
        <p:grpSpPr>
          <a:xfrm>
            <a:off x="4395089" y="2402153"/>
            <a:ext cx="962818" cy="958296"/>
            <a:chOff x="-3415625" y="6008610"/>
            <a:chExt cx="1582970" cy="1535671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xmlns="" id="{F7A02854-84A6-4FB9-AC58-E73A1A66C13D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4" name="Flowchart: Punched Tape 153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7751F873-2EB2-4D7E-B766-55CDDF7E5ECE}"/>
                </a:ext>
              </a:extLst>
            </p:cNvPr>
            <p:cNvSpPr/>
            <p:nvPr/>
          </p:nvSpPr>
          <p:spPr>
            <a:xfrm>
              <a:off x="-3415625" y="6008610"/>
              <a:ext cx="1582970" cy="1233765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2400" dirty="0">
                  <a:solidFill>
                    <a:srgbClr val="D55C88"/>
                  </a:solidFill>
                  <a:latin typeface="Showcard Gothic" panose="04020904020102020604" pitchFamily="82" charset="0"/>
                  <a:hlinkClick r:id="rId13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2</a:t>
              </a:r>
              <a:endParaRPr lang="en-US" sz="2400" dirty="0">
                <a:solidFill>
                  <a:srgbClr val="D55C88"/>
                </a:solidFill>
                <a:latin typeface="Showcard Gothic" panose="04020904020102020604" pitchFamily="82" charset="0"/>
              </a:endParaRPr>
            </a:p>
          </p:txBody>
        </p:sp>
      </p:grpSp>
      <p:pic>
        <p:nvPicPr>
          <p:cNvPr id="1124" name="Graphic 1123">
            <a:extLst>
              <a:ext uri="{FF2B5EF4-FFF2-40B4-BE49-F238E27FC236}">
                <a16:creationId xmlns:a16="http://schemas.microsoft.com/office/drawing/2014/main" xmlns="" id="{138F0BB7-2EE6-4626-9EB5-52BF5D98E4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4183" y="4090880"/>
            <a:ext cx="1569168" cy="1569168"/>
          </a:xfrm>
          <a:prstGeom prst="rect">
            <a:avLst/>
          </a:prstGeom>
        </p:spPr>
      </p:pic>
      <p:pic>
        <p:nvPicPr>
          <p:cNvPr id="1028" name="Picture 4" descr="Dizzy GIFs - Get the best gif on GIFER">
            <a:extLst>
              <a:ext uri="{FF2B5EF4-FFF2-40B4-BE49-F238E27FC236}">
                <a16:creationId xmlns:a16="http://schemas.microsoft.com/office/drawing/2014/main" xmlns="" id="{EB4BD0DA-E573-4C21-BFC0-5A267A914C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485" y="5132048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B1E40D0-7E88-0610-B831-08E1EB456E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590" y="2969083"/>
            <a:ext cx="2093410" cy="2621883"/>
          </a:xfrm>
          <a:prstGeom prst="rect">
            <a:avLst/>
          </a:prstGeom>
        </p:spPr>
      </p:pic>
      <p:pic>
        <p:nvPicPr>
          <p:cNvPr id="12" name="Hammer">
            <a:extLst>
              <a:ext uri="{FF2B5EF4-FFF2-40B4-BE49-F238E27FC236}">
                <a16:creationId xmlns:a16="http://schemas.microsoft.com/office/drawing/2014/main" xmlns="" id="{57B84689-6466-8FDE-3BB3-6B946A6C82C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 rot="20409273">
            <a:off x="4790316" y="3398374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" name="Picture 8" descr="ArtStation - Animations in Pixel Art">
            <a:extLst>
              <a:ext uri="{FF2B5EF4-FFF2-40B4-BE49-F238E27FC236}">
                <a16:creationId xmlns:a16="http://schemas.microsoft.com/office/drawing/2014/main" xmlns="" id="{33BE5E73-7E68-47D9-9B4C-ABC5FEE70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37779" y="3685958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4800BC2-ABEF-538E-66B9-4882FB4C411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43" y="3314264"/>
            <a:ext cx="1915993" cy="2399678"/>
          </a:xfrm>
          <a:prstGeom prst="rect">
            <a:avLst/>
          </a:prstGeom>
        </p:spPr>
      </p:pic>
      <p:pic>
        <p:nvPicPr>
          <p:cNvPr id="121" name="Hammer">
            <a:extLst>
              <a:ext uri="{FF2B5EF4-FFF2-40B4-BE49-F238E27FC236}">
                <a16:creationId xmlns:a16="http://schemas.microsoft.com/office/drawing/2014/main" xmlns="" id="{B2A42D8F-C9C5-4C4E-BE9C-6194B39E236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 rot="20409273">
            <a:off x="7737133" y="3172309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Picture 8" descr="ArtStation - Animations in Pixel Art">
            <a:extLst>
              <a:ext uri="{FF2B5EF4-FFF2-40B4-BE49-F238E27FC236}">
                <a16:creationId xmlns:a16="http://schemas.microsoft.com/office/drawing/2014/main" xmlns="" id="{BC5A6C31-5164-4242-B404-BC7684FAD0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71054" y="3872082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Graphic 1117">
            <a:extLst>
              <a:ext uri="{FF2B5EF4-FFF2-40B4-BE49-F238E27FC236}">
                <a16:creationId xmlns:a16="http://schemas.microsoft.com/office/drawing/2014/main" xmlns="" id="{246B493E-ED38-43FC-AFF1-8241B72BA7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92780" y="4920174"/>
            <a:ext cx="2188329" cy="21883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9DA4EAA-CCB1-1AF8-6859-B7B552582D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133" y="4016064"/>
            <a:ext cx="2275641" cy="2850118"/>
          </a:xfrm>
          <a:prstGeom prst="rect">
            <a:avLst/>
          </a:prstGeom>
        </p:spPr>
      </p:pic>
      <p:pic>
        <p:nvPicPr>
          <p:cNvPr id="120" name="Hammer">
            <a:extLst>
              <a:ext uri="{FF2B5EF4-FFF2-40B4-BE49-F238E27FC236}">
                <a16:creationId xmlns:a16="http://schemas.microsoft.com/office/drawing/2014/main" xmlns="" id="{DC798C2F-F587-45FF-8B57-476CA969AE8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 rot="20409273">
            <a:off x="9403341" y="4560684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Picture 4" descr="Dizzy GIFs - Get the best gif on GIFER">
            <a:extLst>
              <a:ext uri="{FF2B5EF4-FFF2-40B4-BE49-F238E27FC236}">
                <a16:creationId xmlns:a16="http://schemas.microsoft.com/office/drawing/2014/main" xmlns="" id="{02473DB1-3E7B-4F59-914F-B2AD596920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240" y="5234849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FE85238-A78C-B5E2-69AA-36CDF1DCCA7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39" y="4645905"/>
            <a:ext cx="1792733" cy="2245302"/>
          </a:xfrm>
          <a:prstGeom prst="rect">
            <a:avLst/>
          </a:prstGeom>
        </p:spPr>
      </p:pic>
      <p:pic>
        <p:nvPicPr>
          <p:cNvPr id="60" name="Picture 4" descr="Dizzy GIFs - Get the best gif on GIFER">
            <a:extLst>
              <a:ext uri="{FF2B5EF4-FFF2-40B4-BE49-F238E27FC236}">
                <a16:creationId xmlns:a16="http://schemas.microsoft.com/office/drawing/2014/main" xmlns="" id="{6B5CDACF-9372-469F-A4E8-D24B283757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342" y="5324658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Hammer">
            <a:extLst>
              <a:ext uri="{FF2B5EF4-FFF2-40B4-BE49-F238E27FC236}">
                <a16:creationId xmlns:a16="http://schemas.microsoft.com/office/drawing/2014/main" xmlns="" id="{18B2D8AA-977D-4563-868B-8CFDD8DD295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 rot="20409273">
            <a:off x="6075040" y="4589351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31" name="Group 1030">
            <a:extLst>
              <a:ext uri="{FF2B5EF4-FFF2-40B4-BE49-F238E27FC236}">
                <a16:creationId xmlns:a16="http://schemas.microsoft.com/office/drawing/2014/main" xmlns="" id="{589FBFCE-ACC7-432C-845D-D59BF8660CEA}"/>
              </a:ext>
            </a:extLst>
          </p:cNvPr>
          <p:cNvGrpSpPr/>
          <p:nvPr/>
        </p:nvGrpSpPr>
        <p:grpSpPr>
          <a:xfrm>
            <a:off x="1651485" y="3314264"/>
            <a:ext cx="996855" cy="1013240"/>
            <a:chOff x="-3474703" y="6008608"/>
            <a:chExt cx="1642048" cy="1535673"/>
          </a:xfrm>
        </p:grpSpPr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xmlns="" id="{7BFD2A24-6B71-41A1-AFA4-9A9A9A81F88C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29" name="Flowchart: Punched Tape 1028">
              <a:hlinkClick r:id="rId20" action="ppaction://hlinksldjump"/>
              <a:extLst>
                <a:ext uri="{FF2B5EF4-FFF2-40B4-BE49-F238E27FC236}">
                  <a16:creationId xmlns:a16="http://schemas.microsoft.com/office/drawing/2014/main" xmlns="" id="{AACC6DF8-6E22-4C67-B7BC-ED2EBD899081}"/>
                </a:ext>
              </a:extLst>
            </p:cNvPr>
            <p:cNvSpPr/>
            <p:nvPr/>
          </p:nvSpPr>
          <p:spPr>
            <a:xfrm>
              <a:off x="-3474703" y="6008608"/>
              <a:ext cx="1642048" cy="1273387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2400" dirty="0">
                  <a:solidFill>
                    <a:srgbClr val="D55C88"/>
                  </a:solidFill>
                  <a:latin typeface="Showcard Gothic" panose="04020904020102020604" pitchFamily="82" charset="0"/>
                  <a:hlinkClick r:id="rId21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1</a:t>
              </a:r>
              <a:endParaRPr lang="en-US" sz="2400" dirty="0">
                <a:solidFill>
                  <a:srgbClr val="D55C88"/>
                </a:solidFill>
                <a:latin typeface="Showcard Gothic" panose="04020904020102020604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9167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95833E-6 3.7037E-7 L 0.07304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-3.7037E-7 L 0.05716 0.001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" y="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79167E-6 2.59259E-6 L 0.07317 -0.006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08333E-6 3.7037E-7 L 0.06901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-1.85185E-6 L 0.07174 0.007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1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nip Diagonal Corner Rectangle 3">
            <a:extLst>
              <a:ext uri="{FF2B5EF4-FFF2-40B4-BE49-F238E27FC236}">
                <a16:creationId xmlns:a16="http://schemas.microsoft.com/office/drawing/2014/main" xmlns="" id="{7B484E7F-A1FD-4B27-B2C9-89F484290FCD}"/>
              </a:ext>
            </a:extLst>
          </p:cNvPr>
          <p:cNvSpPr/>
          <p:nvPr/>
        </p:nvSpPr>
        <p:spPr>
          <a:xfrm>
            <a:off x="832636" y="7571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r>
              <a:rPr lang="en-US" sz="4400" b="1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You mustn’t talk………..in the library.</a:t>
            </a:r>
            <a:endParaRPr lang="en-US" sz="4400" b="1" dirty="0">
              <a:solidFill>
                <a:prstClr val="black"/>
              </a:solidFill>
              <a:latin typeface="#9Slide03 Montserrat Black" panose="00000A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BFBBD889-B308-4522-B260-132CB2B72E3F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7C17B06B-EE15-4CF2-AE6F-67D853DB42FD}"/>
              </a:ext>
            </a:extLst>
          </p:cNvPr>
          <p:cNvSpPr/>
          <p:nvPr/>
        </p:nvSpPr>
        <p:spPr>
          <a:xfrm>
            <a:off x="1118114" y="312555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EAE6A93-380D-4A40-9F69-A7E1F4789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-62106" y="2361705"/>
            <a:ext cx="1915848" cy="1917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3344" name="Google Shape;3344;p48">
              <a:hlinkClick r:id="rId4" action="ppaction://hlinksldjump"/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Right Arrow 5">
              <a:hlinkClick r:id="rId5" action="ppaction://hlinksldjump"/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5526156" y="969028"/>
            <a:ext cx="24987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4800" b="1" i="1" dirty="0" smtClean="0">
                <a:solidFill>
                  <a:srgbClr val="FF000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loudly</a:t>
            </a:r>
            <a:endParaRPr lang="x-none" sz="48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704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20" dur="3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4"/>
            <a:ext cx="804536" cy="643628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F877A0C5-B389-4B87-86EB-2CF0D352F503}"/>
              </a:ext>
            </a:extLst>
          </p:cNvPr>
          <p:cNvSpPr/>
          <p:nvPr/>
        </p:nvSpPr>
        <p:spPr>
          <a:xfrm>
            <a:off x="1118114" y="305721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9F81EE8F-E71C-4E43-91AA-EB52498E2DFD}"/>
              </a:ext>
            </a:extLst>
          </p:cNvPr>
          <p:cNvSpPr/>
          <p:nvPr/>
        </p:nvSpPr>
        <p:spPr>
          <a:xfrm>
            <a:off x="1118114" y="303411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xmlns="" id="{83BA127A-8D65-4EC4-9FE8-A11360B7C4D2}"/>
              </a:ext>
            </a:extLst>
          </p:cNvPr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r>
              <a:rPr lang="en-US" sz="4400" b="1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You should study…………..at school.</a:t>
            </a:r>
            <a:endParaRPr lang="en-US" sz="4400" b="1" dirty="0">
              <a:solidFill>
                <a:prstClr val="black"/>
              </a:solidFill>
              <a:latin typeface="#9Slide03 Montserrat Black" panose="00000A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F63E6FD0-532B-4EC6-A5F9-3416C3D15F18}"/>
              </a:ext>
            </a:extLst>
          </p:cNvPr>
          <p:cNvGrpSpPr/>
          <p:nvPr/>
        </p:nvGrpSpPr>
        <p:grpSpPr>
          <a:xfrm>
            <a:off x="11359364" y="5669135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8BF95436-5379-4411-9301-10C136855299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Right Arrow 5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3263C65E-04D1-43C3-AACE-30560974F4E7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47693AA-E70E-4AAC-BFE7-194CBF3931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13913"/>
          <a:stretch/>
        </p:blipFill>
        <p:spPr>
          <a:xfrm flipH="1">
            <a:off x="407499" y="2244721"/>
            <a:ext cx="142122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6123842" y="927148"/>
            <a:ext cx="24987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4800" b="1" i="1" dirty="0" smtClean="0">
                <a:solidFill>
                  <a:srgbClr val="FF000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hard</a:t>
            </a:r>
            <a:endParaRPr lang="x-none" sz="48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30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2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44D577F-8CDE-4A27-94A2-D3F241E27CB0}"/>
              </a:ext>
            </a:extLst>
          </p:cNvPr>
          <p:cNvSpPr/>
          <p:nvPr/>
        </p:nvSpPr>
        <p:spPr>
          <a:xfrm>
            <a:off x="1118114" y="308769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C98B1CB1-7ED6-4737-A6D7-11D86319A592}"/>
              </a:ext>
            </a:extLst>
          </p:cNvPr>
          <p:cNvSpPr/>
          <p:nvPr/>
        </p:nvSpPr>
        <p:spPr>
          <a:xfrm>
            <a:off x="1118114" y="306459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xmlns="" id="{14153E20-0D37-4DD2-B27A-82E0F01AFBCC}"/>
              </a:ext>
            </a:extLst>
          </p:cNvPr>
          <p:cNvSpPr/>
          <p:nvPr/>
        </p:nvSpPr>
        <p:spPr>
          <a:xfrm>
            <a:off x="832636" y="68598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r>
              <a:rPr lang="en-US" sz="4400" b="1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Please write……………in your notebook</a:t>
            </a:r>
            <a:endParaRPr lang="en-US" sz="4400" b="1" dirty="0">
              <a:solidFill>
                <a:prstClr val="black"/>
              </a:solidFill>
              <a:latin typeface="#9Slide03 Montserrat Black" panose="00000A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DA253C2D-28CC-44C2-957A-BDD743B8EDE9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8CC18547-EFE9-4CA1-B206-752FB8F54364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Right Arrow 5">
              <a:extLst>
                <a:ext uri="{FF2B5EF4-FFF2-40B4-BE49-F238E27FC236}">
                  <a16:creationId xmlns:a16="http://schemas.microsoft.com/office/drawing/2014/main" xmlns="" id="{4F56F4E0-3A0E-4E39-B2EC-68DC736813B1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2C91506-D103-4624-B0E3-9829298E41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8" r="18578"/>
          <a:stretch/>
        </p:blipFill>
        <p:spPr>
          <a:xfrm flipH="1">
            <a:off x="642574" y="2233481"/>
            <a:ext cx="1357032" cy="21471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5633491" y="586290"/>
            <a:ext cx="24987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4800" b="1" i="1" dirty="0" smtClean="0">
                <a:solidFill>
                  <a:srgbClr val="FF000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neatly</a:t>
            </a:r>
            <a:endParaRPr lang="x-none" sz="48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3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20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41" grpId="0" animBg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10EA21AA-9A37-41F8-928F-D2D2136205B5}"/>
              </a:ext>
            </a:extLst>
          </p:cNvPr>
          <p:cNvSpPr/>
          <p:nvPr/>
        </p:nvSpPr>
        <p:spPr>
          <a:xfrm>
            <a:off x="1118114" y="307753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 dirty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3203E102-D30B-42C2-BC33-E48E634EE4F5}"/>
              </a:ext>
            </a:extLst>
          </p:cNvPr>
          <p:cNvSpPr/>
          <p:nvPr/>
        </p:nvSpPr>
        <p:spPr>
          <a:xfrm>
            <a:off x="1118114" y="305443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 dirty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xmlns="" id="{A439E8AD-38BC-46FF-AE10-F3AA4F757135}"/>
              </a:ext>
            </a:extLst>
          </p:cNvPr>
          <p:cNvSpPr/>
          <p:nvPr/>
        </p:nvSpPr>
        <p:spPr>
          <a:xfrm>
            <a:off x="832636" y="67582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r>
              <a:rPr lang="en-US" sz="4400" b="1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Nam speaks ……………..to his grandma.</a:t>
            </a:r>
            <a:endParaRPr lang="en-US" sz="4400" b="1" dirty="0">
              <a:solidFill>
                <a:prstClr val="black"/>
              </a:solidFill>
              <a:latin typeface="#9Slide03 Montserrat Black" panose="00000A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28D1CE61-F737-421E-B956-1FB9701C62CC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extLst>
                <a:ext uri="{FF2B5EF4-FFF2-40B4-BE49-F238E27FC236}">
                  <a16:creationId xmlns:a16="http://schemas.microsoft.com/office/drawing/2014/main" xmlns="" id="{A7E93327-9640-41B4-B962-03C1431716B6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Right Arrow 5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A17EEAA7-A7F0-4002-8C4B-25A2D1AD712F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4E60B1D-2702-4B47-9CBF-895CA5952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381000" y="2184061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6017020" y="575087"/>
            <a:ext cx="24987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4800" b="1" i="1" dirty="0" smtClean="0">
                <a:solidFill>
                  <a:srgbClr val="FF000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politely</a:t>
            </a:r>
            <a:endParaRPr lang="x-none" sz="48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822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20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41" grpId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4"/>
            <a:ext cx="804536" cy="643628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F877A0C5-B389-4B87-86EB-2CF0D352F503}"/>
              </a:ext>
            </a:extLst>
          </p:cNvPr>
          <p:cNvSpPr/>
          <p:nvPr/>
        </p:nvSpPr>
        <p:spPr>
          <a:xfrm>
            <a:off x="1118114" y="305721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9F81EE8F-E71C-4E43-91AA-EB52498E2DFD}"/>
              </a:ext>
            </a:extLst>
          </p:cNvPr>
          <p:cNvSpPr/>
          <p:nvPr/>
        </p:nvSpPr>
        <p:spPr>
          <a:xfrm>
            <a:off x="1118114" y="303411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933" kern="0">
              <a:solidFill>
                <a:srgbClr val="C69C6D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xmlns="" id="{83BA127A-8D65-4EC4-9FE8-A11360B7C4D2}"/>
              </a:ext>
            </a:extLst>
          </p:cNvPr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r>
              <a:rPr lang="en-US" sz="4400" b="1" dirty="0" smtClean="0">
                <a:solidFill>
                  <a:prstClr val="black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  <a:sym typeface="Arial"/>
              </a:rPr>
              <a:t>I can’t run…………….</a:t>
            </a:r>
            <a:endParaRPr lang="en-US" sz="4400" b="1" dirty="0">
              <a:solidFill>
                <a:prstClr val="black"/>
              </a:solidFill>
              <a:latin typeface="#9Slide03 Montserrat Black" panose="00000A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1A9C57A-8452-4F7C-8939-0F4B2E599074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18" name="Google Shape;3344;p48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141F9079-5C02-4533-B858-918274BAC9ED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Right Arrow 5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2BFE0BBF-B0DF-4F57-AB57-14CB0037AD90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EACE269-1679-4E9E-A72D-6913E18060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331370" y="2309067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44F2B48-73DF-3975-6F40-96D76C33FB5A}"/>
              </a:ext>
            </a:extLst>
          </p:cNvPr>
          <p:cNvSpPr txBox="1"/>
          <p:nvPr/>
        </p:nvSpPr>
        <p:spPr>
          <a:xfrm>
            <a:off x="6374295" y="844645"/>
            <a:ext cx="24987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4800" b="1" i="1" dirty="0" smtClean="0">
                <a:solidFill>
                  <a:srgbClr val="FF0000"/>
                </a:solidFill>
                <a:latin typeface="Comic Sans MS" panose="030F0902030302020204" pitchFamily="66" charset="0"/>
                <a:ea typeface="Calibri" panose="020F0502020204030204" pitchFamily="34" charset="0"/>
              </a:rPr>
              <a:t>fast</a:t>
            </a:r>
            <a:endParaRPr lang="x-none" sz="4800" b="1" dirty="0">
              <a:solidFill>
                <a:srgbClr val="FF0000"/>
              </a:solidFill>
              <a:effectLst/>
              <a:latin typeface="Comic Sans MS" panose="030F0902030302020204" pitchFamily="66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853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24" dur="3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Cute Cartoon illustration of a fountain in the park">
            <a:extLst>
              <a:ext uri="{FF2B5EF4-FFF2-40B4-BE49-F238E27FC236}">
                <a16:creationId xmlns:a16="http://schemas.microsoft.com/office/drawing/2014/main" xmlns="" id="{39A2FF2C-E1EC-CF9C-1A25-2BACA3657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849" y="2319201"/>
            <a:ext cx="5217647" cy="425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4F05B8-68FF-2E69-0C03-DAD23AA5AF70}"/>
              </a:ext>
            </a:extLst>
          </p:cNvPr>
          <p:cNvSpPr txBox="1"/>
          <p:nvPr/>
        </p:nvSpPr>
        <p:spPr>
          <a:xfrm>
            <a:off x="1525474" y="379036"/>
            <a:ext cx="9274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Order the </a:t>
            </a:r>
            <a:r>
              <a:rPr lang="en-US" sz="7200" dirty="0">
                <a:solidFill>
                  <a:srgbClr val="FF0000"/>
                </a:solidFill>
                <a:latin typeface="Britannic Bold" panose="020B0903060703020204" pitchFamily="34" charset="0"/>
              </a:rPr>
              <a:t>word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6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9A310CE-075E-7E04-8D1B-E809A7A0D5C2}"/>
              </a:ext>
            </a:extLst>
          </p:cNvPr>
          <p:cNvSpPr/>
          <p:nvPr/>
        </p:nvSpPr>
        <p:spPr>
          <a:xfrm>
            <a:off x="5337118" y="1780507"/>
            <a:ext cx="1517763" cy="63127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Infant" pitchFamily="2" charset="0"/>
                <a:ea typeface="Sassoon Infant" pitchFamily="2" charset="0"/>
                <a:cs typeface="+mn-cs"/>
              </a:rPr>
              <a:t>PLAY</a:t>
            </a:r>
            <a:endParaRPr kumimoji="0" lang="x-none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Infant" pitchFamily="2" charset="0"/>
              <a:ea typeface="Sassoon Infant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99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xmlns="" id="{8F198BD0-A1EF-2FFE-D9F7-44E600CA9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8" y="365125"/>
            <a:ext cx="1905000" cy="685800"/>
          </a:xfrm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BB8397-F1AB-631D-F5E3-CD6C7F9AC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50" y="678814"/>
            <a:ext cx="7226300" cy="736600"/>
          </a:xfrm>
          <a:prstGeom prst="rect">
            <a:avLst/>
          </a:prstGeom>
        </p:spPr>
      </p:pic>
      <p:pic>
        <p:nvPicPr>
          <p:cNvPr id="9" name="Picture 8" descr="A white paper with black text&#10;&#10;Description automatically generated">
            <a:extLst>
              <a:ext uri="{FF2B5EF4-FFF2-40B4-BE49-F238E27FC236}">
                <a16:creationId xmlns:a16="http://schemas.microsoft.com/office/drawing/2014/main" xmlns="" id="{B3E055C3-7B9E-4882-5F6E-E18B78000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78" y="1819848"/>
            <a:ext cx="8906933" cy="4306850"/>
          </a:xfrm>
          <a:prstGeom prst="rect">
            <a:avLst/>
          </a:prstGeom>
          <a:ln w="38100">
            <a:solidFill>
              <a:srgbClr val="92D050"/>
            </a:solidFill>
            <a:prstDash val="lgDash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6582FF4-5E58-571D-28C0-4EF6C0892E63}"/>
              </a:ext>
            </a:extLst>
          </p:cNvPr>
          <p:cNvSpPr txBox="1"/>
          <p:nvPr/>
        </p:nvSpPr>
        <p:spPr>
          <a:xfrm>
            <a:off x="5937954" y="2516160"/>
            <a:ext cx="13433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x-none" sz="3200" b="1" dirty="0">
                <a:solidFill>
                  <a:srgbClr val="00B0F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loudly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3D361DF-7C39-CB80-48E8-7C834112CA1A}"/>
              </a:ext>
            </a:extLst>
          </p:cNvPr>
          <p:cNvSpPr txBox="1"/>
          <p:nvPr/>
        </p:nvSpPr>
        <p:spPr>
          <a:xfrm>
            <a:off x="6242754" y="3267638"/>
            <a:ext cx="13433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x-none" sz="3200" b="1" dirty="0">
                <a:solidFill>
                  <a:srgbClr val="00B0F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hard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1018DE0-14F8-5C98-7A52-3A5313D368C0}"/>
              </a:ext>
            </a:extLst>
          </p:cNvPr>
          <p:cNvSpPr txBox="1"/>
          <p:nvPr/>
        </p:nvSpPr>
        <p:spPr>
          <a:xfrm>
            <a:off x="5130798" y="3973273"/>
            <a:ext cx="1614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x-none" sz="3200" b="1" dirty="0">
                <a:solidFill>
                  <a:srgbClr val="00B0F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neatly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6AB04D-4B82-39A6-2054-23F2282DC6F9}"/>
              </a:ext>
            </a:extLst>
          </p:cNvPr>
          <p:cNvSpPr txBox="1"/>
          <p:nvPr/>
        </p:nvSpPr>
        <p:spPr>
          <a:xfrm>
            <a:off x="5074354" y="4687030"/>
            <a:ext cx="172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x-none" sz="3200" b="1" dirty="0">
                <a:solidFill>
                  <a:srgbClr val="00B0F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politely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42E70C-901D-F640-8732-35B2094FE521}"/>
              </a:ext>
            </a:extLst>
          </p:cNvPr>
          <p:cNvSpPr txBox="1"/>
          <p:nvPr/>
        </p:nvSpPr>
        <p:spPr>
          <a:xfrm>
            <a:off x="4899375" y="5392665"/>
            <a:ext cx="13433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x-none" sz="3200" b="1" dirty="0">
                <a:solidFill>
                  <a:srgbClr val="00B0F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</a:rPr>
              <a:t>fast</a:t>
            </a:r>
          </a:p>
        </p:txBody>
      </p:sp>
    </p:spTree>
    <p:extLst>
      <p:ext uri="{BB962C8B-B14F-4D97-AF65-F5344CB8AC3E}">
        <p14:creationId xmlns:p14="http://schemas.microsoft.com/office/powerpoint/2010/main" val="232817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y Brown GIF - Cony Brown Fantastic - Discover &amp; Share GIFs">
            <a:extLst>
              <a:ext uri="{FF2B5EF4-FFF2-40B4-BE49-F238E27FC236}">
                <a16:creationId xmlns:a16="http://schemas.microsoft.com/office/drawing/2014/main" xmlns="" id="{1D77D543-1961-1FDC-9CB1-B2F190EB3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323" y="811144"/>
            <a:ext cx="6065354" cy="505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98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hild pointing at a paper&#10;&#10;Description automatically generated">
            <a:extLst>
              <a:ext uri="{FF2B5EF4-FFF2-40B4-BE49-F238E27FC236}">
                <a16:creationId xmlns:a16="http://schemas.microsoft.com/office/drawing/2014/main" xmlns="" id="{EE1B6591-996D-B375-9DF4-1E24EF0EE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261" y="297667"/>
            <a:ext cx="4749094" cy="5959288"/>
          </a:xfrm>
        </p:spPr>
      </p:pic>
    </p:spTree>
    <p:extLst>
      <p:ext uri="{BB962C8B-B14F-4D97-AF65-F5344CB8AC3E}">
        <p14:creationId xmlns:p14="http://schemas.microsoft.com/office/powerpoint/2010/main" val="11803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BEC609-9CCE-C293-1494-308329A2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44" y="144679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Gill Sans Ultra Bold" panose="020B0A02020104020203" pitchFamily="34" charset="77"/>
              </a:rPr>
              <a:t>Workbook time!</a:t>
            </a:r>
          </a:p>
        </p:txBody>
      </p:sp>
      <p:pic>
        <p:nvPicPr>
          <p:cNvPr id="4" name="Picture 3" descr="A cartoon of a hamster writing on a piece of paper&#10;&#10;Description automatically generated">
            <a:extLst>
              <a:ext uri="{FF2B5EF4-FFF2-40B4-BE49-F238E27FC236}">
                <a16:creationId xmlns:a16="http://schemas.microsoft.com/office/drawing/2014/main" xmlns="" id="{E3D79873-2AEB-45D9-181E-44B484134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056" y="246629"/>
            <a:ext cx="5727700" cy="5715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03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mium Vector | Cute Cartoon illustration of a fountain in the park">
            <a:extLst>
              <a:ext uri="{FF2B5EF4-FFF2-40B4-BE49-F238E27FC236}">
                <a16:creationId xmlns:a16="http://schemas.microsoft.com/office/drawing/2014/main" xmlns="" id="{88EBF89D-1DE6-FEDB-FAA8-CC8C69FBC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520" y="2020635"/>
            <a:ext cx="5217647" cy="425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AAABCA-13B4-6A08-C8FE-F98C9032920A}"/>
              </a:ext>
            </a:extLst>
          </p:cNvPr>
          <p:cNvSpPr txBox="1"/>
          <p:nvPr/>
        </p:nvSpPr>
        <p:spPr>
          <a:xfrm>
            <a:off x="1751714" y="583319"/>
            <a:ext cx="895526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play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Read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words.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Say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correct sentence as fast as you can. </a:t>
            </a:r>
          </a:p>
        </p:txBody>
      </p:sp>
      <p:sp>
        <p:nvSpPr>
          <p:cNvPr id="7" name="Rounded Rectangle 6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F981F65-2C23-4DA8-188B-53BCBB9769AB}"/>
              </a:ext>
            </a:extLst>
          </p:cNvPr>
          <p:cNvSpPr/>
          <p:nvPr/>
        </p:nvSpPr>
        <p:spPr>
          <a:xfrm>
            <a:off x="5470465" y="5334709"/>
            <a:ext cx="1517763" cy="63127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 Infant" pitchFamily="2" charset="0"/>
                <a:ea typeface="Sassoon Infant" pitchFamily="2" charset="0"/>
                <a:cs typeface="+mn-cs"/>
              </a:rPr>
              <a:t>START</a:t>
            </a:r>
            <a:endParaRPr kumimoji="0" lang="x-none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ssoon Infant" pitchFamily="2" charset="0"/>
              <a:ea typeface="Sassoon Infant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90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Cute Cartoon illustration of a fountain in the park">
            <a:extLst>
              <a:ext uri="{FF2B5EF4-FFF2-40B4-BE49-F238E27FC236}">
                <a16:creationId xmlns:a16="http://schemas.microsoft.com/office/drawing/2014/main" xmlns="" id="{37FD566E-9E56-1AA1-31DD-1ABC6E30F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876" y="1445250"/>
            <a:ext cx="5217647" cy="425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14">
            <a:extLst>
              <a:ext uri="{FF2B5EF4-FFF2-40B4-BE49-F238E27FC236}">
                <a16:creationId xmlns:a16="http://schemas.microsoft.com/office/drawing/2014/main" xmlns="" id="{6C948BB7-2C8B-CB7E-B65E-4315EA06E4EC}"/>
              </a:ext>
            </a:extLst>
          </p:cNvPr>
          <p:cNvSpPr txBox="1"/>
          <p:nvPr/>
        </p:nvSpPr>
        <p:spPr>
          <a:xfrm>
            <a:off x="1232691" y="1158704"/>
            <a:ext cx="8856663" cy="7150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dirty="0" err="1">
                <a:solidFill>
                  <a:srgbClr val="FFC000">
                    <a:lumMod val="50000"/>
                  </a:srgbClr>
                </a:solidFill>
                <a:latin typeface="Snap ITC" pitchFamily="82" charset="0"/>
              </a:rPr>
              <a:t>s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lowly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 /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Walk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 /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path</a:t>
            </a:r>
            <a:r>
              <a:rPr lang="fr-FR" sz="3600" dirty="0" smtClean="0">
                <a:solidFill>
                  <a:srgbClr val="FFC000">
                    <a:lumMod val="50000"/>
                  </a:srgbClr>
                </a:solidFill>
                <a:latin typeface="Snap ITC" pitchFamily="82" charset="0"/>
              </a:rPr>
              <a:t>./ on / the /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Snap ITC" pitchFamily="82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B1FC5ED-7F62-39DC-D577-FDA96C9245AF}"/>
              </a:ext>
            </a:extLst>
          </p:cNvPr>
          <p:cNvGrpSpPr/>
          <p:nvPr/>
        </p:nvGrpSpPr>
        <p:grpSpPr>
          <a:xfrm>
            <a:off x="1232691" y="4661927"/>
            <a:ext cx="8708426" cy="830323"/>
            <a:chOff x="7437438" y="1871663"/>
            <a:chExt cx="3168650" cy="936625"/>
          </a:xfrm>
        </p:grpSpPr>
        <p:sp>
          <p:nvSpPr>
            <p:cNvPr id="9" name="Rectangle à coins arrondis 6">
              <a:extLst>
                <a:ext uri="{FF2B5EF4-FFF2-40B4-BE49-F238E27FC236}">
                  <a16:creationId xmlns:a16="http://schemas.microsoft.com/office/drawing/2014/main" xmlns="" id="{2BB23E71-DDCF-A973-34B0-656B9CFA6487}"/>
                </a:ext>
              </a:extLst>
            </p:cNvPr>
            <p:cNvSpPr/>
            <p:nvPr/>
          </p:nvSpPr>
          <p:spPr>
            <a:xfrm>
              <a:off x="7437438" y="1871663"/>
              <a:ext cx="3168650" cy="93662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ZoneTexte 9">
              <a:extLst>
                <a:ext uri="{FF2B5EF4-FFF2-40B4-BE49-F238E27FC236}">
                  <a16:creationId xmlns:a16="http://schemas.microsoft.com/office/drawing/2014/main" xmlns="" id="{0AB5C141-1F29-5AAB-809E-5EF976131B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4664" y="1955304"/>
              <a:ext cx="2447925" cy="729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altLang="en-US" sz="3600" dirty="0" err="1" smtClean="0">
                  <a:solidFill>
                    <a:srgbClr val="FF0000"/>
                  </a:solidFill>
                  <a:latin typeface="Snap ITC" panose="04040A07060A02020202" pitchFamily="82" charset="0"/>
                </a:rPr>
                <a:t>Walk</a:t>
              </a:r>
              <a:r>
                <a:rPr lang="fr-FR" altLang="en-US" sz="3600" dirty="0" smtClean="0">
                  <a:solidFill>
                    <a:srgbClr val="FF0000"/>
                  </a:solidFill>
                  <a:latin typeface="Snap ITC" panose="04040A07060A02020202" pitchFamily="82" charset="0"/>
                </a:rPr>
                <a:t> </a:t>
              </a:r>
              <a:r>
                <a:rPr lang="fr-FR" altLang="en-US" sz="3600" dirty="0" err="1" smtClean="0">
                  <a:solidFill>
                    <a:srgbClr val="FF0000"/>
                  </a:solidFill>
                  <a:latin typeface="Snap ITC" panose="04040A07060A02020202" pitchFamily="82" charset="0"/>
                </a:rPr>
                <a:t>slowly</a:t>
              </a:r>
              <a:r>
                <a:rPr lang="fr-FR" altLang="en-US" sz="3600" dirty="0" smtClean="0">
                  <a:solidFill>
                    <a:srgbClr val="FF0000"/>
                  </a:solidFill>
                  <a:latin typeface="Snap ITC" panose="04040A07060A02020202" pitchFamily="82" charset="0"/>
                </a:rPr>
                <a:t> on the </a:t>
              </a:r>
              <a:r>
                <a:rPr lang="fr-FR" altLang="en-US" sz="3600" dirty="0" err="1" smtClean="0">
                  <a:solidFill>
                    <a:srgbClr val="FF0000"/>
                  </a:solidFill>
                  <a:latin typeface="Snap ITC" panose="04040A07060A02020202" pitchFamily="82" charset="0"/>
                </a:rPr>
                <a:t>path</a:t>
              </a:r>
              <a:endParaRPr kumimoji="0" lang="fr-F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24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EA142D21-E97F-3E75-9E65-7688E994162B}"/>
              </a:ext>
            </a:extLst>
          </p:cNvPr>
          <p:cNvSpPr/>
          <p:nvPr/>
        </p:nvSpPr>
        <p:spPr>
          <a:xfrm>
            <a:off x="10515600" y="4665993"/>
            <a:ext cx="1093046" cy="593743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8" name="Picture 4" descr="Free Vectors | &quot;Check!&quot; Letters and boys">
            <a:extLst>
              <a:ext uri="{FF2B5EF4-FFF2-40B4-BE49-F238E27FC236}">
                <a16:creationId xmlns:a16="http://schemas.microsoft.com/office/drawing/2014/main" xmlns="" id="{961BC427-2141-4C17-C294-7FBFF3809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826" y="1516248"/>
            <a:ext cx="2741062" cy="132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78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Cute Cartoon illustration of a fountain in the park">
            <a:extLst>
              <a:ext uri="{FF2B5EF4-FFF2-40B4-BE49-F238E27FC236}">
                <a16:creationId xmlns:a16="http://schemas.microsoft.com/office/drawing/2014/main" xmlns="" id="{37FD566E-9E56-1AA1-31DD-1ABC6E30F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876" y="1445250"/>
            <a:ext cx="5217647" cy="425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14">
            <a:extLst>
              <a:ext uri="{FF2B5EF4-FFF2-40B4-BE49-F238E27FC236}">
                <a16:creationId xmlns:a16="http://schemas.microsoft.com/office/drawing/2014/main" xmlns="" id="{6C948BB7-2C8B-CB7E-B65E-4315EA06E4EC}"/>
              </a:ext>
            </a:extLst>
          </p:cNvPr>
          <p:cNvSpPr txBox="1"/>
          <p:nvPr/>
        </p:nvSpPr>
        <p:spPr>
          <a:xfrm>
            <a:off x="1232691" y="1158704"/>
            <a:ext cx="8856663" cy="13280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You/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pick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/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mustn’t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/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flowers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./ the/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B1FC5ED-7F62-39DC-D577-FDA96C9245AF}"/>
              </a:ext>
            </a:extLst>
          </p:cNvPr>
          <p:cNvGrpSpPr/>
          <p:nvPr/>
        </p:nvGrpSpPr>
        <p:grpSpPr>
          <a:xfrm>
            <a:off x="1232691" y="4661927"/>
            <a:ext cx="8708426" cy="830323"/>
            <a:chOff x="7437438" y="1871663"/>
            <a:chExt cx="3168650" cy="936625"/>
          </a:xfrm>
        </p:grpSpPr>
        <p:sp>
          <p:nvSpPr>
            <p:cNvPr id="9" name="Rectangle à coins arrondis 6">
              <a:extLst>
                <a:ext uri="{FF2B5EF4-FFF2-40B4-BE49-F238E27FC236}">
                  <a16:creationId xmlns:a16="http://schemas.microsoft.com/office/drawing/2014/main" xmlns="" id="{2BB23E71-DDCF-A973-34B0-656B9CFA6487}"/>
                </a:ext>
              </a:extLst>
            </p:cNvPr>
            <p:cNvSpPr/>
            <p:nvPr/>
          </p:nvSpPr>
          <p:spPr>
            <a:xfrm>
              <a:off x="7437438" y="1871663"/>
              <a:ext cx="3168650" cy="93662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ZoneTexte 9">
              <a:extLst>
                <a:ext uri="{FF2B5EF4-FFF2-40B4-BE49-F238E27FC236}">
                  <a16:creationId xmlns:a16="http://schemas.microsoft.com/office/drawing/2014/main" xmlns="" id="{0AB5C141-1F29-5AAB-809E-5EF976131B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7438" y="1955304"/>
              <a:ext cx="3116264" cy="729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nap ITC" panose="04040A07060A02020202" pitchFamily="82" charset="0"/>
                  <a:ea typeface="+mn-ea"/>
                  <a:cs typeface="Arial" panose="020B0604020202020204" pitchFamily="34" charset="0"/>
                </a:rPr>
                <a:t>You </a:t>
              </a:r>
              <a:r>
                <a:rPr kumimoji="0" lang="fr-FR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nap ITC" panose="04040A07060A02020202" pitchFamily="82" charset="0"/>
                  <a:ea typeface="+mn-ea"/>
                  <a:cs typeface="Arial" panose="020B0604020202020204" pitchFamily="34" charset="0"/>
                </a:rPr>
                <a:t>mustn’t</a:t>
              </a:r>
              <a:r>
                <a:rPr kumimoji="0" lang="fr-FR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nap ITC" panose="04040A07060A02020202" pitchFamily="8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fr-FR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nap ITC" panose="04040A07060A02020202" pitchFamily="82" charset="0"/>
                  <a:ea typeface="+mn-ea"/>
                  <a:cs typeface="Arial" panose="020B0604020202020204" pitchFamily="34" charset="0"/>
                </a:rPr>
                <a:t>pick</a:t>
              </a:r>
              <a:r>
                <a:rPr kumimoji="0" lang="fr-FR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nap ITC" panose="04040A07060A02020202" pitchFamily="82" charset="0"/>
                  <a:ea typeface="+mn-ea"/>
                  <a:cs typeface="Arial" panose="020B0604020202020204" pitchFamily="34" charset="0"/>
                </a:rPr>
                <a:t> the </a:t>
              </a:r>
              <a:r>
                <a:rPr kumimoji="0" lang="fr-FR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nap ITC" panose="04040A07060A02020202" pitchFamily="82" charset="0"/>
                  <a:ea typeface="+mn-ea"/>
                  <a:cs typeface="Arial" panose="020B0604020202020204" pitchFamily="34" charset="0"/>
                </a:rPr>
                <a:t>flowers</a:t>
              </a:r>
              <a:r>
                <a:rPr kumimoji="0" lang="fr-FR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nap ITC" panose="04040A07060A02020202" pitchFamily="82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8" name="24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EA142D21-E97F-3E75-9E65-7688E994162B}"/>
              </a:ext>
            </a:extLst>
          </p:cNvPr>
          <p:cNvSpPr/>
          <p:nvPr/>
        </p:nvSpPr>
        <p:spPr>
          <a:xfrm>
            <a:off x="10515600" y="4665993"/>
            <a:ext cx="1093046" cy="593743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8" name="Picture 4" descr="Free Vectors | &quot;Check!&quot; Letters and boys">
            <a:extLst>
              <a:ext uri="{FF2B5EF4-FFF2-40B4-BE49-F238E27FC236}">
                <a16:creationId xmlns:a16="http://schemas.microsoft.com/office/drawing/2014/main" xmlns="" id="{961BC427-2141-4C17-C294-7FBFF3809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242" y="2118454"/>
            <a:ext cx="2741062" cy="132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20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Cute Cartoon illustration of a fountain in the park">
            <a:extLst>
              <a:ext uri="{FF2B5EF4-FFF2-40B4-BE49-F238E27FC236}">
                <a16:creationId xmlns:a16="http://schemas.microsoft.com/office/drawing/2014/main" xmlns="" id="{37FD566E-9E56-1AA1-31DD-1ABC6E30F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876" y="1445250"/>
            <a:ext cx="5217647" cy="425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14">
            <a:extLst>
              <a:ext uri="{FF2B5EF4-FFF2-40B4-BE49-F238E27FC236}">
                <a16:creationId xmlns:a16="http://schemas.microsoft.com/office/drawing/2014/main" xmlns="" id="{6C948BB7-2C8B-CB7E-B65E-4315EA06E4EC}"/>
              </a:ext>
            </a:extLst>
          </p:cNvPr>
          <p:cNvSpPr txBox="1"/>
          <p:nvPr/>
        </p:nvSpPr>
        <p:spPr>
          <a:xfrm>
            <a:off x="1232691" y="1158704"/>
            <a:ext cx="8856663" cy="7150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walk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/ Don’t/ the/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grass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./ on/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B1FC5ED-7F62-39DC-D577-FDA96C9245AF}"/>
              </a:ext>
            </a:extLst>
          </p:cNvPr>
          <p:cNvGrpSpPr/>
          <p:nvPr/>
        </p:nvGrpSpPr>
        <p:grpSpPr>
          <a:xfrm>
            <a:off x="1232691" y="4661927"/>
            <a:ext cx="8708426" cy="830323"/>
            <a:chOff x="7437438" y="1871663"/>
            <a:chExt cx="3168650" cy="936625"/>
          </a:xfrm>
        </p:grpSpPr>
        <p:sp>
          <p:nvSpPr>
            <p:cNvPr id="9" name="Rectangle à coins arrondis 6">
              <a:extLst>
                <a:ext uri="{FF2B5EF4-FFF2-40B4-BE49-F238E27FC236}">
                  <a16:creationId xmlns:a16="http://schemas.microsoft.com/office/drawing/2014/main" xmlns="" id="{2BB23E71-DDCF-A973-34B0-656B9CFA6487}"/>
                </a:ext>
              </a:extLst>
            </p:cNvPr>
            <p:cNvSpPr/>
            <p:nvPr/>
          </p:nvSpPr>
          <p:spPr>
            <a:xfrm>
              <a:off x="7437438" y="1871663"/>
              <a:ext cx="3168650" cy="93662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ZoneTexte 9">
              <a:extLst>
                <a:ext uri="{FF2B5EF4-FFF2-40B4-BE49-F238E27FC236}">
                  <a16:creationId xmlns:a16="http://schemas.microsoft.com/office/drawing/2014/main" xmlns="" id="{0AB5C141-1F29-5AAB-809E-5EF976131B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7438" y="1955304"/>
              <a:ext cx="3116264" cy="729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nap ITC" panose="04040A07060A02020202" pitchFamily="82" charset="0"/>
                  <a:ea typeface="+mn-ea"/>
                  <a:cs typeface="Arial" panose="020B0604020202020204" pitchFamily="34" charset="0"/>
                </a:rPr>
                <a:t>Don’t </a:t>
              </a:r>
              <a:r>
                <a:rPr kumimoji="0" lang="fr-FR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nap ITC" panose="04040A07060A02020202" pitchFamily="82" charset="0"/>
                  <a:ea typeface="+mn-ea"/>
                  <a:cs typeface="Arial" panose="020B0604020202020204" pitchFamily="34" charset="0"/>
                </a:rPr>
                <a:t>walk</a:t>
              </a:r>
              <a:r>
                <a:rPr kumimoji="0" lang="fr-FR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nap ITC" panose="04040A07060A02020202" pitchFamily="82" charset="0"/>
                  <a:ea typeface="+mn-ea"/>
                  <a:cs typeface="Arial" panose="020B0604020202020204" pitchFamily="34" charset="0"/>
                </a:rPr>
                <a:t> on the </a:t>
              </a:r>
              <a:r>
                <a:rPr kumimoji="0" lang="fr-FR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nap ITC" panose="04040A07060A02020202" pitchFamily="82" charset="0"/>
                  <a:ea typeface="+mn-ea"/>
                  <a:cs typeface="Arial" panose="020B0604020202020204" pitchFamily="34" charset="0"/>
                </a:rPr>
                <a:t>grass</a:t>
              </a:r>
              <a:r>
                <a:rPr kumimoji="0" lang="fr-FR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nap ITC" panose="04040A07060A02020202" pitchFamily="82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8" name="24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EA142D21-E97F-3E75-9E65-7688E994162B}"/>
              </a:ext>
            </a:extLst>
          </p:cNvPr>
          <p:cNvSpPr/>
          <p:nvPr/>
        </p:nvSpPr>
        <p:spPr>
          <a:xfrm>
            <a:off x="10515600" y="4665993"/>
            <a:ext cx="1093046" cy="593743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8" name="Picture 4" descr="Free Vectors | &quot;Check!&quot; Letters and boys">
            <a:extLst>
              <a:ext uri="{FF2B5EF4-FFF2-40B4-BE49-F238E27FC236}">
                <a16:creationId xmlns:a16="http://schemas.microsoft.com/office/drawing/2014/main" xmlns="" id="{961BC427-2141-4C17-C294-7FBFF3809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938" y="1445250"/>
            <a:ext cx="2741062" cy="132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02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emium Vector | Cute Cartoon illustration of a fountain in the park">
            <a:extLst>
              <a:ext uri="{FF2B5EF4-FFF2-40B4-BE49-F238E27FC236}">
                <a16:creationId xmlns:a16="http://schemas.microsoft.com/office/drawing/2014/main" xmlns="" id="{37FD566E-9E56-1AA1-31DD-1ABC6E30F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876" y="1445250"/>
            <a:ext cx="5217647" cy="425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14">
            <a:extLst>
              <a:ext uri="{FF2B5EF4-FFF2-40B4-BE49-F238E27FC236}">
                <a16:creationId xmlns:a16="http://schemas.microsoft.com/office/drawing/2014/main" xmlns="" id="{6C948BB7-2C8B-CB7E-B65E-4315EA06E4EC}"/>
              </a:ext>
            </a:extLst>
          </p:cNvPr>
          <p:cNvSpPr txBox="1"/>
          <p:nvPr/>
        </p:nvSpPr>
        <p:spPr>
          <a:xfrm>
            <a:off x="1158572" y="946223"/>
            <a:ext cx="8856663" cy="13280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You /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climb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 / the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 / </a:t>
            </a:r>
            <a:r>
              <a:rPr kumimoji="0" lang="fr-FR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mustn’t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 / </a:t>
            </a:r>
            <a:r>
              <a:rPr kumimoji="0" lang="fr-FR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tree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nap ITC" pitchFamily="82" charset="0"/>
                <a:ea typeface="+mn-ea"/>
                <a:cs typeface="+mn-cs"/>
              </a:rPr>
              <a:t>./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Snap ITC" pitchFamily="82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B1FC5ED-7F62-39DC-D577-FDA96C9245AF}"/>
              </a:ext>
            </a:extLst>
          </p:cNvPr>
          <p:cNvGrpSpPr/>
          <p:nvPr/>
        </p:nvGrpSpPr>
        <p:grpSpPr>
          <a:xfrm>
            <a:off x="1158572" y="4661927"/>
            <a:ext cx="8782545" cy="1249850"/>
            <a:chOff x="7410469" y="1871663"/>
            <a:chExt cx="3195619" cy="2393157"/>
          </a:xfrm>
        </p:grpSpPr>
        <p:sp>
          <p:nvSpPr>
            <p:cNvPr id="9" name="Rectangle à coins arrondis 6">
              <a:extLst>
                <a:ext uri="{FF2B5EF4-FFF2-40B4-BE49-F238E27FC236}">
                  <a16:creationId xmlns:a16="http://schemas.microsoft.com/office/drawing/2014/main" xmlns="" id="{2BB23E71-DDCF-A973-34B0-656B9CFA6487}"/>
                </a:ext>
              </a:extLst>
            </p:cNvPr>
            <p:cNvSpPr/>
            <p:nvPr/>
          </p:nvSpPr>
          <p:spPr>
            <a:xfrm>
              <a:off x="7437438" y="1871663"/>
              <a:ext cx="3168650" cy="239315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ZoneTexte 9">
              <a:extLst>
                <a:ext uri="{FF2B5EF4-FFF2-40B4-BE49-F238E27FC236}">
                  <a16:creationId xmlns:a16="http://schemas.microsoft.com/office/drawing/2014/main" xmlns="" id="{0AB5C141-1F29-5AAB-809E-5EF976131B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0469" y="1966484"/>
              <a:ext cx="3116264" cy="1237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nap ITC" panose="04040A07060A02020202" pitchFamily="82" charset="0"/>
                  <a:ea typeface="+mn-ea"/>
                  <a:cs typeface="Arial" panose="020B0604020202020204" pitchFamily="34" charset="0"/>
                </a:rPr>
                <a:t>You </a:t>
              </a:r>
              <a:r>
                <a:rPr kumimoji="0" lang="fr-FR" alt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nap ITC" panose="04040A07060A02020202" pitchFamily="82" charset="0"/>
                  <a:ea typeface="+mn-ea"/>
                  <a:cs typeface="Arial" panose="020B0604020202020204" pitchFamily="34" charset="0"/>
                </a:rPr>
                <a:t>mustn’t</a:t>
              </a:r>
              <a:r>
                <a:rPr kumimoji="0" lang="fr-FR" alt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nap ITC" panose="04040A07060A02020202" pitchFamily="8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fr-FR" alt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nap ITC" panose="04040A07060A02020202" pitchFamily="82" charset="0"/>
                  <a:ea typeface="+mn-ea"/>
                  <a:cs typeface="Arial" panose="020B0604020202020204" pitchFamily="34" charset="0"/>
                </a:rPr>
                <a:t>climb</a:t>
              </a:r>
              <a:r>
                <a:rPr kumimoji="0" lang="fr-FR" alt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nap ITC" panose="04040A07060A02020202" pitchFamily="82" charset="0"/>
                  <a:ea typeface="+mn-ea"/>
                  <a:cs typeface="Arial" panose="020B0604020202020204" pitchFamily="34" charset="0"/>
                </a:rPr>
                <a:t> the </a:t>
              </a:r>
              <a:r>
                <a:rPr kumimoji="0" lang="fr-FR" alt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nap ITC" panose="04040A07060A02020202" pitchFamily="82" charset="0"/>
                  <a:ea typeface="+mn-ea"/>
                  <a:cs typeface="Arial" panose="020B0604020202020204" pitchFamily="34" charset="0"/>
                </a:rPr>
                <a:t>tree</a:t>
              </a:r>
              <a:r>
                <a:rPr kumimoji="0" lang="fr-FR" alt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nap ITC" panose="04040A07060A02020202" pitchFamily="82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fr-F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24 Botón de acción: Hacia delante o Siguiente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EA142D21-E97F-3E75-9E65-7688E994162B}"/>
              </a:ext>
            </a:extLst>
          </p:cNvPr>
          <p:cNvSpPr/>
          <p:nvPr/>
        </p:nvSpPr>
        <p:spPr>
          <a:xfrm>
            <a:off x="10515600" y="4665993"/>
            <a:ext cx="1093046" cy="593743"/>
          </a:xfrm>
          <a:prstGeom prst="actionButtonForwardNex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8" name="Picture 4" descr="Free Vectors | &quot;Check!&quot; Letters and boys">
            <a:extLst>
              <a:ext uri="{FF2B5EF4-FFF2-40B4-BE49-F238E27FC236}">
                <a16:creationId xmlns:a16="http://schemas.microsoft.com/office/drawing/2014/main" xmlns="" id="{961BC427-2141-4C17-C294-7FBFF3809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955" y="1887234"/>
            <a:ext cx="2741062" cy="132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89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y Brown GIF - Cony Brown Fantastic - Discover &amp; Share GIFs">
            <a:extLst>
              <a:ext uri="{FF2B5EF4-FFF2-40B4-BE49-F238E27FC236}">
                <a16:creationId xmlns:a16="http://schemas.microsoft.com/office/drawing/2014/main" xmlns="" id="{1D77D543-1961-1FDC-9CB1-B2F190EB3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323" y="811144"/>
            <a:ext cx="6065354" cy="505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63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250</Words>
  <Application>Microsoft Office PowerPoint</Application>
  <PresentationFormat>Widescreen</PresentationFormat>
  <Paragraphs>115</Paragraphs>
  <Slides>33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#9Slide02 Noi dung dai</vt:lpstr>
      <vt:lpstr>#9Slide03 Montserrat Black</vt:lpstr>
      <vt:lpstr>Arial</vt:lpstr>
      <vt:lpstr>AvenirNext LT Pro Bold</vt:lpstr>
      <vt:lpstr>Britannic Bold</vt:lpstr>
      <vt:lpstr>Calibri</vt:lpstr>
      <vt:lpstr>Calibri Light</vt:lpstr>
      <vt:lpstr>Comic Sans MS</vt:lpstr>
      <vt:lpstr>Fredoka One</vt:lpstr>
      <vt:lpstr>Gill Sans Ultra Bold</vt:lpstr>
      <vt:lpstr>Sassoon Infant</vt:lpstr>
      <vt:lpstr>Showcard Gothic</vt:lpstr>
      <vt:lpstr>Snap ITC</vt:lpstr>
      <vt:lpstr>Times New Roman</vt:lpstr>
      <vt:lpstr>Office Theme</vt:lpstr>
      <vt:lpstr>Custom Design</vt:lpstr>
      <vt:lpstr>2_Custom Design</vt:lpstr>
      <vt:lpstr>2_Office Theme</vt:lpstr>
      <vt:lpstr>1_Custom Design</vt:lpstr>
      <vt:lpstr>PowerPoint Presentation</vt:lpstr>
      <vt:lpstr>Play game: Who is faster?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time!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TT-MKT Phòng</dc:creator>
  <cp:lastModifiedBy>DELL</cp:lastModifiedBy>
  <cp:revision>41</cp:revision>
  <dcterms:created xsi:type="dcterms:W3CDTF">2023-12-12T03:23:42Z</dcterms:created>
  <dcterms:modified xsi:type="dcterms:W3CDTF">2025-02-26T19:49:09Z</dcterms:modified>
</cp:coreProperties>
</file>