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274" r:id="rId2"/>
    <p:sldId id="256" r:id="rId3"/>
    <p:sldId id="257" r:id="rId4"/>
    <p:sldId id="258" r:id="rId5"/>
    <p:sldId id="418" r:id="rId6"/>
    <p:sldId id="397" r:id="rId7"/>
    <p:sldId id="389" r:id="rId8"/>
    <p:sldId id="473" r:id="rId9"/>
    <p:sldId id="474" r:id="rId10"/>
    <p:sldId id="475" r:id="rId11"/>
    <p:sldId id="476" r:id="rId12"/>
    <p:sldId id="477" r:id="rId13"/>
    <p:sldId id="454" r:id="rId14"/>
    <p:sldId id="478" r:id="rId15"/>
    <p:sldId id="479" r:id="rId16"/>
    <p:sldId id="432" r:id="rId17"/>
    <p:sldId id="458" r:id="rId18"/>
    <p:sldId id="459" r:id="rId19"/>
    <p:sldId id="460" r:id="rId20"/>
    <p:sldId id="433" r:id="rId21"/>
    <p:sldId id="480" r:id="rId22"/>
    <p:sldId id="400" r:id="rId23"/>
    <p:sldId id="462" r:id="rId24"/>
    <p:sldId id="481" r:id="rId25"/>
    <p:sldId id="482" r:id="rId26"/>
    <p:sldId id="434" r:id="rId27"/>
    <p:sldId id="465" r:id="rId28"/>
    <p:sldId id="467" r:id="rId29"/>
    <p:sldId id="468" r:id="rId30"/>
    <p:sldId id="483" r:id="rId31"/>
    <p:sldId id="484" r:id="rId32"/>
    <p:sldId id="485" r:id="rId33"/>
    <p:sldId id="486" r:id="rId34"/>
    <p:sldId id="487" r:id="rId35"/>
    <p:sldId id="488" r:id="rId36"/>
    <p:sldId id="268" r:id="rId37"/>
    <p:sldId id="290" r:id="rId38"/>
    <p:sldId id="30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269" r:id="rId49"/>
    <p:sldId id="280" r:id="rId50"/>
    <p:sldId id="272" r:id="rId51"/>
  </p:sldIdLst>
  <p:sldSz cx="18288000" cy="10287000"/>
  <p:notesSz cx="6858000" cy="9144000"/>
  <p:embeddedFontLst>
    <p:embeddedFont>
      <p:font typeface="Abadi" panose="020B0604020104020204" pitchFamily="34" charset="0"/>
      <p:regular r:id="rId53"/>
    </p:embeddedFont>
    <p:embeddedFont>
      <p:font typeface="Abadi Extra Light" panose="020B0204020104020204" pitchFamily="34" charset="0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omic Sans MS" panose="030F0702030302020204" pitchFamily="66" charset="0"/>
      <p:regular r:id="rId59"/>
      <p:bold r:id="rId60"/>
      <p:italic r:id="rId61"/>
      <p:boldItalic r:id="rId62"/>
    </p:embeddedFont>
    <p:embeddedFont>
      <p:font typeface="Fredoka One" panose="02000000000000000000" pitchFamily="2" charset="0"/>
      <p:regular r:id="rId63"/>
    </p:embeddedFont>
    <p:embeddedFont>
      <p:font typeface="Ink Free" panose="03080402000500000000" pitchFamily="66" charset="0"/>
      <p:regular r:id="rId64"/>
    </p:embeddedFont>
    <p:embeddedFont>
      <p:font typeface="Jumble" panose="02000503000000020004" pitchFamily="2" charset="0"/>
      <p:regular r:id="rId65"/>
    </p:embeddedFont>
    <p:embeddedFont>
      <p:font typeface="Kristen ITC" panose="03050502040202030202" pitchFamily="66" charset="0"/>
      <p:regular r:id="rId66"/>
    </p:embeddedFont>
    <p:embeddedFont>
      <p:font typeface="Nunito Sans Regular" panose="020B0604020202020204" charset="0"/>
      <p:regular r:id="rId67"/>
    </p:embeddedFont>
    <p:embeddedFont>
      <p:font typeface="Sniglet" panose="020B0604020202020204" charset="0"/>
      <p:regular r:id="rId68"/>
    </p:embeddedFont>
    <p:embeddedFont>
      <p:font typeface="Tenor Sans" panose="020B0604020202020204" charset="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FF00FF"/>
    <a:srgbClr val="CC6600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 autoAdjust="0"/>
    <p:restoredTop sz="79099" autoAdjust="0"/>
  </p:normalViewPr>
  <p:slideViewPr>
    <p:cSldViewPr>
      <p:cViewPr varScale="1">
        <p:scale>
          <a:sx n="39" d="100"/>
          <a:sy n="39" d="100"/>
        </p:scale>
        <p:origin x="410" y="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first part of Track 101. The children listen and point to the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40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128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second part of the recording for children to repeat the sound and the words.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59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128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whole recording. The children point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56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Listen and chant. Track 102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pictures.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63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Track 102 for children to listen to the chant and point to the words in their books.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91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listen and repeat line by line.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the phonics cards around the room.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for children to point to the cards.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50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again and ask children to chant along with actions in groups and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25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Read the chant again. Say the words with </a:t>
            </a:r>
            <a:r>
              <a:rPr lang="en-US" sz="1800" b="1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800" b="1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</a:t>
            </a:r>
            <a:r>
              <a:rPr lang="en-US" sz="1800" b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first line of the chant on the board. </a:t>
            </a:r>
          </a:p>
          <a:p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a child to come and find an example of a word with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/ð/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They find and circle </a:t>
            </a:r>
            <a:r>
              <a:rPr lang="en-US" sz="12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there</a:t>
            </a:r>
            <a:r>
              <a:rPr lang="en-US" sz="1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72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Read the chant again. Say the words with </a:t>
            </a:r>
            <a:r>
              <a:rPr lang="en-US" sz="1800" b="1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1800" b="1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</a:t>
            </a:r>
            <a:r>
              <a:rPr lang="en-US" sz="1800" b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another child to find an example of a word with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/θ/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They find and circle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three.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50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read the chant silently and only say the words with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out 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write the </a:t>
            </a:r>
            <a:r>
              <a:rPr lang="en-US" sz="1800" i="1" dirty="0" err="1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words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939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58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 Warmer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which sounds they looked at in their last phonics lesson (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/ŋ/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/ʒ/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the chant from page 57 to review the sounds.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02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 the answers with the whole class. 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049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5334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there three this that father mother brother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that’s the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43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 the answers with the whole class. 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049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5334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there three this that father mother brother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that’s the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10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Check the answers with the whole class. 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0490" marR="12001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5334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there three this that father mother brother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that’s the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86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missing letters. Then say the word.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pictures and say what they see.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them the words in the box and ask them to write the missing letters with their pencils.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pronounce the words.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95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Listen and complete the words.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Track 92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 1 and the beginning of the word. Show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8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children to complete the words with their pencils.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85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193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Then work in pairs to peer-check their answers. </a:t>
            </a:r>
          </a:p>
          <a:p>
            <a:pPr marL="342900" marR="939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11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11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ath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thr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tha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6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20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11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ath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thr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tha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6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934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11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ath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thr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tha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6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11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82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11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ath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thr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tha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6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409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811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93345" marR="9398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ath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thr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tha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6 </a:t>
            </a:r>
            <a:r>
              <a:rPr lang="en-US" sz="1800" dirty="0" err="1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106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Teach the sounds and letters for this lesson using phonics cards.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Hold up the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father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phonics card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Practice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/ð/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several times together. Then say the word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father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28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the same with the </a:t>
            </a:r>
            <a:r>
              <a:rPr lang="en-US" sz="18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other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phonics card. Practice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/ð/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several times together. Then say the words 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62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the same with the </a:t>
            </a:r>
            <a:r>
              <a:rPr lang="en-US" sz="18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other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phonics card. Practice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/ð/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several times together. Then say the words 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13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the same with the </a:t>
            </a:r>
            <a:r>
              <a:rPr lang="en-US" sz="18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other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phonics card. Practice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/ð/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several times together. Then say the words 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12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the same with the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three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phonics card. Practice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/θ/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several times together. Then say the word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three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Contrast the two sounds. Point out that the tongue is placed between the teeth to make the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/ð/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sound and behind the teeth for the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/θ/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sound. You can also explain that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/ð/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voiced, whereas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/θ/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unvoiced.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35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the same with the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three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phonics card. Practice the sound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/θ/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several times together. Then say the word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three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the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Contrast the two sounds. Point out that the tongue is placed between the teeth to make the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/ð/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sound and behind the teeth for the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/θ/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sound. You can also explain that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/ð/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voiced, whereas </a:t>
            </a:r>
            <a:r>
              <a:rPr lang="en-US" sz="1800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/θ/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unvoiced.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4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5" Type="http://schemas.openxmlformats.org/officeDocument/2006/relationships/image" Target="../media/image39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9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5" Type="http://schemas.openxmlformats.org/officeDocument/2006/relationships/image" Target="../media/image40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27.svg"/><Relationship Id="rId1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0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slide" Target="slide47.xml"/><Relationship Id="rId3" Type="http://schemas.openxmlformats.org/officeDocument/2006/relationships/image" Target="../media/image55.jpg"/><Relationship Id="rId7" Type="http://schemas.openxmlformats.org/officeDocument/2006/relationships/slide" Target="slide41.xml"/><Relationship Id="rId12" Type="http://schemas.openxmlformats.org/officeDocument/2006/relationships/slide" Target="slide4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image" Target="../media/image53.png"/><Relationship Id="rId10" Type="http://schemas.openxmlformats.org/officeDocument/2006/relationships/slide" Target="slide45.xml"/><Relationship Id="rId4" Type="http://schemas.openxmlformats.org/officeDocument/2006/relationships/slide" Target="slide38.xml"/><Relationship Id="rId9" Type="http://schemas.openxmlformats.org/officeDocument/2006/relationships/slide" Target="slide44.xml"/><Relationship Id="rId14" Type="http://schemas.openxmlformats.org/officeDocument/2006/relationships/slide" Target="slide4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3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8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18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6.png"/><Relationship Id="rId5" Type="http://schemas.openxmlformats.org/officeDocument/2006/relationships/image" Target="../media/image21.svg"/><Relationship Id="rId1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5.gif"/><Relationship Id="rId1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37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37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37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37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37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37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37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2.png"/><Relationship Id="rId7" Type="http://schemas.openxmlformats.org/officeDocument/2006/relationships/image" Target="../media/image1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slide" Target="slide37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0.png"/><Relationship Id="rId5" Type="http://schemas.openxmlformats.org/officeDocument/2006/relationships/image" Target="../media/image7.png"/><Relationship Id="rId10" Type="http://schemas.openxmlformats.org/officeDocument/2006/relationships/image" Target="../media/image59.jpeg"/><Relationship Id="rId4" Type="http://schemas.openxmlformats.org/officeDocument/2006/relationships/image" Target="../media/image6.png"/><Relationship Id="rId9" Type="http://schemas.openxmlformats.org/officeDocument/2006/relationships/image" Target="../media/image58.jpeg"/><Relationship Id="rId14" Type="http://schemas.openxmlformats.org/officeDocument/2006/relationships/image" Target="../media/image6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18" Type="http://schemas.openxmlformats.org/officeDocument/2006/relationships/image" Target="../media/image3.png"/><Relationship Id="rId3" Type="http://schemas.openxmlformats.org/officeDocument/2006/relationships/image" Target="../media/image64.png"/><Relationship Id="rId21" Type="http://schemas.openxmlformats.org/officeDocument/2006/relationships/image" Target="../media/image6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77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24" Type="http://schemas.openxmlformats.org/officeDocument/2006/relationships/image" Target="../media/image9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78.png"/><Relationship Id="rId10" Type="http://schemas.openxmlformats.org/officeDocument/2006/relationships/image" Target="../media/image71.svg"/><Relationship Id="rId19" Type="http://schemas.openxmlformats.org/officeDocument/2006/relationships/image" Target="../media/image4.png"/><Relationship Id="rId4" Type="http://schemas.openxmlformats.org/officeDocument/2006/relationships/image" Target="../media/image65.svg"/><Relationship Id="rId9" Type="http://schemas.openxmlformats.org/officeDocument/2006/relationships/image" Target="../media/image70.png"/><Relationship Id="rId14" Type="http://schemas.openxmlformats.org/officeDocument/2006/relationships/image" Target="../media/image75.svg"/><Relationship Id="rId2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sv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5" Type="http://schemas.openxmlformats.org/officeDocument/2006/relationships/image" Target="../media/image3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7" name="Track 101 03">
            <a:hlinkClick r:id="" action="ppaction://media"/>
            <a:extLst>
              <a:ext uri="{FF2B5EF4-FFF2-40B4-BE49-F238E27FC236}">
                <a16:creationId xmlns:a16="http://schemas.microsoft.com/office/drawing/2014/main" id="{2A3759C4-AF94-D047-65AF-A22FDF3C94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48" end="84685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80998" y="1388667"/>
            <a:ext cx="1114779" cy="11147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EE5F39-93CC-2363-99EE-3DD6E83423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3216" y="3105272"/>
            <a:ext cx="7011455" cy="264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0E1715-1A83-D12D-98E3-580898FE83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6254" y="6022579"/>
            <a:ext cx="6905377" cy="3881912"/>
          </a:xfrm>
          <a:prstGeom prst="rect">
            <a:avLst/>
          </a:prstGeom>
        </p:spPr>
      </p:pic>
      <p:pic>
        <p:nvPicPr>
          <p:cNvPr id="20" name="Track 101 03">
            <a:hlinkClick r:id="" action="ppaction://media"/>
            <a:extLst>
              <a:ext uri="{FF2B5EF4-FFF2-40B4-BE49-F238E27FC236}">
                <a16:creationId xmlns:a16="http://schemas.microsoft.com/office/drawing/2014/main" id="{AC32D98F-0BC4-5C1C-2BDD-7FD934CB4C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85" end="69364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77332" y="1355176"/>
            <a:ext cx="1167246" cy="1167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77BE20-E814-1974-4EA7-C76F4F8EF3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38387" y="3157666"/>
            <a:ext cx="5054625" cy="6539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687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7" name="Track 101 03">
            <a:hlinkClick r:id="" action="ppaction://media"/>
            <a:extLst>
              <a:ext uri="{FF2B5EF4-FFF2-40B4-BE49-F238E27FC236}">
                <a16:creationId xmlns:a16="http://schemas.microsoft.com/office/drawing/2014/main" id="{2A3759C4-AF94-D047-65AF-A22FDF3C94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34" end="67046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80998" y="1388667"/>
            <a:ext cx="1114779" cy="1114779"/>
          </a:xfrm>
          <a:prstGeom prst="rect">
            <a:avLst/>
          </a:prstGeom>
        </p:spPr>
      </p:pic>
      <p:pic>
        <p:nvPicPr>
          <p:cNvPr id="20" name="Track 101 03">
            <a:hlinkClick r:id="" action="ppaction://media"/>
            <a:extLst>
              <a:ext uri="{FF2B5EF4-FFF2-40B4-BE49-F238E27FC236}">
                <a16:creationId xmlns:a16="http://schemas.microsoft.com/office/drawing/2014/main" id="{AC32D98F-0BC4-5C1C-2BDD-7FD934CB4C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54" end="65205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77332" y="1355176"/>
            <a:ext cx="1167246" cy="1167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B434DB-9B83-0BA9-1D76-58508838E6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0081" y="3029281"/>
            <a:ext cx="7277722" cy="268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0DD999-E217-5DA4-224B-2400BD2389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9533" y="6057900"/>
            <a:ext cx="6898820" cy="38775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42DEF68-FC13-7F84-B9CA-41DE99AD81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40720" y="3029281"/>
            <a:ext cx="5280281" cy="6832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43441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7" name="Track 101 03">
            <a:hlinkClick r:id="" action="ppaction://media"/>
            <a:extLst>
              <a:ext uri="{FF2B5EF4-FFF2-40B4-BE49-F238E27FC236}">
                <a16:creationId xmlns:a16="http://schemas.microsoft.com/office/drawing/2014/main" id="{2A3759C4-AF94-D047-65AF-A22FDF3C94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34" end="67046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80998" y="1388667"/>
            <a:ext cx="1114779" cy="1114779"/>
          </a:xfrm>
          <a:prstGeom prst="rect">
            <a:avLst/>
          </a:prstGeom>
        </p:spPr>
      </p:pic>
      <p:pic>
        <p:nvPicPr>
          <p:cNvPr id="20" name="Track 101 03">
            <a:hlinkClick r:id="" action="ppaction://media"/>
            <a:extLst>
              <a:ext uri="{FF2B5EF4-FFF2-40B4-BE49-F238E27FC236}">
                <a16:creationId xmlns:a16="http://schemas.microsoft.com/office/drawing/2014/main" id="{AC32D98F-0BC4-5C1C-2BDD-7FD934CB4C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26" end="60841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77332" y="1355176"/>
            <a:ext cx="1167246" cy="1167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B434DB-9B83-0BA9-1D76-58508838E6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0081" y="3029281"/>
            <a:ext cx="7277722" cy="268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0DD999-E217-5DA4-224B-2400BD2389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9533" y="6057900"/>
            <a:ext cx="6898820" cy="3877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585251-E18B-609A-2B3F-AAF202F54C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21055" y="3029281"/>
            <a:ext cx="5069452" cy="6834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33419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749166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Point.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4FE034-808E-2F48-A9D9-C8BFFF28AF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771" y="3270147"/>
            <a:ext cx="4156062" cy="5571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946AA-416B-1476-F8ED-B449B987DF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4722" y="3233722"/>
            <a:ext cx="4098833" cy="5571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CB9ED-AE51-4B83-FDAF-878A07D080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4949" y="3270147"/>
            <a:ext cx="4173508" cy="5571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D51754-E965-E3F4-4692-03F6ECF518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19851" y="3245445"/>
            <a:ext cx="4325292" cy="5596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Track 101 03">
            <a:hlinkClick r:id="" action="ppaction://media"/>
            <a:extLst>
              <a:ext uri="{FF2B5EF4-FFF2-40B4-BE49-F238E27FC236}">
                <a16:creationId xmlns:a16="http://schemas.microsoft.com/office/drawing/2014/main" id="{943E2CC6-2A77-28FF-F82A-87AF5594B3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90" end="32350.6562"/>
                </p14:media>
              </p:ext>
            </p:extLst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40893" y="1143619"/>
            <a:ext cx="1512149" cy="15121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6A99399-9887-2B21-7EFE-02F8A0C58402}"/>
              </a:ext>
            </a:extLst>
          </p:cNvPr>
          <p:cNvGrpSpPr/>
          <p:nvPr/>
        </p:nvGrpSpPr>
        <p:grpSpPr>
          <a:xfrm>
            <a:off x="10820400" y="1143619"/>
            <a:ext cx="3178218" cy="1457653"/>
            <a:chOff x="12496801" y="1039345"/>
            <a:chExt cx="3657600" cy="1769876"/>
          </a:xfrm>
        </p:grpSpPr>
        <p:grpSp>
          <p:nvGrpSpPr>
            <p:cNvPr id="21" name="Group 7">
              <a:extLst>
                <a:ext uri="{FF2B5EF4-FFF2-40B4-BE49-F238E27FC236}">
                  <a16:creationId xmlns:a16="http://schemas.microsoft.com/office/drawing/2014/main" id="{D63D3B60-4B06-482B-4EB7-2696F769999F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63737541-28C1-0C68-1DD8-BF4030CFA661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DDAC0D16-00F2-06A0-5C87-DCA3A99D7E2D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695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780461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4FE034-808E-2F48-A9D9-C8BFFF28AF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771" y="3270147"/>
            <a:ext cx="4156062" cy="5571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946AA-416B-1476-F8ED-B449B987DF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4722" y="3233722"/>
            <a:ext cx="4098833" cy="5571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CB9ED-AE51-4B83-FDAF-878A07D080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4949" y="3270147"/>
            <a:ext cx="4173508" cy="5571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D51754-E965-E3F4-4692-03F6ECF518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19851" y="3245445"/>
            <a:ext cx="4325292" cy="5596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Track 101 03">
            <a:hlinkClick r:id="" action="ppaction://media"/>
            <a:extLst>
              <a:ext uri="{FF2B5EF4-FFF2-40B4-BE49-F238E27FC236}">
                <a16:creationId xmlns:a16="http://schemas.microsoft.com/office/drawing/2014/main" id="{943E2CC6-2A77-28FF-F82A-87AF5594B3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82" end="0.6562"/>
                </p14:media>
              </p:ext>
            </p:extLst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36204" y="1201151"/>
            <a:ext cx="1512149" cy="15121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3EFC2A-04FE-BFCA-14A6-020369F4DE39}"/>
              </a:ext>
            </a:extLst>
          </p:cNvPr>
          <p:cNvGrpSpPr/>
          <p:nvPr/>
        </p:nvGrpSpPr>
        <p:grpSpPr>
          <a:xfrm>
            <a:off x="11418540" y="1167389"/>
            <a:ext cx="3178218" cy="1457653"/>
            <a:chOff x="12496801" y="1039345"/>
            <a:chExt cx="3657600" cy="1769876"/>
          </a:xfrm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C22021A2-5306-BFD7-D635-6B82932FC653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25E56B93-80AA-19F7-508F-B2BCE986E62D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8FBC9046-90A7-1B08-114E-85B481644BD6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90885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780461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4FE034-808E-2F48-A9D9-C8BFFF28AF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771" y="3270147"/>
            <a:ext cx="4156062" cy="5571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946AA-416B-1476-F8ED-B449B987DF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4722" y="3233722"/>
            <a:ext cx="4098833" cy="5571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CB9ED-AE51-4B83-FDAF-878A07D080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4949" y="3270147"/>
            <a:ext cx="4173508" cy="5571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D51754-E965-E3F4-4692-03F6ECF518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19851" y="3245445"/>
            <a:ext cx="4325292" cy="5596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Track 101 03">
            <a:hlinkClick r:id="" action="ppaction://media"/>
            <a:extLst>
              <a:ext uri="{FF2B5EF4-FFF2-40B4-BE49-F238E27FC236}">
                <a16:creationId xmlns:a16="http://schemas.microsoft.com/office/drawing/2014/main" id="{943E2CC6-2A77-28FF-F82A-87AF5594B3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6562"/>
                </p14:media>
              </p:ext>
            </p:extLst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36204" y="1201151"/>
            <a:ext cx="1512149" cy="15121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E926840-4ACD-9AC8-40B1-C7C33B14ACCE}"/>
              </a:ext>
            </a:extLst>
          </p:cNvPr>
          <p:cNvGrpSpPr/>
          <p:nvPr/>
        </p:nvGrpSpPr>
        <p:grpSpPr>
          <a:xfrm>
            <a:off x="11418540" y="1196967"/>
            <a:ext cx="3178218" cy="1457653"/>
            <a:chOff x="12496801" y="1039345"/>
            <a:chExt cx="3657600" cy="1769876"/>
          </a:xfrm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5B55B95A-6931-E5AC-ED85-4F35905E2FE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4E9B893B-6D3C-58C2-69E4-4FD683F79AF6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9">
              <a:extLst>
                <a:ext uri="{FF2B5EF4-FFF2-40B4-BE49-F238E27FC236}">
                  <a16:creationId xmlns:a16="http://schemas.microsoft.com/office/drawing/2014/main" id="{E19CE79B-8B37-FFC1-7853-4A25D0CEEF9D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7907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6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919332"/>
            <a:ext cx="18320657" cy="9405768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64791" y="946624"/>
            <a:ext cx="8229600" cy="1503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4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70C0"/>
                </a:solidFill>
                <a:latin typeface="KG Primary Penmanship Bold"/>
              </a:rPr>
              <a:t>What can you see?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941439" y="453889"/>
            <a:ext cx="822960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4959" y="1118470"/>
            <a:ext cx="1397084" cy="13970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C1234B-498D-C8B0-46E2-53890280DE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800" y="2989806"/>
            <a:ext cx="11582400" cy="65762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7516710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919332"/>
            <a:ext cx="18320657" cy="9405768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941439" y="453889"/>
            <a:ext cx="789776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Point.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64959" y="1118470"/>
            <a:ext cx="1397084" cy="13970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ACF9EE-9CF1-6B0D-D339-853AA6D05E04}"/>
              </a:ext>
            </a:extLst>
          </p:cNvPr>
          <p:cNvGrpSpPr/>
          <p:nvPr/>
        </p:nvGrpSpPr>
        <p:grpSpPr>
          <a:xfrm>
            <a:off x="8839200" y="1088185"/>
            <a:ext cx="3178218" cy="1457653"/>
            <a:chOff x="12496801" y="1039345"/>
            <a:chExt cx="3657600" cy="1769876"/>
          </a:xfrm>
          <a:solidFill>
            <a:srgbClr val="00B050"/>
          </a:solidFill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E815E5DA-D417-69E8-D5D8-04895504E0DA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D188C559-E13D-3B3F-6CEA-ADC0F69A333E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17DC8864-8B93-FA7B-4853-C5EB41E7C6CE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896577A-C83D-A07A-DB38-DFFDD9189D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815" y="3543300"/>
            <a:ext cx="17666370" cy="5284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Track 102">
            <a:hlinkClick r:id="" action="ppaction://media"/>
            <a:extLst>
              <a:ext uri="{FF2B5EF4-FFF2-40B4-BE49-F238E27FC236}">
                <a16:creationId xmlns:a16="http://schemas.microsoft.com/office/drawing/2014/main" id="{C5DBD3BC-FC89-20FE-9F77-2DE395B1FD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7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83010" y="965630"/>
            <a:ext cx="1642194" cy="164219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39340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919332"/>
            <a:ext cx="18320657" cy="9405768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393924" y="486504"/>
            <a:ext cx="789776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64959" y="1118470"/>
            <a:ext cx="1397084" cy="13970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839245-650F-2F62-8F54-8460EE3014E2}"/>
              </a:ext>
            </a:extLst>
          </p:cNvPr>
          <p:cNvSpPr/>
          <p:nvPr/>
        </p:nvSpPr>
        <p:spPr>
          <a:xfrm>
            <a:off x="1867976" y="3077159"/>
            <a:ext cx="14847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There are three people in this picture.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E0A29D-AC64-CC72-0009-26F9F7F4F12E}"/>
              </a:ext>
            </a:extLst>
          </p:cNvPr>
          <p:cNvSpPr/>
          <p:nvPr/>
        </p:nvSpPr>
        <p:spPr>
          <a:xfrm>
            <a:off x="4033450" y="4816569"/>
            <a:ext cx="110011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Who is this and who is that?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C76BB3-1B9F-B0AF-947A-B227ED861290}"/>
              </a:ext>
            </a:extLst>
          </p:cNvPr>
          <p:cNvSpPr/>
          <p:nvPr/>
        </p:nvSpPr>
        <p:spPr>
          <a:xfrm>
            <a:off x="3240476" y="6472904"/>
            <a:ext cx="125871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He’s my father, she’s my mother.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3D13A1-4374-ED68-5B09-A359E1CBB199}"/>
              </a:ext>
            </a:extLst>
          </p:cNvPr>
          <p:cNvSpPr/>
          <p:nvPr/>
        </p:nvSpPr>
        <p:spPr>
          <a:xfrm>
            <a:off x="4032628" y="8129239"/>
            <a:ext cx="111059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He’s my brother, that’s a cat.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70729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919332"/>
            <a:ext cx="18320657" cy="9405768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941439" y="453889"/>
            <a:ext cx="789776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Chant.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64959" y="1118470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95CAC5-FC02-931F-C149-F05DBC536302}"/>
              </a:ext>
            </a:extLst>
          </p:cNvPr>
          <p:cNvGrpSpPr/>
          <p:nvPr/>
        </p:nvGrpSpPr>
        <p:grpSpPr>
          <a:xfrm>
            <a:off x="8839200" y="1201568"/>
            <a:ext cx="3178218" cy="1457653"/>
            <a:chOff x="12496801" y="1039345"/>
            <a:chExt cx="3657600" cy="1769876"/>
          </a:xfrm>
          <a:solidFill>
            <a:srgbClr val="00B050"/>
          </a:solidFill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E3F45555-196C-6CAD-2052-611CE3BDA6AB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grpFill/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822E0065-A9AF-DF15-65E0-02B0B39C45F1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780353FE-0E41-28C3-3455-590298E72182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EE648D9-CC09-790A-FD5F-060480E74F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815" y="3656683"/>
            <a:ext cx="17666370" cy="5284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Track 102">
            <a:hlinkClick r:id="" action="ppaction://media"/>
            <a:extLst>
              <a:ext uri="{FF2B5EF4-FFF2-40B4-BE49-F238E27FC236}">
                <a16:creationId xmlns:a16="http://schemas.microsoft.com/office/drawing/2014/main" id="{48C66BE8-494B-45A2-B6B2-4DC13A888C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7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83010" y="1079013"/>
            <a:ext cx="1642194" cy="164219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35595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85D65102-6058-48EA-67A5-1B0E25F3194C}"/>
              </a:ext>
            </a:extLst>
          </p:cNvPr>
          <p:cNvSpPr txBox="1"/>
          <p:nvPr/>
        </p:nvSpPr>
        <p:spPr>
          <a:xfrm>
            <a:off x="1244953" y="2251277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Let’s buy presents!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5E26CDF5-BA13-5921-15CB-3637A216460F}"/>
              </a:ext>
            </a:extLst>
          </p:cNvPr>
          <p:cNvSpPr txBox="1"/>
          <p:nvPr/>
        </p:nvSpPr>
        <p:spPr>
          <a:xfrm>
            <a:off x="7900652" y="1528938"/>
            <a:ext cx="2864499" cy="14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Unit 8 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565C77CC-E9F1-7AD1-B453-39B213801E98}"/>
              </a:ext>
            </a:extLst>
          </p:cNvPr>
          <p:cNvSpPr txBox="1"/>
          <p:nvPr/>
        </p:nvSpPr>
        <p:spPr>
          <a:xfrm>
            <a:off x="4677681" y="3815241"/>
            <a:ext cx="9212744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4 – Phonics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E8D20A8-4315-08DF-3264-0A949324C344}"/>
              </a:ext>
            </a:extLst>
          </p:cNvPr>
          <p:cNvSpPr/>
          <p:nvPr/>
        </p:nvSpPr>
        <p:spPr>
          <a:xfrm>
            <a:off x="6917492" y="6062535"/>
            <a:ext cx="6534743" cy="4190700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CDDC0F3E-32FB-3A05-0F9F-3A3B7B3000A1}"/>
              </a:ext>
            </a:extLst>
          </p:cNvPr>
          <p:cNvSpPr/>
          <p:nvPr/>
        </p:nvSpPr>
        <p:spPr>
          <a:xfrm>
            <a:off x="14101452" y="3146610"/>
            <a:ext cx="4152407" cy="6964204"/>
          </a:xfrm>
          <a:custGeom>
            <a:avLst/>
            <a:gdLst/>
            <a:ahLst/>
            <a:cxnLst/>
            <a:rect l="l" t="t" r="r" b="b"/>
            <a:pathLst>
              <a:path w="4152407" h="6964204">
                <a:moveTo>
                  <a:pt x="0" y="0"/>
                </a:moveTo>
                <a:lnTo>
                  <a:pt x="4152407" y="0"/>
                </a:lnTo>
                <a:lnTo>
                  <a:pt x="4152407" y="6964204"/>
                </a:lnTo>
                <a:lnTo>
                  <a:pt x="0" y="69642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9CE45990-8880-7B4D-40E2-02FC9F1BE6D6}"/>
              </a:ext>
            </a:extLst>
          </p:cNvPr>
          <p:cNvSpPr/>
          <p:nvPr/>
        </p:nvSpPr>
        <p:spPr>
          <a:xfrm>
            <a:off x="4707322" y="1876202"/>
            <a:ext cx="1390968" cy="1270408"/>
          </a:xfrm>
          <a:custGeom>
            <a:avLst/>
            <a:gdLst/>
            <a:ahLst/>
            <a:cxnLst/>
            <a:rect l="l" t="t" r="r" b="b"/>
            <a:pathLst>
              <a:path w="2825665" h="2751492">
                <a:moveTo>
                  <a:pt x="0" y="0"/>
                </a:moveTo>
                <a:lnTo>
                  <a:pt x="2825666" y="0"/>
                </a:lnTo>
                <a:lnTo>
                  <a:pt x="2825666" y="2751491"/>
                </a:lnTo>
                <a:lnTo>
                  <a:pt x="0" y="27514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695A4EB3-C3E5-F01A-0319-416B83E2A49D}"/>
              </a:ext>
            </a:extLst>
          </p:cNvPr>
          <p:cNvSpPr/>
          <p:nvPr/>
        </p:nvSpPr>
        <p:spPr>
          <a:xfrm>
            <a:off x="1896579" y="5356860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877260"/>
            <a:ext cx="18245164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23827" y="4797589"/>
            <a:ext cx="15919989" cy="5034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1500" b="1" dirty="0">
                <a:solidFill>
                  <a:srgbClr val="0070C0"/>
                </a:solidFill>
                <a:latin typeface="KG Primary Penmanship Bold"/>
              </a:rPr>
              <a:t>There are three people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1500" b="1" dirty="0">
                <a:solidFill>
                  <a:srgbClr val="0070C0"/>
                </a:solidFill>
                <a:latin typeface="KG Primary Penmanship Bold"/>
              </a:rPr>
              <a:t>in this picture.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341280" y="571017"/>
            <a:ext cx="17102996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and Say the words with </a:t>
            </a:r>
            <a:r>
              <a:rPr lang="en-US" sz="8000" b="1" i="1" dirty="0" err="1">
                <a:solidFill>
                  <a:srgbClr val="C00000"/>
                </a:solidFill>
                <a:latin typeface="KG Primary Penmanship Bold"/>
              </a:rPr>
              <a:t>th</a:t>
            </a:r>
            <a:r>
              <a:rPr lang="en-US" sz="8000" b="1" dirty="0" err="1">
                <a:solidFill>
                  <a:srgbClr val="C00000"/>
                </a:solidFill>
                <a:latin typeface="KG Primary Penmanship Bold"/>
              </a:rPr>
              <a:t>.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 Write.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2843" y="1393222"/>
            <a:ext cx="1397084" cy="13970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52A220C-D1B9-A5E8-25CE-5BB402FEA1EB}"/>
              </a:ext>
            </a:extLst>
          </p:cNvPr>
          <p:cNvSpPr/>
          <p:nvPr/>
        </p:nvSpPr>
        <p:spPr>
          <a:xfrm>
            <a:off x="1752600" y="5076825"/>
            <a:ext cx="4267200" cy="264659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7D862-A633-B240-72D7-0EE24862C4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600" y="2901367"/>
            <a:ext cx="5218507" cy="19696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208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877260"/>
            <a:ext cx="18245164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191872" y="5030713"/>
            <a:ext cx="15919989" cy="5034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1500" b="1" dirty="0">
                <a:solidFill>
                  <a:srgbClr val="0070C0"/>
                </a:solidFill>
                <a:latin typeface="KG Primary Penmanship Bold"/>
              </a:rPr>
              <a:t>There are three people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1500" b="1" dirty="0">
                <a:solidFill>
                  <a:srgbClr val="0070C0"/>
                </a:solidFill>
                <a:latin typeface="KG Primary Penmanship Bold"/>
              </a:rPr>
              <a:t>in this picture.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341280" y="571017"/>
            <a:ext cx="17102996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Read and Say the words with </a:t>
            </a:r>
            <a:r>
              <a:rPr lang="en-US" sz="8000" b="1" i="1" dirty="0" err="1">
                <a:solidFill>
                  <a:srgbClr val="C00000"/>
                </a:solidFill>
                <a:latin typeface="KG Primary Penmanship Bold"/>
              </a:rPr>
              <a:t>th</a:t>
            </a:r>
            <a:r>
              <a:rPr lang="en-US" sz="8000" b="1" dirty="0" err="1">
                <a:solidFill>
                  <a:srgbClr val="C00000"/>
                </a:solidFill>
                <a:latin typeface="KG Primary Penmanship Bold"/>
              </a:rPr>
              <a:t>.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 Write.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2843" y="1393222"/>
            <a:ext cx="1397084" cy="13970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52A220C-D1B9-A5E8-25CE-5BB402FEA1EB}"/>
              </a:ext>
            </a:extLst>
          </p:cNvPr>
          <p:cNvSpPr/>
          <p:nvPr/>
        </p:nvSpPr>
        <p:spPr>
          <a:xfrm>
            <a:off x="8025878" y="5448300"/>
            <a:ext cx="3733800" cy="23101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CF39B-9D45-1FA9-2BD7-EAF7EDA02D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3341" y="2884543"/>
            <a:ext cx="5881317" cy="21719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490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A2F7432-2E7A-FF09-7E1E-2F3B9FF6FB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800" y="1866900"/>
            <a:ext cx="10132183" cy="7193335"/>
          </a:xfrm>
          <a:prstGeom prst="rect">
            <a:avLst/>
          </a:prstGeom>
        </p:spPr>
      </p:pic>
      <p:pic>
        <p:nvPicPr>
          <p:cNvPr id="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6C066D3F-7EED-350F-DFED-E460F3E86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30200" y="5273402"/>
            <a:ext cx="2969452" cy="296945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11659CA-C30D-1157-D582-78DA015701C6}"/>
              </a:ext>
            </a:extLst>
          </p:cNvPr>
          <p:cNvSpPr txBox="1"/>
          <p:nvPr/>
        </p:nvSpPr>
        <p:spPr>
          <a:xfrm>
            <a:off x="10134600" y="2515601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Work in Pairs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81E391C-DFEF-65FF-CE75-C069A2B97FDB}"/>
              </a:ext>
            </a:extLst>
          </p:cNvPr>
          <p:cNvSpPr/>
          <p:nvPr/>
        </p:nvSpPr>
        <p:spPr>
          <a:xfrm rot="967897">
            <a:off x="-1694185" y="8411969"/>
            <a:ext cx="5521968" cy="375005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40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877260"/>
            <a:ext cx="18245164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66800" y="2718212"/>
            <a:ext cx="15919989" cy="6041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3800" b="1" dirty="0">
                <a:solidFill>
                  <a:srgbClr val="0070C0"/>
                </a:solidFill>
                <a:latin typeface="KG Primary Penmanship Bold"/>
              </a:rPr>
              <a:t>Who is this and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3800" b="1" dirty="0">
                <a:solidFill>
                  <a:srgbClr val="0070C0"/>
                </a:solidFill>
                <a:latin typeface="KG Primary Penmanship Bold"/>
              </a:rPr>
              <a:t>who is that?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2843" y="1393222"/>
            <a:ext cx="1397084" cy="13970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52A220C-D1B9-A5E8-25CE-5BB402FEA1EB}"/>
              </a:ext>
            </a:extLst>
          </p:cNvPr>
          <p:cNvSpPr/>
          <p:nvPr/>
        </p:nvSpPr>
        <p:spPr>
          <a:xfrm>
            <a:off x="6781800" y="3130230"/>
            <a:ext cx="3200400" cy="292766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C643D63-D195-1CF2-97BD-5063246B3790}"/>
              </a:ext>
            </a:extLst>
          </p:cNvPr>
          <p:cNvSpPr/>
          <p:nvPr/>
        </p:nvSpPr>
        <p:spPr>
          <a:xfrm>
            <a:off x="9448800" y="6403762"/>
            <a:ext cx="3429000" cy="270788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EAEFC70-DF36-8828-1317-183CF89E629D}"/>
              </a:ext>
            </a:extLst>
          </p:cNvPr>
          <p:cNvSpPr txBox="1"/>
          <p:nvPr/>
        </p:nvSpPr>
        <p:spPr>
          <a:xfrm>
            <a:off x="1341280" y="571017"/>
            <a:ext cx="551672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</p:spTree>
    <p:extLst>
      <p:ext uri="{BB962C8B-B14F-4D97-AF65-F5344CB8AC3E}">
        <p14:creationId xmlns:p14="http://schemas.microsoft.com/office/powerpoint/2010/main" val="452952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877260"/>
            <a:ext cx="18245164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66800" y="2718212"/>
            <a:ext cx="15919989" cy="6041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3800" b="1" dirty="0">
                <a:solidFill>
                  <a:srgbClr val="0070C0"/>
                </a:solidFill>
                <a:latin typeface="KG Primary Penmanship Bold"/>
              </a:rPr>
              <a:t>He’s my father,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3800" b="1" dirty="0">
                <a:solidFill>
                  <a:srgbClr val="0070C0"/>
                </a:solidFill>
                <a:latin typeface="KG Primary Penmanship Bold"/>
              </a:rPr>
              <a:t>she’s my mother.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2843" y="1393222"/>
            <a:ext cx="1397084" cy="13970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52A220C-D1B9-A5E8-25CE-5BB402FEA1EB}"/>
              </a:ext>
            </a:extLst>
          </p:cNvPr>
          <p:cNvSpPr/>
          <p:nvPr/>
        </p:nvSpPr>
        <p:spPr>
          <a:xfrm>
            <a:off x="9448800" y="3025463"/>
            <a:ext cx="4800600" cy="292766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C643D63-D195-1CF2-97BD-5063246B3790}"/>
              </a:ext>
            </a:extLst>
          </p:cNvPr>
          <p:cNvSpPr/>
          <p:nvPr/>
        </p:nvSpPr>
        <p:spPr>
          <a:xfrm>
            <a:off x="9220200" y="6259375"/>
            <a:ext cx="5791200" cy="292766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EAEFC70-DF36-8828-1317-183CF89E629D}"/>
              </a:ext>
            </a:extLst>
          </p:cNvPr>
          <p:cNvSpPr txBox="1"/>
          <p:nvPr/>
        </p:nvSpPr>
        <p:spPr>
          <a:xfrm>
            <a:off x="1341280" y="571017"/>
            <a:ext cx="551672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</p:spTree>
    <p:extLst>
      <p:ext uri="{BB962C8B-B14F-4D97-AF65-F5344CB8AC3E}">
        <p14:creationId xmlns:p14="http://schemas.microsoft.com/office/powerpoint/2010/main" val="996117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877260"/>
            <a:ext cx="18245164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66800" y="2718212"/>
            <a:ext cx="15919989" cy="6041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3800" b="1" dirty="0">
                <a:solidFill>
                  <a:srgbClr val="0070C0"/>
                </a:solidFill>
                <a:latin typeface="KG Primary Penmanship Bold"/>
              </a:rPr>
              <a:t>He’s my brother,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3800" b="1" dirty="0">
                <a:solidFill>
                  <a:srgbClr val="0070C0"/>
                </a:solidFill>
                <a:latin typeface="KG Primary Penmanship Bold"/>
              </a:rPr>
              <a:t>that’s the cat.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EEB1597B-EC41-DFFC-619D-21BCB30B8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2843" y="1393222"/>
            <a:ext cx="1397084" cy="13970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52A220C-D1B9-A5E8-25CE-5BB402FEA1EB}"/>
              </a:ext>
            </a:extLst>
          </p:cNvPr>
          <p:cNvSpPr/>
          <p:nvPr/>
        </p:nvSpPr>
        <p:spPr>
          <a:xfrm>
            <a:off x="8763000" y="3024959"/>
            <a:ext cx="6019800" cy="292767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C643D63-D195-1CF2-97BD-5063246B3790}"/>
              </a:ext>
            </a:extLst>
          </p:cNvPr>
          <p:cNvSpPr/>
          <p:nvPr/>
        </p:nvSpPr>
        <p:spPr>
          <a:xfrm>
            <a:off x="3505200" y="6289598"/>
            <a:ext cx="4876800" cy="292766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EAEFC70-DF36-8828-1317-183CF89E629D}"/>
              </a:ext>
            </a:extLst>
          </p:cNvPr>
          <p:cNvSpPr txBox="1"/>
          <p:nvPr/>
        </p:nvSpPr>
        <p:spPr>
          <a:xfrm>
            <a:off x="1341280" y="571017"/>
            <a:ext cx="551672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D539C6-475E-F97A-3317-018E8C3BDC5A}"/>
              </a:ext>
            </a:extLst>
          </p:cNvPr>
          <p:cNvSpPr/>
          <p:nvPr/>
        </p:nvSpPr>
        <p:spPr>
          <a:xfrm>
            <a:off x="8414657" y="6327203"/>
            <a:ext cx="2863645" cy="27922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85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990600" y="440301"/>
            <a:ext cx="94728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Look, Write  and Say.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C8D0C-8CC7-9598-BDC5-0AABBAD14D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4380" y="2694390"/>
            <a:ext cx="3325196" cy="3328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028E4-27ED-3944-0E52-CB90BE848C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3800" y="2676662"/>
            <a:ext cx="3200400" cy="3351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573836-50E5-CD64-CCF6-AA265406C3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37872" y="2655768"/>
            <a:ext cx="3272539" cy="3346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42A692-140A-039D-7317-9BBB584016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0030" y="6389805"/>
            <a:ext cx="3325197" cy="3709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1797F3-CF1B-F760-DD15-F67416D637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4200" y="6389805"/>
            <a:ext cx="4074249" cy="3701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C72FBC-F2F4-E8E3-A578-DDA618B713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37872" y="6398210"/>
            <a:ext cx="3196339" cy="3633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525087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14917296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Write the missing letters.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CA1F7F-B01F-9FDF-ACE6-07FFAC6B8DF7}"/>
              </a:ext>
            </a:extLst>
          </p:cNvPr>
          <p:cNvSpPr/>
          <p:nvPr/>
        </p:nvSpPr>
        <p:spPr>
          <a:xfrm>
            <a:off x="8382000" y="5387746"/>
            <a:ext cx="701971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 err="1">
                <a:ln w="0"/>
                <a:solidFill>
                  <a:schemeClr val="tx1"/>
                </a:solidFill>
                <a:latin typeface="Abadi Extra Light" panose="020B0204020104020204" pitchFamily="34" charset="0"/>
              </a:rPr>
              <a:t>f</a:t>
            </a:r>
            <a:r>
              <a:rPr lang="en-US" sz="1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____er</a:t>
            </a:r>
            <a:endParaRPr lang="en-US" sz="1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29878B-6F66-AA86-0994-15FC9E5D3F68}"/>
              </a:ext>
            </a:extLst>
          </p:cNvPr>
          <p:cNvSpPr/>
          <p:nvPr/>
        </p:nvSpPr>
        <p:spPr>
          <a:xfrm>
            <a:off x="9546091" y="5469850"/>
            <a:ext cx="355257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 err="1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ath</a:t>
            </a:r>
            <a:endParaRPr lang="en-US" sz="16600" b="0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B97C54-FBB6-8D20-FA02-BB11F73D4956}"/>
              </a:ext>
            </a:extLst>
          </p:cNvPr>
          <p:cNvGrpSpPr/>
          <p:nvPr/>
        </p:nvGrpSpPr>
        <p:grpSpPr>
          <a:xfrm>
            <a:off x="1855698" y="2734636"/>
            <a:ext cx="14576603" cy="1610274"/>
            <a:chOff x="685800" y="2574015"/>
            <a:chExt cx="14576603" cy="161027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1B83CAB-1534-6AFC-84AC-0A757662A20F}"/>
                </a:ext>
              </a:extLst>
            </p:cNvPr>
            <p:cNvGrpSpPr/>
            <p:nvPr/>
          </p:nvGrpSpPr>
          <p:grpSpPr>
            <a:xfrm>
              <a:off x="685800" y="2614745"/>
              <a:ext cx="14576603" cy="1569544"/>
              <a:chOff x="-1295400" y="2373863"/>
              <a:chExt cx="14576603" cy="156954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38055A1-32D4-684E-C18D-D744C69F0FBC}"/>
                  </a:ext>
                </a:extLst>
              </p:cNvPr>
              <p:cNvSpPr/>
              <p:nvPr/>
            </p:nvSpPr>
            <p:spPr>
              <a:xfrm>
                <a:off x="-1295400" y="2373863"/>
                <a:ext cx="14576603" cy="15695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7106A8-1BA2-4BBB-56F5-D2D184601590}"/>
                  </a:ext>
                </a:extLst>
              </p:cNvPr>
              <p:cNvSpPr/>
              <p:nvPr/>
            </p:nvSpPr>
            <p:spPr>
              <a:xfrm>
                <a:off x="-700835" y="2399300"/>
                <a:ext cx="1571264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ath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F50E191-4C08-2E3C-74AC-BD67B59D647D}"/>
                  </a:ext>
                </a:extLst>
              </p:cNvPr>
              <p:cNvSpPr/>
              <p:nvPr/>
            </p:nvSpPr>
            <p:spPr>
              <a:xfrm>
                <a:off x="2227261" y="2378116"/>
                <a:ext cx="1266693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thi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4BA43AB-1EAB-6219-CB56-C9DA43391892}"/>
                  </a:ext>
                </a:extLst>
              </p:cNvPr>
              <p:cNvSpPr/>
              <p:nvPr/>
            </p:nvSpPr>
            <p:spPr>
              <a:xfrm>
                <a:off x="4572663" y="2378116"/>
                <a:ext cx="105509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B23CC1-B4F2-D590-E5D9-DAEA0D485178}"/>
                </a:ext>
              </a:extLst>
            </p:cNvPr>
            <p:cNvSpPr/>
            <p:nvPr/>
          </p:nvSpPr>
          <p:spPr>
            <a:xfrm>
              <a:off x="8481782" y="2590490"/>
              <a:ext cx="105509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234D56-2BCD-19CC-6A91-EC82D5A447A7}"/>
                </a:ext>
              </a:extLst>
            </p:cNvPr>
            <p:cNvSpPr/>
            <p:nvPr/>
          </p:nvSpPr>
          <p:spPr>
            <a:xfrm>
              <a:off x="10357505" y="2614745"/>
              <a:ext cx="1571264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tha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58F5E8-704F-71CC-7338-FA0477A4BD5C}"/>
                </a:ext>
              </a:extLst>
            </p:cNvPr>
            <p:cNvSpPr/>
            <p:nvPr/>
          </p:nvSpPr>
          <p:spPr>
            <a:xfrm>
              <a:off x="12932689" y="2574015"/>
              <a:ext cx="1385316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thr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72FD957-6182-0CCE-5977-BE1D3F704A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9247" y="5030278"/>
            <a:ext cx="4726334" cy="4731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952390-99BA-99E0-4AE5-E2F1B9536628}"/>
              </a:ext>
            </a:extLst>
          </p:cNvPr>
          <p:cNvCxnSpPr/>
          <p:nvPr/>
        </p:nvCxnSpPr>
        <p:spPr>
          <a:xfrm flipV="1">
            <a:off x="2133600" y="2933700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Track 101 03">
            <a:hlinkClick r:id="" action="ppaction://media"/>
            <a:extLst>
              <a:ext uri="{FF2B5EF4-FFF2-40B4-BE49-F238E27FC236}">
                <a16:creationId xmlns:a16="http://schemas.microsoft.com/office/drawing/2014/main" id="{050729FC-B3E4-7C0F-8B05-91AAA15697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48" end="82097.6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117156" y="1319981"/>
            <a:ext cx="1167246" cy="116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596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00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310768" y="531498"/>
            <a:ext cx="1480686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Write the missing letters. Then say.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16E42A-F3BF-34B0-691F-A9199B43D355}"/>
              </a:ext>
            </a:extLst>
          </p:cNvPr>
          <p:cNvGrpSpPr/>
          <p:nvPr/>
        </p:nvGrpSpPr>
        <p:grpSpPr>
          <a:xfrm>
            <a:off x="3300083" y="6443286"/>
            <a:ext cx="2955843" cy="1475474"/>
            <a:chOff x="12496801" y="1039345"/>
            <a:chExt cx="3657600" cy="1722777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4E813F14-9510-1E11-DAD2-5320FDB8D135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32459AF0-2E88-0103-E539-44326BEC20D8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BE46E542-B02C-321C-FCD5-F91A4FC70B93}"/>
                </a:ext>
              </a:extLst>
            </p:cNvPr>
            <p:cNvSpPr txBox="1"/>
            <p:nvPr/>
          </p:nvSpPr>
          <p:spPr>
            <a:xfrm>
              <a:off x="13189397" y="1255194"/>
              <a:ext cx="2272406" cy="150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10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63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2EF7869-0F65-11EC-63BB-86FAB2FC91AD}"/>
              </a:ext>
            </a:extLst>
          </p:cNvPr>
          <p:cNvGrpSpPr/>
          <p:nvPr/>
        </p:nvGrpSpPr>
        <p:grpSpPr>
          <a:xfrm>
            <a:off x="2133600" y="2881280"/>
            <a:ext cx="14576603" cy="1610274"/>
            <a:chOff x="685800" y="2574015"/>
            <a:chExt cx="14576603" cy="161027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D41E552-94E6-70F1-EDE1-9E107E23D99C}"/>
                </a:ext>
              </a:extLst>
            </p:cNvPr>
            <p:cNvGrpSpPr/>
            <p:nvPr/>
          </p:nvGrpSpPr>
          <p:grpSpPr>
            <a:xfrm>
              <a:off x="685800" y="2614745"/>
              <a:ext cx="14576603" cy="1569544"/>
              <a:chOff x="-1295400" y="2373863"/>
              <a:chExt cx="14576603" cy="1569544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E114177B-AD80-5A2B-C282-1443B8FCD7D6}"/>
                  </a:ext>
                </a:extLst>
              </p:cNvPr>
              <p:cNvSpPr/>
              <p:nvPr/>
            </p:nvSpPr>
            <p:spPr>
              <a:xfrm>
                <a:off x="-1295400" y="2373863"/>
                <a:ext cx="14576603" cy="15695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014DB9B-1C80-AEB5-C446-BF91A5E10943}"/>
                  </a:ext>
                </a:extLst>
              </p:cNvPr>
              <p:cNvSpPr/>
              <p:nvPr/>
            </p:nvSpPr>
            <p:spPr>
              <a:xfrm>
                <a:off x="-700835" y="2399300"/>
                <a:ext cx="1571264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ath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D2943AE-7E4E-5D30-A5F0-5F4164CDA412}"/>
                  </a:ext>
                </a:extLst>
              </p:cNvPr>
              <p:cNvSpPr/>
              <p:nvPr/>
            </p:nvSpPr>
            <p:spPr>
              <a:xfrm>
                <a:off x="2227261" y="2378116"/>
                <a:ext cx="1266693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thi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C1CE25F-CAE7-3E98-32AD-27E2BDE76E24}"/>
                  </a:ext>
                </a:extLst>
              </p:cNvPr>
              <p:cNvSpPr/>
              <p:nvPr/>
            </p:nvSpPr>
            <p:spPr>
              <a:xfrm>
                <a:off x="4572663" y="2378116"/>
                <a:ext cx="105509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083EDBA-FC87-4980-4B7D-CEE6C1D60F95}"/>
                </a:ext>
              </a:extLst>
            </p:cNvPr>
            <p:cNvSpPr/>
            <p:nvPr/>
          </p:nvSpPr>
          <p:spPr>
            <a:xfrm>
              <a:off x="8481782" y="2590490"/>
              <a:ext cx="105509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486707-3467-E95F-7F28-A54D5B75412F}"/>
                </a:ext>
              </a:extLst>
            </p:cNvPr>
            <p:cNvSpPr/>
            <p:nvPr/>
          </p:nvSpPr>
          <p:spPr>
            <a:xfrm>
              <a:off x="10357505" y="2614745"/>
              <a:ext cx="1571264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tha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70B5B7F-D567-B01A-50EC-5B599475EBB1}"/>
                </a:ext>
              </a:extLst>
            </p:cNvPr>
            <p:cNvSpPr/>
            <p:nvPr/>
          </p:nvSpPr>
          <p:spPr>
            <a:xfrm>
              <a:off x="12932689" y="2574015"/>
              <a:ext cx="1385316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thr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62C48FE-8336-58E1-01C6-EF2FAF68B2F5}"/>
              </a:ext>
            </a:extLst>
          </p:cNvPr>
          <p:cNvCxnSpPr/>
          <p:nvPr/>
        </p:nvCxnSpPr>
        <p:spPr>
          <a:xfrm flipV="1">
            <a:off x="2133600" y="3242077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1031C84F-5BD5-D6FE-2CE5-49D582AE0A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400" y="5062720"/>
            <a:ext cx="6781800" cy="46489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2401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A2F7432-2E7A-FF09-7E1E-2F3B9FF6FB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800" y="1866900"/>
            <a:ext cx="10132183" cy="7193335"/>
          </a:xfrm>
          <a:prstGeom prst="rect">
            <a:avLst/>
          </a:prstGeom>
        </p:spPr>
      </p:pic>
      <p:pic>
        <p:nvPicPr>
          <p:cNvPr id="4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6C066D3F-7EED-350F-DFED-E460F3E86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030200" y="5273402"/>
            <a:ext cx="2969452" cy="296945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11659CA-C30D-1157-D582-78DA015701C6}"/>
              </a:ext>
            </a:extLst>
          </p:cNvPr>
          <p:cNvSpPr txBox="1"/>
          <p:nvPr/>
        </p:nvSpPr>
        <p:spPr>
          <a:xfrm>
            <a:off x="10134600" y="2515601"/>
            <a:ext cx="8259377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Work in Pairs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6224F9B-45AB-800C-01F7-5887AD004D15}"/>
              </a:ext>
            </a:extLst>
          </p:cNvPr>
          <p:cNvSpPr/>
          <p:nvPr/>
        </p:nvSpPr>
        <p:spPr>
          <a:xfrm rot="967897">
            <a:off x="-1694184" y="8441466"/>
            <a:ext cx="5521968" cy="375005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56411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CA1F7F-B01F-9FDF-ACE6-07FFAC6B8DF7}"/>
              </a:ext>
            </a:extLst>
          </p:cNvPr>
          <p:cNvSpPr/>
          <p:nvPr/>
        </p:nvSpPr>
        <p:spPr>
          <a:xfrm>
            <a:off x="8382000" y="5387746"/>
            <a:ext cx="701971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____ow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29878B-6F66-AA86-0994-15FC9E5D3F68}"/>
              </a:ext>
            </a:extLst>
          </p:cNvPr>
          <p:cNvSpPr/>
          <p:nvPr/>
        </p:nvSpPr>
        <p:spPr>
          <a:xfrm>
            <a:off x="9334255" y="5448315"/>
            <a:ext cx="330731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 err="1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thr</a:t>
            </a:r>
            <a:endParaRPr lang="en-US" sz="16600" b="0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B97C54-FBB6-8D20-FA02-BB11F73D4956}"/>
              </a:ext>
            </a:extLst>
          </p:cNvPr>
          <p:cNvGrpSpPr/>
          <p:nvPr/>
        </p:nvGrpSpPr>
        <p:grpSpPr>
          <a:xfrm>
            <a:off x="1855698" y="2734636"/>
            <a:ext cx="14576603" cy="1610274"/>
            <a:chOff x="685800" y="2574015"/>
            <a:chExt cx="14576603" cy="161027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1B83CAB-1534-6AFC-84AC-0A757662A20F}"/>
                </a:ext>
              </a:extLst>
            </p:cNvPr>
            <p:cNvGrpSpPr/>
            <p:nvPr/>
          </p:nvGrpSpPr>
          <p:grpSpPr>
            <a:xfrm>
              <a:off x="685800" y="2614745"/>
              <a:ext cx="14576603" cy="1569544"/>
              <a:chOff x="-1295400" y="2373863"/>
              <a:chExt cx="14576603" cy="156954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38055A1-32D4-684E-C18D-D744C69F0FBC}"/>
                  </a:ext>
                </a:extLst>
              </p:cNvPr>
              <p:cNvSpPr/>
              <p:nvPr/>
            </p:nvSpPr>
            <p:spPr>
              <a:xfrm>
                <a:off x="-1295400" y="2373863"/>
                <a:ext cx="14576603" cy="15695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7106A8-1BA2-4BBB-56F5-D2D184601590}"/>
                  </a:ext>
                </a:extLst>
              </p:cNvPr>
              <p:cNvSpPr/>
              <p:nvPr/>
            </p:nvSpPr>
            <p:spPr>
              <a:xfrm>
                <a:off x="-700835" y="2399300"/>
                <a:ext cx="1571264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ath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F50E191-4C08-2E3C-74AC-BD67B59D647D}"/>
                  </a:ext>
                </a:extLst>
              </p:cNvPr>
              <p:cNvSpPr/>
              <p:nvPr/>
            </p:nvSpPr>
            <p:spPr>
              <a:xfrm>
                <a:off x="2227261" y="2378116"/>
                <a:ext cx="1266693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thi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4BA43AB-1EAB-6219-CB56-C9DA43391892}"/>
                  </a:ext>
                </a:extLst>
              </p:cNvPr>
              <p:cNvSpPr/>
              <p:nvPr/>
            </p:nvSpPr>
            <p:spPr>
              <a:xfrm>
                <a:off x="4572663" y="2378116"/>
                <a:ext cx="105509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B23CC1-B4F2-D590-E5D9-DAEA0D485178}"/>
                </a:ext>
              </a:extLst>
            </p:cNvPr>
            <p:cNvSpPr/>
            <p:nvPr/>
          </p:nvSpPr>
          <p:spPr>
            <a:xfrm>
              <a:off x="8481782" y="2590490"/>
              <a:ext cx="105509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234D56-2BCD-19CC-6A91-EC82D5A447A7}"/>
                </a:ext>
              </a:extLst>
            </p:cNvPr>
            <p:cNvSpPr/>
            <p:nvPr/>
          </p:nvSpPr>
          <p:spPr>
            <a:xfrm>
              <a:off x="10357505" y="2614745"/>
              <a:ext cx="1571264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tha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58F5E8-704F-71CC-7338-FA0477A4BD5C}"/>
                </a:ext>
              </a:extLst>
            </p:cNvPr>
            <p:cNvSpPr/>
            <p:nvPr/>
          </p:nvSpPr>
          <p:spPr>
            <a:xfrm>
              <a:off x="12932689" y="2574015"/>
              <a:ext cx="1385316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thr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952390-99BA-99E0-4AE5-E2F1B9536628}"/>
              </a:ext>
            </a:extLst>
          </p:cNvPr>
          <p:cNvCxnSpPr/>
          <p:nvPr/>
        </p:nvCxnSpPr>
        <p:spPr>
          <a:xfrm flipV="1">
            <a:off x="2133600" y="2933700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Track 101 03">
            <a:hlinkClick r:id="" action="ppaction://media"/>
            <a:extLst>
              <a:ext uri="{FF2B5EF4-FFF2-40B4-BE49-F238E27FC236}">
                <a16:creationId xmlns:a16="http://schemas.microsoft.com/office/drawing/2014/main" id="{050729FC-B3E4-7C0F-8B05-91AAA15697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1" end="60704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20481" y="1332260"/>
            <a:ext cx="1167246" cy="11672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0AA201-C5FD-1942-29C7-6D6B3254AC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9247" y="4896630"/>
            <a:ext cx="4650842" cy="4869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5147F3-6AF6-3C92-1857-793199554F15}"/>
              </a:ext>
            </a:extLst>
          </p:cNvPr>
          <p:cNvCxnSpPr/>
          <p:nvPr/>
        </p:nvCxnSpPr>
        <p:spPr>
          <a:xfrm flipV="1">
            <a:off x="13572357" y="2901628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2445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5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CA1F7F-B01F-9FDF-ACE6-07FFAC6B8DF7}"/>
              </a:ext>
            </a:extLst>
          </p:cNvPr>
          <p:cNvSpPr/>
          <p:nvPr/>
        </p:nvSpPr>
        <p:spPr>
          <a:xfrm>
            <a:off x="8382000" y="5387746"/>
            <a:ext cx="701971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29878B-6F66-AA86-0994-15FC9E5D3F68}"/>
              </a:ext>
            </a:extLst>
          </p:cNvPr>
          <p:cNvSpPr/>
          <p:nvPr/>
        </p:nvSpPr>
        <p:spPr>
          <a:xfrm>
            <a:off x="10080609" y="5448315"/>
            <a:ext cx="289053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 err="1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thi</a:t>
            </a:r>
            <a:endParaRPr lang="en-US" sz="16600" b="0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B97C54-FBB6-8D20-FA02-BB11F73D4956}"/>
              </a:ext>
            </a:extLst>
          </p:cNvPr>
          <p:cNvGrpSpPr/>
          <p:nvPr/>
        </p:nvGrpSpPr>
        <p:grpSpPr>
          <a:xfrm>
            <a:off x="1855698" y="2734636"/>
            <a:ext cx="14576603" cy="1610274"/>
            <a:chOff x="685800" y="2574015"/>
            <a:chExt cx="14576603" cy="161027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1B83CAB-1534-6AFC-84AC-0A757662A20F}"/>
                </a:ext>
              </a:extLst>
            </p:cNvPr>
            <p:cNvGrpSpPr/>
            <p:nvPr/>
          </p:nvGrpSpPr>
          <p:grpSpPr>
            <a:xfrm>
              <a:off x="685800" y="2614745"/>
              <a:ext cx="14576603" cy="1569544"/>
              <a:chOff x="-1295400" y="2373863"/>
              <a:chExt cx="14576603" cy="156954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38055A1-32D4-684E-C18D-D744C69F0FBC}"/>
                  </a:ext>
                </a:extLst>
              </p:cNvPr>
              <p:cNvSpPr/>
              <p:nvPr/>
            </p:nvSpPr>
            <p:spPr>
              <a:xfrm>
                <a:off x="-1295400" y="2373863"/>
                <a:ext cx="14576603" cy="15695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7106A8-1BA2-4BBB-56F5-D2D184601590}"/>
                  </a:ext>
                </a:extLst>
              </p:cNvPr>
              <p:cNvSpPr/>
              <p:nvPr/>
            </p:nvSpPr>
            <p:spPr>
              <a:xfrm>
                <a:off x="-700835" y="2399300"/>
                <a:ext cx="1571264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ath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F50E191-4C08-2E3C-74AC-BD67B59D647D}"/>
                  </a:ext>
                </a:extLst>
              </p:cNvPr>
              <p:cNvSpPr/>
              <p:nvPr/>
            </p:nvSpPr>
            <p:spPr>
              <a:xfrm>
                <a:off x="2227261" y="2378116"/>
                <a:ext cx="1266693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thi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4BA43AB-1EAB-6219-CB56-C9DA43391892}"/>
                  </a:ext>
                </a:extLst>
              </p:cNvPr>
              <p:cNvSpPr/>
              <p:nvPr/>
            </p:nvSpPr>
            <p:spPr>
              <a:xfrm>
                <a:off x="4572663" y="2378116"/>
                <a:ext cx="105509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B23CC1-B4F2-D590-E5D9-DAEA0D485178}"/>
                </a:ext>
              </a:extLst>
            </p:cNvPr>
            <p:cNvSpPr/>
            <p:nvPr/>
          </p:nvSpPr>
          <p:spPr>
            <a:xfrm>
              <a:off x="8481782" y="2590490"/>
              <a:ext cx="105509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234D56-2BCD-19CC-6A91-EC82D5A447A7}"/>
                </a:ext>
              </a:extLst>
            </p:cNvPr>
            <p:cNvSpPr/>
            <p:nvPr/>
          </p:nvSpPr>
          <p:spPr>
            <a:xfrm>
              <a:off x="10357505" y="2614745"/>
              <a:ext cx="1571264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tha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58F5E8-704F-71CC-7338-FA0477A4BD5C}"/>
                </a:ext>
              </a:extLst>
            </p:cNvPr>
            <p:cNvSpPr/>
            <p:nvPr/>
          </p:nvSpPr>
          <p:spPr>
            <a:xfrm>
              <a:off x="12932689" y="2574015"/>
              <a:ext cx="1385316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thr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952390-99BA-99E0-4AE5-E2F1B9536628}"/>
              </a:ext>
            </a:extLst>
          </p:cNvPr>
          <p:cNvCxnSpPr/>
          <p:nvPr/>
        </p:nvCxnSpPr>
        <p:spPr>
          <a:xfrm flipV="1">
            <a:off x="2133600" y="2933700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Track 101 03">
            <a:hlinkClick r:id="" action="ppaction://media"/>
            <a:extLst>
              <a:ext uri="{FF2B5EF4-FFF2-40B4-BE49-F238E27FC236}">
                <a16:creationId xmlns:a16="http://schemas.microsoft.com/office/drawing/2014/main" id="{050729FC-B3E4-7C0F-8B05-91AAA15697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98" end="73371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37548" y="1353940"/>
            <a:ext cx="1167246" cy="116724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5147F3-6AF6-3C92-1857-793199554F15}"/>
              </a:ext>
            </a:extLst>
          </p:cNvPr>
          <p:cNvCxnSpPr/>
          <p:nvPr/>
        </p:nvCxnSpPr>
        <p:spPr>
          <a:xfrm flipV="1">
            <a:off x="13572357" y="2901628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CB6FAA-194D-A0E3-F89A-988BCAD9B227}"/>
              </a:ext>
            </a:extLst>
          </p:cNvPr>
          <p:cNvCxnSpPr/>
          <p:nvPr/>
        </p:nvCxnSpPr>
        <p:spPr>
          <a:xfrm flipV="1">
            <a:off x="4914907" y="2886504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BB2AF74B-30E5-EA8C-37A1-7E1F922F48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3884" y="4838700"/>
            <a:ext cx="4725454" cy="4832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TextBox 6">
            <a:extLst>
              <a:ext uri="{FF2B5EF4-FFF2-40B4-BE49-F238E27FC236}">
                <a16:creationId xmlns:a16="http://schemas.microsoft.com/office/drawing/2014/main" id="{A141F042-E057-BC02-5735-E7A4B7D68B0C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</p:spTree>
    <p:extLst>
      <p:ext uri="{BB962C8B-B14F-4D97-AF65-F5344CB8AC3E}">
        <p14:creationId xmlns:p14="http://schemas.microsoft.com/office/powerpoint/2010/main" val="4186697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9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CA1F7F-B01F-9FDF-ACE6-07FFAC6B8DF7}"/>
              </a:ext>
            </a:extLst>
          </p:cNvPr>
          <p:cNvSpPr/>
          <p:nvPr/>
        </p:nvSpPr>
        <p:spPr>
          <a:xfrm>
            <a:off x="8382000" y="5387746"/>
            <a:ext cx="701971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___t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29878B-6F66-AA86-0994-15FC9E5D3F68}"/>
              </a:ext>
            </a:extLst>
          </p:cNvPr>
          <p:cNvSpPr/>
          <p:nvPr/>
        </p:nvSpPr>
        <p:spPr>
          <a:xfrm>
            <a:off x="9651680" y="5448315"/>
            <a:ext cx="3552576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 err="1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tha</a:t>
            </a:r>
            <a:endParaRPr lang="en-US" sz="16600" b="0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B97C54-FBB6-8D20-FA02-BB11F73D4956}"/>
              </a:ext>
            </a:extLst>
          </p:cNvPr>
          <p:cNvGrpSpPr/>
          <p:nvPr/>
        </p:nvGrpSpPr>
        <p:grpSpPr>
          <a:xfrm>
            <a:off x="1855698" y="2734636"/>
            <a:ext cx="14576603" cy="1610274"/>
            <a:chOff x="685800" y="2574015"/>
            <a:chExt cx="14576603" cy="161027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1B83CAB-1534-6AFC-84AC-0A757662A20F}"/>
                </a:ext>
              </a:extLst>
            </p:cNvPr>
            <p:cNvGrpSpPr/>
            <p:nvPr/>
          </p:nvGrpSpPr>
          <p:grpSpPr>
            <a:xfrm>
              <a:off x="685800" y="2614745"/>
              <a:ext cx="14576603" cy="1569544"/>
              <a:chOff x="-1295400" y="2373863"/>
              <a:chExt cx="14576603" cy="156954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38055A1-32D4-684E-C18D-D744C69F0FBC}"/>
                  </a:ext>
                </a:extLst>
              </p:cNvPr>
              <p:cNvSpPr/>
              <p:nvPr/>
            </p:nvSpPr>
            <p:spPr>
              <a:xfrm>
                <a:off x="-1295400" y="2373863"/>
                <a:ext cx="14576603" cy="15695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7106A8-1BA2-4BBB-56F5-D2D184601590}"/>
                  </a:ext>
                </a:extLst>
              </p:cNvPr>
              <p:cNvSpPr/>
              <p:nvPr/>
            </p:nvSpPr>
            <p:spPr>
              <a:xfrm>
                <a:off x="-700835" y="2399300"/>
                <a:ext cx="1571264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ath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F50E191-4C08-2E3C-74AC-BD67B59D647D}"/>
                  </a:ext>
                </a:extLst>
              </p:cNvPr>
              <p:cNvSpPr/>
              <p:nvPr/>
            </p:nvSpPr>
            <p:spPr>
              <a:xfrm>
                <a:off x="2227261" y="2378116"/>
                <a:ext cx="1266693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thi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4BA43AB-1EAB-6219-CB56-C9DA43391892}"/>
                  </a:ext>
                </a:extLst>
              </p:cNvPr>
              <p:cNvSpPr/>
              <p:nvPr/>
            </p:nvSpPr>
            <p:spPr>
              <a:xfrm>
                <a:off x="4572663" y="2378116"/>
                <a:ext cx="105509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B23CC1-B4F2-D590-E5D9-DAEA0D485178}"/>
                </a:ext>
              </a:extLst>
            </p:cNvPr>
            <p:cNvSpPr/>
            <p:nvPr/>
          </p:nvSpPr>
          <p:spPr>
            <a:xfrm>
              <a:off x="8481782" y="2590490"/>
              <a:ext cx="105509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234D56-2BCD-19CC-6A91-EC82D5A447A7}"/>
                </a:ext>
              </a:extLst>
            </p:cNvPr>
            <p:cNvSpPr/>
            <p:nvPr/>
          </p:nvSpPr>
          <p:spPr>
            <a:xfrm>
              <a:off x="10357505" y="2614745"/>
              <a:ext cx="1571264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tha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58F5E8-704F-71CC-7338-FA0477A4BD5C}"/>
                </a:ext>
              </a:extLst>
            </p:cNvPr>
            <p:cNvSpPr/>
            <p:nvPr/>
          </p:nvSpPr>
          <p:spPr>
            <a:xfrm>
              <a:off x="12932689" y="2574015"/>
              <a:ext cx="1385316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thr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952390-99BA-99E0-4AE5-E2F1B9536628}"/>
              </a:ext>
            </a:extLst>
          </p:cNvPr>
          <p:cNvCxnSpPr/>
          <p:nvPr/>
        </p:nvCxnSpPr>
        <p:spPr>
          <a:xfrm flipV="1">
            <a:off x="2133600" y="2933700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Track 101 03">
            <a:hlinkClick r:id="" action="ppaction://media"/>
            <a:extLst>
              <a:ext uri="{FF2B5EF4-FFF2-40B4-BE49-F238E27FC236}">
                <a16:creationId xmlns:a16="http://schemas.microsoft.com/office/drawing/2014/main" id="{050729FC-B3E4-7C0F-8B05-91AAA15697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03" end="69455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34123" y="1365001"/>
            <a:ext cx="1167246" cy="116724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5147F3-6AF6-3C92-1857-793199554F15}"/>
              </a:ext>
            </a:extLst>
          </p:cNvPr>
          <p:cNvCxnSpPr/>
          <p:nvPr/>
        </p:nvCxnSpPr>
        <p:spPr>
          <a:xfrm flipV="1">
            <a:off x="13572357" y="2901628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CB6FAA-194D-A0E3-F89A-988BCAD9B227}"/>
              </a:ext>
            </a:extLst>
          </p:cNvPr>
          <p:cNvCxnSpPr/>
          <p:nvPr/>
        </p:nvCxnSpPr>
        <p:spPr>
          <a:xfrm flipV="1">
            <a:off x="4914907" y="2886504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077482-C6FF-BA90-2019-18805357EB8C}"/>
              </a:ext>
            </a:extLst>
          </p:cNvPr>
          <p:cNvCxnSpPr/>
          <p:nvPr/>
        </p:nvCxnSpPr>
        <p:spPr>
          <a:xfrm flipV="1">
            <a:off x="11028101" y="2854533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448EC77-9D87-9AD1-DEB7-6CEA0DD76A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7277" y="4942293"/>
            <a:ext cx="4323963" cy="4824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Box 6">
            <a:extLst>
              <a:ext uri="{FF2B5EF4-FFF2-40B4-BE49-F238E27FC236}">
                <a16:creationId xmlns:a16="http://schemas.microsoft.com/office/drawing/2014/main" id="{E5BB7D15-8936-5CC9-3F56-CE83F4CB8E3E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</p:spTree>
    <p:extLst>
      <p:ext uri="{BB962C8B-B14F-4D97-AF65-F5344CB8AC3E}">
        <p14:creationId xmlns:p14="http://schemas.microsoft.com/office/powerpoint/2010/main" val="3382187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0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CA1F7F-B01F-9FDF-ACE6-07FFAC6B8DF7}"/>
              </a:ext>
            </a:extLst>
          </p:cNvPr>
          <p:cNvSpPr/>
          <p:nvPr/>
        </p:nvSpPr>
        <p:spPr>
          <a:xfrm>
            <a:off x="8530846" y="5672725"/>
            <a:ext cx="790145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bro__er</a:t>
            </a:r>
            <a:endParaRPr lang="en-US" sz="1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29878B-6F66-AA86-0994-15FC9E5D3F68}"/>
              </a:ext>
            </a:extLst>
          </p:cNvPr>
          <p:cNvSpPr/>
          <p:nvPr/>
        </p:nvSpPr>
        <p:spPr>
          <a:xfrm>
            <a:off x="11811000" y="5710548"/>
            <a:ext cx="242566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dirty="0" err="1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th</a:t>
            </a:r>
            <a:endParaRPr lang="en-US" sz="16600" b="0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B97C54-FBB6-8D20-FA02-BB11F73D4956}"/>
              </a:ext>
            </a:extLst>
          </p:cNvPr>
          <p:cNvGrpSpPr/>
          <p:nvPr/>
        </p:nvGrpSpPr>
        <p:grpSpPr>
          <a:xfrm>
            <a:off x="1855698" y="2734636"/>
            <a:ext cx="14576603" cy="1610274"/>
            <a:chOff x="685800" y="2574015"/>
            <a:chExt cx="14576603" cy="161027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1B83CAB-1534-6AFC-84AC-0A757662A20F}"/>
                </a:ext>
              </a:extLst>
            </p:cNvPr>
            <p:cNvGrpSpPr/>
            <p:nvPr/>
          </p:nvGrpSpPr>
          <p:grpSpPr>
            <a:xfrm>
              <a:off x="685800" y="2614745"/>
              <a:ext cx="14576603" cy="1569544"/>
              <a:chOff x="-1295400" y="2373863"/>
              <a:chExt cx="14576603" cy="156954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38055A1-32D4-684E-C18D-D744C69F0FBC}"/>
                  </a:ext>
                </a:extLst>
              </p:cNvPr>
              <p:cNvSpPr/>
              <p:nvPr/>
            </p:nvSpPr>
            <p:spPr>
              <a:xfrm>
                <a:off x="-1295400" y="2373863"/>
                <a:ext cx="14576603" cy="15695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7106A8-1BA2-4BBB-56F5-D2D184601590}"/>
                  </a:ext>
                </a:extLst>
              </p:cNvPr>
              <p:cNvSpPr/>
              <p:nvPr/>
            </p:nvSpPr>
            <p:spPr>
              <a:xfrm>
                <a:off x="-700835" y="2399300"/>
                <a:ext cx="1571264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ath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F50E191-4C08-2E3C-74AC-BD67B59D647D}"/>
                  </a:ext>
                </a:extLst>
              </p:cNvPr>
              <p:cNvSpPr/>
              <p:nvPr/>
            </p:nvSpPr>
            <p:spPr>
              <a:xfrm>
                <a:off x="2227261" y="2378116"/>
                <a:ext cx="1266693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thi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4BA43AB-1EAB-6219-CB56-C9DA43391892}"/>
                  </a:ext>
                </a:extLst>
              </p:cNvPr>
              <p:cNvSpPr/>
              <p:nvPr/>
            </p:nvSpPr>
            <p:spPr>
              <a:xfrm>
                <a:off x="4572663" y="2378116"/>
                <a:ext cx="105509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B23CC1-B4F2-D590-E5D9-DAEA0D485178}"/>
                </a:ext>
              </a:extLst>
            </p:cNvPr>
            <p:cNvSpPr/>
            <p:nvPr/>
          </p:nvSpPr>
          <p:spPr>
            <a:xfrm>
              <a:off x="8481782" y="2590490"/>
              <a:ext cx="105509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234D56-2BCD-19CC-6A91-EC82D5A447A7}"/>
                </a:ext>
              </a:extLst>
            </p:cNvPr>
            <p:cNvSpPr/>
            <p:nvPr/>
          </p:nvSpPr>
          <p:spPr>
            <a:xfrm>
              <a:off x="10357505" y="2614745"/>
              <a:ext cx="1571264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tha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58F5E8-704F-71CC-7338-FA0477A4BD5C}"/>
                </a:ext>
              </a:extLst>
            </p:cNvPr>
            <p:cNvSpPr/>
            <p:nvPr/>
          </p:nvSpPr>
          <p:spPr>
            <a:xfrm>
              <a:off x="12932689" y="2574015"/>
              <a:ext cx="1385316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thr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952390-99BA-99E0-4AE5-E2F1B9536628}"/>
              </a:ext>
            </a:extLst>
          </p:cNvPr>
          <p:cNvCxnSpPr/>
          <p:nvPr/>
        </p:nvCxnSpPr>
        <p:spPr>
          <a:xfrm flipV="1">
            <a:off x="2133600" y="2933700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Track 101 03">
            <a:hlinkClick r:id="" action="ppaction://media"/>
            <a:extLst>
              <a:ext uri="{FF2B5EF4-FFF2-40B4-BE49-F238E27FC236}">
                <a16:creationId xmlns:a16="http://schemas.microsoft.com/office/drawing/2014/main" id="{050729FC-B3E4-7C0F-8B05-91AAA15697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94" end="77514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71705" y="1376242"/>
            <a:ext cx="1167246" cy="116724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5147F3-6AF6-3C92-1857-793199554F15}"/>
              </a:ext>
            </a:extLst>
          </p:cNvPr>
          <p:cNvCxnSpPr/>
          <p:nvPr/>
        </p:nvCxnSpPr>
        <p:spPr>
          <a:xfrm flipV="1">
            <a:off x="13572357" y="2901628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CB6FAA-194D-A0E3-F89A-988BCAD9B227}"/>
              </a:ext>
            </a:extLst>
          </p:cNvPr>
          <p:cNvCxnSpPr/>
          <p:nvPr/>
        </p:nvCxnSpPr>
        <p:spPr>
          <a:xfrm flipV="1">
            <a:off x="4914907" y="2886504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077482-C6FF-BA90-2019-18805357EB8C}"/>
              </a:ext>
            </a:extLst>
          </p:cNvPr>
          <p:cNvCxnSpPr/>
          <p:nvPr/>
        </p:nvCxnSpPr>
        <p:spPr>
          <a:xfrm flipV="1">
            <a:off x="11028101" y="2854533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4D47B08-55EA-06AB-F316-73B18A0DB61E}"/>
              </a:ext>
            </a:extLst>
          </p:cNvPr>
          <p:cNvGrpSpPr/>
          <p:nvPr/>
        </p:nvGrpSpPr>
        <p:grpSpPr>
          <a:xfrm>
            <a:off x="2466767" y="4843892"/>
            <a:ext cx="5442075" cy="4944125"/>
            <a:chOff x="2466767" y="4843892"/>
            <a:chExt cx="5442075" cy="494412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26D455D-8FC9-0511-A56C-0879DF294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66767" y="4843892"/>
              <a:ext cx="5442075" cy="494412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B3040E8-CC56-23C7-3C1F-DF26EB3F34EF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9715500"/>
              <a:ext cx="98250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57C3661-338E-4610-7FB2-B6D52572B960}"/>
              </a:ext>
            </a:extLst>
          </p:cNvPr>
          <p:cNvCxnSpPr/>
          <p:nvPr/>
        </p:nvCxnSpPr>
        <p:spPr>
          <a:xfrm flipV="1">
            <a:off x="9004541" y="2891007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6">
            <a:extLst>
              <a:ext uri="{FF2B5EF4-FFF2-40B4-BE49-F238E27FC236}">
                <a16:creationId xmlns:a16="http://schemas.microsoft.com/office/drawing/2014/main" id="{0B57AA0E-6B7E-F4C9-9FD8-434F15BB2E59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</p:spTree>
    <p:extLst>
      <p:ext uri="{BB962C8B-B14F-4D97-AF65-F5344CB8AC3E}">
        <p14:creationId xmlns:p14="http://schemas.microsoft.com/office/powerpoint/2010/main" val="7709135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5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CA1F7F-B01F-9FDF-ACE6-07FFAC6B8DF7}"/>
              </a:ext>
            </a:extLst>
          </p:cNvPr>
          <p:cNvSpPr/>
          <p:nvPr/>
        </p:nvSpPr>
        <p:spPr>
          <a:xfrm>
            <a:off x="8530846" y="5672725"/>
            <a:ext cx="790145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__</a:t>
            </a:r>
            <a:r>
              <a:rPr lang="en-US" sz="1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Extra Light" panose="020B0204020104020204" pitchFamily="34" charset="0"/>
              </a:rPr>
              <a:t>ree</a:t>
            </a:r>
            <a:endParaRPr lang="en-US" sz="1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Extra Light" panose="020B02040201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29878B-6F66-AA86-0994-15FC9E5D3F68}"/>
              </a:ext>
            </a:extLst>
          </p:cNvPr>
          <p:cNvSpPr/>
          <p:nvPr/>
        </p:nvSpPr>
        <p:spPr>
          <a:xfrm>
            <a:off x="9887370" y="5733294"/>
            <a:ext cx="2425665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dirty="0" err="1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th</a:t>
            </a:r>
            <a:endParaRPr lang="en-US" sz="16600" b="0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B97C54-FBB6-8D20-FA02-BB11F73D4956}"/>
              </a:ext>
            </a:extLst>
          </p:cNvPr>
          <p:cNvGrpSpPr/>
          <p:nvPr/>
        </p:nvGrpSpPr>
        <p:grpSpPr>
          <a:xfrm>
            <a:off x="1855698" y="2734636"/>
            <a:ext cx="14576603" cy="1610274"/>
            <a:chOff x="685800" y="2574015"/>
            <a:chExt cx="14576603" cy="161027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1B83CAB-1534-6AFC-84AC-0A757662A20F}"/>
                </a:ext>
              </a:extLst>
            </p:cNvPr>
            <p:cNvGrpSpPr/>
            <p:nvPr/>
          </p:nvGrpSpPr>
          <p:grpSpPr>
            <a:xfrm>
              <a:off x="685800" y="2614745"/>
              <a:ext cx="14576603" cy="1569544"/>
              <a:chOff x="-1295400" y="2373863"/>
              <a:chExt cx="14576603" cy="1569544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38055A1-32D4-684E-C18D-D744C69F0FBC}"/>
                  </a:ext>
                </a:extLst>
              </p:cNvPr>
              <p:cNvSpPr/>
              <p:nvPr/>
            </p:nvSpPr>
            <p:spPr>
              <a:xfrm>
                <a:off x="-1295400" y="2373863"/>
                <a:ext cx="14576603" cy="156954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7106A8-1BA2-4BBB-56F5-D2D184601590}"/>
                  </a:ext>
                </a:extLst>
              </p:cNvPr>
              <p:cNvSpPr/>
              <p:nvPr/>
            </p:nvSpPr>
            <p:spPr>
              <a:xfrm>
                <a:off x="-700835" y="2399300"/>
                <a:ext cx="1571264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ath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F50E191-4C08-2E3C-74AC-BD67B59D647D}"/>
                  </a:ext>
                </a:extLst>
              </p:cNvPr>
              <p:cNvSpPr/>
              <p:nvPr/>
            </p:nvSpPr>
            <p:spPr>
              <a:xfrm>
                <a:off x="2227261" y="2378116"/>
                <a:ext cx="1266693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thi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4BA43AB-1EAB-6219-CB56-C9DA43391892}"/>
                  </a:ext>
                </a:extLst>
              </p:cNvPr>
              <p:cNvSpPr/>
              <p:nvPr/>
            </p:nvSpPr>
            <p:spPr>
              <a:xfrm>
                <a:off x="4572663" y="2378116"/>
                <a:ext cx="105509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0" cap="none" spc="0" dirty="0" err="1">
                    <a:ln w="0"/>
                    <a:solidFill>
                      <a:schemeClr val="tx1"/>
                    </a:solidFill>
                    <a:latin typeface="Abadi Extra Light" panose="020B0204020104020204" pitchFamily="34" charset="0"/>
                  </a:rPr>
                  <a:t>th</a:t>
                </a:r>
                <a:endParaRPr lang="en-US" sz="8800" b="0" cap="none" spc="0" dirty="0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B23CC1-B4F2-D590-E5D9-DAEA0D485178}"/>
                </a:ext>
              </a:extLst>
            </p:cNvPr>
            <p:cNvSpPr/>
            <p:nvPr/>
          </p:nvSpPr>
          <p:spPr>
            <a:xfrm>
              <a:off x="8481782" y="2590490"/>
              <a:ext cx="1055097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234D56-2BCD-19CC-6A91-EC82D5A447A7}"/>
                </a:ext>
              </a:extLst>
            </p:cNvPr>
            <p:cNvSpPr/>
            <p:nvPr/>
          </p:nvSpPr>
          <p:spPr>
            <a:xfrm>
              <a:off x="10357505" y="2614745"/>
              <a:ext cx="1571264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tha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058F5E8-704F-71CC-7338-FA0477A4BD5C}"/>
                </a:ext>
              </a:extLst>
            </p:cNvPr>
            <p:cNvSpPr/>
            <p:nvPr/>
          </p:nvSpPr>
          <p:spPr>
            <a:xfrm>
              <a:off x="12932689" y="2574015"/>
              <a:ext cx="1385316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0" cap="none" spc="0" dirty="0" err="1">
                  <a:ln w="0"/>
                  <a:solidFill>
                    <a:schemeClr val="tx1"/>
                  </a:solidFill>
                  <a:latin typeface="Abadi Extra Light" panose="020B0204020104020204" pitchFamily="34" charset="0"/>
                </a:rPr>
                <a:t>thr</a:t>
              </a:r>
              <a:endParaRPr lang="en-US" sz="8800" b="0" cap="none" spc="0" dirty="0">
                <a:ln w="0"/>
                <a:solidFill>
                  <a:schemeClr val="tx1"/>
                </a:solidFill>
                <a:latin typeface="Abadi Extra Light" panose="020B0204020104020204" pitchFamily="34" charset="0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952390-99BA-99E0-4AE5-E2F1B9536628}"/>
              </a:ext>
            </a:extLst>
          </p:cNvPr>
          <p:cNvCxnSpPr/>
          <p:nvPr/>
        </p:nvCxnSpPr>
        <p:spPr>
          <a:xfrm flipV="1">
            <a:off x="2133600" y="2933700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Track 101 03">
            <a:hlinkClick r:id="" action="ppaction://media"/>
            <a:extLst>
              <a:ext uri="{FF2B5EF4-FFF2-40B4-BE49-F238E27FC236}">
                <a16:creationId xmlns:a16="http://schemas.microsoft.com/office/drawing/2014/main" id="{050729FC-B3E4-7C0F-8B05-91AAA15697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17" end="65055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71705" y="1258684"/>
            <a:ext cx="1167246" cy="116724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5147F3-6AF6-3C92-1857-793199554F15}"/>
              </a:ext>
            </a:extLst>
          </p:cNvPr>
          <p:cNvCxnSpPr/>
          <p:nvPr/>
        </p:nvCxnSpPr>
        <p:spPr>
          <a:xfrm flipV="1">
            <a:off x="13572357" y="2901628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CB6FAA-194D-A0E3-F89A-988BCAD9B227}"/>
              </a:ext>
            </a:extLst>
          </p:cNvPr>
          <p:cNvCxnSpPr/>
          <p:nvPr/>
        </p:nvCxnSpPr>
        <p:spPr>
          <a:xfrm flipV="1">
            <a:off x="4914907" y="2886504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077482-C6FF-BA90-2019-18805357EB8C}"/>
              </a:ext>
            </a:extLst>
          </p:cNvPr>
          <p:cNvCxnSpPr/>
          <p:nvPr/>
        </p:nvCxnSpPr>
        <p:spPr>
          <a:xfrm flipV="1">
            <a:off x="11028101" y="2854533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57C3661-338E-4610-7FB2-B6D52572B960}"/>
              </a:ext>
            </a:extLst>
          </p:cNvPr>
          <p:cNvCxnSpPr/>
          <p:nvPr/>
        </p:nvCxnSpPr>
        <p:spPr>
          <a:xfrm flipV="1">
            <a:off x="9004541" y="2891007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117D6F9-2295-13AA-93D3-580C0286AB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1762" y="4751991"/>
            <a:ext cx="4495345" cy="5110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7259F76-24EA-3E0A-37D0-885F3FEFB78F}"/>
              </a:ext>
            </a:extLst>
          </p:cNvPr>
          <p:cNvCxnSpPr/>
          <p:nvPr/>
        </p:nvCxnSpPr>
        <p:spPr>
          <a:xfrm flipV="1">
            <a:off x="7301399" y="2848314"/>
            <a:ext cx="2362200" cy="14112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6">
            <a:extLst>
              <a:ext uri="{FF2B5EF4-FFF2-40B4-BE49-F238E27FC236}">
                <a16:creationId xmlns:a16="http://schemas.microsoft.com/office/drawing/2014/main" id="{CC881F18-EB2D-83EC-C065-D360580685AB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</p:spTree>
    <p:extLst>
      <p:ext uri="{BB962C8B-B14F-4D97-AF65-F5344CB8AC3E}">
        <p14:creationId xmlns:p14="http://schemas.microsoft.com/office/powerpoint/2010/main" val="9071209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 redondeado"/>
          <p:cNvSpPr/>
          <p:nvPr/>
        </p:nvSpPr>
        <p:spPr>
          <a:xfrm>
            <a:off x="457200" y="266700"/>
            <a:ext cx="17526000" cy="9829799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7" name="6 Rectángulo redondeado"/>
          <p:cNvSpPr/>
          <p:nvPr/>
        </p:nvSpPr>
        <p:spPr>
          <a:xfrm>
            <a:off x="914400" y="571500"/>
            <a:ext cx="16611600" cy="9144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7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027A5-A51A-46BC-9991-E344E88A348B}"/>
              </a:ext>
            </a:extLst>
          </p:cNvPr>
          <p:cNvSpPr/>
          <p:nvPr/>
        </p:nvSpPr>
        <p:spPr>
          <a:xfrm>
            <a:off x="3920657" y="2419678"/>
            <a:ext cx="11055591" cy="5447645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72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Kristen ITC" panose="03050502040202030202" pitchFamily="66" charset="0"/>
              </a:rPr>
              <a:t>Sentence </a:t>
            </a:r>
          </a:p>
          <a:p>
            <a:pPr algn="ctr"/>
            <a:r>
              <a:rPr lang="en-US" sz="172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Kristen ITC" panose="03050502040202030202" pitchFamily="66" charset="0"/>
              </a:rPr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2305301488"/>
      </p:ext>
    </p:extLst>
  </p:cSld>
  <p:clrMapOvr>
    <a:masterClrMapping/>
  </p:clrMapOvr>
  <p:transition>
    <p:randomBar dir="vert"/>
    <p:sndAc>
      <p:stSnd>
        <p:snd r:embed="rId2" name="game-comedy-interesting-playful-sweet-bright-childish-music-57040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3DD5FA-9849-4E10-BE5C-7B238B63C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227396"/>
            <a:ext cx="13030200" cy="10287000"/>
          </a:xfrm>
          <a:prstGeom prst="rect">
            <a:avLst/>
          </a:prstGeom>
        </p:spPr>
      </p:pic>
      <p:pic>
        <p:nvPicPr>
          <p:cNvPr id="20" name="19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88011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261C3-66CA-440D-B436-C76983A68E00}"/>
              </a:ext>
            </a:extLst>
          </p:cNvPr>
          <p:cNvSpPr txBox="1"/>
          <p:nvPr/>
        </p:nvSpPr>
        <p:spPr>
          <a:xfrm>
            <a:off x="4876800" y="2171700"/>
            <a:ext cx="8305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800" b="1" dirty="0" err="1">
                <a:latin typeface="Abadi" panose="020B0604020104020204" pitchFamily="34" charset="0"/>
              </a:rPr>
              <a:t>Choose</a:t>
            </a:r>
            <a:r>
              <a:rPr lang="es-ES_tradnl" sz="10800" dirty="0">
                <a:latin typeface="Abadi" panose="020B0604020104020204" pitchFamily="34" charset="0"/>
              </a:rPr>
              <a:t> </a:t>
            </a:r>
          </a:p>
          <a:p>
            <a:pPr algn="ctr"/>
            <a:r>
              <a:rPr lang="es-ES_tradnl" sz="10800" dirty="0">
                <a:latin typeface="Abadi" panose="020B0604020104020204" pitchFamily="34" charset="0"/>
              </a:rPr>
              <a:t>a </a:t>
            </a:r>
            <a:r>
              <a:rPr lang="es-ES_tradnl" sz="10800" dirty="0" err="1">
                <a:latin typeface="Abadi" panose="020B0604020104020204" pitchFamily="34" charset="0"/>
              </a:rPr>
              <a:t>number</a:t>
            </a:r>
            <a:r>
              <a:rPr lang="es-ES_tradnl" sz="10800" dirty="0">
                <a:latin typeface="Abadi" panose="020B0604020104020204" pitchFamily="34" charset="0"/>
              </a:rPr>
              <a:t>, </a:t>
            </a:r>
            <a:r>
              <a:rPr lang="es-ES_tradnl" sz="10800" b="1" dirty="0" err="1">
                <a:latin typeface="Abadi" panose="020B0604020104020204" pitchFamily="34" charset="0"/>
              </a:rPr>
              <a:t>say</a:t>
            </a:r>
            <a:r>
              <a:rPr lang="es-ES_tradnl" sz="10800" dirty="0">
                <a:latin typeface="Abadi" panose="020B0604020104020204" pitchFamily="34" charset="0"/>
              </a:rPr>
              <a:t> and </a:t>
            </a:r>
            <a:r>
              <a:rPr lang="es-ES_tradnl" sz="10800" b="1" dirty="0" err="1">
                <a:latin typeface="Abadi" panose="020B0604020104020204" pitchFamily="34" charset="0"/>
              </a:rPr>
              <a:t>write</a:t>
            </a:r>
            <a:r>
              <a:rPr lang="es-ES_tradnl" sz="10800" b="1" dirty="0">
                <a:latin typeface="Abadi" panose="020B0604020104020204" pitchFamily="34" charset="0"/>
              </a:rPr>
              <a:t>.</a:t>
            </a:r>
            <a:endParaRPr lang="es-ES" sz="10800" b="1" dirty="0">
              <a:latin typeface="Abadi" panose="020B0604020104020204" pitchFamily="34" charset="0"/>
            </a:endParaRPr>
          </a:p>
        </p:txBody>
      </p:sp>
      <p:pic>
        <p:nvPicPr>
          <p:cNvPr id="6" name="2 Imagen">
            <a:extLst>
              <a:ext uri="{FF2B5EF4-FFF2-40B4-BE49-F238E27FC236}">
                <a16:creationId xmlns:a16="http://schemas.microsoft.com/office/drawing/2014/main" id="{F8ADD1E1-B459-4CF5-B9C5-D1DCCBFBD5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17821430">
            <a:off x="12159319" y="443646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7D95A647-A037-11FA-9A2A-1466D774644A}"/>
              </a:ext>
            </a:extLst>
          </p:cNvPr>
          <p:cNvSpPr/>
          <p:nvPr/>
        </p:nvSpPr>
        <p:spPr>
          <a:xfrm rot="967897">
            <a:off x="-532135" y="6926069"/>
            <a:ext cx="5521968" cy="375005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4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23E04-95F0-46CC-945A-753D05B79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TextBox 32">
            <a:hlinkClick r:id="rId4" action="ppaction://hlinksldjump"/>
            <a:extLst>
              <a:ext uri="{FF2B5EF4-FFF2-40B4-BE49-F238E27FC236}">
                <a16:creationId xmlns:a16="http://schemas.microsoft.com/office/drawing/2014/main" id="{50E20363-0C9E-408B-AB09-72D85780FD75}"/>
              </a:ext>
            </a:extLst>
          </p:cNvPr>
          <p:cNvSpPr txBox="1"/>
          <p:nvPr/>
        </p:nvSpPr>
        <p:spPr>
          <a:xfrm rot="21234549">
            <a:off x="1512029" y="1083536"/>
            <a:ext cx="4385820" cy="1212116"/>
          </a:xfrm>
          <a:prstGeom prst="foldedCorner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00CCFF"/>
                </a:solidFill>
                <a:latin typeface="Comic Sans MS" panose="030F0702030302020204" pitchFamily="66" charset="0"/>
              </a:rPr>
              <a:t>1</a:t>
            </a:r>
            <a:endParaRPr lang="es-ES" sz="6000" dirty="0">
              <a:solidFill>
                <a:srgbClr val="00CCFF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hlinkClick r:id="rId5" action="ppaction://hlinksldjump"/>
            <a:extLst>
              <a:ext uri="{FF2B5EF4-FFF2-40B4-BE49-F238E27FC236}">
                <a16:creationId xmlns:a16="http://schemas.microsoft.com/office/drawing/2014/main" id="{D3936718-0BC2-4F27-8B8D-4DCBFF0BADC5}"/>
              </a:ext>
            </a:extLst>
          </p:cNvPr>
          <p:cNvSpPr txBox="1"/>
          <p:nvPr/>
        </p:nvSpPr>
        <p:spPr>
          <a:xfrm rot="542196">
            <a:off x="4182773" y="2747171"/>
            <a:ext cx="4385820" cy="1212116"/>
          </a:xfrm>
          <a:prstGeom prst="foldedCorner">
            <a:avLst/>
          </a:prstGeom>
          <a:solidFill>
            <a:srgbClr val="FF99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00FFFF"/>
                </a:solidFill>
                <a:latin typeface="Comic Sans MS" panose="030F0702030302020204" pitchFamily="66" charset="0"/>
              </a:rPr>
              <a:t>2</a:t>
            </a:r>
            <a:endParaRPr lang="es-ES" sz="6000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hlinkClick r:id="rId6" action="ppaction://hlinksldjump"/>
            <a:extLst>
              <a:ext uri="{FF2B5EF4-FFF2-40B4-BE49-F238E27FC236}">
                <a16:creationId xmlns:a16="http://schemas.microsoft.com/office/drawing/2014/main" id="{8AA77DAB-2B24-4004-A4B9-8818D6D2BE12}"/>
              </a:ext>
            </a:extLst>
          </p:cNvPr>
          <p:cNvSpPr txBox="1"/>
          <p:nvPr/>
        </p:nvSpPr>
        <p:spPr>
          <a:xfrm>
            <a:off x="1563956" y="4449870"/>
            <a:ext cx="4385820" cy="1212116"/>
          </a:xfrm>
          <a:prstGeom prst="foldedCorner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00FFFF"/>
                </a:solidFill>
                <a:latin typeface="Comic Sans MS" panose="030F0702030302020204" pitchFamily="66" charset="0"/>
              </a:rPr>
              <a:t>3</a:t>
            </a:r>
            <a:endParaRPr lang="es-ES" sz="6000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hlinkClick r:id="rId7" action="ppaction://hlinksldjump"/>
            <a:extLst>
              <a:ext uri="{FF2B5EF4-FFF2-40B4-BE49-F238E27FC236}">
                <a16:creationId xmlns:a16="http://schemas.microsoft.com/office/drawing/2014/main" id="{EE95D5CA-26EB-49E3-849D-96825C0CEFB5}"/>
              </a:ext>
            </a:extLst>
          </p:cNvPr>
          <p:cNvSpPr txBox="1"/>
          <p:nvPr/>
        </p:nvSpPr>
        <p:spPr>
          <a:xfrm rot="753146">
            <a:off x="5072863" y="6217979"/>
            <a:ext cx="4385820" cy="1212116"/>
          </a:xfrm>
          <a:prstGeom prst="foldedCorner">
            <a:avLst/>
          </a:prstGeom>
          <a:solidFill>
            <a:srgbClr val="6600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00FFFF"/>
                </a:solidFill>
                <a:latin typeface="Comic Sans MS" panose="030F0702030302020204" pitchFamily="66" charset="0"/>
              </a:rPr>
              <a:t>4</a:t>
            </a:r>
            <a:endParaRPr lang="es-ES" sz="6000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hlinkClick r:id="rId8" action="ppaction://hlinksldjump"/>
            <a:extLst>
              <a:ext uri="{FF2B5EF4-FFF2-40B4-BE49-F238E27FC236}">
                <a16:creationId xmlns:a16="http://schemas.microsoft.com/office/drawing/2014/main" id="{0A53151E-0186-43FF-937D-287B8F440375}"/>
              </a:ext>
            </a:extLst>
          </p:cNvPr>
          <p:cNvSpPr txBox="1"/>
          <p:nvPr/>
        </p:nvSpPr>
        <p:spPr>
          <a:xfrm>
            <a:off x="9053728" y="1083536"/>
            <a:ext cx="4407291" cy="1212116"/>
          </a:xfrm>
          <a:prstGeom prst="foldedCorner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66FFFF"/>
                </a:solidFill>
                <a:latin typeface="Comic Sans MS" panose="030F0702030302020204" pitchFamily="66" charset="0"/>
              </a:rPr>
              <a:t>6</a:t>
            </a:r>
            <a:endParaRPr lang="es-ES" sz="600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hlinkClick r:id="rId9" action="ppaction://hlinksldjump"/>
            <a:extLst>
              <a:ext uri="{FF2B5EF4-FFF2-40B4-BE49-F238E27FC236}">
                <a16:creationId xmlns:a16="http://schemas.microsoft.com/office/drawing/2014/main" id="{A9C5A250-2793-4649-AC86-3FB4D2B8988B}"/>
              </a:ext>
            </a:extLst>
          </p:cNvPr>
          <p:cNvSpPr txBox="1"/>
          <p:nvPr/>
        </p:nvSpPr>
        <p:spPr>
          <a:xfrm rot="21005770">
            <a:off x="12579777" y="2184881"/>
            <a:ext cx="4385820" cy="1212116"/>
          </a:xfrm>
          <a:prstGeom prst="foldedCorner">
            <a:avLst/>
          </a:prstGeom>
          <a:solidFill>
            <a:srgbClr val="66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7</a:t>
            </a:r>
            <a:endParaRPr lang="es-ES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hlinkClick r:id="rId10" action="ppaction://hlinksldjump"/>
            <a:extLst>
              <a:ext uri="{FF2B5EF4-FFF2-40B4-BE49-F238E27FC236}">
                <a16:creationId xmlns:a16="http://schemas.microsoft.com/office/drawing/2014/main" id="{43386D7C-DAD2-4466-928D-A2600C1EB4C8}"/>
              </a:ext>
            </a:extLst>
          </p:cNvPr>
          <p:cNvSpPr txBox="1"/>
          <p:nvPr/>
        </p:nvSpPr>
        <p:spPr>
          <a:xfrm rot="405927">
            <a:off x="10495528" y="4423473"/>
            <a:ext cx="4385820" cy="1212116"/>
          </a:xfrm>
          <a:prstGeom prst="foldedCorner">
            <a:avLst/>
          </a:prstGeom>
          <a:solidFill>
            <a:srgbClr val="00CC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66FFFF"/>
                </a:solidFill>
                <a:latin typeface="Comic Sans MS" panose="030F0702030302020204" pitchFamily="66" charset="0"/>
              </a:rPr>
              <a:t>8</a:t>
            </a:r>
            <a:endParaRPr lang="es-ES" sz="600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hlinkClick r:id="rId11" action="ppaction://hlinksldjump"/>
            <a:extLst>
              <a:ext uri="{FF2B5EF4-FFF2-40B4-BE49-F238E27FC236}">
                <a16:creationId xmlns:a16="http://schemas.microsoft.com/office/drawing/2014/main" id="{3C5FB65E-2761-4DA7-BC52-95F78D413429}"/>
              </a:ext>
            </a:extLst>
          </p:cNvPr>
          <p:cNvSpPr txBox="1"/>
          <p:nvPr/>
        </p:nvSpPr>
        <p:spPr>
          <a:xfrm rot="21127455">
            <a:off x="1476543" y="8140443"/>
            <a:ext cx="4385820" cy="1212116"/>
          </a:xfrm>
          <a:prstGeom prst="foldedCorner">
            <a:avLst/>
          </a:prstGeom>
          <a:solidFill>
            <a:srgbClr val="7030A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00FFFF"/>
                </a:solidFill>
                <a:latin typeface="Comic Sans MS" panose="030F0702030302020204" pitchFamily="66" charset="0"/>
              </a:rPr>
              <a:t>5</a:t>
            </a:r>
            <a:endParaRPr lang="es-ES" sz="6000" dirty="0">
              <a:solidFill>
                <a:srgbClr val="00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hlinkClick r:id="rId12" action="ppaction://hlinksldjump"/>
            <a:extLst>
              <a:ext uri="{FF2B5EF4-FFF2-40B4-BE49-F238E27FC236}">
                <a16:creationId xmlns:a16="http://schemas.microsoft.com/office/drawing/2014/main" id="{5C5BD1D7-F194-41F2-91F6-5759F12DAA40}"/>
              </a:ext>
            </a:extLst>
          </p:cNvPr>
          <p:cNvSpPr txBox="1"/>
          <p:nvPr/>
        </p:nvSpPr>
        <p:spPr>
          <a:xfrm rot="20784458">
            <a:off x="12705707" y="6300794"/>
            <a:ext cx="4385820" cy="1212116"/>
          </a:xfrm>
          <a:prstGeom prst="foldedCorner">
            <a:avLst/>
          </a:prstGeom>
          <a:solidFill>
            <a:srgbClr val="D600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66FFFF"/>
                </a:solidFill>
                <a:latin typeface="Comic Sans MS" panose="030F0702030302020204" pitchFamily="66" charset="0"/>
              </a:rPr>
              <a:t>9</a:t>
            </a:r>
            <a:endParaRPr lang="es-ES" sz="600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hlinkClick r:id="rId13" action="ppaction://hlinksldjump"/>
            <a:extLst>
              <a:ext uri="{FF2B5EF4-FFF2-40B4-BE49-F238E27FC236}">
                <a16:creationId xmlns:a16="http://schemas.microsoft.com/office/drawing/2014/main" id="{D1812D7F-64EF-4FFE-919C-C4A1806529C5}"/>
              </a:ext>
            </a:extLst>
          </p:cNvPr>
          <p:cNvSpPr txBox="1"/>
          <p:nvPr/>
        </p:nvSpPr>
        <p:spPr>
          <a:xfrm rot="405927">
            <a:off x="9504927" y="8201987"/>
            <a:ext cx="4385820" cy="1212116"/>
          </a:xfrm>
          <a:prstGeom prst="foldedCorner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6000" dirty="0">
                <a:solidFill>
                  <a:srgbClr val="66FFFF"/>
                </a:solidFill>
                <a:latin typeface="Comic Sans MS" panose="030F0702030302020204" pitchFamily="66" charset="0"/>
              </a:rPr>
              <a:t>10</a:t>
            </a:r>
            <a:endParaRPr lang="es-ES" sz="600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19 Imagen">
            <a:hlinkClick r:id="rId14" action="ppaction://hlinksldjump"/>
            <a:extLst>
              <a:ext uri="{FF2B5EF4-FFF2-40B4-BE49-F238E27FC236}">
                <a16:creationId xmlns:a16="http://schemas.microsoft.com/office/drawing/2014/main" id="{2FF8133C-BAA6-4C7C-AE85-376E632208A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8425182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690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6545"/>
            <a:ext cx="13748941" cy="9476310"/>
          </a:xfrm>
          <a:prstGeom prst="rect">
            <a:avLst/>
          </a:prstGeom>
          <a:noFill/>
        </p:spPr>
      </p:pic>
      <p:pic>
        <p:nvPicPr>
          <p:cNvPr id="20" name="19 Image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11600" y="8941256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261C3-66CA-440D-B436-C76983A68E00}"/>
              </a:ext>
            </a:extLst>
          </p:cNvPr>
          <p:cNvSpPr txBox="1"/>
          <p:nvPr/>
        </p:nvSpPr>
        <p:spPr>
          <a:xfrm>
            <a:off x="4114800" y="3016015"/>
            <a:ext cx="896499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250" dirty="0" err="1">
                <a:solidFill>
                  <a:srgbClr val="0070C0"/>
                </a:solidFill>
                <a:latin typeface="+mj-lt"/>
              </a:rPr>
              <a:t>father</a:t>
            </a:r>
            <a:endParaRPr lang="es-ES" sz="1725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2404872" y="675374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A8E97E83-6A28-99E9-2111-36C0B23F4332}"/>
              </a:ext>
            </a:extLst>
          </p:cNvPr>
          <p:cNvSpPr/>
          <p:nvPr/>
        </p:nvSpPr>
        <p:spPr>
          <a:xfrm rot="967897">
            <a:off x="-1475204" y="6857864"/>
            <a:ext cx="6330430" cy="5087903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33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06996"/>
            <a:ext cx="13411200" cy="9476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9261C3-66CA-440D-B436-C76983A68E00}"/>
              </a:ext>
            </a:extLst>
          </p:cNvPr>
          <p:cNvSpPr txBox="1"/>
          <p:nvPr/>
        </p:nvSpPr>
        <p:spPr>
          <a:xfrm>
            <a:off x="4661502" y="2834956"/>
            <a:ext cx="896499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250" dirty="0" err="1">
                <a:solidFill>
                  <a:srgbClr val="0070C0"/>
                </a:solidFill>
                <a:latin typeface="+mj-lt"/>
              </a:rPr>
              <a:t>brother</a:t>
            </a:r>
            <a:endParaRPr lang="es-ES" sz="1725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559366" y="695558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5" action="ppaction://hlinksldjump"/>
            <a:extLst>
              <a:ext uri="{FF2B5EF4-FFF2-40B4-BE49-F238E27FC236}">
                <a16:creationId xmlns:a16="http://schemas.microsoft.com/office/drawing/2014/main" id="{BEE4AF53-9F51-4585-9C90-ECC4311C40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64000" y="88011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BB134089-C12D-4574-8DD6-1312B828A05B}"/>
              </a:ext>
            </a:extLst>
          </p:cNvPr>
          <p:cNvSpPr/>
          <p:nvPr/>
        </p:nvSpPr>
        <p:spPr>
          <a:xfrm rot="967897">
            <a:off x="-1475204" y="6857864"/>
            <a:ext cx="6330430" cy="5087903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438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28690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05345"/>
            <a:ext cx="13367941" cy="947631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4112552" y="17494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200" b="1" dirty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1/7</a:t>
            </a:r>
            <a:endParaRPr lang="es-ES" sz="4200" b="1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330766" y="6733113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5" action="ppaction://hlinksldjump"/>
            <a:extLst>
              <a:ext uri="{FF2B5EF4-FFF2-40B4-BE49-F238E27FC236}">
                <a16:creationId xmlns:a16="http://schemas.microsoft.com/office/drawing/2014/main" id="{0A78D67C-A7AA-4A42-8B02-17BB9798FC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87800" y="8769574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1B8CD4-5823-F23D-B863-E61DED4932E9}"/>
              </a:ext>
            </a:extLst>
          </p:cNvPr>
          <p:cNvSpPr txBox="1"/>
          <p:nvPr/>
        </p:nvSpPr>
        <p:spPr>
          <a:xfrm>
            <a:off x="4243641" y="3216487"/>
            <a:ext cx="896499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250" dirty="0" err="1">
                <a:solidFill>
                  <a:srgbClr val="0070C0"/>
                </a:solidFill>
                <a:latin typeface="+mj-lt"/>
              </a:rPr>
              <a:t>this</a:t>
            </a:r>
            <a:endParaRPr lang="es-ES" sz="1725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2DEB520D-D8B2-48E7-21EA-4487737100E9}"/>
              </a:ext>
            </a:extLst>
          </p:cNvPr>
          <p:cNvSpPr/>
          <p:nvPr/>
        </p:nvSpPr>
        <p:spPr>
          <a:xfrm rot="967897">
            <a:off x="-1475204" y="6857864"/>
            <a:ext cx="6330430" cy="5087903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7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4112552" y="17494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200" b="1" dirty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1/7</a:t>
            </a:r>
            <a:endParaRPr lang="es-ES" sz="4200" b="1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330766" y="695558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5" action="ppaction://hlinksldjump"/>
            <a:extLst>
              <a:ext uri="{FF2B5EF4-FFF2-40B4-BE49-F238E27FC236}">
                <a16:creationId xmlns:a16="http://schemas.microsoft.com/office/drawing/2014/main" id="{35AF2227-0811-44BF-8E2B-C5079052CF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558692" y="88773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E905CD-0A88-50D3-6E51-517CFBB032EE}"/>
              </a:ext>
            </a:extLst>
          </p:cNvPr>
          <p:cNvSpPr txBox="1"/>
          <p:nvPr/>
        </p:nvSpPr>
        <p:spPr>
          <a:xfrm>
            <a:off x="4572000" y="2902285"/>
            <a:ext cx="896499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250" dirty="0" err="1">
                <a:solidFill>
                  <a:srgbClr val="0070C0"/>
                </a:solidFill>
                <a:latin typeface="+mj-lt"/>
              </a:rPr>
              <a:t>that</a:t>
            </a:r>
            <a:endParaRPr lang="es-ES" sz="1725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72629512-F81E-9B32-F09D-30C4B1ADDDDD}"/>
              </a:ext>
            </a:extLst>
          </p:cNvPr>
          <p:cNvSpPr/>
          <p:nvPr/>
        </p:nvSpPr>
        <p:spPr>
          <a:xfrm rot="967897">
            <a:off x="-1475204" y="6857864"/>
            <a:ext cx="6330430" cy="5087903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9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4112552" y="17494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200" b="1" dirty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1/7</a:t>
            </a:r>
            <a:endParaRPr lang="es-ES" sz="4200" b="1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803779" y="6879385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5" action="ppaction://hlinksldjump"/>
            <a:extLst>
              <a:ext uri="{FF2B5EF4-FFF2-40B4-BE49-F238E27FC236}">
                <a16:creationId xmlns:a16="http://schemas.microsoft.com/office/drawing/2014/main" id="{48C25EFB-1DF3-4181-A455-4B7A50F0F2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87800" y="9017218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743EE8-6EDD-66CB-7987-4579AD0EE4C7}"/>
              </a:ext>
            </a:extLst>
          </p:cNvPr>
          <p:cNvSpPr txBox="1"/>
          <p:nvPr/>
        </p:nvSpPr>
        <p:spPr>
          <a:xfrm>
            <a:off x="4506510" y="3331685"/>
            <a:ext cx="896499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250" dirty="0" err="1">
                <a:solidFill>
                  <a:srgbClr val="0070C0"/>
                </a:solidFill>
                <a:latin typeface="+mj-lt"/>
              </a:rPr>
              <a:t>mouth</a:t>
            </a:r>
            <a:endParaRPr lang="es-ES" sz="1725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284A3A2D-CC01-BCC9-2DC5-606149E8DBBA}"/>
              </a:ext>
            </a:extLst>
          </p:cNvPr>
          <p:cNvSpPr/>
          <p:nvPr/>
        </p:nvSpPr>
        <p:spPr>
          <a:xfrm rot="967897">
            <a:off x="-1475204" y="6857864"/>
            <a:ext cx="6330430" cy="5087903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876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4112552" y="17494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200" b="1" dirty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1/7</a:t>
            </a:r>
            <a:endParaRPr lang="es-ES" sz="4200" b="1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469562" y="6769426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5" action="ppaction://hlinksldjump"/>
            <a:extLst>
              <a:ext uri="{FF2B5EF4-FFF2-40B4-BE49-F238E27FC236}">
                <a16:creationId xmlns:a16="http://schemas.microsoft.com/office/drawing/2014/main" id="{3FC4367C-45FE-41B9-B2E2-FF4B5BC5A0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64000" y="88773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5557A-B5BA-E52E-1482-A64AD4750F1D}"/>
              </a:ext>
            </a:extLst>
          </p:cNvPr>
          <p:cNvSpPr txBox="1"/>
          <p:nvPr/>
        </p:nvSpPr>
        <p:spPr>
          <a:xfrm>
            <a:off x="4506510" y="3422805"/>
            <a:ext cx="896499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250" dirty="0" err="1">
                <a:solidFill>
                  <a:srgbClr val="0070C0"/>
                </a:solidFill>
                <a:latin typeface="+mj-lt"/>
              </a:rPr>
              <a:t>throw</a:t>
            </a:r>
            <a:endParaRPr lang="es-ES" sz="1725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82E8C1B-9B23-4774-8689-F1C77F42C930}"/>
              </a:ext>
            </a:extLst>
          </p:cNvPr>
          <p:cNvSpPr/>
          <p:nvPr/>
        </p:nvSpPr>
        <p:spPr>
          <a:xfrm rot="967897">
            <a:off x="-1475204" y="6857864"/>
            <a:ext cx="6330430" cy="5087903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73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312028"/>
            <a:ext cx="12867482" cy="947631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4112552" y="17494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200" b="1" dirty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1/7</a:t>
            </a:r>
            <a:endParaRPr lang="es-ES" sz="4200" b="1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711766" y="6623835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5" action="ppaction://hlinksldjump"/>
            <a:extLst>
              <a:ext uri="{FF2B5EF4-FFF2-40B4-BE49-F238E27FC236}">
                <a16:creationId xmlns:a16="http://schemas.microsoft.com/office/drawing/2014/main" id="{2BE8BC20-59C6-454B-AC6E-B127552045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86768" y="8889443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0E79C-357C-DF5E-271C-9402114736A8}"/>
              </a:ext>
            </a:extLst>
          </p:cNvPr>
          <p:cNvSpPr txBox="1"/>
          <p:nvPr/>
        </p:nvSpPr>
        <p:spPr>
          <a:xfrm>
            <a:off x="4661502" y="2991021"/>
            <a:ext cx="896499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250" dirty="0" err="1">
                <a:solidFill>
                  <a:srgbClr val="0070C0"/>
                </a:solidFill>
                <a:latin typeface="+mj-lt"/>
              </a:rPr>
              <a:t>weather</a:t>
            </a:r>
            <a:endParaRPr lang="es-ES" sz="1725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51C91EE-4B28-3D03-2240-F5CF2E1E95C2}"/>
              </a:ext>
            </a:extLst>
          </p:cNvPr>
          <p:cNvSpPr/>
          <p:nvPr/>
        </p:nvSpPr>
        <p:spPr>
          <a:xfrm rot="967897">
            <a:off x="-1475204" y="6857864"/>
            <a:ext cx="6330430" cy="5087903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199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4112552" y="17494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200" b="1" dirty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1/7</a:t>
            </a:r>
            <a:endParaRPr lang="es-ES" sz="4200" b="1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711767" y="6736244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5" action="ppaction://hlinksldjump"/>
            <a:extLst>
              <a:ext uri="{FF2B5EF4-FFF2-40B4-BE49-F238E27FC236}">
                <a16:creationId xmlns:a16="http://schemas.microsoft.com/office/drawing/2014/main" id="{974B451B-39B0-4DEC-99ED-2FFBE19341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85656" y="8904093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D8E3AA-D1B1-8EA1-CE82-C21582C1F546}"/>
              </a:ext>
            </a:extLst>
          </p:cNvPr>
          <p:cNvSpPr txBox="1"/>
          <p:nvPr/>
        </p:nvSpPr>
        <p:spPr>
          <a:xfrm>
            <a:off x="4661502" y="3455987"/>
            <a:ext cx="896499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250" dirty="0" err="1">
                <a:solidFill>
                  <a:srgbClr val="0070C0"/>
                </a:solidFill>
                <a:latin typeface="+mj-lt"/>
              </a:rPr>
              <a:t>thank</a:t>
            </a:r>
            <a:endParaRPr lang="es-ES" sz="1725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7A0DA7CC-6412-36BB-573A-105D5481E453}"/>
              </a:ext>
            </a:extLst>
          </p:cNvPr>
          <p:cNvSpPr/>
          <p:nvPr/>
        </p:nvSpPr>
        <p:spPr>
          <a:xfrm rot="967897">
            <a:off x="-1475204" y="6857864"/>
            <a:ext cx="6330430" cy="5087903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7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31" y="520527"/>
            <a:ext cx="12867482" cy="947631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4112552" y="17494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200" b="1" dirty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1/7</a:t>
            </a:r>
            <a:endParaRPr lang="es-ES" sz="4200" b="1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803779" y="6537366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5" action="ppaction://hlinksldjump"/>
            <a:extLst>
              <a:ext uri="{FF2B5EF4-FFF2-40B4-BE49-F238E27FC236}">
                <a16:creationId xmlns:a16="http://schemas.microsoft.com/office/drawing/2014/main" id="{42AADBA7-90B1-44CA-83DD-95FEAF3C6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87800" y="8721192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B9CF31-AAD9-18DB-9A86-604A5E75D8D0}"/>
              </a:ext>
            </a:extLst>
          </p:cNvPr>
          <p:cNvSpPr txBox="1"/>
          <p:nvPr/>
        </p:nvSpPr>
        <p:spPr>
          <a:xfrm>
            <a:off x="5334000" y="3467100"/>
            <a:ext cx="896499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250" dirty="0" err="1">
                <a:solidFill>
                  <a:srgbClr val="0070C0"/>
                </a:solidFill>
                <a:latin typeface="+mj-lt"/>
              </a:rPr>
              <a:t>birthday</a:t>
            </a:r>
            <a:endParaRPr lang="es-ES" sz="1725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6D75D07-A7CB-E6EE-AB4D-851988CFE3C6}"/>
              </a:ext>
            </a:extLst>
          </p:cNvPr>
          <p:cNvSpPr/>
          <p:nvPr/>
        </p:nvSpPr>
        <p:spPr>
          <a:xfrm rot="967897">
            <a:off x="-1475204" y="6857864"/>
            <a:ext cx="6330430" cy="5087903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421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rth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D4A40E7-EF8B-4E5B-89D8-4B872344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7" y="606996"/>
            <a:ext cx="12867482" cy="947631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14112552" y="174948"/>
            <a:ext cx="172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200" b="1" dirty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1/7</a:t>
            </a:r>
            <a:endParaRPr lang="es-ES" sz="4200" b="1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3" name="2 Imagen">
            <a:extLst>
              <a:ext uri="{FF2B5EF4-FFF2-40B4-BE49-F238E27FC236}">
                <a16:creationId xmlns:a16="http://schemas.microsoft.com/office/drawing/2014/main" id="{8F57BA39-2779-4713-853E-97CB5F577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125330">
            <a:off x="11803778" y="6639813"/>
            <a:ext cx="6345738" cy="905142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9 Imagen">
            <a:hlinkClick r:id="rId5" action="ppaction://hlinksldjump"/>
            <a:extLst>
              <a:ext uri="{FF2B5EF4-FFF2-40B4-BE49-F238E27FC236}">
                <a16:creationId xmlns:a16="http://schemas.microsoft.com/office/drawing/2014/main" id="{45AF8558-105A-47D0-9250-0804BA4FF5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34892" y="8724900"/>
            <a:ext cx="1172616" cy="11120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14BE71-31E4-0EE8-AC79-AE7B82B68F61}"/>
              </a:ext>
            </a:extLst>
          </p:cNvPr>
          <p:cNvSpPr txBox="1"/>
          <p:nvPr/>
        </p:nvSpPr>
        <p:spPr>
          <a:xfrm>
            <a:off x="4354450" y="3552418"/>
            <a:ext cx="9269115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7250" dirty="0" err="1">
                <a:solidFill>
                  <a:srgbClr val="0070C0"/>
                </a:solidFill>
                <a:latin typeface="+mj-lt"/>
              </a:rPr>
              <a:t>bathroom</a:t>
            </a:r>
            <a:endParaRPr lang="es-ES" sz="1725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1AA9691-46D4-14AF-67B5-640800452A84}"/>
              </a:ext>
            </a:extLst>
          </p:cNvPr>
          <p:cNvSpPr/>
          <p:nvPr/>
        </p:nvSpPr>
        <p:spPr>
          <a:xfrm rot="967897">
            <a:off x="-1475204" y="6857864"/>
            <a:ext cx="6330430" cy="5087903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669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th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501E3D-C010-4476-B6C6-4C55958F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74255"/>
            <a:ext cx="17754600" cy="9338490"/>
          </a:xfrm>
          <a:prstGeom prst="rect">
            <a:avLst/>
          </a:prstGeom>
        </p:spPr>
      </p:pic>
      <p:pic>
        <p:nvPicPr>
          <p:cNvPr id="34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12316955">
            <a:off x="211709" y="8421698"/>
            <a:ext cx="5339382" cy="761598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70830120-521F-C2D8-25FD-D843A3363673}"/>
              </a:ext>
            </a:extLst>
          </p:cNvPr>
          <p:cNvSpPr/>
          <p:nvPr/>
        </p:nvSpPr>
        <p:spPr>
          <a:xfrm rot="20187280">
            <a:off x="14696392" y="7651223"/>
            <a:ext cx="5320610" cy="3728291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1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  <p:sndAc>
          <p:stSnd>
            <p:snd r:embed="rId2" name="applause.wav"/>
          </p:stSnd>
        </p:sndAc>
      </p:transition>
    </mc:Choice>
    <mc:Fallback xmlns="">
      <p:transition>
        <p:randomBar dir="vert"/>
        <p:sndAc>
          <p:stSnd>
            <p:snd r:embed="rId7" name="applause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  <a:solidFill>
            <a:srgbClr val="CCFFC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636667" y="155284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134311" y="121610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1397084" y="565296"/>
            <a:ext cx="1305997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chant and do the actions!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B87EA5-CA70-F751-8B78-03AA57AB94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" y="3138682"/>
            <a:ext cx="17002413" cy="6175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8E31786-0C96-36E3-8D3F-D38FA613A193}"/>
              </a:ext>
            </a:extLst>
          </p:cNvPr>
          <p:cNvGrpSpPr/>
          <p:nvPr/>
        </p:nvGrpSpPr>
        <p:grpSpPr>
          <a:xfrm>
            <a:off x="14774294" y="1182219"/>
            <a:ext cx="3178218" cy="1457653"/>
            <a:chOff x="12496801" y="1039345"/>
            <a:chExt cx="3657600" cy="1769876"/>
          </a:xfrm>
        </p:grpSpPr>
        <p:grpSp>
          <p:nvGrpSpPr>
            <p:cNvPr id="16" name="Group 7">
              <a:extLst>
                <a:ext uri="{FF2B5EF4-FFF2-40B4-BE49-F238E27FC236}">
                  <a16:creationId xmlns:a16="http://schemas.microsoft.com/office/drawing/2014/main" id="{FF1D3767-06FB-0D49-97E0-5010AAD97B24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9A25C6CB-E7CE-1340-6C8C-D7BCD4BFE673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ABB537E-6364-355D-9703-F9EA9D05223D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57</a:t>
              </a:r>
            </a:p>
          </p:txBody>
        </p:sp>
      </p:grpSp>
      <p:pic>
        <p:nvPicPr>
          <p:cNvPr id="20" name="Track 091">
            <a:hlinkClick r:id="" action="ppaction://media"/>
            <a:extLst>
              <a:ext uri="{FF2B5EF4-FFF2-40B4-BE49-F238E27FC236}">
                <a16:creationId xmlns:a16="http://schemas.microsoft.com/office/drawing/2014/main" id="{4B18CA46-F06C-D709-859D-D43B3D24C3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93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434751" y="8529485"/>
            <a:ext cx="1570037" cy="15700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511742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7B19E43D-F07A-7033-ABDF-39A26672B40C}"/>
              </a:ext>
            </a:extLst>
          </p:cNvPr>
          <p:cNvGrpSpPr/>
          <p:nvPr/>
        </p:nvGrpSpPr>
        <p:grpSpPr>
          <a:xfrm>
            <a:off x="32551" y="988238"/>
            <a:ext cx="18255449" cy="9298761"/>
            <a:chOff x="0" y="0"/>
            <a:chExt cx="4274726" cy="2167467"/>
          </a:xfrm>
          <a:solidFill>
            <a:srgbClr val="CCFFCC"/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19E475ED-4383-674F-1877-5AA2850EC35C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D18D8469-DA74-E775-6306-DAFA4147108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rgbClr val="00B050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5A48A2FE-C32A-AB03-0199-45BA42D4C7C3}"/>
              </a:ext>
            </a:extLst>
          </p:cNvPr>
          <p:cNvSpPr/>
          <p:nvPr/>
        </p:nvSpPr>
        <p:spPr>
          <a:xfrm rot="967897">
            <a:off x="-1416545" y="7589398"/>
            <a:ext cx="5521968" cy="375005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7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17" name="Track 101 03">
            <a:hlinkClick r:id="" action="ppaction://media"/>
            <a:extLst>
              <a:ext uri="{FF2B5EF4-FFF2-40B4-BE49-F238E27FC236}">
                <a16:creationId xmlns:a16="http://schemas.microsoft.com/office/drawing/2014/main" id="{B1A2DC27-8661-6561-E979-AA7CDEB832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48" end="84685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97164" y="1286951"/>
            <a:ext cx="1114779" cy="1114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8D4FE1-6458-58AE-F314-9CAA2CB82B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00735" y="2994953"/>
            <a:ext cx="5071852" cy="6799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1E5CB4-852F-D245-4571-6276356D69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9382" y="3003556"/>
            <a:ext cx="7011455" cy="264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33E107-A815-ADDE-7578-F6CFABBD86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2420" y="5920863"/>
            <a:ext cx="6905377" cy="3881912"/>
          </a:xfrm>
          <a:prstGeom prst="rect">
            <a:avLst/>
          </a:prstGeom>
        </p:spPr>
      </p:pic>
      <p:pic>
        <p:nvPicPr>
          <p:cNvPr id="23" name="Track 101 03">
            <a:hlinkClick r:id="" action="ppaction://media"/>
            <a:extLst>
              <a:ext uri="{FF2B5EF4-FFF2-40B4-BE49-F238E27FC236}">
                <a16:creationId xmlns:a16="http://schemas.microsoft.com/office/drawing/2014/main" id="{F9C863E2-D1AF-F839-475E-4C893EEA02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48" end="82097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20400" y="1286951"/>
            <a:ext cx="1167246" cy="116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54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6AD5F5-B949-7EC9-1D95-20DBEF2FE3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5777" y="3193478"/>
            <a:ext cx="4804309" cy="6530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Track 101 03">
            <a:hlinkClick r:id="" action="ppaction://media"/>
            <a:extLst>
              <a:ext uri="{FF2B5EF4-FFF2-40B4-BE49-F238E27FC236}">
                <a16:creationId xmlns:a16="http://schemas.microsoft.com/office/drawing/2014/main" id="{2A3759C4-AF94-D047-65AF-A22FDF3C94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48" end="84685.6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80998" y="1388667"/>
            <a:ext cx="1114779" cy="11147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EE5F39-93CC-2363-99EE-3DD6E83423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3216" y="3105272"/>
            <a:ext cx="7011455" cy="264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0E1715-1A83-D12D-98E3-580898FE83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6254" y="6022579"/>
            <a:ext cx="6905377" cy="3881912"/>
          </a:xfrm>
          <a:prstGeom prst="rect">
            <a:avLst/>
          </a:prstGeom>
        </p:spPr>
      </p:pic>
      <p:pic>
        <p:nvPicPr>
          <p:cNvPr id="20" name="Track 101 03">
            <a:hlinkClick r:id="" action="ppaction://media"/>
            <a:extLst>
              <a:ext uri="{FF2B5EF4-FFF2-40B4-BE49-F238E27FC236}">
                <a16:creationId xmlns:a16="http://schemas.microsoft.com/office/drawing/2014/main" id="{AC32D98F-0BC4-5C1C-2BDD-7FD934CB4C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65" end="77463.6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04234" y="1388667"/>
            <a:ext cx="1167246" cy="116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65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7" name="Track 101 03">
            <a:hlinkClick r:id="" action="ppaction://media"/>
            <a:extLst>
              <a:ext uri="{FF2B5EF4-FFF2-40B4-BE49-F238E27FC236}">
                <a16:creationId xmlns:a16="http://schemas.microsoft.com/office/drawing/2014/main" id="{2A3759C4-AF94-D047-65AF-A22FDF3C94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48" end="84685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80998" y="1388667"/>
            <a:ext cx="1114779" cy="11147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EE5F39-93CC-2363-99EE-3DD6E83423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3216" y="3105272"/>
            <a:ext cx="7011455" cy="264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0E1715-1A83-D12D-98E3-580898FE83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6254" y="6022579"/>
            <a:ext cx="6905377" cy="3881912"/>
          </a:xfrm>
          <a:prstGeom prst="rect">
            <a:avLst/>
          </a:prstGeom>
        </p:spPr>
      </p:pic>
      <p:pic>
        <p:nvPicPr>
          <p:cNvPr id="20" name="Track 101 03">
            <a:hlinkClick r:id="" action="ppaction://media"/>
            <a:extLst>
              <a:ext uri="{FF2B5EF4-FFF2-40B4-BE49-F238E27FC236}">
                <a16:creationId xmlns:a16="http://schemas.microsoft.com/office/drawing/2014/main" id="{AC32D98F-0BC4-5C1C-2BDD-7FD934CB4C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25" end="73191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04234" y="1388667"/>
            <a:ext cx="1167246" cy="11672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B8F04-6686-1711-68AA-5612368586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93761" y="3238500"/>
            <a:ext cx="4849724" cy="6474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5490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3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2812</TotalTime>
  <Words>1195</Words>
  <Application>Microsoft Office PowerPoint</Application>
  <PresentationFormat>Custom</PresentationFormat>
  <Paragraphs>241</Paragraphs>
  <Slides>50</Slides>
  <Notes>33</Notes>
  <HiddenSlides>0</HiddenSlides>
  <MMClips>26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6" baseType="lpstr">
      <vt:lpstr>Fredoka One</vt:lpstr>
      <vt:lpstr>Abadi</vt:lpstr>
      <vt:lpstr>Tenor Sans</vt:lpstr>
      <vt:lpstr>KG Primary Penmanship Bold</vt:lpstr>
      <vt:lpstr>Kristen ITC</vt:lpstr>
      <vt:lpstr>Arial</vt:lpstr>
      <vt:lpstr>Comic Sans MS</vt:lpstr>
      <vt:lpstr>Times New Roman</vt:lpstr>
      <vt:lpstr>Jumble</vt:lpstr>
      <vt:lpstr>Calibri</vt:lpstr>
      <vt:lpstr>Ink Free</vt:lpstr>
      <vt:lpstr>Sniglet</vt:lpstr>
      <vt:lpstr>Abadi Extra Light</vt:lpstr>
      <vt:lpstr>Nunito Sans Regular</vt:lpstr>
      <vt:lpstr>MyriadPro-Light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42</cp:revision>
  <dcterms:created xsi:type="dcterms:W3CDTF">2006-08-16T00:00:00Z</dcterms:created>
  <dcterms:modified xsi:type="dcterms:W3CDTF">2023-10-20T01:30:53Z</dcterms:modified>
  <dc:identifier>DAFV1pFi9-g</dc:identifier>
</cp:coreProperties>
</file>