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wav"/>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media/media2.wav" ContentType="audio/x-wav"/>
  <Override PartName="/ppt/media/media3.wav" ContentType="audio/x-wav"/>
  <Override PartName="/ppt/media/media4.wav" ContentType="audio/x-wav"/>
  <Override PartName="/ppt/media/media5.wav" ContentType="audio/x-wav"/>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7"/>
  </p:notesMasterIdLst>
  <p:sldIdLst>
    <p:sldId id="274" r:id="rId2"/>
    <p:sldId id="256" r:id="rId3"/>
    <p:sldId id="257" r:id="rId4"/>
    <p:sldId id="258" r:id="rId5"/>
    <p:sldId id="396" r:id="rId6"/>
    <p:sldId id="454" r:id="rId7"/>
    <p:sldId id="397" r:id="rId8"/>
    <p:sldId id="455" r:id="rId9"/>
    <p:sldId id="389" r:id="rId10"/>
    <p:sldId id="364" r:id="rId11"/>
    <p:sldId id="456" r:id="rId12"/>
    <p:sldId id="457" r:id="rId13"/>
    <p:sldId id="458" r:id="rId14"/>
    <p:sldId id="434" r:id="rId15"/>
    <p:sldId id="459" r:id="rId16"/>
    <p:sldId id="385" r:id="rId17"/>
    <p:sldId id="439" r:id="rId18"/>
    <p:sldId id="460" r:id="rId19"/>
    <p:sldId id="417" r:id="rId20"/>
    <p:sldId id="418" r:id="rId21"/>
    <p:sldId id="419" r:id="rId22"/>
    <p:sldId id="420" r:id="rId23"/>
    <p:sldId id="461" r:id="rId24"/>
    <p:sldId id="462" r:id="rId25"/>
    <p:sldId id="445" r:id="rId26"/>
    <p:sldId id="446" r:id="rId27"/>
    <p:sldId id="447" r:id="rId28"/>
    <p:sldId id="448" r:id="rId29"/>
    <p:sldId id="388" r:id="rId30"/>
    <p:sldId id="463" r:id="rId31"/>
    <p:sldId id="464" r:id="rId32"/>
    <p:sldId id="453" r:id="rId33"/>
    <p:sldId id="316" r:id="rId34"/>
    <p:sldId id="280" r:id="rId35"/>
    <p:sldId id="272" r:id="rId36"/>
  </p:sldIdLst>
  <p:sldSz cx="18288000" cy="10287000"/>
  <p:notesSz cx="6858000" cy="9144000"/>
  <p:embeddedFontLst>
    <p:embeddedFont>
      <p:font typeface="Nunito Sans Regular" panose="020B0604020202020204" charset="0"/>
      <p:regular r:id="rId38"/>
    </p:embeddedFont>
    <p:embeddedFont>
      <p:font typeface="Calibri" panose="020F0502020204030204" pitchFamily="34" charset="0"/>
      <p:regular r:id="rId39"/>
      <p:bold r:id="rId40"/>
      <p:italic r:id="rId41"/>
      <p:boldItalic r:id="rId42"/>
    </p:embeddedFont>
    <p:embeddedFont>
      <p:font typeface="Tenor Sans" panose="020B0604020202020204" charset="0"/>
      <p:regular r:id="rId43"/>
    </p:embeddedFont>
    <p:embeddedFont>
      <p:font typeface="SimSun" panose="02010600030101010101" pitchFamily="2" charset="-122"/>
      <p:regular r:id="rId44"/>
    </p:embeddedFont>
    <p:embeddedFont>
      <p:font typeface="Fredoka One" panose="020B0604020202020204" charset="0"/>
      <p:regular r:id="rId45"/>
    </p:embeddedFont>
    <p:embeddedFont>
      <p:font typeface="Jumble" panose="020B0604020202020204" charset="0"/>
      <p:regular r:id="rId46"/>
    </p:embeddedFont>
    <p:embeddedFont>
      <p:font typeface="Sniglet" panose="020B0604020202020204" charset="0"/>
      <p:regular r:id="rId4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CCFFCC"/>
    <a:srgbClr val="CC6600"/>
    <a:srgbClr val="FF00FF"/>
    <a:srgbClr val="66FF33"/>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99" autoAdjust="0"/>
    <p:restoredTop sz="79099" autoAdjust="0"/>
  </p:normalViewPr>
  <p:slideViewPr>
    <p:cSldViewPr>
      <p:cViewPr varScale="1">
        <p:scale>
          <a:sx n="39" d="100"/>
          <a:sy n="39" d="100"/>
        </p:scale>
        <p:origin x="1146"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2.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6.fntdata"/><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1.fntdata"/><Relationship Id="rId46" Type="http://schemas.openxmlformats.org/officeDocument/2006/relationships/font" Target="fonts/font9.fntdata"/><Relationship Id="rId20" Type="http://schemas.openxmlformats.org/officeDocument/2006/relationships/slide" Target="slides/slide19.xml"/><Relationship Id="rId41"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79358E-2277-4146-9E67-D24BFF36385B}" type="datetimeFigureOut">
              <a:rPr lang="en-US" smtClean="0"/>
              <a:t>2/12/2025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7F774B-2D99-4A84-BE05-FB7CB2702A11}" type="slidenum">
              <a:rPr lang="en-US" smtClean="0"/>
              <a:t>‹#›</a:t>
            </a:fld>
            <a:endParaRPr lang="en-US"/>
          </a:p>
        </p:txBody>
      </p:sp>
    </p:spTree>
    <p:extLst>
      <p:ext uri="{BB962C8B-B14F-4D97-AF65-F5344CB8AC3E}">
        <p14:creationId xmlns:p14="http://schemas.microsoft.com/office/powerpoint/2010/main" val="21964665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https://www.youtube.com/watch?v=pqDEwPi7vxg</a:t>
            </a:r>
          </a:p>
        </p:txBody>
      </p:sp>
      <p:sp>
        <p:nvSpPr>
          <p:cNvPr id="4" name="Slide Number Placeholder 3"/>
          <p:cNvSpPr>
            <a:spLocks noGrp="1"/>
          </p:cNvSpPr>
          <p:nvPr>
            <p:ph type="sldNum" sz="quarter" idx="5"/>
          </p:nvPr>
        </p:nvSpPr>
        <p:spPr/>
        <p:txBody>
          <a:bodyPr/>
          <a:lstStyle/>
          <a:p>
            <a:fld id="{EA7F774B-2D99-4A84-BE05-FB7CB2702A11}" type="slidenum">
              <a:rPr lang="en-US" smtClean="0"/>
              <a:t>3</a:t>
            </a:fld>
            <a:endParaRPr lang="en-US"/>
          </a:p>
        </p:txBody>
      </p:sp>
    </p:spTree>
    <p:extLst>
      <p:ext uri="{BB962C8B-B14F-4D97-AF65-F5344CB8AC3E}">
        <p14:creationId xmlns:p14="http://schemas.microsoft.com/office/powerpoint/2010/main" val="32028121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106045" lvl="0" indent="-342900" algn="just">
              <a:spcBef>
                <a:spcPts val="600"/>
              </a:spcBef>
              <a:spcAft>
                <a:spcPts val="600"/>
              </a:spcAft>
              <a:buFont typeface="Times New Roman" panose="02020603050405020304" pitchFamily="18" charset="0"/>
              <a:buChar char="-"/>
            </a:pPr>
            <a:r>
              <a:rPr lang="en-US" sz="1800" dirty="0">
                <a:solidFill>
                  <a:srgbClr val="242021"/>
                </a:solidFill>
                <a:effectLst/>
                <a:latin typeface="Times New Roman" panose="02020603050405020304" pitchFamily="18" charset="0"/>
                <a:ea typeface="Times New Roman" panose="02020603050405020304" pitchFamily="18" charset="0"/>
              </a:rPr>
              <a:t>Invite a child to come to the front of the class and whisper the name of an object for them to draw. The child draws the picture on the board for the rest of the class to guess.</a:t>
            </a:r>
            <a:endParaRPr lang="en-US" sz="1800" dirty="0">
              <a:effectLst/>
              <a:latin typeface="Times New Roman" panose="02020603050405020304" pitchFamily="18" charset="0"/>
              <a:ea typeface="Times New Roman" panose="02020603050405020304" pitchFamily="18" charset="0"/>
            </a:endParaRPr>
          </a:p>
          <a:p>
            <a:pPr marL="342900" marR="106045" lvl="0" indent="-342900" algn="just">
              <a:spcBef>
                <a:spcPts val="600"/>
              </a:spcBef>
              <a:spcAft>
                <a:spcPts val="600"/>
              </a:spcAft>
              <a:buFont typeface="Times New Roman" panose="02020603050405020304" pitchFamily="18" charset="0"/>
              <a:buChar char="-"/>
            </a:pPr>
            <a:r>
              <a:rPr lang="en-US" sz="1800" dirty="0">
                <a:solidFill>
                  <a:srgbClr val="242021"/>
                </a:solidFill>
                <a:effectLst/>
                <a:latin typeface="Times New Roman" panose="02020603050405020304" pitchFamily="18" charset="0"/>
                <a:ea typeface="Times New Roman" panose="02020603050405020304" pitchFamily="18" charset="0"/>
              </a:rPr>
              <a:t>The children play in small groups using the special days vocabulary.</a:t>
            </a: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A7F774B-2D99-4A84-BE05-FB7CB2702A11}" type="slidenum">
              <a:rPr lang="en-US" smtClean="0"/>
              <a:t>17</a:t>
            </a:fld>
            <a:endParaRPr lang="en-US"/>
          </a:p>
        </p:txBody>
      </p:sp>
    </p:spTree>
    <p:extLst>
      <p:ext uri="{BB962C8B-B14F-4D97-AF65-F5344CB8AC3E}">
        <p14:creationId xmlns:p14="http://schemas.microsoft.com/office/powerpoint/2010/main" val="16128525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93345" lvl="0" indent="0" algn="just">
              <a:spcBef>
                <a:spcPts val="600"/>
              </a:spcBef>
              <a:spcAft>
                <a:spcPts val="600"/>
              </a:spcAft>
              <a:buFont typeface="Times New Roman" panose="02020603050405020304" pitchFamily="18" charset="0"/>
              <a:buNone/>
            </a:pP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A7F774B-2D99-4A84-BE05-FB7CB2702A11}" type="slidenum">
              <a:rPr lang="en-US" smtClean="0"/>
              <a:t>18</a:t>
            </a:fld>
            <a:endParaRPr lang="en-US"/>
          </a:p>
        </p:txBody>
      </p:sp>
    </p:spTree>
    <p:extLst>
      <p:ext uri="{BB962C8B-B14F-4D97-AF65-F5344CB8AC3E}">
        <p14:creationId xmlns:p14="http://schemas.microsoft.com/office/powerpoint/2010/main" val="6385371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spcAft>
                <a:spcPts val="600"/>
              </a:spcAft>
            </a:pPr>
            <a:r>
              <a:rPr lang="en-US" sz="1800" b="1" dirty="0">
                <a:solidFill>
                  <a:srgbClr val="242021"/>
                </a:solidFill>
                <a:effectLst/>
                <a:latin typeface="Times New Roman" panose="02020603050405020304" pitchFamily="18" charset="0"/>
                <a:ea typeface="Times New Roman" panose="02020603050405020304" pitchFamily="18" charset="0"/>
              </a:rPr>
              <a:t>* Listen and sing. Track 100</a:t>
            </a:r>
            <a:endParaRPr lang="en-US" sz="1800" dirty="0">
              <a:effectLst/>
              <a:latin typeface="Times New Roman" panose="02020603050405020304" pitchFamily="18" charset="0"/>
              <a:ea typeface="SimSun" panose="02010600030101010101" pitchFamily="2" charset="-122"/>
            </a:endParaRPr>
          </a:p>
          <a:p>
            <a:pPr marL="342900" marR="106045" lvl="0" indent="-342900" algn="just">
              <a:spcBef>
                <a:spcPts val="600"/>
              </a:spcBef>
              <a:spcAft>
                <a:spcPts val="600"/>
              </a:spcAft>
              <a:buFont typeface="Times New Roman" panose="02020603050405020304" pitchFamily="18" charset="0"/>
              <a:buChar char="-"/>
            </a:pPr>
            <a:r>
              <a:rPr lang="en-US" sz="1800" dirty="0">
                <a:solidFill>
                  <a:srgbClr val="242021"/>
                </a:solidFill>
                <a:effectLst/>
                <a:latin typeface="Times New Roman" panose="02020603050405020304" pitchFamily="18" charset="0"/>
                <a:ea typeface="Times New Roman" panose="02020603050405020304" pitchFamily="18" charset="0"/>
              </a:rPr>
              <a:t>Ask children to look at the picture. Ask </a:t>
            </a:r>
            <a:r>
              <a:rPr lang="en-US" sz="1800" i="1" dirty="0">
                <a:solidFill>
                  <a:srgbClr val="242021"/>
                </a:solidFill>
                <a:effectLst/>
                <a:latin typeface="Times New Roman" panose="02020603050405020304" pitchFamily="18" charset="0"/>
                <a:ea typeface="Times New Roman" panose="02020603050405020304" pitchFamily="18" charset="0"/>
              </a:rPr>
              <a:t>What can you see?</a:t>
            </a:r>
            <a:endParaRPr lang="en-US" sz="1800" dirty="0">
              <a:effectLst/>
              <a:latin typeface="Times New Roman" panose="02020603050405020304" pitchFamily="18" charset="0"/>
              <a:ea typeface="Times New Roman" panose="02020603050405020304" pitchFamily="18" charset="0"/>
            </a:endParaRPr>
          </a:p>
          <a:p>
            <a:pPr marL="342900" marR="106045" lvl="0" indent="-342900" algn="just">
              <a:spcBef>
                <a:spcPts val="600"/>
              </a:spcBef>
              <a:spcAft>
                <a:spcPts val="600"/>
              </a:spcAft>
              <a:buFont typeface="Times New Roman" panose="02020603050405020304" pitchFamily="18" charset="0"/>
              <a:buChar char="-"/>
            </a:pPr>
            <a:r>
              <a:rPr lang="en-US" sz="1800" dirty="0">
                <a:solidFill>
                  <a:srgbClr val="242021"/>
                </a:solidFill>
                <a:effectLst/>
                <a:latin typeface="Times New Roman" panose="02020603050405020304" pitchFamily="18" charset="0"/>
                <a:ea typeface="Times New Roman" panose="02020603050405020304" pitchFamily="18" charset="0"/>
              </a:rPr>
              <a:t>Ask them to predict what the song is about (</a:t>
            </a:r>
            <a:r>
              <a:rPr lang="en-US" sz="1800" i="1" dirty="0">
                <a:solidFill>
                  <a:srgbClr val="242021"/>
                </a:solidFill>
                <a:effectLst/>
                <a:latin typeface="Times New Roman" panose="02020603050405020304" pitchFamily="18" charset="0"/>
                <a:ea typeface="Times New Roman" panose="02020603050405020304" pitchFamily="18" charset="0"/>
              </a:rPr>
              <a:t>a family going to their neighbors’ party).</a:t>
            </a: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A7F774B-2D99-4A84-BE05-FB7CB2702A11}" type="slidenum">
              <a:rPr lang="en-US" smtClean="0"/>
              <a:t>19</a:t>
            </a:fld>
            <a:endParaRPr lang="en-US"/>
          </a:p>
        </p:txBody>
      </p:sp>
    </p:spTree>
    <p:extLst>
      <p:ext uri="{BB962C8B-B14F-4D97-AF65-F5344CB8AC3E}">
        <p14:creationId xmlns:p14="http://schemas.microsoft.com/office/powerpoint/2010/main" val="42576221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106680" lvl="0" indent="-342900" algn="just">
              <a:spcBef>
                <a:spcPts val="600"/>
              </a:spcBef>
              <a:spcAft>
                <a:spcPts val="600"/>
              </a:spcAft>
              <a:buFont typeface="Times New Roman" panose="02020603050405020304" pitchFamily="18" charset="0"/>
              <a:buChar char="-"/>
            </a:pPr>
            <a:r>
              <a:rPr lang="en-US" sz="1800" dirty="0">
                <a:solidFill>
                  <a:srgbClr val="242021"/>
                </a:solidFill>
                <a:effectLst/>
                <a:latin typeface="Times New Roman" panose="02020603050405020304" pitchFamily="18" charset="0"/>
                <a:ea typeface="Times New Roman" panose="02020603050405020304" pitchFamily="18" charset="0"/>
              </a:rPr>
              <a:t>Play the song video for children to listen. </a:t>
            </a: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A7F774B-2D99-4A84-BE05-FB7CB2702A11}" type="slidenum">
              <a:rPr lang="en-US" smtClean="0"/>
              <a:t>20</a:t>
            </a:fld>
            <a:endParaRPr lang="en-US"/>
          </a:p>
        </p:txBody>
      </p:sp>
    </p:spTree>
    <p:extLst>
      <p:ext uri="{BB962C8B-B14F-4D97-AF65-F5344CB8AC3E}">
        <p14:creationId xmlns:p14="http://schemas.microsoft.com/office/powerpoint/2010/main" val="19894028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106680" lvl="0" indent="-342900" algn="just">
              <a:spcBef>
                <a:spcPts val="600"/>
              </a:spcBef>
              <a:spcAft>
                <a:spcPts val="600"/>
              </a:spcAft>
              <a:buFont typeface="Times New Roman" panose="02020603050405020304" pitchFamily="18" charset="0"/>
              <a:buChar char="-"/>
            </a:pPr>
            <a:r>
              <a:rPr lang="en-US" sz="1800" dirty="0">
                <a:solidFill>
                  <a:srgbClr val="242021"/>
                </a:solidFill>
                <a:effectLst/>
                <a:latin typeface="Times New Roman" panose="02020603050405020304" pitchFamily="18" charset="0"/>
                <a:ea typeface="Times New Roman" panose="02020603050405020304" pitchFamily="18" charset="0"/>
              </a:rPr>
              <a:t>Then play it again as they follow the words in their books.</a:t>
            </a:r>
            <a:endParaRPr lang="en-US" sz="1800" dirty="0">
              <a:effectLst/>
              <a:latin typeface="Times New Roman" panose="02020603050405020304" pitchFamily="18" charset="0"/>
              <a:ea typeface="Times New Roman" panose="02020603050405020304" pitchFamily="18" charset="0"/>
            </a:endParaRPr>
          </a:p>
          <a:p>
            <a:pPr marL="342900" marR="106680" lvl="0" indent="-342900" algn="just">
              <a:spcBef>
                <a:spcPts val="600"/>
              </a:spcBef>
              <a:spcAft>
                <a:spcPts val="600"/>
              </a:spcAft>
              <a:buFont typeface="Times New Roman" panose="02020603050405020304" pitchFamily="18" charset="0"/>
              <a:buChar char="-"/>
            </a:pPr>
            <a:r>
              <a:rPr lang="en-US" sz="1800" dirty="0">
                <a:solidFill>
                  <a:srgbClr val="242021"/>
                </a:solidFill>
                <a:effectLst/>
                <a:latin typeface="Times New Roman" panose="02020603050405020304" pitchFamily="18" charset="0"/>
                <a:ea typeface="Times New Roman" panose="02020603050405020304" pitchFamily="18" charset="0"/>
              </a:rPr>
              <a:t>Play the recording for children to sing along.</a:t>
            </a:r>
            <a:r>
              <a:rPr lang="en-US" sz="1800" dirty="0">
                <a:effectLst/>
                <a:latin typeface="Times New Roman" panose="02020603050405020304" pitchFamily="18" charset="0"/>
                <a:ea typeface="Times New Roman" panose="02020603050405020304" pitchFamily="18" charset="0"/>
              </a:rPr>
              <a:t> </a:t>
            </a:r>
          </a:p>
        </p:txBody>
      </p:sp>
      <p:sp>
        <p:nvSpPr>
          <p:cNvPr id="4" name="Slide Number Placeholder 3"/>
          <p:cNvSpPr>
            <a:spLocks noGrp="1"/>
          </p:cNvSpPr>
          <p:nvPr>
            <p:ph type="sldNum" sz="quarter" idx="5"/>
          </p:nvPr>
        </p:nvSpPr>
        <p:spPr/>
        <p:txBody>
          <a:bodyPr/>
          <a:lstStyle/>
          <a:p>
            <a:fld id="{EA7F774B-2D99-4A84-BE05-FB7CB2702A11}" type="slidenum">
              <a:rPr lang="en-US" smtClean="0"/>
              <a:t>21</a:t>
            </a:fld>
            <a:endParaRPr lang="en-US"/>
          </a:p>
        </p:txBody>
      </p:sp>
    </p:spTree>
    <p:extLst>
      <p:ext uri="{BB962C8B-B14F-4D97-AF65-F5344CB8AC3E}">
        <p14:creationId xmlns:p14="http://schemas.microsoft.com/office/powerpoint/2010/main" val="3727569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106680" lvl="0" indent="-342900" algn="just">
              <a:spcBef>
                <a:spcPts val="600"/>
              </a:spcBef>
              <a:spcAft>
                <a:spcPts val="600"/>
              </a:spcAft>
              <a:buFont typeface="Times New Roman" panose="02020603050405020304" pitchFamily="18" charset="0"/>
              <a:buChar char="-"/>
            </a:pPr>
            <a:r>
              <a:rPr lang="en-US" sz="1800" dirty="0">
                <a:solidFill>
                  <a:srgbClr val="242021"/>
                </a:solidFill>
                <a:effectLst/>
                <a:latin typeface="Times New Roman" panose="02020603050405020304" pitchFamily="18" charset="0"/>
                <a:ea typeface="Times New Roman" panose="02020603050405020304" pitchFamily="18" charset="0"/>
              </a:rPr>
              <a:t>Read each line of the song out loud for children to repeat.</a:t>
            </a: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A7F774B-2D99-4A84-BE05-FB7CB2702A11}" type="slidenum">
              <a:rPr lang="en-US" smtClean="0"/>
              <a:t>22</a:t>
            </a:fld>
            <a:endParaRPr lang="en-US"/>
          </a:p>
        </p:txBody>
      </p:sp>
    </p:spTree>
    <p:extLst>
      <p:ext uri="{BB962C8B-B14F-4D97-AF65-F5344CB8AC3E}">
        <p14:creationId xmlns:p14="http://schemas.microsoft.com/office/powerpoint/2010/main" val="12256622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106680" lvl="0" indent="-342900" algn="just">
              <a:spcBef>
                <a:spcPts val="600"/>
              </a:spcBef>
              <a:spcAft>
                <a:spcPts val="600"/>
              </a:spcAft>
              <a:buFont typeface="Times New Roman" panose="02020603050405020304" pitchFamily="18" charset="0"/>
              <a:buChar char="-"/>
            </a:pPr>
            <a:r>
              <a:rPr lang="en-US" sz="1800" dirty="0">
                <a:solidFill>
                  <a:srgbClr val="242021"/>
                </a:solidFill>
                <a:effectLst/>
                <a:latin typeface="Times New Roman" panose="02020603050405020304" pitchFamily="18" charset="0"/>
                <a:ea typeface="Times New Roman" panose="02020603050405020304" pitchFamily="18" charset="0"/>
              </a:rPr>
              <a:t>Read each line of the song out loud for children to repeat.</a:t>
            </a: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A7F774B-2D99-4A84-BE05-FB7CB2702A11}" type="slidenum">
              <a:rPr lang="en-US" smtClean="0"/>
              <a:t>23</a:t>
            </a:fld>
            <a:endParaRPr lang="en-US"/>
          </a:p>
        </p:txBody>
      </p:sp>
    </p:spTree>
    <p:extLst>
      <p:ext uri="{BB962C8B-B14F-4D97-AF65-F5344CB8AC3E}">
        <p14:creationId xmlns:p14="http://schemas.microsoft.com/office/powerpoint/2010/main" val="37775491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106680" lvl="0" indent="-342900" algn="just">
              <a:spcBef>
                <a:spcPts val="600"/>
              </a:spcBef>
              <a:spcAft>
                <a:spcPts val="600"/>
              </a:spcAft>
              <a:buFont typeface="Times New Roman" panose="02020603050405020304" pitchFamily="18" charset="0"/>
              <a:buChar char="-"/>
            </a:pPr>
            <a:r>
              <a:rPr lang="en-US" sz="1800" dirty="0">
                <a:solidFill>
                  <a:srgbClr val="242021"/>
                </a:solidFill>
                <a:effectLst/>
                <a:latin typeface="Times New Roman" panose="02020603050405020304" pitchFamily="18" charset="0"/>
                <a:ea typeface="Times New Roman" panose="02020603050405020304" pitchFamily="18" charset="0"/>
              </a:rPr>
              <a:t>Read each line of the song out loud for children to repeat.</a:t>
            </a: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A7F774B-2D99-4A84-BE05-FB7CB2702A11}" type="slidenum">
              <a:rPr lang="en-US" smtClean="0"/>
              <a:t>24</a:t>
            </a:fld>
            <a:endParaRPr lang="en-US"/>
          </a:p>
        </p:txBody>
      </p:sp>
    </p:spTree>
    <p:extLst>
      <p:ext uri="{BB962C8B-B14F-4D97-AF65-F5344CB8AC3E}">
        <p14:creationId xmlns:p14="http://schemas.microsoft.com/office/powerpoint/2010/main" val="32401869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106680" lvl="0" indent="-342900" algn="just">
              <a:spcBef>
                <a:spcPts val="600"/>
              </a:spcBef>
              <a:spcAft>
                <a:spcPts val="600"/>
              </a:spcAft>
              <a:buFont typeface="Times New Roman" panose="02020603050405020304" pitchFamily="18" charset="0"/>
              <a:buChar char="-"/>
            </a:pPr>
            <a:r>
              <a:rPr lang="en-US" sz="1800" dirty="0">
                <a:solidFill>
                  <a:srgbClr val="242021"/>
                </a:solidFill>
                <a:effectLst/>
                <a:latin typeface="Times New Roman" panose="02020603050405020304" pitchFamily="18" charset="0"/>
                <a:ea typeface="Times New Roman" panose="02020603050405020304" pitchFamily="18" charset="0"/>
              </a:rPr>
              <a:t>Play the recording for children to sing along.</a:t>
            </a:r>
            <a:r>
              <a:rPr lang="en-US" sz="1800" dirty="0">
                <a:effectLst/>
                <a:latin typeface="Times New Roman" panose="02020603050405020304" pitchFamily="18" charset="0"/>
                <a:ea typeface="Times New Roman" panose="02020603050405020304" pitchFamily="18" charset="0"/>
              </a:rPr>
              <a:t> </a:t>
            </a:r>
          </a:p>
        </p:txBody>
      </p:sp>
      <p:sp>
        <p:nvSpPr>
          <p:cNvPr id="4" name="Slide Number Placeholder 3"/>
          <p:cNvSpPr>
            <a:spLocks noGrp="1"/>
          </p:cNvSpPr>
          <p:nvPr>
            <p:ph type="sldNum" sz="quarter" idx="5"/>
          </p:nvPr>
        </p:nvSpPr>
        <p:spPr/>
        <p:txBody>
          <a:bodyPr/>
          <a:lstStyle/>
          <a:p>
            <a:fld id="{EA7F774B-2D99-4A84-BE05-FB7CB2702A11}" type="slidenum">
              <a:rPr lang="en-US" smtClean="0"/>
              <a:t>25</a:t>
            </a:fld>
            <a:endParaRPr lang="en-US"/>
          </a:p>
        </p:txBody>
      </p:sp>
    </p:spTree>
    <p:extLst>
      <p:ext uri="{BB962C8B-B14F-4D97-AF65-F5344CB8AC3E}">
        <p14:creationId xmlns:p14="http://schemas.microsoft.com/office/powerpoint/2010/main" val="21829261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0490" marR="0">
              <a:spcBef>
                <a:spcPts val="600"/>
              </a:spcBef>
              <a:spcAft>
                <a:spcPts val="600"/>
              </a:spcAft>
            </a:pPr>
            <a:r>
              <a:rPr lang="en-US" sz="1800" b="1" u="sng" dirty="0">
                <a:solidFill>
                  <a:srgbClr val="242021"/>
                </a:solidFill>
                <a:effectLst/>
                <a:latin typeface="Times New Roman" panose="02020603050405020304" pitchFamily="18" charset="0"/>
                <a:ea typeface="SimSun" panose="02010600030101010101" pitchFamily="2" charset="-122"/>
              </a:rPr>
              <a:t>Song actions</a:t>
            </a:r>
            <a:endParaRPr lang="en-US" sz="1800" dirty="0">
              <a:effectLst/>
              <a:latin typeface="Times New Roman" panose="02020603050405020304" pitchFamily="18" charset="0"/>
              <a:ea typeface="SimSun" panose="02010600030101010101" pitchFamily="2" charset="-122"/>
            </a:endParaRPr>
          </a:p>
          <a:p>
            <a:pPr marL="342900" marR="0" lvl="0" indent="-342900">
              <a:spcBef>
                <a:spcPts val="600"/>
              </a:spcBef>
              <a:spcAft>
                <a:spcPts val="600"/>
              </a:spcAft>
              <a:buFont typeface="Symbol" panose="05050102010706020507" pitchFamily="18" charset="2"/>
              <a:buChar char=""/>
            </a:pPr>
            <a:r>
              <a:rPr lang="en-US" sz="1800" i="1" dirty="0">
                <a:solidFill>
                  <a:srgbClr val="242021"/>
                </a:solidFill>
                <a:effectLst/>
                <a:latin typeface="Times New Roman" panose="02020603050405020304" pitchFamily="18" charset="0"/>
                <a:ea typeface="Times New Roman" panose="02020603050405020304" pitchFamily="18" charset="0"/>
              </a:rPr>
              <a:t>With candy, balloons, and cake. </a:t>
            </a:r>
            <a:r>
              <a:rPr lang="en-US" sz="1800" dirty="0">
                <a:solidFill>
                  <a:srgbClr val="242021"/>
                </a:solidFill>
                <a:effectLst/>
                <a:latin typeface="Times New Roman" panose="02020603050405020304" pitchFamily="18" charset="0"/>
                <a:ea typeface="Times New Roman" panose="02020603050405020304" pitchFamily="18" charset="0"/>
              </a:rPr>
              <a:t>– mime eating the foods. </a:t>
            </a:r>
            <a:endParaRPr lang="en-US" sz="1800" dirty="0">
              <a:effectLst/>
              <a:latin typeface="Times New Roman" panose="02020603050405020304" pitchFamily="18" charset="0"/>
              <a:ea typeface="SimSun" panose="02010600030101010101" pitchFamily="2" charset="-122"/>
            </a:endParaRPr>
          </a:p>
          <a:p>
            <a:pPr marL="342900" marR="0" lvl="0" indent="-342900">
              <a:spcBef>
                <a:spcPts val="600"/>
              </a:spcBef>
              <a:spcAft>
                <a:spcPts val="600"/>
              </a:spcAft>
              <a:buFont typeface="Symbol" panose="05050102010706020507" pitchFamily="18" charset="2"/>
              <a:buChar char=""/>
            </a:pPr>
            <a:r>
              <a:rPr lang="en-US" sz="1800" i="1" dirty="0">
                <a:solidFill>
                  <a:srgbClr val="242021"/>
                </a:solidFill>
                <a:effectLst/>
                <a:latin typeface="Times New Roman" panose="02020603050405020304" pitchFamily="18" charset="0"/>
                <a:ea typeface="Times New Roman" panose="02020603050405020304" pitchFamily="18" charset="0"/>
              </a:rPr>
              <a:t>What present can we take? </a:t>
            </a:r>
            <a:r>
              <a:rPr lang="en-US" sz="1800" dirty="0">
                <a:solidFill>
                  <a:srgbClr val="242021"/>
                </a:solidFill>
                <a:effectLst/>
                <a:latin typeface="Times New Roman" panose="02020603050405020304" pitchFamily="18" charset="0"/>
                <a:ea typeface="Times New Roman" panose="02020603050405020304" pitchFamily="18" charset="0"/>
              </a:rPr>
              <a:t>– mime thinking.</a:t>
            </a:r>
            <a:endParaRPr lang="en-US" sz="1800" dirty="0">
              <a:effectLst/>
              <a:latin typeface="Times New Roman" panose="02020603050405020304" pitchFamily="18" charset="0"/>
              <a:ea typeface="SimSun" panose="02010600030101010101" pitchFamily="2" charset="-122"/>
            </a:endParaRPr>
          </a:p>
          <a:p>
            <a:pPr marL="342900" marR="0" lvl="0" indent="-342900">
              <a:spcBef>
                <a:spcPts val="600"/>
              </a:spcBef>
              <a:spcAft>
                <a:spcPts val="600"/>
              </a:spcAft>
              <a:buFont typeface="Symbol" panose="05050102010706020507" pitchFamily="18" charset="2"/>
              <a:buChar char=""/>
            </a:pPr>
            <a:r>
              <a:rPr lang="en-US" sz="1800" i="1" dirty="0">
                <a:solidFill>
                  <a:srgbClr val="242021"/>
                </a:solidFill>
                <a:effectLst/>
                <a:latin typeface="Times New Roman" panose="02020603050405020304" pitchFamily="18" charset="0"/>
                <a:ea typeface="Times New Roman" panose="02020603050405020304" pitchFamily="18" charset="0"/>
              </a:rPr>
              <a:t>He doesn’t like flowers or chocolate. </a:t>
            </a:r>
            <a:r>
              <a:rPr lang="en-US" sz="1800" dirty="0">
                <a:solidFill>
                  <a:srgbClr val="242021"/>
                </a:solidFill>
                <a:effectLst/>
                <a:latin typeface="Times New Roman" panose="02020603050405020304" pitchFamily="18" charset="0"/>
                <a:ea typeface="Times New Roman" panose="02020603050405020304" pitchFamily="18" charset="0"/>
              </a:rPr>
              <a:t>– wag your finger and shake your head to mean “no”.</a:t>
            </a:r>
            <a:endParaRPr lang="en-US" sz="1800" dirty="0">
              <a:effectLst/>
              <a:latin typeface="Times New Roman" panose="02020603050405020304" pitchFamily="18" charset="0"/>
              <a:ea typeface="SimSun" panose="02010600030101010101" pitchFamily="2" charset="-122"/>
            </a:endParaRPr>
          </a:p>
          <a:p>
            <a:pPr marL="342900" marR="0" lvl="0" indent="-342900">
              <a:spcBef>
                <a:spcPts val="600"/>
              </a:spcBef>
              <a:spcAft>
                <a:spcPts val="600"/>
              </a:spcAft>
              <a:buFont typeface="Symbol" panose="05050102010706020507" pitchFamily="18" charset="2"/>
              <a:buChar char=""/>
            </a:pPr>
            <a:r>
              <a:rPr lang="en-US" sz="1800" i="1" dirty="0">
                <a:solidFill>
                  <a:srgbClr val="242021"/>
                </a:solidFill>
                <a:effectLst/>
                <a:latin typeface="Times New Roman" panose="02020603050405020304" pitchFamily="18" charset="0"/>
                <a:ea typeface="Times New Roman" panose="02020603050405020304" pitchFamily="18" charset="0"/>
              </a:rPr>
              <a:t>I know, he likes music. </a:t>
            </a:r>
            <a:r>
              <a:rPr lang="en-US" sz="1800" dirty="0">
                <a:solidFill>
                  <a:srgbClr val="242021"/>
                </a:solidFill>
                <a:effectLst/>
                <a:latin typeface="Times New Roman" panose="02020603050405020304" pitchFamily="18" charset="0"/>
                <a:ea typeface="Times New Roman" panose="02020603050405020304" pitchFamily="18" charset="0"/>
              </a:rPr>
              <a:t>– mime playing an instrument.</a:t>
            </a:r>
            <a:endParaRPr lang="en-US" sz="1800" dirty="0">
              <a:effectLst/>
              <a:latin typeface="Times New Roman" panose="02020603050405020304" pitchFamily="18" charset="0"/>
              <a:ea typeface="SimSun" panose="02010600030101010101" pitchFamily="2" charset="-122"/>
            </a:endParaRPr>
          </a:p>
          <a:p>
            <a:pPr marL="342900" marR="0" lvl="0" indent="-342900">
              <a:spcBef>
                <a:spcPts val="600"/>
              </a:spcBef>
              <a:spcAft>
                <a:spcPts val="600"/>
              </a:spcAft>
              <a:buFont typeface="Symbol" panose="05050102010706020507" pitchFamily="18" charset="2"/>
              <a:buChar char=""/>
            </a:pPr>
            <a:r>
              <a:rPr lang="en-US" sz="1800" i="1" dirty="0">
                <a:solidFill>
                  <a:srgbClr val="242021"/>
                </a:solidFill>
                <a:effectLst/>
                <a:latin typeface="Times New Roman" panose="02020603050405020304" pitchFamily="18" charset="0"/>
                <a:ea typeface="Times New Roman" panose="02020603050405020304" pitchFamily="18" charset="0"/>
              </a:rPr>
              <a:t>Let’s buy a gift card from you and me. – </a:t>
            </a:r>
            <a:r>
              <a:rPr lang="en-US" sz="1800" dirty="0">
                <a:solidFill>
                  <a:srgbClr val="242021"/>
                </a:solidFill>
                <a:effectLst/>
                <a:latin typeface="Times New Roman" panose="02020603050405020304" pitchFamily="18" charset="0"/>
                <a:ea typeface="Times New Roman" panose="02020603050405020304" pitchFamily="18" charset="0"/>
              </a:rPr>
              <a:t>mime putting something in an envelope and giving it to someone.</a:t>
            </a:r>
            <a:r>
              <a:rPr lang="en-US" sz="1800" dirty="0">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SimSun" panose="02010600030101010101" pitchFamily="2" charset="-122"/>
            </a:endParaRPr>
          </a:p>
        </p:txBody>
      </p:sp>
      <p:sp>
        <p:nvSpPr>
          <p:cNvPr id="4" name="Slide Number Placeholder 3"/>
          <p:cNvSpPr>
            <a:spLocks noGrp="1"/>
          </p:cNvSpPr>
          <p:nvPr>
            <p:ph type="sldNum" sz="quarter" idx="5"/>
          </p:nvPr>
        </p:nvSpPr>
        <p:spPr/>
        <p:txBody>
          <a:bodyPr/>
          <a:lstStyle/>
          <a:p>
            <a:fld id="{EA7F774B-2D99-4A84-BE05-FB7CB2702A11}" type="slidenum">
              <a:rPr lang="en-US" smtClean="0"/>
              <a:t>26</a:t>
            </a:fld>
            <a:endParaRPr lang="en-US"/>
          </a:p>
        </p:txBody>
      </p:sp>
    </p:spTree>
    <p:extLst>
      <p:ext uri="{BB962C8B-B14F-4D97-AF65-F5344CB8AC3E}">
        <p14:creationId xmlns:p14="http://schemas.microsoft.com/office/powerpoint/2010/main" val="41597080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3345" marR="93345" algn="just">
              <a:spcBef>
                <a:spcPts val="600"/>
              </a:spcBef>
              <a:spcAft>
                <a:spcPts val="600"/>
              </a:spcAft>
            </a:pPr>
            <a:r>
              <a:rPr lang="en-US" sz="1800" b="1" i="1" kern="1200" dirty="0">
                <a:solidFill>
                  <a:srgbClr val="000000"/>
                </a:solidFill>
                <a:effectLst/>
                <a:latin typeface="Times New Roman" panose="02020603050405020304" pitchFamily="18" charset="0"/>
                <a:ea typeface="mn-ea"/>
              </a:rPr>
              <a:t>*</a:t>
            </a:r>
            <a:r>
              <a:rPr lang="en-US" sz="1800" b="0" i="0" dirty="0">
                <a:solidFill>
                  <a:srgbClr val="242021"/>
                </a:solidFill>
                <a:effectLst/>
                <a:latin typeface="MyriadPro-Light"/>
                <a:ea typeface="SimSun" panose="02010600030101010101" pitchFamily="2" charset="-122"/>
              </a:rPr>
              <a:t> </a:t>
            </a:r>
            <a:r>
              <a:rPr lang="en-US" sz="1800" b="1" i="0" dirty="0">
                <a:solidFill>
                  <a:srgbClr val="242021"/>
                </a:solidFill>
                <a:effectLst/>
                <a:latin typeface="MyriadPro-Light"/>
                <a:ea typeface="SimSun" panose="02010600030101010101" pitchFamily="2" charset="-122"/>
              </a:rPr>
              <a:t>Quick Flash</a:t>
            </a:r>
            <a:endParaRPr lang="en-US" sz="1800" dirty="0">
              <a:effectLst/>
              <a:latin typeface="Times New Roman" panose="02020603050405020304" pitchFamily="18" charset="0"/>
              <a:ea typeface="SimSun" panose="02010600030101010101" pitchFamily="2" charset="-122"/>
            </a:endParaRPr>
          </a:p>
          <a:p>
            <a:pPr marL="342900" marR="106045" lvl="0" indent="-342900" algn="just">
              <a:spcBef>
                <a:spcPts val="600"/>
              </a:spcBef>
              <a:spcAft>
                <a:spcPts val="600"/>
              </a:spcAft>
              <a:buFont typeface="Times New Roman" panose="02020603050405020304" pitchFamily="18" charset="0"/>
              <a:buChar char="-"/>
            </a:pPr>
            <a:r>
              <a:rPr lang="en-US" sz="1800" dirty="0">
                <a:solidFill>
                  <a:srgbClr val="242021"/>
                </a:solidFill>
                <a:effectLst/>
                <a:latin typeface="Times New Roman" panose="02020603050405020304" pitchFamily="18" charset="0"/>
                <a:ea typeface="Times New Roman" panose="02020603050405020304" pitchFamily="18" charset="0"/>
              </a:rPr>
              <a:t>Use the flashcards from the unit so far and any other vocabulary cards that you want to review.</a:t>
            </a:r>
            <a:endParaRPr lang="en-US" sz="1800" dirty="0">
              <a:effectLst/>
              <a:latin typeface="Times New Roman" panose="02020603050405020304" pitchFamily="18" charset="0"/>
              <a:ea typeface="Times New Roman" panose="02020603050405020304" pitchFamily="18" charset="0"/>
            </a:endParaRPr>
          </a:p>
          <a:p>
            <a:pPr marL="342900" marR="106045" lvl="0" indent="-342900" algn="just">
              <a:spcBef>
                <a:spcPts val="600"/>
              </a:spcBef>
              <a:spcAft>
                <a:spcPts val="600"/>
              </a:spcAft>
              <a:buFont typeface="Times New Roman" panose="02020603050405020304" pitchFamily="18" charset="0"/>
              <a:buChar char="-"/>
            </a:pPr>
            <a:r>
              <a:rPr lang="en-US" sz="1800" dirty="0">
                <a:solidFill>
                  <a:srgbClr val="242021"/>
                </a:solidFill>
                <a:effectLst/>
                <a:latin typeface="Times New Roman" panose="02020603050405020304" pitchFamily="18" charset="0"/>
                <a:ea typeface="Times New Roman" panose="02020603050405020304" pitchFamily="18" charset="0"/>
              </a:rPr>
              <a:t>Show each card very quickly and then hide it again, ask the class to call out the words.</a:t>
            </a:r>
            <a:r>
              <a:rPr lang="en-US" sz="1800" dirty="0">
                <a:effectLst/>
                <a:latin typeface="Times New Roman" panose="02020603050405020304" pitchFamily="18" charset="0"/>
                <a:ea typeface="Times New Roman" panose="02020603050405020304" pitchFamily="18" charset="0"/>
              </a:rPr>
              <a:t> </a:t>
            </a:r>
          </a:p>
        </p:txBody>
      </p:sp>
      <p:sp>
        <p:nvSpPr>
          <p:cNvPr id="4" name="Slide Number Placeholder 3"/>
          <p:cNvSpPr>
            <a:spLocks noGrp="1"/>
          </p:cNvSpPr>
          <p:nvPr>
            <p:ph type="sldNum" sz="quarter" idx="5"/>
          </p:nvPr>
        </p:nvSpPr>
        <p:spPr/>
        <p:txBody>
          <a:bodyPr/>
          <a:lstStyle/>
          <a:p>
            <a:fld id="{EA7F774B-2D99-4A84-BE05-FB7CB2702A11}" type="slidenum">
              <a:rPr lang="en-US" smtClean="0"/>
              <a:t>5</a:t>
            </a:fld>
            <a:endParaRPr lang="en-US"/>
          </a:p>
        </p:txBody>
      </p:sp>
    </p:spTree>
    <p:extLst>
      <p:ext uri="{BB962C8B-B14F-4D97-AF65-F5344CB8AC3E}">
        <p14:creationId xmlns:p14="http://schemas.microsoft.com/office/powerpoint/2010/main" val="24547440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106680" lvl="0" indent="-342900" algn="just">
              <a:spcBef>
                <a:spcPts val="600"/>
              </a:spcBef>
              <a:spcAft>
                <a:spcPts val="600"/>
              </a:spcAft>
              <a:buFont typeface="Times New Roman" panose="02020603050405020304" pitchFamily="18" charset="0"/>
              <a:buChar char="-"/>
            </a:pPr>
            <a:r>
              <a:rPr lang="en-US" sz="1800" dirty="0">
                <a:solidFill>
                  <a:srgbClr val="242021"/>
                </a:solidFill>
                <a:effectLst/>
                <a:latin typeface="Times New Roman" panose="02020603050405020304" pitchFamily="18" charset="0"/>
                <a:ea typeface="Times New Roman" panose="02020603050405020304" pitchFamily="18" charset="0"/>
              </a:rPr>
              <a:t>Play the recording. Children sing and do the actions.</a:t>
            </a:r>
            <a:r>
              <a:rPr lang="en-US" sz="1800" dirty="0">
                <a:effectLst/>
                <a:latin typeface="Times New Roman" panose="02020603050405020304" pitchFamily="18" charset="0"/>
                <a:ea typeface="Times New Roman" panose="02020603050405020304" pitchFamily="18" charset="0"/>
              </a:rPr>
              <a:t> </a:t>
            </a:r>
          </a:p>
        </p:txBody>
      </p:sp>
      <p:sp>
        <p:nvSpPr>
          <p:cNvPr id="4" name="Slide Number Placeholder 3"/>
          <p:cNvSpPr>
            <a:spLocks noGrp="1"/>
          </p:cNvSpPr>
          <p:nvPr>
            <p:ph type="sldNum" sz="quarter" idx="5"/>
          </p:nvPr>
        </p:nvSpPr>
        <p:spPr/>
        <p:txBody>
          <a:bodyPr/>
          <a:lstStyle/>
          <a:p>
            <a:fld id="{EA7F774B-2D99-4A84-BE05-FB7CB2702A11}" type="slidenum">
              <a:rPr lang="en-US" smtClean="0"/>
              <a:t>27</a:t>
            </a:fld>
            <a:endParaRPr lang="en-US"/>
          </a:p>
        </p:txBody>
      </p:sp>
    </p:spTree>
    <p:extLst>
      <p:ext uri="{BB962C8B-B14F-4D97-AF65-F5344CB8AC3E}">
        <p14:creationId xmlns:p14="http://schemas.microsoft.com/office/powerpoint/2010/main" val="6570506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93345" lvl="0" indent="0" algn="just">
              <a:spcBef>
                <a:spcPts val="600"/>
              </a:spcBef>
              <a:spcAft>
                <a:spcPts val="600"/>
              </a:spcAft>
              <a:buFont typeface="Times New Roman" panose="02020603050405020304" pitchFamily="18" charset="0"/>
              <a:buNone/>
            </a:pP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A7F774B-2D99-4A84-BE05-FB7CB2702A11}" type="slidenum">
              <a:rPr lang="en-US" smtClean="0"/>
              <a:t>28</a:t>
            </a:fld>
            <a:endParaRPr lang="en-US"/>
          </a:p>
        </p:txBody>
      </p:sp>
    </p:spTree>
    <p:extLst>
      <p:ext uri="{BB962C8B-B14F-4D97-AF65-F5344CB8AC3E}">
        <p14:creationId xmlns:p14="http://schemas.microsoft.com/office/powerpoint/2010/main" val="6787376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3345" marR="93980" algn="just">
              <a:spcBef>
                <a:spcPts val="600"/>
              </a:spcBef>
              <a:spcAft>
                <a:spcPts val="600"/>
              </a:spcAft>
            </a:pPr>
            <a:r>
              <a:rPr lang="en-US" sz="1800" b="1" dirty="0">
                <a:solidFill>
                  <a:srgbClr val="000000"/>
                </a:solidFill>
                <a:effectLst/>
                <a:latin typeface="Times New Roman" panose="02020603050405020304" pitchFamily="18" charset="0"/>
                <a:ea typeface="SimSun" panose="02010600030101010101" pitchFamily="2" charset="-122"/>
              </a:rPr>
              <a:t>* Game:</a:t>
            </a:r>
            <a:r>
              <a:rPr lang="en-US" sz="1800" b="1" i="1" dirty="0">
                <a:solidFill>
                  <a:srgbClr val="000000"/>
                </a:solidFill>
                <a:effectLst/>
                <a:latin typeface="Times New Roman" panose="02020603050405020304" pitchFamily="18" charset="0"/>
                <a:ea typeface="SimSun" panose="02010600030101010101" pitchFamily="2" charset="-122"/>
              </a:rPr>
              <a:t> “New version for the song”</a:t>
            </a:r>
            <a:endParaRPr lang="en-US" sz="1800" dirty="0">
              <a:effectLst/>
              <a:latin typeface="Times New Roman" panose="02020603050405020304" pitchFamily="18" charset="0"/>
              <a:ea typeface="SimSun" panose="02010600030101010101" pitchFamily="2" charset="-122"/>
            </a:endParaRPr>
          </a:p>
          <a:p>
            <a:pPr marL="342900" marR="93980" lvl="0" indent="-342900" algn="just">
              <a:spcBef>
                <a:spcPts val="600"/>
              </a:spcBef>
              <a:spcAft>
                <a:spcPts val="600"/>
              </a:spcAft>
              <a:buFont typeface="Times New Roman" panose="02020603050405020304" pitchFamily="18" charset="0"/>
              <a:buChar char="-"/>
            </a:pPr>
            <a:r>
              <a:rPr lang="en-US" sz="1800" dirty="0">
                <a:solidFill>
                  <a:srgbClr val="000000"/>
                </a:solidFill>
                <a:effectLst/>
                <a:latin typeface="Times New Roman" panose="02020603050405020304" pitchFamily="18" charset="0"/>
                <a:ea typeface="Times New Roman" panose="02020603050405020304" pitchFamily="18" charset="0"/>
              </a:rPr>
              <a:t>Show the song with blanks. </a:t>
            </a:r>
            <a:endParaRPr lang="en-US" sz="1800" dirty="0">
              <a:effectLst/>
              <a:latin typeface="Times New Roman" panose="02020603050405020304" pitchFamily="18" charset="0"/>
              <a:ea typeface="Times New Roman" panose="02020603050405020304" pitchFamily="18" charset="0"/>
            </a:endParaRPr>
          </a:p>
          <a:p>
            <a:pPr marL="342900" marR="93980" lvl="0" indent="-342900" algn="just">
              <a:spcBef>
                <a:spcPts val="600"/>
              </a:spcBef>
              <a:spcAft>
                <a:spcPts val="600"/>
              </a:spcAft>
              <a:buFont typeface="Times New Roman" panose="02020603050405020304" pitchFamily="18" charset="0"/>
              <a:buChar char="-"/>
            </a:pPr>
            <a:r>
              <a:rPr lang="en-US" sz="1800" dirty="0">
                <a:solidFill>
                  <a:srgbClr val="000000"/>
                </a:solidFill>
                <a:effectLst/>
                <a:latin typeface="Times New Roman" panose="02020603050405020304" pitchFamily="18" charset="0"/>
                <a:ea typeface="Times New Roman" panose="02020603050405020304" pitchFamily="18" charset="0"/>
              </a:rPr>
              <a:t>Ask the students to think of new words and use them to fill in the blanks. </a:t>
            </a:r>
            <a:endParaRPr lang="en-US" sz="1800" dirty="0">
              <a:effectLst/>
              <a:latin typeface="Times New Roman" panose="02020603050405020304" pitchFamily="18" charset="0"/>
              <a:ea typeface="Times New Roman" panose="02020603050405020304" pitchFamily="18" charset="0"/>
            </a:endParaRPr>
          </a:p>
          <a:p>
            <a:pPr marL="342900" marR="93980" lvl="0" indent="-342900" algn="just">
              <a:spcBef>
                <a:spcPts val="600"/>
              </a:spcBef>
              <a:spcAft>
                <a:spcPts val="600"/>
              </a:spcAft>
              <a:buFont typeface="Times New Roman" panose="02020603050405020304" pitchFamily="18" charset="0"/>
              <a:buChar char="-"/>
            </a:pPr>
            <a:r>
              <a:rPr lang="en-US" sz="1800" dirty="0">
                <a:solidFill>
                  <a:srgbClr val="000000"/>
                </a:solidFill>
                <a:effectLst/>
                <a:latin typeface="Times New Roman" panose="02020603050405020304" pitchFamily="18" charset="0"/>
                <a:ea typeface="Times New Roman" panose="02020603050405020304" pitchFamily="18" charset="0"/>
              </a:rPr>
              <a:t>Put the students into small groups of four or five and ask them to do the task. </a:t>
            </a:r>
            <a:endParaRPr lang="en-US" sz="1800" dirty="0">
              <a:effectLst/>
              <a:latin typeface="Times New Roman" panose="02020603050405020304" pitchFamily="18" charset="0"/>
              <a:ea typeface="Times New Roman" panose="02020603050405020304" pitchFamily="18" charset="0"/>
            </a:endParaRPr>
          </a:p>
          <a:p>
            <a:pPr marL="342900" marR="93980" lvl="0" indent="-342900" algn="just">
              <a:spcBef>
                <a:spcPts val="600"/>
              </a:spcBef>
              <a:spcAft>
                <a:spcPts val="600"/>
              </a:spcAft>
              <a:buFont typeface="Times New Roman" panose="02020603050405020304" pitchFamily="18" charset="0"/>
              <a:buChar char="-"/>
            </a:pPr>
            <a:r>
              <a:rPr lang="en-US" sz="1800" dirty="0">
                <a:effectLst/>
                <a:latin typeface="Times New Roman" panose="02020603050405020304" pitchFamily="18" charset="0"/>
                <a:ea typeface="Times New Roman" panose="02020603050405020304" pitchFamily="18" charset="0"/>
              </a:rPr>
              <a:t>Ask students to practice singing and doing the actions in groups. </a:t>
            </a:r>
          </a:p>
          <a:p>
            <a:pPr marL="342900" marR="93980" lvl="0" indent="-342900">
              <a:spcBef>
                <a:spcPts val="600"/>
              </a:spcBef>
              <a:spcAft>
                <a:spcPts val="600"/>
              </a:spcAft>
              <a:buFont typeface="Times New Roman" panose="02020603050405020304" pitchFamily="18" charset="0"/>
              <a:buChar char="-"/>
            </a:pPr>
            <a:r>
              <a:rPr lang="en-US" sz="1800" b="0" i="0" dirty="0">
                <a:solidFill>
                  <a:srgbClr val="000000"/>
                </a:solidFill>
                <a:effectLst/>
                <a:latin typeface="MyriadPro-Light"/>
                <a:ea typeface="Times New Roman" panose="02020603050405020304" pitchFamily="18" charset="0"/>
              </a:rPr>
              <a:t>Praise students if they have done well.</a:t>
            </a: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A7F774B-2D99-4A84-BE05-FB7CB2702A11}" type="slidenum">
              <a:rPr lang="en-US" smtClean="0"/>
              <a:t>29</a:t>
            </a:fld>
            <a:endParaRPr lang="en-US"/>
          </a:p>
        </p:txBody>
      </p:sp>
    </p:spTree>
    <p:extLst>
      <p:ext uri="{BB962C8B-B14F-4D97-AF65-F5344CB8AC3E}">
        <p14:creationId xmlns:p14="http://schemas.microsoft.com/office/powerpoint/2010/main" val="2345640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106680" lvl="0" indent="-342900" algn="just">
              <a:spcBef>
                <a:spcPts val="600"/>
              </a:spcBef>
              <a:spcAft>
                <a:spcPts val="600"/>
              </a:spcAft>
              <a:buFont typeface="Times New Roman" panose="02020603050405020304" pitchFamily="18" charset="0"/>
              <a:buChar char="-"/>
            </a:pP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A7F774B-2D99-4A84-BE05-FB7CB2702A11}" type="slidenum">
              <a:rPr lang="en-US" smtClean="0"/>
              <a:t>30</a:t>
            </a:fld>
            <a:endParaRPr lang="en-US"/>
          </a:p>
        </p:txBody>
      </p:sp>
    </p:spTree>
    <p:extLst>
      <p:ext uri="{BB962C8B-B14F-4D97-AF65-F5344CB8AC3E}">
        <p14:creationId xmlns:p14="http://schemas.microsoft.com/office/powerpoint/2010/main" val="34731816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106680" lvl="0" indent="-342900" algn="just">
              <a:spcBef>
                <a:spcPts val="600"/>
              </a:spcBef>
              <a:spcAft>
                <a:spcPts val="600"/>
              </a:spcAft>
              <a:buFont typeface="Times New Roman" panose="02020603050405020304" pitchFamily="18" charset="0"/>
              <a:buChar char="-"/>
            </a:pP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A7F774B-2D99-4A84-BE05-FB7CB2702A11}" type="slidenum">
              <a:rPr lang="en-US" smtClean="0"/>
              <a:t>31</a:t>
            </a:fld>
            <a:endParaRPr lang="en-US"/>
          </a:p>
        </p:txBody>
      </p:sp>
    </p:spTree>
    <p:extLst>
      <p:ext uri="{BB962C8B-B14F-4D97-AF65-F5344CB8AC3E}">
        <p14:creationId xmlns:p14="http://schemas.microsoft.com/office/powerpoint/2010/main" val="41543239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93345" lvl="0" indent="0" algn="just">
              <a:spcBef>
                <a:spcPts val="600"/>
              </a:spcBef>
              <a:spcAft>
                <a:spcPts val="600"/>
              </a:spcAft>
              <a:buFont typeface="Times New Roman" panose="02020603050405020304" pitchFamily="18" charset="0"/>
              <a:buNone/>
            </a:pPr>
            <a:r>
              <a:rPr lang="en-US" sz="1800" dirty="0">
                <a:effectLst/>
                <a:latin typeface="Times New Roman" panose="02020603050405020304" pitchFamily="18" charset="0"/>
                <a:ea typeface="Times New Roman" panose="02020603050405020304" pitchFamily="18" charset="0"/>
              </a:rPr>
              <a:t>Invite some groups to come to the front and perform their new version of the song with actions. </a:t>
            </a:r>
          </a:p>
        </p:txBody>
      </p:sp>
      <p:sp>
        <p:nvSpPr>
          <p:cNvPr id="4" name="Slide Number Placeholder 3"/>
          <p:cNvSpPr>
            <a:spLocks noGrp="1"/>
          </p:cNvSpPr>
          <p:nvPr>
            <p:ph type="sldNum" sz="quarter" idx="5"/>
          </p:nvPr>
        </p:nvSpPr>
        <p:spPr/>
        <p:txBody>
          <a:bodyPr/>
          <a:lstStyle/>
          <a:p>
            <a:fld id="{EA7F774B-2D99-4A84-BE05-FB7CB2702A11}" type="slidenum">
              <a:rPr lang="en-US" smtClean="0"/>
              <a:t>32</a:t>
            </a:fld>
            <a:endParaRPr lang="en-US"/>
          </a:p>
        </p:txBody>
      </p:sp>
    </p:spTree>
    <p:extLst>
      <p:ext uri="{BB962C8B-B14F-4D97-AF65-F5344CB8AC3E}">
        <p14:creationId xmlns:p14="http://schemas.microsoft.com/office/powerpoint/2010/main" val="27635469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93345" lvl="0" indent="0" algn="just">
              <a:spcBef>
                <a:spcPts val="600"/>
              </a:spcBef>
              <a:spcAft>
                <a:spcPts val="600"/>
              </a:spcAft>
              <a:buFont typeface="Times New Roman" panose="02020603050405020304" pitchFamily="18" charset="0"/>
              <a:buNone/>
            </a:pP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A7F774B-2D99-4A84-BE05-FB7CB2702A11}" type="slidenum">
              <a:rPr lang="en-US" smtClean="0"/>
              <a:t>33</a:t>
            </a:fld>
            <a:endParaRPr lang="en-US"/>
          </a:p>
        </p:txBody>
      </p:sp>
    </p:spTree>
    <p:extLst>
      <p:ext uri="{BB962C8B-B14F-4D97-AF65-F5344CB8AC3E}">
        <p14:creationId xmlns:p14="http://schemas.microsoft.com/office/powerpoint/2010/main" val="25683558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Replace photos and names with your students’ information. </a:t>
            </a:r>
          </a:p>
        </p:txBody>
      </p:sp>
      <p:sp>
        <p:nvSpPr>
          <p:cNvPr id="4" name="Slide Number Placeholder 3"/>
          <p:cNvSpPr>
            <a:spLocks noGrp="1"/>
          </p:cNvSpPr>
          <p:nvPr>
            <p:ph type="sldNum" sz="quarter" idx="5"/>
          </p:nvPr>
        </p:nvSpPr>
        <p:spPr/>
        <p:txBody>
          <a:bodyPr/>
          <a:lstStyle/>
          <a:p>
            <a:fld id="{EA7F774B-2D99-4A84-BE05-FB7CB2702A11}" type="slidenum">
              <a:rPr lang="en-US" smtClean="0"/>
              <a:t>34</a:t>
            </a:fld>
            <a:endParaRPr lang="en-US"/>
          </a:p>
        </p:txBody>
      </p:sp>
    </p:spTree>
    <p:extLst>
      <p:ext uri="{BB962C8B-B14F-4D97-AF65-F5344CB8AC3E}">
        <p14:creationId xmlns:p14="http://schemas.microsoft.com/office/powerpoint/2010/main" val="28396433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https://www.youtube.com/watch?v=SRyFiVeNjWs</a:t>
            </a:r>
          </a:p>
        </p:txBody>
      </p:sp>
      <p:sp>
        <p:nvSpPr>
          <p:cNvPr id="4" name="Slide Number Placeholder 3"/>
          <p:cNvSpPr>
            <a:spLocks noGrp="1"/>
          </p:cNvSpPr>
          <p:nvPr>
            <p:ph type="sldNum" sz="quarter" idx="5"/>
          </p:nvPr>
        </p:nvSpPr>
        <p:spPr/>
        <p:txBody>
          <a:bodyPr/>
          <a:lstStyle/>
          <a:p>
            <a:fld id="{EA7F774B-2D99-4A84-BE05-FB7CB2702A11}" type="slidenum">
              <a:rPr lang="en-US" smtClean="0"/>
              <a:t>35</a:t>
            </a:fld>
            <a:endParaRPr lang="en-US"/>
          </a:p>
        </p:txBody>
      </p:sp>
    </p:spTree>
    <p:extLst>
      <p:ext uri="{BB962C8B-B14F-4D97-AF65-F5344CB8AC3E}">
        <p14:creationId xmlns:p14="http://schemas.microsoft.com/office/powerpoint/2010/main" val="15922076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3345" marR="93345" algn="just">
              <a:spcBef>
                <a:spcPts val="600"/>
              </a:spcBef>
              <a:spcAft>
                <a:spcPts val="600"/>
              </a:spcAft>
            </a:pPr>
            <a:r>
              <a:rPr lang="en-US" sz="1800" b="1" i="1" kern="1200" dirty="0">
                <a:solidFill>
                  <a:srgbClr val="000000"/>
                </a:solidFill>
                <a:effectLst/>
                <a:latin typeface="Times New Roman" panose="02020603050405020304" pitchFamily="18" charset="0"/>
                <a:ea typeface="mn-ea"/>
              </a:rPr>
              <a:t>*</a:t>
            </a:r>
            <a:r>
              <a:rPr lang="en-US" sz="1800" b="0" i="0" dirty="0">
                <a:solidFill>
                  <a:srgbClr val="242021"/>
                </a:solidFill>
                <a:effectLst/>
                <a:latin typeface="MyriadPro-Light"/>
                <a:ea typeface="SimSun" panose="02010600030101010101" pitchFamily="2" charset="-122"/>
              </a:rPr>
              <a:t> </a:t>
            </a:r>
            <a:r>
              <a:rPr lang="en-US" sz="1800" b="1" i="0" dirty="0">
                <a:solidFill>
                  <a:srgbClr val="242021"/>
                </a:solidFill>
                <a:effectLst/>
                <a:latin typeface="MyriadPro-Light"/>
                <a:ea typeface="SimSun" panose="02010600030101010101" pitchFamily="2" charset="-122"/>
              </a:rPr>
              <a:t>Quick Flash</a:t>
            </a:r>
            <a:endParaRPr lang="en-US" sz="1800" dirty="0">
              <a:effectLst/>
              <a:latin typeface="Times New Roman" panose="02020603050405020304" pitchFamily="18" charset="0"/>
              <a:ea typeface="SimSun" panose="02010600030101010101" pitchFamily="2" charset="-122"/>
            </a:endParaRPr>
          </a:p>
          <a:p>
            <a:pPr marL="342900" marR="106045" lvl="0" indent="-342900" algn="just">
              <a:spcBef>
                <a:spcPts val="600"/>
              </a:spcBef>
              <a:spcAft>
                <a:spcPts val="600"/>
              </a:spcAft>
              <a:buFont typeface="Times New Roman" panose="02020603050405020304" pitchFamily="18" charset="0"/>
              <a:buChar char="-"/>
            </a:pPr>
            <a:r>
              <a:rPr lang="en-US" sz="1800" dirty="0">
                <a:solidFill>
                  <a:srgbClr val="242021"/>
                </a:solidFill>
                <a:effectLst/>
                <a:latin typeface="Times New Roman" panose="02020603050405020304" pitchFamily="18" charset="0"/>
                <a:ea typeface="Times New Roman" panose="02020603050405020304" pitchFamily="18" charset="0"/>
              </a:rPr>
              <a:t>Use the flashcards from the unit so far and any other vocabulary cards that you want to review.</a:t>
            </a:r>
            <a:endParaRPr lang="en-US" sz="1800" dirty="0">
              <a:effectLst/>
              <a:latin typeface="Times New Roman" panose="02020603050405020304" pitchFamily="18" charset="0"/>
              <a:ea typeface="Times New Roman" panose="02020603050405020304" pitchFamily="18" charset="0"/>
            </a:endParaRPr>
          </a:p>
          <a:p>
            <a:pPr marL="342900" marR="106045" lvl="0" indent="-342900" algn="just">
              <a:spcBef>
                <a:spcPts val="600"/>
              </a:spcBef>
              <a:spcAft>
                <a:spcPts val="600"/>
              </a:spcAft>
              <a:buFont typeface="Times New Roman" panose="02020603050405020304" pitchFamily="18" charset="0"/>
              <a:buChar char="-"/>
            </a:pPr>
            <a:r>
              <a:rPr lang="en-US" sz="1800" dirty="0">
                <a:solidFill>
                  <a:srgbClr val="242021"/>
                </a:solidFill>
                <a:effectLst/>
                <a:latin typeface="Times New Roman" panose="02020603050405020304" pitchFamily="18" charset="0"/>
                <a:ea typeface="Times New Roman" panose="02020603050405020304" pitchFamily="18" charset="0"/>
              </a:rPr>
              <a:t>Show each card very quickly and then hide it again, ask the class to call out the words.</a:t>
            </a:r>
            <a:r>
              <a:rPr lang="en-US" sz="1800" dirty="0">
                <a:effectLst/>
                <a:latin typeface="Times New Roman" panose="02020603050405020304" pitchFamily="18" charset="0"/>
                <a:ea typeface="Times New Roman" panose="02020603050405020304" pitchFamily="18" charset="0"/>
              </a:rPr>
              <a:t> </a:t>
            </a:r>
          </a:p>
        </p:txBody>
      </p:sp>
      <p:sp>
        <p:nvSpPr>
          <p:cNvPr id="4" name="Slide Number Placeholder 3"/>
          <p:cNvSpPr>
            <a:spLocks noGrp="1"/>
          </p:cNvSpPr>
          <p:nvPr>
            <p:ph type="sldNum" sz="quarter" idx="5"/>
          </p:nvPr>
        </p:nvSpPr>
        <p:spPr/>
        <p:txBody>
          <a:bodyPr/>
          <a:lstStyle/>
          <a:p>
            <a:fld id="{EA7F774B-2D99-4A84-BE05-FB7CB2702A11}" type="slidenum">
              <a:rPr lang="en-US" smtClean="0"/>
              <a:t>6</a:t>
            </a:fld>
            <a:endParaRPr lang="en-US"/>
          </a:p>
        </p:txBody>
      </p:sp>
    </p:spTree>
    <p:extLst>
      <p:ext uri="{BB962C8B-B14F-4D97-AF65-F5344CB8AC3E}">
        <p14:creationId xmlns:p14="http://schemas.microsoft.com/office/powerpoint/2010/main" val="35239006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93345" lvl="0" indent="0" algn="just">
              <a:spcBef>
                <a:spcPts val="600"/>
              </a:spcBef>
              <a:spcAft>
                <a:spcPts val="600"/>
              </a:spcAft>
              <a:buFont typeface="Times New Roman" panose="02020603050405020304" pitchFamily="18" charset="0"/>
              <a:buNone/>
            </a:pP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A7F774B-2D99-4A84-BE05-FB7CB2702A11}" type="slidenum">
              <a:rPr lang="en-US" smtClean="0"/>
              <a:t>7</a:t>
            </a:fld>
            <a:endParaRPr lang="en-US"/>
          </a:p>
        </p:txBody>
      </p:sp>
    </p:spTree>
    <p:extLst>
      <p:ext uri="{BB962C8B-B14F-4D97-AF65-F5344CB8AC3E}">
        <p14:creationId xmlns:p14="http://schemas.microsoft.com/office/powerpoint/2010/main" val="8046823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3345" marR="93980" algn="just">
              <a:spcBef>
                <a:spcPts val="600"/>
              </a:spcBef>
              <a:spcAft>
                <a:spcPts val="600"/>
              </a:spcAft>
            </a:pPr>
            <a:r>
              <a:rPr lang="en-US" sz="1800" b="1" dirty="0">
                <a:solidFill>
                  <a:srgbClr val="000000"/>
                </a:solidFill>
                <a:effectLst/>
                <a:latin typeface="Times New Roman" panose="02020603050405020304" pitchFamily="18" charset="0"/>
                <a:ea typeface="SimSun" panose="02010600030101010101" pitchFamily="2" charset="-122"/>
              </a:rPr>
              <a:t>* Lead-in:</a:t>
            </a:r>
            <a:r>
              <a:rPr lang="en-US" sz="1800" b="1" i="1" dirty="0">
                <a:solidFill>
                  <a:srgbClr val="000000"/>
                </a:solidFill>
                <a:effectLst/>
                <a:latin typeface="Times New Roman" panose="02020603050405020304" pitchFamily="18" charset="0"/>
                <a:ea typeface="SimSun" panose="02010600030101010101" pitchFamily="2" charset="-122"/>
              </a:rPr>
              <a:t> </a:t>
            </a:r>
            <a:endParaRPr lang="en-US" sz="1800" dirty="0">
              <a:effectLst/>
              <a:latin typeface="Times New Roman" panose="02020603050405020304" pitchFamily="18" charset="0"/>
              <a:ea typeface="SimSun" panose="02010600030101010101" pitchFamily="2" charset="-122"/>
            </a:endParaRPr>
          </a:p>
          <a:p>
            <a:pPr marL="342900" marR="106045" lvl="0" indent="-342900" algn="just">
              <a:spcBef>
                <a:spcPts val="600"/>
              </a:spcBef>
              <a:spcAft>
                <a:spcPts val="600"/>
              </a:spcAft>
              <a:buFont typeface="Times New Roman" panose="02020603050405020304" pitchFamily="18" charset="0"/>
              <a:buChar char="-"/>
            </a:pPr>
            <a:r>
              <a:rPr lang="en-US" sz="1800" dirty="0">
                <a:solidFill>
                  <a:srgbClr val="242021"/>
                </a:solidFill>
                <a:effectLst/>
                <a:latin typeface="Times New Roman" panose="02020603050405020304" pitchFamily="18" charset="0"/>
                <a:ea typeface="Times New Roman" panose="02020603050405020304" pitchFamily="18" charset="0"/>
              </a:rPr>
              <a:t>Ask children about their neighbors. Ask whether they ever visit each other or give presents to each other.</a:t>
            </a:r>
            <a:r>
              <a:rPr lang="en-US" sz="1800" dirty="0">
                <a:effectLst/>
                <a:latin typeface="Times New Roman" panose="02020603050405020304" pitchFamily="18" charset="0"/>
                <a:ea typeface="Times New Roman" panose="02020603050405020304" pitchFamily="18" charset="0"/>
              </a:rPr>
              <a:t> </a:t>
            </a:r>
          </a:p>
        </p:txBody>
      </p:sp>
      <p:sp>
        <p:nvSpPr>
          <p:cNvPr id="4" name="Slide Number Placeholder 3"/>
          <p:cNvSpPr>
            <a:spLocks noGrp="1"/>
          </p:cNvSpPr>
          <p:nvPr>
            <p:ph type="sldNum" sz="quarter" idx="5"/>
          </p:nvPr>
        </p:nvSpPr>
        <p:spPr/>
        <p:txBody>
          <a:bodyPr/>
          <a:lstStyle/>
          <a:p>
            <a:fld id="{EA7F774B-2D99-4A84-BE05-FB7CB2702A11}" type="slidenum">
              <a:rPr lang="en-US" smtClean="0"/>
              <a:t>8</a:t>
            </a:fld>
            <a:endParaRPr lang="en-US"/>
          </a:p>
        </p:txBody>
      </p:sp>
    </p:spTree>
    <p:extLst>
      <p:ext uri="{BB962C8B-B14F-4D97-AF65-F5344CB8AC3E}">
        <p14:creationId xmlns:p14="http://schemas.microsoft.com/office/powerpoint/2010/main" val="39714357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spcAft>
                <a:spcPts val="600"/>
              </a:spcAft>
            </a:pPr>
            <a:r>
              <a:rPr lang="en-US" sz="1800" b="1" i="0" dirty="0">
                <a:solidFill>
                  <a:srgbClr val="000000"/>
                </a:solidFill>
                <a:effectLst/>
                <a:latin typeface="MyriadPro-Light"/>
                <a:ea typeface="SimSun" panose="02010600030101010101" pitchFamily="2" charset="-122"/>
              </a:rPr>
              <a:t>* </a:t>
            </a:r>
            <a:r>
              <a:rPr lang="en-US" sz="1800" b="1" dirty="0">
                <a:solidFill>
                  <a:srgbClr val="242021"/>
                </a:solidFill>
                <a:effectLst/>
                <a:latin typeface="Times New Roman" panose="02020603050405020304" pitchFamily="18" charset="0"/>
                <a:ea typeface="Times New Roman" panose="02020603050405020304" pitchFamily="18" charset="0"/>
              </a:rPr>
              <a:t>Listen, point, and repeat. Track 99</a:t>
            </a:r>
            <a:endParaRPr lang="en-US" sz="1800" dirty="0">
              <a:effectLst/>
              <a:latin typeface="Times New Roman" panose="02020603050405020304" pitchFamily="18" charset="0"/>
              <a:ea typeface="SimSun" panose="02010600030101010101" pitchFamily="2" charset="-122"/>
            </a:endParaRPr>
          </a:p>
          <a:p>
            <a:pPr marL="342900" marR="106045" lvl="0" indent="-342900" algn="just">
              <a:spcBef>
                <a:spcPts val="600"/>
              </a:spcBef>
              <a:spcAft>
                <a:spcPts val="600"/>
              </a:spcAft>
              <a:buFont typeface="Times New Roman" panose="02020603050405020304" pitchFamily="18" charset="0"/>
              <a:buChar char="-"/>
            </a:pPr>
            <a:r>
              <a:rPr lang="en-US" sz="1800" dirty="0">
                <a:solidFill>
                  <a:srgbClr val="242021"/>
                </a:solidFill>
                <a:effectLst/>
                <a:latin typeface="Times New Roman" panose="02020603050405020304" pitchFamily="18" charset="0"/>
                <a:ea typeface="Times New Roman" panose="02020603050405020304" pitchFamily="18" charset="0"/>
              </a:rPr>
              <a:t>Ask children to look at the pictures in their books. Establish that a </a:t>
            </a:r>
            <a:r>
              <a:rPr lang="en-US" sz="1800" i="1" dirty="0">
                <a:solidFill>
                  <a:srgbClr val="242021"/>
                </a:solidFill>
                <a:effectLst/>
                <a:latin typeface="Times New Roman" panose="02020603050405020304" pitchFamily="18" charset="0"/>
                <a:ea typeface="Times New Roman" panose="02020603050405020304" pitchFamily="18" charset="0"/>
              </a:rPr>
              <a:t>neighbor </a:t>
            </a:r>
            <a:r>
              <a:rPr lang="en-US" sz="1800" dirty="0">
                <a:solidFill>
                  <a:srgbClr val="242021"/>
                </a:solidFill>
                <a:effectLst/>
                <a:latin typeface="Times New Roman" panose="02020603050405020304" pitchFamily="18" charset="0"/>
                <a:ea typeface="Times New Roman" panose="02020603050405020304" pitchFamily="18" charset="0"/>
              </a:rPr>
              <a:t>is anyone who lives near you, not just the person who lives next door. </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EA7F774B-2D99-4A84-BE05-FB7CB2702A11}" type="slidenum">
              <a:rPr lang="en-US" smtClean="0"/>
              <a:t>9</a:t>
            </a:fld>
            <a:endParaRPr lang="en-US"/>
          </a:p>
        </p:txBody>
      </p:sp>
    </p:spTree>
    <p:extLst>
      <p:ext uri="{BB962C8B-B14F-4D97-AF65-F5344CB8AC3E}">
        <p14:creationId xmlns:p14="http://schemas.microsoft.com/office/powerpoint/2010/main" val="11947280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106045" lvl="0" indent="-342900" algn="just">
              <a:spcBef>
                <a:spcPts val="600"/>
              </a:spcBef>
              <a:spcAft>
                <a:spcPts val="600"/>
              </a:spcAft>
              <a:buFont typeface="Times New Roman" panose="02020603050405020304" pitchFamily="18" charset="0"/>
              <a:buChar char="-"/>
            </a:pPr>
            <a:r>
              <a:rPr lang="en-US" sz="1800" dirty="0">
                <a:solidFill>
                  <a:srgbClr val="242021"/>
                </a:solidFill>
                <a:effectLst/>
                <a:latin typeface="Times New Roman" panose="02020603050405020304" pitchFamily="18" charset="0"/>
                <a:ea typeface="Times New Roman" panose="02020603050405020304" pitchFamily="18" charset="0"/>
              </a:rPr>
              <a:t>Play the first part of the recording for children to point to the pictures and say the words.</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EA7F774B-2D99-4A84-BE05-FB7CB2702A11}" type="slidenum">
              <a:rPr lang="en-US" smtClean="0"/>
              <a:t>14</a:t>
            </a:fld>
            <a:endParaRPr lang="en-US"/>
          </a:p>
        </p:txBody>
      </p:sp>
    </p:spTree>
    <p:extLst>
      <p:ext uri="{BB962C8B-B14F-4D97-AF65-F5344CB8AC3E}">
        <p14:creationId xmlns:p14="http://schemas.microsoft.com/office/powerpoint/2010/main" val="34095959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106045" lvl="0" indent="-342900" algn="just">
              <a:spcBef>
                <a:spcPts val="600"/>
              </a:spcBef>
              <a:spcAft>
                <a:spcPts val="600"/>
              </a:spcAft>
              <a:buFont typeface="Times New Roman" panose="02020603050405020304" pitchFamily="18" charset="0"/>
              <a:buChar char="-"/>
            </a:pPr>
            <a:r>
              <a:rPr lang="en-US" sz="1800" dirty="0">
                <a:solidFill>
                  <a:srgbClr val="242021"/>
                </a:solidFill>
                <a:effectLst/>
                <a:latin typeface="Times New Roman" panose="02020603050405020304" pitchFamily="18" charset="0"/>
                <a:ea typeface="Times New Roman" panose="02020603050405020304" pitchFamily="18" charset="0"/>
              </a:rPr>
              <a:t>Play the second part for children to repeat the words.</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EA7F774B-2D99-4A84-BE05-FB7CB2702A11}" type="slidenum">
              <a:rPr lang="en-US" smtClean="0"/>
              <a:t>15</a:t>
            </a:fld>
            <a:endParaRPr lang="en-US"/>
          </a:p>
        </p:txBody>
      </p:sp>
    </p:spTree>
    <p:extLst>
      <p:ext uri="{BB962C8B-B14F-4D97-AF65-F5344CB8AC3E}">
        <p14:creationId xmlns:p14="http://schemas.microsoft.com/office/powerpoint/2010/main" val="21343908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106045" lvl="0" indent="-342900" algn="just">
              <a:spcBef>
                <a:spcPts val="600"/>
              </a:spcBef>
              <a:spcAft>
                <a:spcPts val="600"/>
              </a:spcAft>
              <a:buFont typeface="Times New Roman" panose="02020603050405020304" pitchFamily="18" charset="0"/>
              <a:buChar char="-"/>
            </a:pPr>
            <a:r>
              <a:rPr lang="en-US" sz="1800" dirty="0">
                <a:solidFill>
                  <a:srgbClr val="242021"/>
                </a:solidFill>
                <a:effectLst/>
                <a:latin typeface="Times New Roman" panose="02020603050405020304" pitchFamily="18" charset="0"/>
                <a:ea typeface="Times New Roman" panose="02020603050405020304" pitchFamily="18" charset="0"/>
              </a:rPr>
              <a:t>Show the Special days flashcards for individuals to say the words.</a:t>
            </a:r>
            <a:r>
              <a:rPr lang="en-US" sz="1800" dirty="0">
                <a:effectLst/>
                <a:latin typeface="Times New Roman" panose="02020603050405020304" pitchFamily="18" charset="0"/>
                <a:ea typeface="Times New Roman" panose="02020603050405020304" pitchFamily="18" charset="0"/>
              </a:rPr>
              <a:t> </a:t>
            </a:r>
          </a:p>
        </p:txBody>
      </p:sp>
      <p:sp>
        <p:nvSpPr>
          <p:cNvPr id="4" name="Slide Number Placeholder 3"/>
          <p:cNvSpPr>
            <a:spLocks noGrp="1"/>
          </p:cNvSpPr>
          <p:nvPr>
            <p:ph type="sldNum" sz="quarter" idx="5"/>
          </p:nvPr>
        </p:nvSpPr>
        <p:spPr/>
        <p:txBody>
          <a:bodyPr/>
          <a:lstStyle/>
          <a:p>
            <a:fld id="{EA7F774B-2D99-4A84-BE05-FB7CB2702A11}" type="slidenum">
              <a:rPr lang="en-US" smtClean="0"/>
              <a:t>16</a:t>
            </a:fld>
            <a:endParaRPr lang="en-US"/>
          </a:p>
        </p:txBody>
      </p:sp>
    </p:spTree>
    <p:extLst>
      <p:ext uri="{BB962C8B-B14F-4D97-AF65-F5344CB8AC3E}">
        <p14:creationId xmlns:p14="http://schemas.microsoft.com/office/powerpoint/2010/main" val="40753576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heel spokes="1"/>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heel spokes="1"/>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heel spokes="1"/>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4406917"/>
      </p:ext>
    </p:extLst>
  </p:cSld>
  <p:clrMapOvr>
    <a:masterClrMapping/>
  </p:clrMapOvr>
  <p:transition spd="slow">
    <p:wheel spokes="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heel spokes="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heel spokes="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heel spokes="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heel spokes="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heel spokes="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heel spokes="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heel spokes="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heel spokes="1"/>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2/12/2025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slow">
    <p:wheel spokes="1"/>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6.svg"/><Relationship Id="rId3" Type="http://schemas.openxmlformats.org/officeDocument/2006/relationships/slideLayout" Target="../slideLayouts/slideLayout7.xml"/><Relationship Id="rId7" Type="http://schemas.openxmlformats.org/officeDocument/2006/relationships/image" Target="../media/image8.png"/><Relationship Id="rId12" Type="http://schemas.openxmlformats.org/officeDocument/2006/relationships/image" Target="../media/image13.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7.png"/><Relationship Id="rId11" Type="http://schemas.openxmlformats.org/officeDocument/2006/relationships/image" Target="../media/image33.png"/><Relationship Id="rId5" Type="http://schemas.openxmlformats.org/officeDocument/2006/relationships/image" Target="../media/image6.png"/><Relationship Id="rId10" Type="http://schemas.openxmlformats.org/officeDocument/2006/relationships/image" Target="../media/image40.svg"/><Relationship Id="rId4" Type="http://schemas.openxmlformats.org/officeDocument/2006/relationships/image" Target="../media/image5.png"/><Relationship Id="rId9" Type="http://schemas.openxmlformats.org/officeDocument/2006/relationships/image" Target="../media/image29.png"/></Relationships>
</file>

<file path=ppt/slides/_rels/slide1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7.xml"/><Relationship Id="rId7" Type="http://schemas.openxmlformats.org/officeDocument/2006/relationships/image" Target="../media/image8.png"/><Relationship Id="rId12" Type="http://schemas.openxmlformats.org/officeDocument/2006/relationships/image" Target="../media/image30.gif"/><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7.png"/><Relationship Id="rId11" Type="http://schemas.openxmlformats.org/officeDocument/2006/relationships/image" Target="../media/image33.png"/><Relationship Id="rId5" Type="http://schemas.openxmlformats.org/officeDocument/2006/relationships/image" Target="../media/image6.png"/><Relationship Id="rId10" Type="http://schemas.openxmlformats.org/officeDocument/2006/relationships/image" Target="../media/image40.svg"/><Relationship Id="rId4" Type="http://schemas.openxmlformats.org/officeDocument/2006/relationships/image" Target="../media/image5.png"/><Relationship Id="rId9" Type="http://schemas.openxmlformats.org/officeDocument/2006/relationships/image" Target="../media/image29.png"/></Relationships>
</file>

<file path=ppt/slides/_rels/slide1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7.xml"/><Relationship Id="rId7" Type="http://schemas.openxmlformats.org/officeDocument/2006/relationships/image" Target="../media/image8.png"/><Relationship Id="rId12" Type="http://schemas.openxmlformats.org/officeDocument/2006/relationships/image" Target="../media/image32.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7.png"/><Relationship Id="rId11" Type="http://schemas.openxmlformats.org/officeDocument/2006/relationships/image" Target="../media/image33.png"/><Relationship Id="rId5" Type="http://schemas.openxmlformats.org/officeDocument/2006/relationships/image" Target="../media/image6.png"/><Relationship Id="rId10" Type="http://schemas.openxmlformats.org/officeDocument/2006/relationships/image" Target="../media/image40.svg"/><Relationship Id="rId4" Type="http://schemas.openxmlformats.org/officeDocument/2006/relationships/image" Target="../media/image5.png"/><Relationship Id="rId9" Type="http://schemas.openxmlformats.org/officeDocument/2006/relationships/image" Target="../media/image29.png"/></Relationships>
</file>

<file path=ppt/slides/_rels/slide1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43.svg"/><Relationship Id="rId3" Type="http://schemas.openxmlformats.org/officeDocument/2006/relationships/slideLayout" Target="../slideLayouts/slideLayout7.xml"/><Relationship Id="rId7" Type="http://schemas.openxmlformats.org/officeDocument/2006/relationships/image" Target="../media/image8.png"/><Relationship Id="rId12" Type="http://schemas.openxmlformats.org/officeDocument/2006/relationships/image" Target="../media/image31.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7.png"/><Relationship Id="rId11" Type="http://schemas.openxmlformats.org/officeDocument/2006/relationships/image" Target="../media/image33.png"/><Relationship Id="rId5" Type="http://schemas.openxmlformats.org/officeDocument/2006/relationships/image" Target="../media/image6.png"/><Relationship Id="rId10" Type="http://schemas.openxmlformats.org/officeDocument/2006/relationships/image" Target="../media/image40.svg"/><Relationship Id="rId4" Type="http://schemas.openxmlformats.org/officeDocument/2006/relationships/image" Target="../media/image5.png"/><Relationship Id="rId9" Type="http://schemas.openxmlformats.org/officeDocument/2006/relationships/image" Target="../media/image29.png"/></Relationships>
</file>

<file path=ppt/slides/_rels/slide14.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32.png"/><Relationship Id="rId3" Type="http://schemas.openxmlformats.org/officeDocument/2006/relationships/slideLayout" Target="../slideLayouts/slideLayout7.xml"/><Relationship Id="rId7" Type="http://schemas.openxmlformats.org/officeDocument/2006/relationships/image" Target="../media/image7.png"/><Relationship Id="rId12" Type="http://schemas.openxmlformats.org/officeDocument/2006/relationships/image" Target="../media/image33.png"/><Relationship Id="rId17" Type="http://schemas.openxmlformats.org/officeDocument/2006/relationships/image" Target="../media/image43.svg"/><Relationship Id="rId2" Type="http://schemas.microsoft.com/office/2007/relationships/media" Target="../media/media1.mp3"/><Relationship Id="rId16" Type="http://schemas.openxmlformats.org/officeDocument/2006/relationships/image" Target="../media/image31.png"/><Relationship Id="rId1" Type="http://schemas.openxmlformats.org/officeDocument/2006/relationships/audio" Target="NULL" TargetMode="External"/><Relationship Id="rId6" Type="http://schemas.openxmlformats.org/officeDocument/2006/relationships/image" Target="../media/image6.png"/><Relationship Id="rId11" Type="http://schemas.openxmlformats.org/officeDocument/2006/relationships/image" Target="../media/image40.svg"/><Relationship Id="rId5" Type="http://schemas.openxmlformats.org/officeDocument/2006/relationships/image" Target="../media/image5.png"/><Relationship Id="rId15" Type="http://schemas.openxmlformats.org/officeDocument/2006/relationships/image" Target="../media/image30.gif"/><Relationship Id="rId10" Type="http://schemas.openxmlformats.org/officeDocument/2006/relationships/image" Target="../media/image29.png"/><Relationship Id="rId4" Type="http://schemas.openxmlformats.org/officeDocument/2006/relationships/notesSlide" Target="../notesSlides/notesSlide7.xml"/><Relationship Id="rId9" Type="http://schemas.openxmlformats.org/officeDocument/2006/relationships/image" Target="../media/image9.png"/><Relationship Id="rId14" Type="http://schemas.openxmlformats.org/officeDocument/2006/relationships/image" Target="../media/image16.svg"/></Relationships>
</file>

<file path=ppt/slides/_rels/slide15.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32.png"/><Relationship Id="rId3" Type="http://schemas.openxmlformats.org/officeDocument/2006/relationships/slideLayout" Target="../slideLayouts/slideLayout7.xml"/><Relationship Id="rId7" Type="http://schemas.openxmlformats.org/officeDocument/2006/relationships/image" Target="../media/image7.png"/><Relationship Id="rId12" Type="http://schemas.openxmlformats.org/officeDocument/2006/relationships/image" Target="../media/image33.png"/><Relationship Id="rId17" Type="http://schemas.openxmlformats.org/officeDocument/2006/relationships/image" Target="../media/image43.svg"/><Relationship Id="rId2" Type="http://schemas.microsoft.com/office/2007/relationships/media" Target="../media/media1.mp3"/><Relationship Id="rId16" Type="http://schemas.openxmlformats.org/officeDocument/2006/relationships/image" Target="../media/image31.png"/><Relationship Id="rId1" Type="http://schemas.openxmlformats.org/officeDocument/2006/relationships/audio" Target="NULL" TargetMode="External"/><Relationship Id="rId6" Type="http://schemas.openxmlformats.org/officeDocument/2006/relationships/image" Target="../media/image6.png"/><Relationship Id="rId11" Type="http://schemas.openxmlformats.org/officeDocument/2006/relationships/image" Target="../media/image40.svg"/><Relationship Id="rId5" Type="http://schemas.openxmlformats.org/officeDocument/2006/relationships/image" Target="../media/image5.png"/><Relationship Id="rId15" Type="http://schemas.openxmlformats.org/officeDocument/2006/relationships/image" Target="../media/image30.gif"/><Relationship Id="rId10" Type="http://schemas.openxmlformats.org/officeDocument/2006/relationships/image" Target="../media/image29.png"/><Relationship Id="rId4" Type="http://schemas.openxmlformats.org/officeDocument/2006/relationships/notesSlide" Target="../notesSlides/notesSlide8.xml"/><Relationship Id="rId9" Type="http://schemas.openxmlformats.org/officeDocument/2006/relationships/image" Target="../media/image9.png"/><Relationship Id="rId14" Type="http://schemas.openxmlformats.org/officeDocument/2006/relationships/image" Target="../media/image16.svg"/></Relationships>
</file>

<file path=ppt/slides/_rels/slide16.xml.rels><?xml version="1.0" encoding="UTF-8" standalone="yes"?>
<Relationships xmlns="http://schemas.openxmlformats.org/package/2006/relationships"><Relationship Id="rId8" Type="http://schemas.openxmlformats.org/officeDocument/2006/relationships/audio" Target="../media/media5.wav"/><Relationship Id="rId13" Type="http://schemas.openxmlformats.org/officeDocument/2006/relationships/image" Target="../media/image7.png"/><Relationship Id="rId18" Type="http://schemas.openxmlformats.org/officeDocument/2006/relationships/image" Target="../media/image13.png"/><Relationship Id="rId3" Type="http://schemas.microsoft.com/office/2007/relationships/media" Target="../media/media3.wav"/><Relationship Id="rId21" Type="http://schemas.openxmlformats.org/officeDocument/2006/relationships/image" Target="../media/image31.png"/><Relationship Id="rId7" Type="http://schemas.microsoft.com/office/2007/relationships/media" Target="../media/media5.wav"/><Relationship Id="rId12" Type="http://schemas.openxmlformats.org/officeDocument/2006/relationships/image" Target="../media/image6.png"/><Relationship Id="rId17" Type="http://schemas.openxmlformats.org/officeDocument/2006/relationships/image" Target="../media/image40.svg"/><Relationship Id="rId2" Type="http://schemas.openxmlformats.org/officeDocument/2006/relationships/audio" Target="../media/media2.wav"/><Relationship Id="rId16" Type="http://schemas.openxmlformats.org/officeDocument/2006/relationships/image" Target="../media/image29.png"/><Relationship Id="rId20" Type="http://schemas.openxmlformats.org/officeDocument/2006/relationships/image" Target="../media/image30.gif"/><Relationship Id="rId1" Type="http://schemas.microsoft.com/office/2007/relationships/media" Target="../media/media2.wav"/><Relationship Id="rId6" Type="http://schemas.openxmlformats.org/officeDocument/2006/relationships/audio" Target="../media/media4.wav"/><Relationship Id="rId11" Type="http://schemas.openxmlformats.org/officeDocument/2006/relationships/image" Target="../media/image5.png"/><Relationship Id="rId24" Type="http://schemas.openxmlformats.org/officeDocument/2006/relationships/image" Target="../media/image33.png"/><Relationship Id="rId5" Type="http://schemas.microsoft.com/office/2007/relationships/media" Target="../media/media4.wav"/><Relationship Id="rId15" Type="http://schemas.openxmlformats.org/officeDocument/2006/relationships/image" Target="../media/image9.png"/><Relationship Id="rId23" Type="http://schemas.openxmlformats.org/officeDocument/2006/relationships/image" Target="../media/image32.png"/><Relationship Id="rId10" Type="http://schemas.openxmlformats.org/officeDocument/2006/relationships/notesSlide" Target="../notesSlides/notesSlide9.xml"/><Relationship Id="rId19" Type="http://schemas.openxmlformats.org/officeDocument/2006/relationships/image" Target="../media/image16.svg"/><Relationship Id="rId4" Type="http://schemas.openxmlformats.org/officeDocument/2006/relationships/audio" Target="../media/media3.wav"/><Relationship Id="rId9" Type="http://schemas.openxmlformats.org/officeDocument/2006/relationships/slideLayout" Target="../slideLayouts/slideLayout7.xml"/><Relationship Id="rId14" Type="http://schemas.openxmlformats.org/officeDocument/2006/relationships/image" Target="../media/image8.png"/><Relationship Id="rId22" Type="http://schemas.openxmlformats.org/officeDocument/2006/relationships/image" Target="../media/image43.svg"/></Relationships>
</file>

<file path=ppt/slides/_rels/slide1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7.xml"/><Relationship Id="rId7" Type="http://schemas.openxmlformats.org/officeDocument/2006/relationships/image" Target="../media/image7.png"/><Relationship Id="rId12" Type="http://schemas.openxmlformats.org/officeDocument/2006/relationships/image" Target="../media/image33.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6.png"/><Relationship Id="rId11" Type="http://schemas.openxmlformats.org/officeDocument/2006/relationships/image" Target="../media/image47.svg"/><Relationship Id="rId5" Type="http://schemas.openxmlformats.org/officeDocument/2006/relationships/image" Target="../media/image5.png"/><Relationship Id="rId10" Type="http://schemas.openxmlformats.org/officeDocument/2006/relationships/image" Target="../media/image34.png"/><Relationship Id="rId4" Type="http://schemas.openxmlformats.org/officeDocument/2006/relationships/notesSlide" Target="../notesSlides/notesSlide10.xml"/><Relationship Id="rId9" Type="http://schemas.openxmlformats.org/officeDocument/2006/relationships/image" Target="../media/image9.png"/></Relationships>
</file>

<file path=ppt/slides/_rels/slide1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media/audio1.wav"/><Relationship Id="rId7"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1.svg"/><Relationship Id="rId5" Type="http://schemas.openxmlformats.org/officeDocument/2006/relationships/image" Target="../media/image6.png"/><Relationship Id="rId10" Type="http://schemas.openxmlformats.org/officeDocument/2006/relationships/image" Target="../media/image10.png"/><Relationship Id="rId4" Type="http://schemas.openxmlformats.org/officeDocument/2006/relationships/image" Target="../media/image5.png"/><Relationship Id="rId9" Type="http://schemas.openxmlformats.org/officeDocument/2006/relationships/image" Target="../media/image28.png"/></Relationships>
</file>

<file path=ppt/slides/_rels/slide1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35.png"/><Relationship Id="rId4" Type="http://schemas.openxmlformats.org/officeDocument/2006/relationships/image" Target="../media/image6.png"/><Relationship Id="rId9" Type="http://schemas.openxmlformats.org/officeDocument/2006/relationships/image" Target="../media/image40.sv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2.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1.png"/><Relationship Id="rId2" Type="http://schemas.openxmlformats.org/officeDocument/2006/relationships/image" Target="../media/image2.jpeg"/><Relationship Id="rId16" Type="http://schemas.openxmlformats.org/officeDocument/2006/relationships/image" Target="../media/image16.sv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svg"/><Relationship Id="rId5" Type="http://schemas.openxmlformats.org/officeDocument/2006/relationships/image" Target="../media/image5.png"/><Relationship Id="rId15" Type="http://schemas.openxmlformats.org/officeDocument/2006/relationships/image" Target="../media/image13.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svg"/></Relationships>
</file>

<file path=ppt/slides/_rels/slide2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7.xml"/><Relationship Id="rId7" Type="http://schemas.openxmlformats.org/officeDocument/2006/relationships/image" Target="../media/image7.png"/><Relationship Id="rId12" Type="http://schemas.openxmlformats.org/officeDocument/2006/relationships/image" Target="../media/image36.png"/><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image" Target="../media/image6.png"/><Relationship Id="rId11" Type="http://schemas.openxmlformats.org/officeDocument/2006/relationships/image" Target="../media/image40.svg"/><Relationship Id="rId5" Type="http://schemas.openxmlformats.org/officeDocument/2006/relationships/image" Target="../media/image5.png"/><Relationship Id="rId10" Type="http://schemas.openxmlformats.org/officeDocument/2006/relationships/image" Target="../media/image29.png"/><Relationship Id="rId4" Type="http://schemas.openxmlformats.org/officeDocument/2006/relationships/notesSlide" Target="../notesSlides/notesSlide13.xml"/><Relationship Id="rId9" Type="http://schemas.openxmlformats.org/officeDocument/2006/relationships/image" Target="../media/image9.png"/></Relationships>
</file>

<file path=ppt/slides/_rels/slide2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37.png"/><Relationship Id="rId3" Type="http://schemas.openxmlformats.org/officeDocument/2006/relationships/slideLayout" Target="../slideLayouts/slideLayout7.xml"/><Relationship Id="rId7" Type="http://schemas.openxmlformats.org/officeDocument/2006/relationships/image" Target="../media/image7.png"/><Relationship Id="rId12" Type="http://schemas.openxmlformats.org/officeDocument/2006/relationships/image" Target="../media/image33.png"/><Relationship Id="rId2" Type="http://schemas.microsoft.com/office/2007/relationships/media" Target="../media/media8.mp3"/><Relationship Id="rId1" Type="http://schemas.openxmlformats.org/officeDocument/2006/relationships/audio" Target="NULL" TargetMode="External"/><Relationship Id="rId6" Type="http://schemas.openxmlformats.org/officeDocument/2006/relationships/image" Target="../media/image6.png"/><Relationship Id="rId11" Type="http://schemas.openxmlformats.org/officeDocument/2006/relationships/image" Target="../media/image40.svg"/><Relationship Id="rId5" Type="http://schemas.openxmlformats.org/officeDocument/2006/relationships/image" Target="../media/image5.png"/><Relationship Id="rId10" Type="http://schemas.openxmlformats.org/officeDocument/2006/relationships/image" Target="../media/image29.png"/><Relationship Id="rId4" Type="http://schemas.openxmlformats.org/officeDocument/2006/relationships/notesSlide" Target="../notesSlides/notesSlide14.xml"/><Relationship Id="rId9" Type="http://schemas.openxmlformats.org/officeDocument/2006/relationships/image" Target="../media/image9.png"/></Relationships>
</file>

<file path=ppt/slides/_rels/slide2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40.svg"/></Relationships>
</file>

<file path=ppt/slides/_rels/slide2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40.svg"/></Relationships>
</file>

<file path=ppt/slides/_rels/slide2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40.svg"/></Relationships>
</file>

<file path=ppt/slides/_rels/slide25.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37.png"/><Relationship Id="rId3" Type="http://schemas.openxmlformats.org/officeDocument/2006/relationships/slideLayout" Target="../slideLayouts/slideLayout7.xml"/><Relationship Id="rId7" Type="http://schemas.openxmlformats.org/officeDocument/2006/relationships/image" Target="../media/image7.png"/><Relationship Id="rId12" Type="http://schemas.openxmlformats.org/officeDocument/2006/relationships/image" Target="../media/image33.pn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6.png"/><Relationship Id="rId11" Type="http://schemas.openxmlformats.org/officeDocument/2006/relationships/image" Target="../media/image40.svg"/><Relationship Id="rId5" Type="http://schemas.openxmlformats.org/officeDocument/2006/relationships/image" Target="../media/image5.png"/><Relationship Id="rId10" Type="http://schemas.openxmlformats.org/officeDocument/2006/relationships/image" Target="../media/image29.png"/><Relationship Id="rId4" Type="http://schemas.openxmlformats.org/officeDocument/2006/relationships/notesSlide" Target="../notesSlides/notesSlide18.xml"/><Relationship Id="rId9" Type="http://schemas.openxmlformats.org/officeDocument/2006/relationships/image" Target="../media/image9.png"/></Relationships>
</file>

<file path=ppt/slides/_rels/slide2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37.png"/><Relationship Id="rId4" Type="http://schemas.openxmlformats.org/officeDocument/2006/relationships/image" Target="../media/image6.png"/><Relationship Id="rId9" Type="http://schemas.openxmlformats.org/officeDocument/2006/relationships/image" Target="../media/image40.svg"/></Relationships>
</file>

<file path=ppt/slides/_rels/slide27.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37.png"/><Relationship Id="rId3" Type="http://schemas.openxmlformats.org/officeDocument/2006/relationships/slideLayout" Target="../slideLayouts/slideLayout7.xml"/><Relationship Id="rId7" Type="http://schemas.openxmlformats.org/officeDocument/2006/relationships/image" Target="../media/image7.png"/><Relationship Id="rId12" Type="http://schemas.openxmlformats.org/officeDocument/2006/relationships/image" Target="../media/image33.png"/><Relationship Id="rId2" Type="http://schemas.microsoft.com/office/2007/relationships/media" Target="../media/media8.mp3"/><Relationship Id="rId1" Type="http://schemas.openxmlformats.org/officeDocument/2006/relationships/audio" Target="NULL" TargetMode="External"/><Relationship Id="rId6" Type="http://schemas.openxmlformats.org/officeDocument/2006/relationships/image" Target="../media/image6.png"/><Relationship Id="rId11" Type="http://schemas.openxmlformats.org/officeDocument/2006/relationships/image" Target="../media/image40.svg"/><Relationship Id="rId5" Type="http://schemas.openxmlformats.org/officeDocument/2006/relationships/image" Target="../media/image5.png"/><Relationship Id="rId10" Type="http://schemas.openxmlformats.org/officeDocument/2006/relationships/image" Target="../media/image29.png"/><Relationship Id="rId4" Type="http://schemas.openxmlformats.org/officeDocument/2006/relationships/notesSlide" Target="../notesSlides/notesSlide20.xml"/><Relationship Id="rId9" Type="http://schemas.openxmlformats.org/officeDocument/2006/relationships/image" Target="../media/image9.png"/></Relationships>
</file>

<file path=ppt/slides/_rels/slide2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media/audio1.wav"/><Relationship Id="rId7" Type="http://schemas.openxmlformats.org/officeDocument/2006/relationships/image" Target="../media/image8.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1.svg"/><Relationship Id="rId5" Type="http://schemas.openxmlformats.org/officeDocument/2006/relationships/image" Target="../media/image6.png"/><Relationship Id="rId10" Type="http://schemas.openxmlformats.org/officeDocument/2006/relationships/image" Target="../media/image10.png"/><Relationship Id="rId4" Type="http://schemas.openxmlformats.org/officeDocument/2006/relationships/image" Target="../media/image5.png"/><Relationship Id="rId9" Type="http://schemas.openxmlformats.org/officeDocument/2006/relationships/image" Target="../media/image28.png"/></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2.xml.rels><?xml version="1.0" encoding="UTF-8" standalone="yes"?>
<Relationships xmlns="http://schemas.openxmlformats.org/package/2006/relationships"><Relationship Id="rId8" Type="http://schemas.openxmlformats.org/officeDocument/2006/relationships/image" Target="../media/image38.jp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media/audio1.wav"/><Relationship Id="rId7" Type="http://schemas.openxmlformats.org/officeDocument/2006/relationships/image" Target="../media/image8.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1.svg"/><Relationship Id="rId5" Type="http://schemas.openxmlformats.org/officeDocument/2006/relationships/image" Target="../media/image6.png"/><Relationship Id="rId10" Type="http://schemas.openxmlformats.org/officeDocument/2006/relationships/image" Target="../media/image10.png"/><Relationship Id="rId4" Type="http://schemas.openxmlformats.org/officeDocument/2006/relationships/image" Target="../media/image5.png"/><Relationship Id="rId9" Type="http://schemas.openxmlformats.org/officeDocument/2006/relationships/image" Target="../media/image28.png"/></Relationships>
</file>

<file path=ppt/slides/_rels/slide34.xml.rels><?xml version="1.0" encoding="UTF-8" standalone="yes"?>
<Relationships xmlns="http://schemas.openxmlformats.org/package/2006/relationships"><Relationship Id="rId8" Type="http://schemas.openxmlformats.org/officeDocument/2006/relationships/image" Target="../media/image39.jpeg"/><Relationship Id="rId13" Type="http://schemas.openxmlformats.org/officeDocument/2006/relationships/image" Target="../media/image43.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56.sv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42.png"/><Relationship Id="rId5" Type="http://schemas.openxmlformats.org/officeDocument/2006/relationships/image" Target="../media/image7.png"/><Relationship Id="rId10" Type="http://schemas.openxmlformats.org/officeDocument/2006/relationships/image" Target="../media/image41.jpeg"/><Relationship Id="rId4" Type="http://schemas.openxmlformats.org/officeDocument/2006/relationships/image" Target="../media/image6.png"/><Relationship Id="rId9" Type="http://schemas.openxmlformats.org/officeDocument/2006/relationships/image" Target="../media/image40.jpeg"/><Relationship Id="rId14" Type="http://schemas.openxmlformats.org/officeDocument/2006/relationships/image" Target="../media/image58.svg"/></Relationships>
</file>

<file path=ppt/slides/_rels/slide35.xml.rels><?xml version="1.0" encoding="UTF-8" standalone="yes"?>
<Relationships xmlns="http://schemas.openxmlformats.org/package/2006/relationships"><Relationship Id="rId8" Type="http://schemas.openxmlformats.org/officeDocument/2006/relationships/image" Target="../media/image64.svg"/><Relationship Id="rId13" Type="http://schemas.openxmlformats.org/officeDocument/2006/relationships/image" Target="../media/image49.png"/><Relationship Id="rId18" Type="http://schemas.openxmlformats.org/officeDocument/2006/relationships/image" Target="../media/image3.png"/><Relationship Id="rId3" Type="http://schemas.openxmlformats.org/officeDocument/2006/relationships/image" Target="../media/image44.png"/><Relationship Id="rId21" Type="http://schemas.openxmlformats.org/officeDocument/2006/relationships/image" Target="../media/image6.png"/><Relationship Id="rId7" Type="http://schemas.openxmlformats.org/officeDocument/2006/relationships/image" Target="../media/image46.png"/><Relationship Id="rId12" Type="http://schemas.openxmlformats.org/officeDocument/2006/relationships/image" Target="../media/image68.svg"/><Relationship Id="rId17" Type="http://schemas.openxmlformats.org/officeDocument/2006/relationships/image" Target="../media/image2.jpeg"/><Relationship Id="rId2" Type="http://schemas.openxmlformats.org/officeDocument/2006/relationships/notesSlide" Target="../notesSlides/notesSlide28.xml"/><Relationship Id="rId16" Type="http://schemas.openxmlformats.org/officeDocument/2006/relationships/image" Target="../media/image72.svg"/><Relationship Id="rId20"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62.svg"/><Relationship Id="rId11" Type="http://schemas.openxmlformats.org/officeDocument/2006/relationships/image" Target="../media/image48.png"/><Relationship Id="rId24" Type="http://schemas.openxmlformats.org/officeDocument/2006/relationships/image" Target="../media/image9.png"/><Relationship Id="rId5" Type="http://schemas.openxmlformats.org/officeDocument/2006/relationships/image" Target="../media/image45.png"/><Relationship Id="rId15" Type="http://schemas.openxmlformats.org/officeDocument/2006/relationships/image" Target="../media/image50.png"/><Relationship Id="rId23" Type="http://schemas.openxmlformats.org/officeDocument/2006/relationships/image" Target="../media/image51.png"/><Relationship Id="rId10" Type="http://schemas.openxmlformats.org/officeDocument/2006/relationships/image" Target="../media/image66.svg"/><Relationship Id="rId19" Type="http://schemas.openxmlformats.org/officeDocument/2006/relationships/image" Target="../media/image4.png"/><Relationship Id="rId4" Type="http://schemas.openxmlformats.org/officeDocument/2006/relationships/image" Target="../media/image60.svg"/><Relationship Id="rId9" Type="http://schemas.openxmlformats.org/officeDocument/2006/relationships/image" Target="../media/image47.png"/><Relationship Id="rId14" Type="http://schemas.openxmlformats.org/officeDocument/2006/relationships/image" Target="../media/image70.svg"/><Relationship Id="rId22"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24.svg"/><Relationship Id="rId13" Type="http://schemas.openxmlformats.org/officeDocument/2006/relationships/image" Target="../media/image8.png"/><Relationship Id="rId3" Type="http://schemas.openxmlformats.org/officeDocument/2006/relationships/image" Target="../media/image19.svg"/><Relationship Id="rId7" Type="http://schemas.openxmlformats.org/officeDocument/2006/relationships/image" Target="../media/image18.png"/><Relationship Id="rId12" Type="http://schemas.openxmlformats.org/officeDocument/2006/relationships/image" Target="../media/image7.png"/><Relationship Id="rId17" Type="http://schemas.openxmlformats.org/officeDocument/2006/relationships/image" Target="../media/image4.png"/><Relationship Id="rId2" Type="http://schemas.openxmlformats.org/officeDocument/2006/relationships/image" Target="../media/image15.png"/><Relationship Id="rId16"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7.gif"/><Relationship Id="rId11" Type="http://schemas.openxmlformats.org/officeDocument/2006/relationships/image" Target="../media/image6.png"/><Relationship Id="rId5" Type="http://schemas.openxmlformats.org/officeDocument/2006/relationships/image" Target="../media/image21.svg"/><Relationship Id="rId15" Type="http://schemas.openxmlformats.org/officeDocument/2006/relationships/image" Target="../media/image2.jpeg"/><Relationship Id="rId10" Type="http://schemas.openxmlformats.org/officeDocument/2006/relationships/image" Target="../media/image5.png"/><Relationship Id="rId4" Type="http://schemas.openxmlformats.org/officeDocument/2006/relationships/image" Target="../media/image16.png"/><Relationship Id="rId9" Type="http://schemas.openxmlformats.org/officeDocument/2006/relationships/image" Target="../media/image19.gif"/><Relationship Id="rId14"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31.svg"/><Relationship Id="rId18" Type="http://schemas.openxmlformats.org/officeDocument/2006/relationships/image" Target="../media/image26.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22.png"/><Relationship Id="rId17" Type="http://schemas.openxmlformats.org/officeDocument/2006/relationships/image" Target="../media/image25.png"/><Relationship Id="rId2" Type="http://schemas.openxmlformats.org/officeDocument/2006/relationships/notesSlide" Target="../notesSlides/notesSlide2.xml"/><Relationship Id="rId16"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29.svg"/><Relationship Id="rId5" Type="http://schemas.openxmlformats.org/officeDocument/2006/relationships/image" Target="../media/image7.png"/><Relationship Id="rId15" Type="http://schemas.openxmlformats.org/officeDocument/2006/relationships/image" Target="../media/image33.svg"/><Relationship Id="rId10" Type="http://schemas.openxmlformats.org/officeDocument/2006/relationships/image" Target="../media/image21.png"/><Relationship Id="rId19" Type="http://schemas.openxmlformats.org/officeDocument/2006/relationships/image" Target="../media/image27.png"/><Relationship Id="rId4" Type="http://schemas.openxmlformats.org/officeDocument/2006/relationships/image" Target="../media/image6.png"/><Relationship Id="rId9" Type="http://schemas.openxmlformats.org/officeDocument/2006/relationships/image" Target="../media/image27.svg"/><Relationship Id="rId14" Type="http://schemas.openxmlformats.org/officeDocument/2006/relationships/image" Target="../media/image23.png"/></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31.svg"/><Relationship Id="rId18" Type="http://schemas.openxmlformats.org/officeDocument/2006/relationships/image" Target="../media/image26.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22.png"/><Relationship Id="rId17" Type="http://schemas.openxmlformats.org/officeDocument/2006/relationships/image" Target="../media/image25.png"/><Relationship Id="rId2" Type="http://schemas.openxmlformats.org/officeDocument/2006/relationships/notesSlide" Target="../notesSlides/notesSlide3.xml"/><Relationship Id="rId16"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29.svg"/><Relationship Id="rId5" Type="http://schemas.openxmlformats.org/officeDocument/2006/relationships/image" Target="../media/image7.png"/><Relationship Id="rId15" Type="http://schemas.openxmlformats.org/officeDocument/2006/relationships/image" Target="../media/image33.svg"/><Relationship Id="rId10" Type="http://schemas.openxmlformats.org/officeDocument/2006/relationships/image" Target="../media/image21.png"/><Relationship Id="rId19" Type="http://schemas.openxmlformats.org/officeDocument/2006/relationships/image" Target="../media/image27.png"/><Relationship Id="rId4" Type="http://schemas.openxmlformats.org/officeDocument/2006/relationships/image" Target="../media/image6.png"/><Relationship Id="rId9" Type="http://schemas.openxmlformats.org/officeDocument/2006/relationships/image" Target="../media/image27.svg"/><Relationship Id="rId14" Type="http://schemas.openxmlformats.org/officeDocument/2006/relationships/image" Target="../media/image23.png"/></Relationships>
</file>

<file path=ppt/slides/_rels/slide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media/audio1.wav"/><Relationship Id="rId7"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1.svg"/><Relationship Id="rId5" Type="http://schemas.openxmlformats.org/officeDocument/2006/relationships/image" Target="../media/image6.png"/><Relationship Id="rId10" Type="http://schemas.openxmlformats.org/officeDocument/2006/relationships/image" Target="../media/image10.png"/><Relationship Id="rId4" Type="http://schemas.openxmlformats.org/officeDocument/2006/relationships/image" Target="../media/image5.png"/><Relationship Id="rId9" Type="http://schemas.openxmlformats.org/officeDocument/2006/relationships/image" Target="../media/image28.png"/></Relationships>
</file>

<file path=ppt/slides/_rels/slide8.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1.sv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40.svg"/><Relationship Id="rId5" Type="http://schemas.openxmlformats.org/officeDocument/2006/relationships/image" Target="../media/image7.png"/><Relationship Id="rId10" Type="http://schemas.openxmlformats.org/officeDocument/2006/relationships/image" Target="../media/image29.png"/><Relationship Id="rId4" Type="http://schemas.openxmlformats.org/officeDocument/2006/relationships/image" Target="../media/image6.png"/><Relationship Id="rId9" Type="http://schemas.openxmlformats.org/officeDocument/2006/relationships/image" Target="../media/image16.svg"/></Relationships>
</file>

<file path=ppt/slides/_rels/slide9.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16.sv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3.png"/><Relationship Id="rId17" Type="http://schemas.openxmlformats.org/officeDocument/2006/relationships/image" Target="../media/image32.png"/><Relationship Id="rId2" Type="http://schemas.openxmlformats.org/officeDocument/2006/relationships/notesSlide" Target="../notesSlides/notesSlide6.xml"/><Relationship Id="rId16" Type="http://schemas.openxmlformats.org/officeDocument/2006/relationships/image" Target="../media/image43.sv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1.svg"/><Relationship Id="rId5" Type="http://schemas.openxmlformats.org/officeDocument/2006/relationships/image" Target="../media/image7.png"/><Relationship Id="rId15" Type="http://schemas.openxmlformats.org/officeDocument/2006/relationships/image" Target="../media/image31.png"/><Relationship Id="rId10" Type="http://schemas.openxmlformats.org/officeDocument/2006/relationships/image" Target="../media/image10.png"/><Relationship Id="rId4" Type="http://schemas.openxmlformats.org/officeDocument/2006/relationships/image" Target="../media/image6.png"/><Relationship Id="rId9" Type="http://schemas.openxmlformats.org/officeDocument/2006/relationships/image" Target="../media/image40.svg"/><Relationship Id="rId14" Type="http://schemas.openxmlformats.org/officeDocument/2006/relationships/image" Target="../media/image30.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2156276"/>
      </p:ext>
    </p:extLst>
  </p:cSld>
  <p:clrMapOvr>
    <a:masterClrMapping/>
  </p:clrMapOvr>
  <p:transition spd="slow">
    <p:wheel spokes="1"/>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838200" y="1333500"/>
            <a:ext cx="16230600" cy="8229600"/>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CCFFCC"/>
          </a:solidFill>
        </p:spPr>
        <p:txBody>
          <a:bodyPr/>
          <a:lstStyle/>
          <a:p>
            <a:endParaRPr lang="en-US"/>
          </a:p>
        </p:txBody>
      </p:sp>
      <p:sp>
        <p:nvSpPr>
          <p:cNvPr id="6" name="TextBox 6"/>
          <p:cNvSpPr txBox="1"/>
          <p:nvPr/>
        </p:nvSpPr>
        <p:spPr>
          <a:xfrm>
            <a:off x="2099046" y="4800838"/>
            <a:ext cx="7931600" cy="1727139"/>
          </a:xfrm>
          <a:prstGeom prst="rect">
            <a:avLst/>
          </a:prstGeom>
        </p:spPr>
        <p:txBody>
          <a:bodyPr wrap="square" lIns="0" tIns="0" rIns="0" bIns="0" rtlCol="0" anchor="t">
            <a:spAutoFit/>
          </a:bodyPr>
          <a:lstStyle/>
          <a:p>
            <a:pPr algn="ctr">
              <a:lnSpc>
                <a:spcPts val="13143"/>
              </a:lnSpc>
              <a:spcBef>
                <a:spcPct val="0"/>
              </a:spcBef>
            </a:pPr>
            <a:r>
              <a:rPr lang="en-US" sz="13800" b="1" dirty="0">
                <a:solidFill>
                  <a:schemeClr val="accent3">
                    <a:lumMod val="50000"/>
                  </a:schemeClr>
                </a:solidFill>
                <a:latin typeface="KG Primary Penmanship Bold"/>
              </a:rPr>
              <a:t>neighbor</a:t>
            </a:r>
          </a:p>
        </p:txBody>
      </p:sp>
      <p:grpSp>
        <p:nvGrpSpPr>
          <p:cNvPr id="8" name="Group 7">
            <a:extLst>
              <a:ext uri="{FF2B5EF4-FFF2-40B4-BE49-F238E27FC236}">
                <a16:creationId xmlns:a16="http://schemas.microsoft.com/office/drawing/2014/main" xmlns="" id="{AEF32EB3-3D46-624E-189F-4AF8B5B16AB5}"/>
              </a:ext>
            </a:extLst>
          </p:cNvPr>
          <p:cNvGrpSpPr/>
          <p:nvPr/>
        </p:nvGrpSpPr>
        <p:grpSpPr>
          <a:xfrm>
            <a:off x="-42836" y="-56804"/>
            <a:ext cx="18288000" cy="2415143"/>
            <a:chOff x="-42836" y="-56804"/>
            <a:chExt cx="18288000" cy="2415143"/>
          </a:xfrm>
        </p:grpSpPr>
        <p:pic>
          <p:nvPicPr>
            <p:cNvPr id="9" name="Picture 8">
              <a:extLst>
                <a:ext uri="{FF2B5EF4-FFF2-40B4-BE49-F238E27FC236}">
                  <a16:creationId xmlns:a16="http://schemas.microsoft.com/office/drawing/2014/main" xmlns="" id="{C5D0D18C-67E9-5464-75BC-B9B1CD5DC4EB}"/>
                </a:ext>
              </a:extLst>
            </p:cNvPr>
            <p:cNvPicPr>
              <a:picLocks noChangeAspect="1"/>
            </p:cNvPicPr>
            <p:nvPr/>
          </p:nvPicPr>
          <p:blipFill>
            <a:blip r:embed="rId4"/>
            <a:stretch>
              <a:fillRect/>
            </a:stretch>
          </p:blipFill>
          <p:spPr>
            <a:xfrm>
              <a:off x="-42836" y="-56804"/>
              <a:ext cx="18288000" cy="934064"/>
            </a:xfrm>
            <a:prstGeom prst="rect">
              <a:avLst/>
            </a:prstGeom>
          </p:spPr>
        </p:pic>
        <p:grpSp>
          <p:nvGrpSpPr>
            <p:cNvPr id="10" name="Group 9">
              <a:extLst>
                <a:ext uri="{FF2B5EF4-FFF2-40B4-BE49-F238E27FC236}">
                  <a16:creationId xmlns:a16="http://schemas.microsoft.com/office/drawing/2014/main" xmlns="" id="{EACC44CB-262A-0F39-7018-81BD54F76F34}"/>
                </a:ext>
              </a:extLst>
            </p:cNvPr>
            <p:cNvGrpSpPr/>
            <p:nvPr/>
          </p:nvGrpSpPr>
          <p:grpSpPr>
            <a:xfrm>
              <a:off x="-32657" y="-23999"/>
              <a:ext cx="5181600" cy="2382338"/>
              <a:chOff x="0" y="-1"/>
              <a:chExt cx="3460862" cy="1520972"/>
            </a:xfrm>
          </p:grpSpPr>
          <p:pic>
            <p:nvPicPr>
              <p:cNvPr id="11" name="Picture 10">
                <a:extLst>
                  <a:ext uri="{FF2B5EF4-FFF2-40B4-BE49-F238E27FC236}">
                    <a16:creationId xmlns:a16="http://schemas.microsoft.com/office/drawing/2014/main" xmlns="" id="{A887AC48-E2CD-1B88-BCA2-42371E9CF6D6}"/>
                  </a:ext>
                </a:extLst>
              </p:cNvPr>
              <p:cNvPicPr>
                <a:picLocks noChangeAspect="1"/>
              </p:cNvPicPr>
              <p:nvPr userDrawn="1"/>
            </p:nvPicPr>
            <p:blipFill rotWithShape="1">
              <a:blip r:embed="rId5"/>
              <a:srcRect b="53414"/>
              <a:stretch/>
            </p:blipFill>
            <p:spPr>
              <a:xfrm>
                <a:off x="0" y="-1"/>
                <a:ext cx="3185160" cy="604521"/>
              </a:xfrm>
              <a:prstGeom prst="rect">
                <a:avLst/>
              </a:prstGeom>
            </p:spPr>
          </p:pic>
          <p:pic>
            <p:nvPicPr>
              <p:cNvPr id="12" name="Picture 11" descr="Logo&#10;&#10;Description automatically generated with medium confidence">
                <a:extLst>
                  <a:ext uri="{FF2B5EF4-FFF2-40B4-BE49-F238E27FC236}">
                    <a16:creationId xmlns:a16="http://schemas.microsoft.com/office/drawing/2014/main" xmlns="" id="{63A82833-AFB0-319C-1EEF-337823E27B9C}"/>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3" name="Picture 12" descr="A red circle with a yellow symbol&#10;&#10;Description automatically generated with low confidence">
                <a:extLst>
                  <a:ext uri="{FF2B5EF4-FFF2-40B4-BE49-F238E27FC236}">
                    <a16:creationId xmlns:a16="http://schemas.microsoft.com/office/drawing/2014/main" xmlns="" id="{ED8ABE22-1B89-E7BB-8C2B-0C0A5E1B5622}"/>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4" name="Picture 13" descr="Text&#10;&#10;Description automatically generated">
                <a:extLst>
                  <a:ext uri="{FF2B5EF4-FFF2-40B4-BE49-F238E27FC236}">
                    <a16:creationId xmlns:a16="http://schemas.microsoft.com/office/drawing/2014/main" xmlns="" id="{98D84FB8-F244-4895-382E-D6B77177C91D}"/>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sp>
        <p:nvSpPr>
          <p:cNvPr id="15" name="TextBox 6">
            <a:extLst>
              <a:ext uri="{FF2B5EF4-FFF2-40B4-BE49-F238E27FC236}">
                <a16:creationId xmlns:a16="http://schemas.microsoft.com/office/drawing/2014/main" xmlns="" id="{B0452A37-DBF6-3328-459D-E4303689424C}"/>
              </a:ext>
            </a:extLst>
          </p:cNvPr>
          <p:cNvSpPr txBox="1"/>
          <p:nvPr/>
        </p:nvSpPr>
        <p:spPr>
          <a:xfrm>
            <a:off x="1905000" y="812800"/>
            <a:ext cx="8153400" cy="2011705"/>
          </a:xfrm>
          <a:prstGeom prst="rect">
            <a:avLst/>
          </a:prstGeom>
        </p:spPr>
        <p:txBody>
          <a:bodyPr wrap="square" lIns="0" tIns="0" rIns="0" bIns="0" rtlCol="0" anchor="t">
            <a:spAutoFit/>
          </a:bodyPr>
          <a:lstStyle/>
          <a:p>
            <a:pPr algn="ctr">
              <a:lnSpc>
                <a:spcPts val="18096"/>
              </a:lnSpc>
              <a:spcBef>
                <a:spcPct val="0"/>
              </a:spcBef>
            </a:pPr>
            <a:r>
              <a:rPr lang="en-US" sz="8000" b="1" dirty="0">
                <a:solidFill>
                  <a:srgbClr val="C00000"/>
                </a:solidFill>
                <a:latin typeface="KG Primary Penmanship Bold"/>
              </a:rPr>
              <a:t>Listen and Repeat.</a:t>
            </a:r>
          </a:p>
        </p:txBody>
      </p:sp>
      <p:pic>
        <p:nvPicPr>
          <p:cNvPr id="16" name="Graphic 15" descr="Right pointing backhand index with solid fill">
            <a:extLst>
              <a:ext uri="{FF2B5EF4-FFF2-40B4-BE49-F238E27FC236}">
                <a16:creationId xmlns:a16="http://schemas.microsoft.com/office/drawing/2014/main" xmlns="" id="{EEB1597B-EC41-DFFC-619D-21BCB30B8737}"/>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715577" y="1553878"/>
            <a:ext cx="1397084" cy="1397084"/>
          </a:xfrm>
          <a:prstGeom prst="rect">
            <a:avLst/>
          </a:prstGeom>
        </p:spPr>
      </p:pic>
      <p:pic>
        <p:nvPicPr>
          <p:cNvPr id="18" name="Track 099 02">
            <a:hlinkClick r:id="" action="ppaction://media"/>
            <a:extLst>
              <a:ext uri="{FF2B5EF4-FFF2-40B4-BE49-F238E27FC236}">
                <a16:creationId xmlns:a16="http://schemas.microsoft.com/office/drawing/2014/main" xmlns="" id="{A982397E-C3A1-BE67-357E-2DD3AE4398FC}"/>
              </a:ext>
            </a:extLst>
          </p:cNvPr>
          <p:cNvPicPr>
            <a:picLocks noChangeAspect="1"/>
          </p:cNvPicPr>
          <p:nvPr>
            <a:audioFile r:link="rId1"/>
            <p:extLst>
              <p:ext uri="{DAA4B4D4-6D71-4841-9C94-3DE7FCFB9230}">
                <p14:media xmlns:p14="http://schemas.microsoft.com/office/powerpoint/2010/main" r:embed="rId2">
                  <p14:trim st="6723" end="37176.6562"/>
                </p14:media>
              </p:ext>
            </p:extLst>
          </p:nvPr>
        </p:nvPicPr>
        <p:blipFill>
          <a:blip r:embed="rId11"/>
          <a:stretch>
            <a:fillRect/>
          </a:stretch>
        </p:blipFill>
        <p:spPr>
          <a:xfrm>
            <a:off x="12268200" y="4690681"/>
            <a:ext cx="2048637" cy="2048637"/>
          </a:xfrm>
          <a:prstGeom prst="rect">
            <a:avLst/>
          </a:prstGeom>
        </p:spPr>
      </p:pic>
      <p:grpSp>
        <p:nvGrpSpPr>
          <p:cNvPr id="2" name="Group 1">
            <a:extLst>
              <a:ext uri="{FF2B5EF4-FFF2-40B4-BE49-F238E27FC236}">
                <a16:creationId xmlns:a16="http://schemas.microsoft.com/office/drawing/2014/main" xmlns="" id="{75A8A5AF-B9C3-D459-B438-742328F6FEE8}"/>
              </a:ext>
            </a:extLst>
          </p:cNvPr>
          <p:cNvGrpSpPr/>
          <p:nvPr/>
        </p:nvGrpSpPr>
        <p:grpSpPr>
          <a:xfrm>
            <a:off x="10058400" y="2705100"/>
            <a:ext cx="6563076" cy="6477000"/>
            <a:chOff x="6821635" y="1119371"/>
            <a:chExt cx="4549257" cy="4395338"/>
          </a:xfrm>
        </p:grpSpPr>
        <p:sp>
          <p:nvSpPr>
            <p:cNvPr id="4" name="Rectangle 3">
              <a:extLst>
                <a:ext uri="{FF2B5EF4-FFF2-40B4-BE49-F238E27FC236}">
                  <a16:creationId xmlns:a16="http://schemas.microsoft.com/office/drawing/2014/main" xmlns="" id="{845B02C4-67BA-48E1-1A88-BABD1BA8CF16}"/>
                </a:ext>
              </a:extLst>
            </p:cNvPr>
            <p:cNvSpPr/>
            <p:nvPr/>
          </p:nvSpPr>
          <p:spPr>
            <a:xfrm>
              <a:off x="6821635" y="1119371"/>
              <a:ext cx="4549257" cy="4395338"/>
            </a:xfrm>
            <a:prstGeom prst="rect">
              <a:avLst/>
            </a:prstGeom>
            <a:solidFill>
              <a:schemeClr val="bg1"/>
            </a:solidFill>
            <a:ln w="127000" cmpd="thickThi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7">
              <a:extLst>
                <a:ext uri="{FF2B5EF4-FFF2-40B4-BE49-F238E27FC236}">
                  <a16:creationId xmlns:a16="http://schemas.microsoft.com/office/drawing/2014/main" xmlns="" id="{A89BB06F-6038-E2C8-4302-E1ACA6E5E971}"/>
                </a:ext>
              </a:extLst>
            </p:cNvPr>
            <p:cNvSpPr/>
            <p:nvPr/>
          </p:nvSpPr>
          <p:spPr>
            <a:xfrm>
              <a:off x="7565266" y="1528159"/>
              <a:ext cx="3042757" cy="3619028"/>
            </a:xfrm>
            <a:custGeom>
              <a:avLst/>
              <a:gdLst/>
              <a:ahLst/>
              <a:cxnLst/>
              <a:rect l="l" t="t" r="r" b="b"/>
              <a:pathLst>
                <a:path w="3302127" h="4114800">
                  <a:moveTo>
                    <a:pt x="0" y="0"/>
                  </a:moveTo>
                  <a:lnTo>
                    <a:pt x="3302127" y="0"/>
                  </a:lnTo>
                  <a:lnTo>
                    <a:pt x="3302127" y="4114800"/>
                  </a:lnTo>
                  <a:lnTo>
                    <a:pt x="0" y="4114800"/>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grpSp>
    </p:spTree>
    <p:extLst>
      <p:ext uri="{BB962C8B-B14F-4D97-AF65-F5344CB8AC3E}">
        <p14:creationId xmlns:p14="http://schemas.microsoft.com/office/powerpoint/2010/main" val="474362164"/>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02" fill="hold"/>
                                        <p:tgtEl>
                                          <p:spTgt spid="18"/>
                                        </p:tgtEl>
                                      </p:cBhvr>
                                    </p:cmd>
                                  </p:childTnLst>
                                </p:cTn>
                              </p:par>
                            </p:childTnLst>
                          </p:cTn>
                        </p:par>
                        <p:par>
                          <p:cTn id="7" fill="hold">
                            <p:stCondLst>
                              <p:cond delay="2102"/>
                            </p:stCondLst>
                            <p:childTnLst>
                              <p:par>
                                <p:cTn id="8" presetID="42" presetClass="entr" presetSubtype="0" fill="hold" grpId="0" nodeType="after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anim calcmode="lin" valueType="num">
                                      <p:cBhvr>
                                        <p:cTn id="11" dur="1000" fill="hold"/>
                                        <p:tgtEl>
                                          <p:spTgt spid="6"/>
                                        </p:tgtEl>
                                        <p:attrNameLst>
                                          <p:attrName>ppt_x</p:attrName>
                                        </p:attrNameLst>
                                      </p:cBhvr>
                                      <p:tavLst>
                                        <p:tav tm="0">
                                          <p:val>
                                            <p:strVal val="#ppt_x"/>
                                          </p:val>
                                        </p:tav>
                                        <p:tav tm="100000">
                                          <p:val>
                                            <p:strVal val="#ppt_x"/>
                                          </p:val>
                                        </p:tav>
                                      </p:tavLst>
                                    </p:anim>
                                    <p:anim calcmode="lin" valueType="num">
                                      <p:cBhvr>
                                        <p:cTn id="1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18"/>
                </p:tgtEl>
              </p:cMediaNode>
            </p:audio>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838200" y="1333500"/>
            <a:ext cx="16230600" cy="8229600"/>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CCFFCC"/>
          </a:solidFill>
        </p:spPr>
        <p:txBody>
          <a:bodyPr/>
          <a:lstStyle/>
          <a:p>
            <a:endParaRPr lang="en-US"/>
          </a:p>
        </p:txBody>
      </p:sp>
      <p:sp>
        <p:nvSpPr>
          <p:cNvPr id="6" name="TextBox 6"/>
          <p:cNvSpPr txBox="1"/>
          <p:nvPr/>
        </p:nvSpPr>
        <p:spPr>
          <a:xfrm>
            <a:off x="2099046" y="4800838"/>
            <a:ext cx="6854454" cy="1727139"/>
          </a:xfrm>
          <a:prstGeom prst="rect">
            <a:avLst/>
          </a:prstGeom>
        </p:spPr>
        <p:txBody>
          <a:bodyPr wrap="square" lIns="0" tIns="0" rIns="0" bIns="0" rtlCol="0" anchor="t">
            <a:spAutoFit/>
          </a:bodyPr>
          <a:lstStyle/>
          <a:p>
            <a:pPr algn="ctr">
              <a:lnSpc>
                <a:spcPts val="13143"/>
              </a:lnSpc>
              <a:spcBef>
                <a:spcPct val="0"/>
              </a:spcBef>
            </a:pPr>
            <a:r>
              <a:rPr lang="en-US" sz="13800" b="1" dirty="0">
                <a:solidFill>
                  <a:schemeClr val="accent3">
                    <a:lumMod val="50000"/>
                  </a:schemeClr>
                </a:solidFill>
                <a:latin typeface="KG Primary Penmanship Bold"/>
              </a:rPr>
              <a:t>invite</a:t>
            </a:r>
          </a:p>
        </p:txBody>
      </p:sp>
      <p:grpSp>
        <p:nvGrpSpPr>
          <p:cNvPr id="8" name="Group 7">
            <a:extLst>
              <a:ext uri="{FF2B5EF4-FFF2-40B4-BE49-F238E27FC236}">
                <a16:creationId xmlns:a16="http://schemas.microsoft.com/office/drawing/2014/main" xmlns="" id="{AEF32EB3-3D46-624E-189F-4AF8B5B16AB5}"/>
              </a:ext>
            </a:extLst>
          </p:cNvPr>
          <p:cNvGrpSpPr/>
          <p:nvPr/>
        </p:nvGrpSpPr>
        <p:grpSpPr>
          <a:xfrm>
            <a:off x="-42836" y="-56804"/>
            <a:ext cx="18288000" cy="2415143"/>
            <a:chOff x="-42836" y="-56804"/>
            <a:chExt cx="18288000" cy="2415143"/>
          </a:xfrm>
        </p:grpSpPr>
        <p:pic>
          <p:nvPicPr>
            <p:cNvPr id="9" name="Picture 8">
              <a:extLst>
                <a:ext uri="{FF2B5EF4-FFF2-40B4-BE49-F238E27FC236}">
                  <a16:creationId xmlns:a16="http://schemas.microsoft.com/office/drawing/2014/main" xmlns="" id="{C5D0D18C-67E9-5464-75BC-B9B1CD5DC4EB}"/>
                </a:ext>
              </a:extLst>
            </p:cNvPr>
            <p:cNvPicPr>
              <a:picLocks noChangeAspect="1"/>
            </p:cNvPicPr>
            <p:nvPr/>
          </p:nvPicPr>
          <p:blipFill>
            <a:blip r:embed="rId4"/>
            <a:stretch>
              <a:fillRect/>
            </a:stretch>
          </p:blipFill>
          <p:spPr>
            <a:xfrm>
              <a:off x="-42836" y="-56804"/>
              <a:ext cx="18288000" cy="934064"/>
            </a:xfrm>
            <a:prstGeom prst="rect">
              <a:avLst/>
            </a:prstGeom>
          </p:spPr>
        </p:pic>
        <p:grpSp>
          <p:nvGrpSpPr>
            <p:cNvPr id="10" name="Group 9">
              <a:extLst>
                <a:ext uri="{FF2B5EF4-FFF2-40B4-BE49-F238E27FC236}">
                  <a16:creationId xmlns:a16="http://schemas.microsoft.com/office/drawing/2014/main" xmlns="" id="{EACC44CB-262A-0F39-7018-81BD54F76F34}"/>
                </a:ext>
              </a:extLst>
            </p:cNvPr>
            <p:cNvGrpSpPr/>
            <p:nvPr/>
          </p:nvGrpSpPr>
          <p:grpSpPr>
            <a:xfrm>
              <a:off x="-32657" y="-23999"/>
              <a:ext cx="5181600" cy="2382338"/>
              <a:chOff x="0" y="-1"/>
              <a:chExt cx="3460862" cy="1520972"/>
            </a:xfrm>
          </p:grpSpPr>
          <p:pic>
            <p:nvPicPr>
              <p:cNvPr id="11" name="Picture 10">
                <a:extLst>
                  <a:ext uri="{FF2B5EF4-FFF2-40B4-BE49-F238E27FC236}">
                    <a16:creationId xmlns:a16="http://schemas.microsoft.com/office/drawing/2014/main" xmlns="" id="{A887AC48-E2CD-1B88-BCA2-42371E9CF6D6}"/>
                  </a:ext>
                </a:extLst>
              </p:cNvPr>
              <p:cNvPicPr>
                <a:picLocks noChangeAspect="1"/>
              </p:cNvPicPr>
              <p:nvPr userDrawn="1"/>
            </p:nvPicPr>
            <p:blipFill rotWithShape="1">
              <a:blip r:embed="rId5"/>
              <a:srcRect b="53414"/>
              <a:stretch/>
            </p:blipFill>
            <p:spPr>
              <a:xfrm>
                <a:off x="0" y="-1"/>
                <a:ext cx="3185160" cy="604521"/>
              </a:xfrm>
              <a:prstGeom prst="rect">
                <a:avLst/>
              </a:prstGeom>
            </p:spPr>
          </p:pic>
          <p:pic>
            <p:nvPicPr>
              <p:cNvPr id="12" name="Picture 11" descr="Logo&#10;&#10;Description automatically generated with medium confidence">
                <a:extLst>
                  <a:ext uri="{FF2B5EF4-FFF2-40B4-BE49-F238E27FC236}">
                    <a16:creationId xmlns:a16="http://schemas.microsoft.com/office/drawing/2014/main" xmlns="" id="{63A82833-AFB0-319C-1EEF-337823E27B9C}"/>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3" name="Picture 12" descr="A red circle with a yellow symbol&#10;&#10;Description automatically generated with low confidence">
                <a:extLst>
                  <a:ext uri="{FF2B5EF4-FFF2-40B4-BE49-F238E27FC236}">
                    <a16:creationId xmlns:a16="http://schemas.microsoft.com/office/drawing/2014/main" xmlns="" id="{ED8ABE22-1B89-E7BB-8C2B-0C0A5E1B5622}"/>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4" name="Picture 13" descr="Text&#10;&#10;Description automatically generated">
                <a:extLst>
                  <a:ext uri="{FF2B5EF4-FFF2-40B4-BE49-F238E27FC236}">
                    <a16:creationId xmlns:a16="http://schemas.microsoft.com/office/drawing/2014/main" xmlns="" id="{98D84FB8-F244-4895-382E-D6B77177C91D}"/>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pic>
        <p:nvPicPr>
          <p:cNvPr id="16" name="Graphic 15" descr="Right pointing backhand index with solid fill">
            <a:extLst>
              <a:ext uri="{FF2B5EF4-FFF2-40B4-BE49-F238E27FC236}">
                <a16:creationId xmlns:a16="http://schemas.microsoft.com/office/drawing/2014/main" xmlns="" id="{EEB1597B-EC41-DFFC-619D-21BCB30B8737}"/>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715577" y="1553878"/>
            <a:ext cx="1397084" cy="1397084"/>
          </a:xfrm>
          <a:prstGeom prst="rect">
            <a:avLst/>
          </a:prstGeom>
        </p:spPr>
      </p:pic>
      <p:pic>
        <p:nvPicPr>
          <p:cNvPr id="18" name="Track 099 02">
            <a:hlinkClick r:id="" action="ppaction://media"/>
            <a:extLst>
              <a:ext uri="{FF2B5EF4-FFF2-40B4-BE49-F238E27FC236}">
                <a16:creationId xmlns:a16="http://schemas.microsoft.com/office/drawing/2014/main" xmlns="" id="{A982397E-C3A1-BE67-357E-2DD3AE4398FC}"/>
              </a:ext>
            </a:extLst>
          </p:cNvPr>
          <p:cNvPicPr>
            <a:picLocks noChangeAspect="1"/>
          </p:cNvPicPr>
          <p:nvPr>
            <a:audioFile r:link="rId1"/>
            <p:extLst>
              <p:ext uri="{DAA4B4D4-6D71-4841-9C94-3DE7FCFB9230}">
                <p14:media xmlns:p14="http://schemas.microsoft.com/office/powerpoint/2010/main" r:embed="rId2">
                  <p14:trim st="9792" end="34100.6562"/>
                </p14:media>
              </p:ext>
            </p:extLst>
          </p:nvPr>
        </p:nvPicPr>
        <p:blipFill>
          <a:blip r:embed="rId11"/>
          <a:stretch>
            <a:fillRect/>
          </a:stretch>
        </p:blipFill>
        <p:spPr>
          <a:xfrm>
            <a:off x="12191424" y="4563615"/>
            <a:ext cx="2048637" cy="2048637"/>
          </a:xfrm>
          <a:prstGeom prst="rect">
            <a:avLst/>
          </a:prstGeom>
        </p:spPr>
      </p:pic>
      <p:grpSp>
        <p:nvGrpSpPr>
          <p:cNvPr id="5" name="Group 4">
            <a:extLst>
              <a:ext uri="{FF2B5EF4-FFF2-40B4-BE49-F238E27FC236}">
                <a16:creationId xmlns:a16="http://schemas.microsoft.com/office/drawing/2014/main" xmlns="" id="{0DA05A2C-9FAF-32E5-270D-D44B936A677F}"/>
              </a:ext>
            </a:extLst>
          </p:cNvPr>
          <p:cNvGrpSpPr/>
          <p:nvPr/>
        </p:nvGrpSpPr>
        <p:grpSpPr>
          <a:xfrm>
            <a:off x="10048486" y="2628900"/>
            <a:ext cx="6334514" cy="5918068"/>
            <a:chOff x="12115800" y="1130432"/>
            <a:chExt cx="4549257" cy="4395338"/>
          </a:xfrm>
        </p:grpSpPr>
        <p:sp>
          <p:nvSpPr>
            <p:cNvPr id="17" name="Rectangle 16">
              <a:extLst>
                <a:ext uri="{FF2B5EF4-FFF2-40B4-BE49-F238E27FC236}">
                  <a16:creationId xmlns:a16="http://schemas.microsoft.com/office/drawing/2014/main" xmlns="" id="{9AD3B9DD-3014-FC8C-E004-71AB8E389916}"/>
                </a:ext>
              </a:extLst>
            </p:cNvPr>
            <p:cNvSpPr/>
            <p:nvPr/>
          </p:nvSpPr>
          <p:spPr>
            <a:xfrm>
              <a:off x="12115800" y="1130432"/>
              <a:ext cx="4549257" cy="4395338"/>
            </a:xfrm>
            <a:prstGeom prst="rect">
              <a:avLst/>
            </a:prstGeom>
            <a:solidFill>
              <a:schemeClr val="bg1"/>
            </a:solidFill>
            <a:ln w="127000" cmpd="thickThi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8">
              <a:extLst>
                <a:ext uri="{FF2B5EF4-FFF2-40B4-BE49-F238E27FC236}">
                  <a16:creationId xmlns:a16="http://schemas.microsoft.com/office/drawing/2014/main" xmlns="" id="{5E93DAC2-D49F-F877-5F87-C03BB80365DC}"/>
                </a:ext>
              </a:extLst>
            </p:cNvPr>
            <p:cNvPicPr>
              <a:picLocks noChangeAspect="1"/>
            </p:cNvPicPr>
            <p:nvPr/>
          </p:nvPicPr>
          <p:blipFill>
            <a:blip r:embed="rId12"/>
            <a:srcRect/>
            <a:stretch>
              <a:fillRect/>
            </a:stretch>
          </p:blipFill>
          <p:spPr>
            <a:xfrm>
              <a:off x="12725400" y="1788452"/>
              <a:ext cx="3343255" cy="3176093"/>
            </a:xfrm>
            <a:prstGeom prst="rect">
              <a:avLst/>
            </a:prstGeom>
          </p:spPr>
        </p:pic>
      </p:grpSp>
      <p:sp>
        <p:nvSpPr>
          <p:cNvPr id="20" name="TextBox 6">
            <a:extLst>
              <a:ext uri="{FF2B5EF4-FFF2-40B4-BE49-F238E27FC236}">
                <a16:creationId xmlns:a16="http://schemas.microsoft.com/office/drawing/2014/main" xmlns="" id="{5E0FE671-9AA3-6BCC-A792-5E70482E439C}"/>
              </a:ext>
            </a:extLst>
          </p:cNvPr>
          <p:cNvSpPr txBox="1"/>
          <p:nvPr/>
        </p:nvSpPr>
        <p:spPr>
          <a:xfrm>
            <a:off x="1905000" y="812800"/>
            <a:ext cx="8153400" cy="2011705"/>
          </a:xfrm>
          <a:prstGeom prst="rect">
            <a:avLst/>
          </a:prstGeom>
        </p:spPr>
        <p:txBody>
          <a:bodyPr wrap="square" lIns="0" tIns="0" rIns="0" bIns="0" rtlCol="0" anchor="t">
            <a:spAutoFit/>
          </a:bodyPr>
          <a:lstStyle/>
          <a:p>
            <a:pPr algn="ctr">
              <a:lnSpc>
                <a:spcPts val="18096"/>
              </a:lnSpc>
              <a:spcBef>
                <a:spcPct val="0"/>
              </a:spcBef>
            </a:pPr>
            <a:r>
              <a:rPr lang="en-US" sz="8000" b="1" dirty="0">
                <a:solidFill>
                  <a:srgbClr val="C00000"/>
                </a:solidFill>
                <a:latin typeface="KG Primary Penmanship Bold"/>
              </a:rPr>
              <a:t>Listen and Repeat.</a:t>
            </a:r>
          </a:p>
        </p:txBody>
      </p:sp>
    </p:spTree>
    <p:extLst>
      <p:ext uri="{BB962C8B-B14F-4D97-AF65-F5344CB8AC3E}">
        <p14:creationId xmlns:p14="http://schemas.microsoft.com/office/powerpoint/2010/main" val="1432610402"/>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09" fill="hold"/>
                                        <p:tgtEl>
                                          <p:spTgt spid="18"/>
                                        </p:tgtEl>
                                      </p:cBhvr>
                                    </p:cmd>
                                  </p:childTnLst>
                                </p:cTn>
                              </p:par>
                            </p:childTnLst>
                          </p:cTn>
                        </p:par>
                        <p:par>
                          <p:cTn id="7" fill="hold">
                            <p:stCondLst>
                              <p:cond delay="2109"/>
                            </p:stCondLst>
                            <p:childTnLst>
                              <p:par>
                                <p:cTn id="8" presetID="42" presetClass="entr" presetSubtype="0" fill="hold" grpId="0" nodeType="after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anim calcmode="lin" valueType="num">
                                      <p:cBhvr>
                                        <p:cTn id="11" dur="1000" fill="hold"/>
                                        <p:tgtEl>
                                          <p:spTgt spid="6"/>
                                        </p:tgtEl>
                                        <p:attrNameLst>
                                          <p:attrName>ppt_x</p:attrName>
                                        </p:attrNameLst>
                                      </p:cBhvr>
                                      <p:tavLst>
                                        <p:tav tm="0">
                                          <p:val>
                                            <p:strVal val="#ppt_x"/>
                                          </p:val>
                                        </p:tav>
                                        <p:tav tm="100000">
                                          <p:val>
                                            <p:strVal val="#ppt_x"/>
                                          </p:val>
                                        </p:tav>
                                      </p:tavLst>
                                    </p:anim>
                                    <p:anim calcmode="lin" valueType="num">
                                      <p:cBhvr>
                                        <p:cTn id="1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18"/>
                </p:tgtEl>
              </p:cMediaNode>
            </p:audio>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838200" y="1333500"/>
            <a:ext cx="16230600" cy="8229600"/>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CCFFCC"/>
          </a:solidFill>
        </p:spPr>
        <p:txBody>
          <a:bodyPr/>
          <a:lstStyle/>
          <a:p>
            <a:endParaRPr lang="en-US"/>
          </a:p>
        </p:txBody>
      </p:sp>
      <p:sp>
        <p:nvSpPr>
          <p:cNvPr id="6" name="TextBox 6"/>
          <p:cNvSpPr txBox="1"/>
          <p:nvPr/>
        </p:nvSpPr>
        <p:spPr>
          <a:xfrm>
            <a:off x="2099046" y="4800838"/>
            <a:ext cx="6854454" cy="1727139"/>
          </a:xfrm>
          <a:prstGeom prst="rect">
            <a:avLst/>
          </a:prstGeom>
        </p:spPr>
        <p:txBody>
          <a:bodyPr wrap="square" lIns="0" tIns="0" rIns="0" bIns="0" rtlCol="0" anchor="t">
            <a:spAutoFit/>
          </a:bodyPr>
          <a:lstStyle/>
          <a:p>
            <a:pPr algn="ctr">
              <a:lnSpc>
                <a:spcPts val="13143"/>
              </a:lnSpc>
              <a:spcBef>
                <a:spcPct val="0"/>
              </a:spcBef>
            </a:pPr>
            <a:r>
              <a:rPr lang="en-US" sz="13800" b="1" dirty="0">
                <a:solidFill>
                  <a:schemeClr val="accent3">
                    <a:lumMod val="50000"/>
                  </a:schemeClr>
                </a:solidFill>
                <a:latin typeface="KG Primary Penmanship Bold"/>
              </a:rPr>
              <a:t>gift card</a:t>
            </a:r>
          </a:p>
        </p:txBody>
      </p:sp>
      <p:grpSp>
        <p:nvGrpSpPr>
          <p:cNvPr id="8" name="Group 7">
            <a:extLst>
              <a:ext uri="{FF2B5EF4-FFF2-40B4-BE49-F238E27FC236}">
                <a16:creationId xmlns:a16="http://schemas.microsoft.com/office/drawing/2014/main" xmlns="" id="{AEF32EB3-3D46-624E-189F-4AF8B5B16AB5}"/>
              </a:ext>
            </a:extLst>
          </p:cNvPr>
          <p:cNvGrpSpPr/>
          <p:nvPr/>
        </p:nvGrpSpPr>
        <p:grpSpPr>
          <a:xfrm>
            <a:off x="-42836" y="-56804"/>
            <a:ext cx="18288000" cy="2415143"/>
            <a:chOff x="-42836" y="-56804"/>
            <a:chExt cx="18288000" cy="2415143"/>
          </a:xfrm>
        </p:grpSpPr>
        <p:pic>
          <p:nvPicPr>
            <p:cNvPr id="9" name="Picture 8">
              <a:extLst>
                <a:ext uri="{FF2B5EF4-FFF2-40B4-BE49-F238E27FC236}">
                  <a16:creationId xmlns:a16="http://schemas.microsoft.com/office/drawing/2014/main" xmlns="" id="{C5D0D18C-67E9-5464-75BC-B9B1CD5DC4EB}"/>
                </a:ext>
              </a:extLst>
            </p:cNvPr>
            <p:cNvPicPr>
              <a:picLocks noChangeAspect="1"/>
            </p:cNvPicPr>
            <p:nvPr/>
          </p:nvPicPr>
          <p:blipFill>
            <a:blip r:embed="rId4"/>
            <a:stretch>
              <a:fillRect/>
            </a:stretch>
          </p:blipFill>
          <p:spPr>
            <a:xfrm>
              <a:off x="-42836" y="-56804"/>
              <a:ext cx="18288000" cy="934064"/>
            </a:xfrm>
            <a:prstGeom prst="rect">
              <a:avLst/>
            </a:prstGeom>
          </p:spPr>
        </p:pic>
        <p:grpSp>
          <p:nvGrpSpPr>
            <p:cNvPr id="10" name="Group 9">
              <a:extLst>
                <a:ext uri="{FF2B5EF4-FFF2-40B4-BE49-F238E27FC236}">
                  <a16:creationId xmlns:a16="http://schemas.microsoft.com/office/drawing/2014/main" xmlns="" id="{EACC44CB-262A-0F39-7018-81BD54F76F34}"/>
                </a:ext>
              </a:extLst>
            </p:cNvPr>
            <p:cNvGrpSpPr/>
            <p:nvPr/>
          </p:nvGrpSpPr>
          <p:grpSpPr>
            <a:xfrm>
              <a:off x="-32657" y="-23999"/>
              <a:ext cx="5181600" cy="2382338"/>
              <a:chOff x="0" y="-1"/>
              <a:chExt cx="3460862" cy="1520972"/>
            </a:xfrm>
          </p:grpSpPr>
          <p:pic>
            <p:nvPicPr>
              <p:cNvPr id="11" name="Picture 10">
                <a:extLst>
                  <a:ext uri="{FF2B5EF4-FFF2-40B4-BE49-F238E27FC236}">
                    <a16:creationId xmlns:a16="http://schemas.microsoft.com/office/drawing/2014/main" xmlns="" id="{A887AC48-E2CD-1B88-BCA2-42371E9CF6D6}"/>
                  </a:ext>
                </a:extLst>
              </p:cNvPr>
              <p:cNvPicPr>
                <a:picLocks noChangeAspect="1"/>
              </p:cNvPicPr>
              <p:nvPr userDrawn="1"/>
            </p:nvPicPr>
            <p:blipFill rotWithShape="1">
              <a:blip r:embed="rId5"/>
              <a:srcRect b="53414"/>
              <a:stretch/>
            </p:blipFill>
            <p:spPr>
              <a:xfrm>
                <a:off x="0" y="-1"/>
                <a:ext cx="3185160" cy="604521"/>
              </a:xfrm>
              <a:prstGeom prst="rect">
                <a:avLst/>
              </a:prstGeom>
            </p:spPr>
          </p:pic>
          <p:pic>
            <p:nvPicPr>
              <p:cNvPr id="12" name="Picture 11" descr="Logo&#10;&#10;Description automatically generated with medium confidence">
                <a:extLst>
                  <a:ext uri="{FF2B5EF4-FFF2-40B4-BE49-F238E27FC236}">
                    <a16:creationId xmlns:a16="http://schemas.microsoft.com/office/drawing/2014/main" xmlns="" id="{63A82833-AFB0-319C-1EEF-337823E27B9C}"/>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3" name="Picture 12" descr="A red circle with a yellow symbol&#10;&#10;Description automatically generated with low confidence">
                <a:extLst>
                  <a:ext uri="{FF2B5EF4-FFF2-40B4-BE49-F238E27FC236}">
                    <a16:creationId xmlns:a16="http://schemas.microsoft.com/office/drawing/2014/main" xmlns="" id="{ED8ABE22-1B89-E7BB-8C2B-0C0A5E1B5622}"/>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4" name="Picture 13" descr="Text&#10;&#10;Description automatically generated">
                <a:extLst>
                  <a:ext uri="{FF2B5EF4-FFF2-40B4-BE49-F238E27FC236}">
                    <a16:creationId xmlns:a16="http://schemas.microsoft.com/office/drawing/2014/main" xmlns="" id="{98D84FB8-F244-4895-382E-D6B77177C91D}"/>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pic>
        <p:nvPicPr>
          <p:cNvPr id="16" name="Graphic 15" descr="Right pointing backhand index with solid fill">
            <a:extLst>
              <a:ext uri="{FF2B5EF4-FFF2-40B4-BE49-F238E27FC236}">
                <a16:creationId xmlns:a16="http://schemas.microsoft.com/office/drawing/2014/main" xmlns="" id="{EEB1597B-EC41-DFFC-619D-21BCB30B8737}"/>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715577" y="1553878"/>
            <a:ext cx="1397084" cy="1397084"/>
          </a:xfrm>
          <a:prstGeom prst="rect">
            <a:avLst/>
          </a:prstGeom>
        </p:spPr>
      </p:pic>
      <p:pic>
        <p:nvPicPr>
          <p:cNvPr id="18" name="Track 099 02">
            <a:hlinkClick r:id="" action="ppaction://media"/>
            <a:extLst>
              <a:ext uri="{FF2B5EF4-FFF2-40B4-BE49-F238E27FC236}">
                <a16:creationId xmlns:a16="http://schemas.microsoft.com/office/drawing/2014/main" xmlns="" id="{A982397E-C3A1-BE67-357E-2DD3AE4398FC}"/>
              </a:ext>
            </a:extLst>
          </p:cNvPr>
          <p:cNvPicPr>
            <a:picLocks noChangeAspect="1"/>
          </p:cNvPicPr>
          <p:nvPr>
            <a:audioFile r:link="rId1"/>
            <p:extLst>
              <p:ext uri="{DAA4B4D4-6D71-4841-9C94-3DE7FCFB9230}">
                <p14:media xmlns:p14="http://schemas.microsoft.com/office/powerpoint/2010/main" r:embed="rId2">
                  <p14:trim st="12556" end="31390.6562"/>
                </p14:media>
              </p:ext>
            </p:extLst>
          </p:nvPr>
        </p:nvPicPr>
        <p:blipFill>
          <a:blip r:embed="rId11"/>
          <a:stretch>
            <a:fillRect/>
          </a:stretch>
        </p:blipFill>
        <p:spPr>
          <a:xfrm>
            <a:off x="12268200" y="4690681"/>
            <a:ext cx="2048637" cy="2048637"/>
          </a:xfrm>
          <a:prstGeom prst="rect">
            <a:avLst/>
          </a:prstGeom>
        </p:spPr>
      </p:pic>
      <p:grpSp>
        <p:nvGrpSpPr>
          <p:cNvPr id="5" name="Group 4">
            <a:extLst>
              <a:ext uri="{FF2B5EF4-FFF2-40B4-BE49-F238E27FC236}">
                <a16:creationId xmlns:a16="http://schemas.microsoft.com/office/drawing/2014/main" xmlns="" id="{AABDE66E-3F48-9E7E-47D0-D34AF19A8F4B}"/>
              </a:ext>
            </a:extLst>
          </p:cNvPr>
          <p:cNvGrpSpPr/>
          <p:nvPr/>
        </p:nvGrpSpPr>
        <p:grpSpPr>
          <a:xfrm>
            <a:off x="9940918" y="2705100"/>
            <a:ext cx="6437166" cy="6371168"/>
            <a:chOff x="6821634" y="5706872"/>
            <a:chExt cx="4549257" cy="4395338"/>
          </a:xfrm>
        </p:grpSpPr>
        <p:sp>
          <p:nvSpPr>
            <p:cNvPr id="17" name="Rectangle 16">
              <a:extLst>
                <a:ext uri="{FF2B5EF4-FFF2-40B4-BE49-F238E27FC236}">
                  <a16:creationId xmlns:a16="http://schemas.microsoft.com/office/drawing/2014/main" xmlns="" id="{2C24FBB0-981E-1672-2668-045EBF85CD82}"/>
                </a:ext>
              </a:extLst>
            </p:cNvPr>
            <p:cNvSpPr/>
            <p:nvPr/>
          </p:nvSpPr>
          <p:spPr>
            <a:xfrm>
              <a:off x="6821634" y="5706872"/>
              <a:ext cx="4549257" cy="4395338"/>
            </a:xfrm>
            <a:prstGeom prst="rect">
              <a:avLst/>
            </a:prstGeom>
            <a:solidFill>
              <a:schemeClr val="bg1"/>
            </a:solidFill>
            <a:ln w="127000" cmpd="thickThi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0">
              <a:extLst>
                <a:ext uri="{FF2B5EF4-FFF2-40B4-BE49-F238E27FC236}">
                  <a16:creationId xmlns:a16="http://schemas.microsoft.com/office/drawing/2014/main" xmlns="" id="{7354E26E-3571-8CC2-7007-93235B4EAA04}"/>
                </a:ext>
              </a:extLst>
            </p:cNvPr>
            <p:cNvSpPr/>
            <p:nvPr/>
          </p:nvSpPr>
          <p:spPr>
            <a:xfrm>
              <a:off x="7398259" y="6646798"/>
              <a:ext cx="3491482" cy="2334328"/>
            </a:xfrm>
            <a:custGeom>
              <a:avLst/>
              <a:gdLst/>
              <a:ahLst/>
              <a:cxnLst/>
              <a:rect l="l" t="t" r="r" b="b"/>
              <a:pathLst>
                <a:path w="2854357" h="1766133">
                  <a:moveTo>
                    <a:pt x="0" y="0"/>
                  </a:moveTo>
                  <a:lnTo>
                    <a:pt x="2854357" y="0"/>
                  </a:lnTo>
                  <a:lnTo>
                    <a:pt x="2854357" y="1766133"/>
                  </a:lnTo>
                  <a:lnTo>
                    <a:pt x="0" y="1766133"/>
                  </a:lnTo>
                  <a:lnTo>
                    <a:pt x="0" y="0"/>
                  </a:lnTo>
                  <a:close/>
                </a:path>
              </a:pathLst>
            </a:custGeom>
            <a:blipFill>
              <a:blip r:embed="rId12"/>
              <a:stretch>
                <a:fillRect/>
              </a:stretch>
            </a:blipFill>
          </p:spPr>
          <p:txBody>
            <a:bodyPr/>
            <a:lstStyle/>
            <a:p>
              <a:endParaRPr lang="en-US"/>
            </a:p>
          </p:txBody>
        </p:sp>
      </p:grpSp>
      <p:sp>
        <p:nvSpPr>
          <p:cNvPr id="20" name="TextBox 6">
            <a:extLst>
              <a:ext uri="{FF2B5EF4-FFF2-40B4-BE49-F238E27FC236}">
                <a16:creationId xmlns:a16="http://schemas.microsoft.com/office/drawing/2014/main" xmlns="" id="{4B2B463A-C236-EC04-0DFE-D00309DC001B}"/>
              </a:ext>
            </a:extLst>
          </p:cNvPr>
          <p:cNvSpPr txBox="1"/>
          <p:nvPr/>
        </p:nvSpPr>
        <p:spPr>
          <a:xfrm>
            <a:off x="1905000" y="812800"/>
            <a:ext cx="8153400" cy="2011705"/>
          </a:xfrm>
          <a:prstGeom prst="rect">
            <a:avLst/>
          </a:prstGeom>
        </p:spPr>
        <p:txBody>
          <a:bodyPr wrap="square" lIns="0" tIns="0" rIns="0" bIns="0" rtlCol="0" anchor="t">
            <a:spAutoFit/>
          </a:bodyPr>
          <a:lstStyle/>
          <a:p>
            <a:pPr algn="ctr">
              <a:lnSpc>
                <a:spcPts val="18096"/>
              </a:lnSpc>
              <a:spcBef>
                <a:spcPct val="0"/>
              </a:spcBef>
            </a:pPr>
            <a:r>
              <a:rPr lang="en-US" sz="8000" b="1" dirty="0">
                <a:solidFill>
                  <a:srgbClr val="C00000"/>
                </a:solidFill>
                <a:latin typeface="KG Primary Penmanship Bold"/>
              </a:rPr>
              <a:t>Listen and Repeat.</a:t>
            </a:r>
          </a:p>
        </p:txBody>
      </p:sp>
    </p:spTree>
    <p:extLst>
      <p:ext uri="{BB962C8B-B14F-4D97-AF65-F5344CB8AC3E}">
        <p14:creationId xmlns:p14="http://schemas.microsoft.com/office/powerpoint/2010/main" val="706958633"/>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55" fill="hold"/>
                                        <p:tgtEl>
                                          <p:spTgt spid="18"/>
                                        </p:tgtEl>
                                      </p:cBhvr>
                                    </p:cmd>
                                  </p:childTnLst>
                                </p:cTn>
                              </p:par>
                            </p:childTnLst>
                          </p:cTn>
                        </p:par>
                        <p:par>
                          <p:cTn id="7" fill="hold">
                            <p:stCondLst>
                              <p:cond delay="2055"/>
                            </p:stCondLst>
                            <p:childTnLst>
                              <p:par>
                                <p:cTn id="8" presetID="42" presetClass="entr" presetSubtype="0" fill="hold" grpId="0" nodeType="after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anim calcmode="lin" valueType="num">
                                      <p:cBhvr>
                                        <p:cTn id="11" dur="1000" fill="hold"/>
                                        <p:tgtEl>
                                          <p:spTgt spid="6"/>
                                        </p:tgtEl>
                                        <p:attrNameLst>
                                          <p:attrName>ppt_x</p:attrName>
                                        </p:attrNameLst>
                                      </p:cBhvr>
                                      <p:tavLst>
                                        <p:tav tm="0">
                                          <p:val>
                                            <p:strVal val="#ppt_x"/>
                                          </p:val>
                                        </p:tav>
                                        <p:tav tm="100000">
                                          <p:val>
                                            <p:strVal val="#ppt_x"/>
                                          </p:val>
                                        </p:tav>
                                      </p:tavLst>
                                    </p:anim>
                                    <p:anim calcmode="lin" valueType="num">
                                      <p:cBhvr>
                                        <p:cTn id="1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18"/>
                </p:tgtEl>
              </p:cMediaNode>
            </p:audio>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838200" y="1333500"/>
            <a:ext cx="16230600" cy="8229600"/>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CCFFCC"/>
          </a:solidFill>
        </p:spPr>
        <p:txBody>
          <a:bodyPr/>
          <a:lstStyle/>
          <a:p>
            <a:endParaRPr lang="en-US"/>
          </a:p>
        </p:txBody>
      </p:sp>
      <p:sp>
        <p:nvSpPr>
          <p:cNvPr id="6" name="TextBox 6"/>
          <p:cNvSpPr txBox="1"/>
          <p:nvPr/>
        </p:nvSpPr>
        <p:spPr>
          <a:xfrm>
            <a:off x="1517900" y="5012179"/>
            <a:ext cx="8769100" cy="1727139"/>
          </a:xfrm>
          <a:prstGeom prst="rect">
            <a:avLst/>
          </a:prstGeom>
        </p:spPr>
        <p:txBody>
          <a:bodyPr wrap="square" lIns="0" tIns="0" rIns="0" bIns="0" rtlCol="0" anchor="t">
            <a:spAutoFit/>
          </a:bodyPr>
          <a:lstStyle/>
          <a:p>
            <a:pPr algn="ctr">
              <a:lnSpc>
                <a:spcPts val="13143"/>
              </a:lnSpc>
              <a:spcBef>
                <a:spcPct val="0"/>
              </a:spcBef>
            </a:pPr>
            <a:r>
              <a:rPr lang="en-US" sz="13800" b="1" dirty="0">
                <a:solidFill>
                  <a:schemeClr val="accent3">
                    <a:lumMod val="50000"/>
                  </a:schemeClr>
                </a:solidFill>
                <a:latin typeface="KG Primary Penmanship Bold"/>
              </a:rPr>
              <a:t>chocolate</a:t>
            </a:r>
          </a:p>
        </p:txBody>
      </p:sp>
      <p:grpSp>
        <p:nvGrpSpPr>
          <p:cNvPr id="8" name="Group 7">
            <a:extLst>
              <a:ext uri="{FF2B5EF4-FFF2-40B4-BE49-F238E27FC236}">
                <a16:creationId xmlns:a16="http://schemas.microsoft.com/office/drawing/2014/main" xmlns="" id="{AEF32EB3-3D46-624E-189F-4AF8B5B16AB5}"/>
              </a:ext>
            </a:extLst>
          </p:cNvPr>
          <p:cNvGrpSpPr/>
          <p:nvPr/>
        </p:nvGrpSpPr>
        <p:grpSpPr>
          <a:xfrm>
            <a:off x="-42836" y="-56804"/>
            <a:ext cx="18288000" cy="2415143"/>
            <a:chOff x="-42836" y="-56804"/>
            <a:chExt cx="18288000" cy="2415143"/>
          </a:xfrm>
        </p:grpSpPr>
        <p:pic>
          <p:nvPicPr>
            <p:cNvPr id="9" name="Picture 8">
              <a:extLst>
                <a:ext uri="{FF2B5EF4-FFF2-40B4-BE49-F238E27FC236}">
                  <a16:creationId xmlns:a16="http://schemas.microsoft.com/office/drawing/2014/main" xmlns="" id="{C5D0D18C-67E9-5464-75BC-B9B1CD5DC4EB}"/>
                </a:ext>
              </a:extLst>
            </p:cNvPr>
            <p:cNvPicPr>
              <a:picLocks noChangeAspect="1"/>
            </p:cNvPicPr>
            <p:nvPr/>
          </p:nvPicPr>
          <p:blipFill>
            <a:blip r:embed="rId4"/>
            <a:stretch>
              <a:fillRect/>
            </a:stretch>
          </p:blipFill>
          <p:spPr>
            <a:xfrm>
              <a:off x="-42836" y="-56804"/>
              <a:ext cx="18288000" cy="934064"/>
            </a:xfrm>
            <a:prstGeom prst="rect">
              <a:avLst/>
            </a:prstGeom>
          </p:spPr>
        </p:pic>
        <p:grpSp>
          <p:nvGrpSpPr>
            <p:cNvPr id="10" name="Group 9">
              <a:extLst>
                <a:ext uri="{FF2B5EF4-FFF2-40B4-BE49-F238E27FC236}">
                  <a16:creationId xmlns:a16="http://schemas.microsoft.com/office/drawing/2014/main" xmlns="" id="{EACC44CB-262A-0F39-7018-81BD54F76F34}"/>
                </a:ext>
              </a:extLst>
            </p:cNvPr>
            <p:cNvGrpSpPr/>
            <p:nvPr/>
          </p:nvGrpSpPr>
          <p:grpSpPr>
            <a:xfrm>
              <a:off x="-32657" y="-23999"/>
              <a:ext cx="5181600" cy="2382338"/>
              <a:chOff x="0" y="-1"/>
              <a:chExt cx="3460862" cy="1520972"/>
            </a:xfrm>
          </p:grpSpPr>
          <p:pic>
            <p:nvPicPr>
              <p:cNvPr id="11" name="Picture 10">
                <a:extLst>
                  <a:ext uri="{FF2B5EF4-FFF2-40B4-BE49-F238E27FC236}">
                    <a16:creationId xmlns:a16="http://schemas.microsoft.com/office/drawing/2014/main" xmlns="" id="{A887AC48-E2CD-1B88-BCA2-42371E9CF6D6}"/>
                  </a:ext>
                </a:extLst>
              </p:cNvPr>
              <p:cNvPicPr>
                <a:picLocks noChangeAspect="1"/>
              </p:cNvPicPr>
              <p:nvPr userDrawn="1"/>
            </p:nvPicPr>
            <p:blipFill rotWithShape="1">
              <a:blip r:embed="rId5"/>
              <a:srcRect b="53414"/>
              <a:stretch/>
            </p:blipFill>
            <p:spPr>
              <a:xfrm>
                <a:off x="0" y="-1"/>
                <a:ext cx="3185160" cy="604521"/>
              </a:xfrm>
              <a:prstGeom prst="rect">
                <a:avLst/>
              </a:prstGeom>
            </p:spPr>
          </p:pic>
          <p:pic>
            <p:nvPicPr>
              <p:cNvPr id="12" name="Picture 11" descr="Logo&#10;&#10;Description automatically generated with medium confidence">
                <a:extLst>
                  <a:ext uri="{FF2B5EF4-FFF2-40B4-BE49-F238E27FC236}">
                    <a16:creationId xmlns:a16="http://schemas.microsoft.com/office/drawing/2014/main" xmlns="" id="{63A82833-AFB0-319C-1EEF-337823E27B9C}"/>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3" name="Picture 12" descr="A red circle with a yellow symbol&#10;&#10;Description automatically generated with low confidence">
                <a:extLst>
                  <a:ext uri="{FF2B5EF4-FFF2-40B4-BE49-F238E27FC236}">
                    <a16:creationId xmlns:a16="http://schemas.microsoft.com/office/drawing/2014/main" xmlns="" id="{ED8ABE22-1B89-E7BB-8C2B-0C0A5E1B5622}"/>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4" name="Picture 13" descr="Text&#10;&#10;Description automatically generated">
                <a:extLst>
                  <a:ext uri="{FF2B5EF4-FFF2-40B4-BE49-F238E27FC236}">
                    <a16:creationId xmlns:a16="http://schemas.microsoft.com/office/drawing/2014/main" xmlns="" id="{98D84FB8-F244-4895-382E-D6B77177C91D}"/>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pic>
        <p:nvPicPr>
          <p:cNvPr id="16" name="Graphic 15" descr="Right pointing backhand index with solid fill">
            <a:extLst>
              <a:ext uri="{FF2B5EF4-FFF2-40B4-BE49-F238E27FC236}">
                <a16:creationId xmlns:a16="http://schemas.microsoft.com/office/drawing/2014/main" xmlns="" id="{EEB1597B-EC41-DFFC-619D-21BCB30B8737}"/>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715577" y="1553878"/>
            <a:ext cx="1397084" cy="1397084"/>
          </a:xfrm>
          <a:prstGeom prst="rect">
            <a:avLst/>
          </a:prstGeom>
        </p:spPr>
      </p:pic>
      <p:pic>
        <p:nvPicPr>
          <p:cNvPr id="18" name="Track 099 02">
            <a:hlinkClick r:id="" action="ppaction://media"/>
            <a:extLst>
              <a:ext uri="{FF2B5EF4-FFF2-40B4-BE49-F238E27FC236}">
                <a16:creationId xmlns:a16="http://schemas.microsoft.com/office/drawing/2014/main" xmlns="" id="{A982397E-C3A1-BE67-357E-2DD3AE4398FC}"/>
              </a:ext>
            </a:extLst>
          </p:cNvPr>
          <p:cNvPicPr>
            <a:picLocks noChangeAspect="1"/>
          </p:cNvPicPr>
          <p:nvPr>
            <a:audioFile r:link="rId1"/>
            <p:extLst>
              <p:ext uri="{DAA4B4D4-6D71-4841-9C94-3DE7FCFB9230}">
                <p14:media xmlns:p14="http://schemas.microsoft.com/office/powerpoint/2010/main" r:embed="rId2">
                  <p14:trim st="15313" end="28496.6562"/>
                </p14:media>
              </p:ext>
            </p:extLst>
          </p:nvPr>
        </p:nvPicPr>
        <p:blipFill>
          <a:blip r:embed="rId11"/>
          <a:stretch>
            <a:fillRect/>
          </a:stretch>
        </p:blipFill>
        <p:spPr>
          <a:xfrm>
            <a:off x="12268200" y="4690681"/>
            <a:ext cx="2048637" cy="2048637"/>
          </a:xfrm>
          <a:prstGeom prst="rect">
            <a:avLst/>
          </a:prstGeom>
        </p:spPr>
      </p:pic>
      <p:grpSp>
        <p:nvGrpSpPr>
          <p:cNvPr id="5" name="Group 4">
            <a:extLst>
              <a:ext uri="{FF2B5EF4-FFF2-40B4-BE49-F238E27FC236}">
                <a16:creationId xmlns:a16="http://schemas.microsoft.com/office/drawing/2014/main" xmlns="" id="{CCE2C4D0-E2F0-8E14-A410-B79F18AE7562}"/>
              </a:ext>
            </a:extLst>
          </p:cNvPr>
          <p:cNvGrpSpPr/>
          <p:nvPr/>
        </p:nvGrpSpPr>
        <p:grpSpPr>
          <a:xfrm>
            <a:off x="10058400" y="2964481"/>
            <a:ext cx="6180343" cy="6138990"/>
            <a:chOff x="12115800" y="5718373"/>
            <a:chExt cx="4549257" cy="4395338"/>
          </a:xfrm>
        </p:grpSpPr>
        <p:sp>
          <p:nvSpPr>
            <p:cNvPr id="17" name="Rectangle 16">
              <a:extLst>
                <a:ext uri="{FF2B5EF4-FFF2-40B4-BE49-F238E27FC236}">
                  <a16:creationId xmlns:a16="http://schemas.microsoft.com/office/drawing/2014/main" xmlns="" id="{EA6134DA-1C9A-0041-0449-F22A63E5B9B2}"/>
                </a:ext>
              </a:extLst>
            </p:cNvPr>
            <p:cNvSpPr/>
            <p:nvPr/>
          </p:nvSpPr>
          <p:spPr>
            <a:xfrm>
              <a:off x="12115800" y="5718373"/>
              <a:ext cx="4549257" cy="4395338"/>
            </a:xfrm>
            <a:prstGeom prst="rect">
              <a:avLst/>
            </a:prstGeom>
            <a:solidFill>
              <a:schemeClr val="bg1"/>
            </a:solidFill>
            <a:ln w="127000" cmpd="thickThi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1">
              <a:extLst>
                <a:ext uri="{FF2B5EF4-FFF2-40B4-BE49-F238E27FC236}">
                  <a16:creationId xmlns:a16="http://schemas.microsoft.com/office/drawing/2014/main" xmlns="" id="{E108AFF7-D5D9-BFC6-DF71-0DB44D9693E6}"/>
                </a:ext>
              </a:extLst>
            </p:cNvPr>
            <p:cNvSpPr/>
            <p:nvPr/>
          </p:nvSpPr>
          <p:spPr>
            <a:xfrm>
              <a:off x="12673140" y="6057900"/>
              <a:ext cx="3360772" cy="3703958"/>
            </a:xfrm>
            <a:custGeom>
              <a:avLst/>
              <a:gdLst/>
              <a:ahLst/>
              <a:cxnLst/>
              <a:rect l="l" t="t" r="r" b="b"/>
              <a:pathLst>
                <a:path w="3682746" h="4114800">
                  <a:moveTo>
                    <a:pt x="0" y="0"/>
                  </a:moveTo>
                  <a:lnTo>
                    <a:pt x="3682746" y="0"/>
                  </a:lnTo>
                  <a:lnTo>
                    <a:pt x="3682746" y="4114800"/>
                  </a:lnTo>
                  <a:lnTo>
                    <a:pt x="0" y="4114800"/>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grpSp>
      <p:sp>
        <p:nvSpPr>
          <p:cNvPr id="20" name="TextBox 6">
            <a:extLst>
              <a:ext uri="{FF2B5EF4-FFF2-40B4-BE49-F238E27FC236}">
                <a16:creationId xmlns:a16="http://schemas.microsoft.com/office/drawing/2014/main" xmlns="" id="{83023535-38E6-55F1-5684-E99AE06B92D1}"/>
              </a:ext>
            </a:extLst>
          </p:cNvPr>
          <p:cNvSpPr txBox="1"/>
          <p:nvPr/>
        </p:nvSpPr>
        <p:spPr>
          <a:xfrm>
            <a:off x="1905000" y="812800"/>
            <a:ext cx="8153400" cy="2011705"/>
          </a:xfrm>
          <a:prstGeom prst="rect">
            <a:avLst/>
          </a:prstGeom>
        </p:spPr>
        <p:txBody>
          <a:bodyPr wrap="square" lIns="0" tIns="0" rIns="0" bIns="0" rtlCol="0" anchor="t">
            <a:spAutoFit/>
          </a:bodyPr>
          <a:lstStyle/>
          <a:p>
            <a:pPr algn="ctr">
              <a:lnSpc>
                <a:spcPts val="18096"/>
              </a:lnSpc>
              <a:spcBef>
                <a:spcPct val="0"/>
              </a:spcBef>
            </a:pPr>
            <a:r>
              <a:rPr lang="en-US" sz="8000" b="1" dirty="0">
                <a:solidFill>
                  <a:srgbClr val="C00000"/>
                </a:solidFill>
                <a:latin typeface="KG Primary Penmanship Bold"/>
              </a:rPr>
              <a:t>Listen and Repeat.</a:t>
            </a:r>
          </a:p>
        </p:txBody>
      </p:sp>
    </p:spTree>
    <p:extLst>
      <p:ext uri="{BB962C8B-B14F-4D97-AF65-F5344CB8AC3E}">
        <p14:creationId xmlns:p14="http://schemas.microsoft.com/office/powerpoint/2010/main" val="1872428139"/>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92" fill="hold"/>
                                        <p:tgtEl>
                                          <p:spTgt spid="18"/>
                                        </p:tgtEl>
                                      </p:cBhvr>
                                    </p:cmd>
                                  </p:childTnLst>
                                </p:cTn>
                              </p:par>
                            </p:childTnLst>
                          </p:cTn>
                        </p:par>
                        <p:par>
                          <p:cTn id="7" fill="hold">
                            <p:stCondLst>
                              <p:cond delay="2192"/>
                            </p:stCondLst>
                            <p:childTnLst>
                              <p:par>
                                <p:cTn id="8" presetID="42" presetClass="entr" presetSubtype="0" fill="hold" grpId="0" nodeType="after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anim calcmode="lin" valueType="num">
                                      <p:cBhvr>
                                        <p:cTn id="11" dur="1000" fill="hold"/>
                                        <p:tgtEl>
                                          <p:spTgt spid="6"/>
                                        </p:tgtEl>
                                        <p:attrNameLst>
                                          <p:attrName>ppt_x</p:attrName>
                                        </p:attrNameLst>
                                      </p:cBhvr>
                                      <p:tavLst>
                                        <p:tav tm="0">
                                          <p:val>
                                            <p:strVal val="#ppt_x"/>
                                          </p:val>
                                        </p:tav>
                                        <p:tav tm="100000">
                                          <p:val>
                                            <p:strVal val="#ppt_x"/>
                                          </p:val>
                                        </p:tav>
                                      </p:tavLst>
                                    </p:anim>
                                    <p:anim calcmode="lin" valueType="num">
                                      <p:cBhvr>
                                        <p:cTn id="1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18"/>
                </p:tgtEl>
              </p:cMediaNode>
            </p:audio>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42836" y="838311"/>
            <a:ext cx="18330836" cy="9448689"/>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CCFFCC"/>
          </a:solidFill>
        </p:spPr>
        <p:txBody>
          <a:bodyPr/>
          <a:lstStyle/>
          <a:p>
            <a:endParaRPr lang="en-US"/>
          </a:p>
        </p:txBody>
      </p:sp>
      <p:grpSp>
        <p:nvGrpSpPr>
          <p:cNvPr id="8" name="Group 7">
            <a:extLst>
              <a:ext uri="{FF2B5EF4-FFF2-40B4-BE49-F238E27FC236}">
                <a16:creationId xmlns:a16="http://schemas.microsoft.com/office/drawing/2014/main" xmlns="" id="{524D182A-613E-B170-8C0D-E8E916BF2B4D}"/>
              </a:ext>
            </a:extLst>
          </p:cNvPr>
          <p:cNvGrpSpPr/>
          <p:nvPr/>
        </p:nvGrpSpPr>
        <p:grpSpPr>
          <a:xfrm>
            <a:off x="-42836" y="-56804"/>
            <a:ext cx="18288000" cy="2415143"/>
            <a:chOff x="-42836" y="-56804"/>
            <a:chExt cx="18288000" cy="2415143"/>
          </a:xfrm>
        </p:grpSpPr>
        <p:pic>
          <p:nvPicPr>
            <p:cNvPr id="9" name="Picture 8">
              <a:extLst>
                <a:ext uri="{FF2B5EF4-FFF2-40B4-BE49-F238E27FC236}">
                  <a16:creationId xmlns:a16="http://schemas.microsoft.com/office/drawing/2014/main" xmlns="" id="{2F60021A-C8F2-D0A0-D392-6DFF777EBF9C}"/>
                </a:ext>
              </a:extLst>
            </p:cNvPr>
            <p:cNvPicPr>
              <a:picLocks noChangeAspect="1"/>
            </p:cNvPicPr>
            <p:nvPr/>
          </p:nvPicPr>
          <p:blipFill>
            <a:blip r:embed="rId5"/>
            <a:stretch>
              <a:fillRect/>
            </a:stretch>
          </p:blipFill>
          <p:spPr>
            <a:xfrm>
              <a:off x="-42836" y="-56804"/>
              <a:ext cx="18288000" cy="934064"/>
            </a:xfrm>
            <a:prstGeom prst="rect">
              <a:avLst/>
            </a:prstGeom>
          </p:spPr>
        </p:pic>
        <p:grpSp>
          <p:nvGrpSpPr>
            <p:cNvPr id="10" name="Group 9">
              <a:extLst>
                <a:ext uri="{FF2B5EF4-FFF2-40B4-BE49-F238E27FC236}">
                  <a16:creationId xmlns:a16="http://schemas.microsoft.com/office/drawing/2014/main" xmlns="" id="{4F42BABD-B7B1-C6E2-C148-F68F8D589701}"/>
                </a:ext>
              </a:extLst>
            </p:cNvPr>
            <p:cNvGrpSpPr/>
            <p:nvPr/>
          </p:nvGrpSpPr>
          <p:grpSpPr>
            <a:xfrm>
              <a:off x="-32657" y="-23999"/>
              <a:ext cx="5181600" cy="2382338"/>
              <a:chOff x="0" y="-1"/>
              <a:chExt cx="3460862" cy="1520972"/>
            </a:xfrm>
          </p:grpSpPr>
          <p:pic>
            <p:nvPicPr>
              <p:cNvPr id="11" name="Picture 10">
                <a:extLst>
                  <a:ext uri="{FF2B5EF4-FFF2-40B4-BE49-F238E27FC236}">
                    <a16:creationId xmlns:a16="http://schemas.microsoft.com/office/drawing/2014/main" xmlns="" id="{26CBA453-F706-75F5-CA11-AF89E55701F6}"/>
                  </a:ext>
                </a:extLst>
              </p:cNvPr>
              <p:cNvPicPr>
                <a:picLocks noChangeAspect="1"/>
              </p:cNvPicPr>
              <p:nvPr userDrawn="1"/>
            </p:nvPicPr>
            <p:blipFill rotWithShape="1">
              <a:blip r:embed="rId6"/>
              <a:srcRect b="53414"/>
              <a:stretch/>
            </p:blipFill>
            <p:spPr>
              <a:xfrm>
                <a:off x="0" y="-1"/>
                <a:ext cx="3185160" cy="604521"/>
              </a:xfrm>
              <a:prstGeom prst="rect">
                <a:avLst/>
              </a:prstGeom>
            </p:spPr>
          </p:pic>
          <p:pic>
            <p:nvPicPr>
              <p:cNvPr id="12" name="Picture 11" descr="Logo&#10;&#10;Description automatically generated with medium confidence">
                <a:extLst>
                  <a:ext uri="{FF2B5EF4-FFF2-40B4-BE49-F238E27FC236}">
                    <a16:creationId xmlns:a16="http://schemas.microsoft.com/office/drawing/2014/main" xmlns="" id="{BEF32405-C758-A7A6-02F5-AA78824493E1}"/>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3" name="Picture 12" descr="A red circle with a yellow symbol&#10;&#10;Description automatically generated with low confidence">
                <a:extLst>
                  <a:ext uri="{FF2B5EF4-FFF2-40B4-BE49-F238E27FC236}">
                    <a16:creationId xmlns:a16="http://schemas.microsoft.com/office/drawing/2014/main" xmlns="" id="{A9B03C80-83C1-B3EB-B336-B025F0FD787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4" name="Picture 13" descr="Text&#10;&#10;Description automatically generated">
                <a:extLst>
                  <a:ext uri="{FF2B5EF4-FFF2-40B4-BE49-F238E27FC236}">
                    <a16:creationId xmlns:a16="http://schemas.microsoft.com/office/drawing/2014/main" xmlns="" id="{45F1B842-E177-C435-30F8-E69931EAE838}"/>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sp>
        <p:nvSpPr>
          <p:cNvPr id="4" name="TextBox 6">
            <a:extLst>
              <a:ext uri="{FF2B5EF4-FFF2-40B4-BE49-F238E27FC236}">
                <a16:creationId xmlns:a16="http://schemas.microsoft.com/office/drawing/2014/main" xmlns="" id="{BC7FA3A2-54EC-ABD6-D2ED-DE2ABEE0E350}"/>
              </a:ext>
            </a:extLst>
          </p:cNvPr>
          <p:cNvSpPr txBox="1"/>
          <p:nvPr/>
        </p:nvSpPr>
        <p:spPr>
          <a:xfrm>
            <a:off x="1118937" y="520542"/>
            <a:ext cx="7872664" cy="2011705"/>
          </a:xfrm>
          <a:prstGeom prst="rect">
            <a:avLst/>
          </a:prstGeom>
        </p:spPr>
        <p:txBody>
          <a:bodyPr wrap="square" lIns="0" tIns="0" rIns="0" bIns="0" rtlCol="0" anchor="t">
            <a:spAutoFit/>
          </a:bodyPr>
          <a:lstStyle/>
          <a:p>
            <a:pPr algn="ctr">
              <a:lnSpc>
                <a:spcPts val="18096"/>
              </a:lnSpc>
              <a:spcBef>
                <a:spcPct val="0"/>
              </a:spcBef>
            </a:pPr>
            <a:r>
              <a:rPr lang="en-US" sz="8000" b="1" dirty="0">
                <a:solidFill>
                  <a:srgbClr val="C00000"/>
                </a:solidFill>
                <a:latin typeface="KG Primary Penmanship Bold"/>
              </a:rPr>
              <a:t>Listen and Point.</a:t>
            </a:r>
          </a:p>
        </p:txBody>
      </p:sp>
      <p:pic>
        <p:nvPicPr>
          <p:cNvPr id="15" name="Graphic 14" descr="Right pointing backhand index with solid fill">
            <a:extLst>
              <a:ext uri="{FF2B5EF4-FFF2-40B4-BE49-F238E27FC236}">
                <a16:creationId xmlns:a16="http://schemas.microsoft.com/office/drawing/2014/main" xmlns="" id="{24E3326D-A2BD-1839-1524-EA82C9E5811D}"/>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tretch>
            <a:fillRect/>
          </a:stretch>
        </p:blipFill>
        <p:spPr>
          <a:xfrm>
            <a:off x="-173128" y="1258684"/>
            <a:ext cx="1397084" cy="1397084"/>
          </a:xfrm>
          <a:prstGeom prst="rect">
            <a:avLst/>
          </a:prstGeom>
        </p:spPr>
      </p:pic>
      <p:grpSp>
        <p:nvGrpSpPr>
          <p:cNvPr id="23" name="Group 22">
            <a:extLst>
              <a:ext uri="{FF2B5EF4-FFF2-40B4-BE49-F238E27FC236}">
                <a16:creationId xmlns:a16="http://schemas.microsoft.com/office/drawing/2014/main" xmlns="" id="{D524BA75-AB10-6C96-A56B-CFC219635762}"/>
              </a:ext>
            </a:extLst>
          </p:cNvPr>
          <p:cNvGrpSpPr/>
          <p:nvPr/>
        </p:nvGrpSpPr>
        <p:grpSpPr>
          <a:xfrm>
            <a:off x="11049596" y="1215675"/>
            <a:ext cx="3178218" cy="1457653"/>
            <a:chOff x="12496801" y="1039345"/>
            <a:chExt cx="3657600" cy="1769876"/>
          </a:xfrm>
        </p:grpSpPr>
        <p:grpSp>
          <p:nvGrpSpPr>
            <p:cNvPr id="24" name="Group 7">
              <a:extLst>
                <a:ext uri="{FF2B5EF4-FFF2-40B4-BE49-F238E27FC236}">
                  <a16:creationId xmlns:a16="http://schemas.microsoft.com/office/drawing/2014/main" xmlns="" id="{8FE3A6C7-D9A7-A8AE-021C-540E241196A3}"/>
                </a:ext>
              </a:extLst>
            </p:cNvPr>
            <p:cNvGrpSpPr/>
            <p:nvPr/>
          </p:nvGrpSpPr>
          <p:grpSpPr>
            <a:xfrm>
              <a:off x="12496801" y="1039345"/>
              <a:ext cx="3657600" cy="1696334"/>
              <a:chOff x="0" y="0"/>
              <a:chExt cx="6503752" cy="1913890"/>
            </a:xfrm>
            <a:solidFill>
              <a:srgbClr val="0070C0"/>
            </a:solidFill>
          </p:grpSpPr>
          <p:sp>
            <p:nvSpPr>
              <p:cNvPr id="26" name="Freeform 8">
                <a:extLst>
                  <a:ext uri="{FF2B5EF4-FFF2-40B4-BE49-F238E27FC236}">
                    <a16:creationId xmlns:a16="http://schemas.microsoft.com/office/drawing/2014/main" xmlns="" id="{AB9DF471-7D9F-D079-C498-A920A016C319}"/>
                  </a:ext>
                </a:extLst>
              </p:cNvPr>
              <p:cNvSpPr/>
              <p:nvPr/>
            </p:nvSpPr>
            <p:spPr>
              <a:xfrm>
                <a:off x="0" y="0"/>
                <a:ext cx="6503752" cy="1913890"/>
              </a:xfrm>
              <a:custGeom>
                <a:avLst/>
                <a:gdLst/>
                <a:ahLst/>
                <a:cxnLst/>
                <a:rect l="l" t="t" r="r" b="b"/>
                <a:pathLst>
                  <a:path w="6503752" h="1913890">
                    <a:moveTo>
                      <a:pt x="6503752" y="956945"/>
                    </a:moveTo>
                    <a:lnTo>
                      <a:pt x="6503752" y="956945"/>
                    </a:lnTo>
                    <a:cubicBezTo>
                      <a:pt x="6503752" y="1485392"/>
                      <a:pt x="6075381" y="1913890"/>
                      <a:pt x="5546807" y="1913890"/>
                    </a:cubicBezTo>
                    <a:lnTo>
                      <a:pt x="956945" y="1913890"/>
                    </a:lnTo>
                    <a:cubicBezTo>
                      <a:pt x="428371" y="1913890"/>
                      <a:pt x="0" y="1485392"/>
                      <a:pt x="0" y="956945"/>
                    </a:cubicBezTo>
                    <a:lnTo>
                      <a:pt x="0" y="956945"/>
                    </a:lnTo>
                    <a:cubicBezTo>
                      <a:pt x="0" y="428371"/>
                      <a:pt x="428371" y="0"/>
                      <a:pt x="956945" y="0"/>
                    </a:cubicBezTo>
                    <a:lnTo>
                      <a:pt x="5546807" y="0"/>
                    </a:lnTo>
                    <a:cubicBezTo>
                      <a:pt x="6075254" y="0"/>
                      <a:pt x="6503752" y="428371"/>
                      <a:pt x="6503752" y="956945"/>
                    </a:cubicBezTo>
                    <a:close/>
                  </a:path>
                </a:pathLst>
              </a:custGeom>
              <a:solidFill>
                <a:srgbClr val="00B050"/>
              </a:solidFill>
            </p:spPr>
            <p:txBody>
              <a:bodyPr/>
              <a:lstStyle/>
              <a:p>
                <a:endParaRPr lang="en-US"/>
              </a:p>
            </p:txBody>
          </p:sp>
        </p:grpSp>
        <p:sp>
          <p:nvSpPr>
            <p:cNvPr id="25" name="TextBox 9">
              <a:extLst>
                <a:ext uri="{FF2B5EF4-FFF2-40B4-BE49-F238E27FC236}">
                  <a16:creationId xmlns:a16="http://schemas.microsoft.com/office/drawing/2014/main" xmlns="" id="{9517C6C3-5E00-8807-0347-5C1778342A25}"/>
                </a:ext>
              </a:extLst>
            </p:cNvPr>
            <p:cNvSpPr txBox="1"/>
            <p:nvPr/>
          </p:nvSpPr>
          <p:spPr>
            <a:xfrm>
              <a:off x="13432215" y="1242167"/>
              <a:ext cx="1786772" cy="1567054"/>
            </a:xfrm>
            <a:prstGeom prst="rect">
              <a:avLst/>
            </a:prstGeom>
          </p:spPr>
          <p:txBody>
            <a:bodyPr wrap="square" lIns="0" tIns="0" rIns="0" bIns="0" rtlCol="0" anchor="t">
              <a:spAutoFit/>
            </a:bodyPr>
            <a:lstStyle/>
            <a:p>
              <a:pPr algn="ctr">
                <a:lnSpc>
                  <a:spcPts val="9999"/>
                </a:lnSpc>
              </a:pPr>
              <a:r>
                <a:rPr lang="en-US" sz="9999" b="1" dirty="0">
                  <a:solidFill>
                    <a:schemeClr val="bg1"/>
                  </a:solidFill>
                  <a:effectLst>
                    <a:outerShdw blurRad="38100" dist="38100" dir="2700000" algn="tl">
                      <a:srgbClr val="000000">
                        <a:alpha val="43137"/>
                      </a:srgbClr>
                    </a:outerShdw>
                  </a:effectLst>
                  <a:latin typeface="Tenor Sans"/>
                </a:rPr>
                <a:t>62</a:t>
              </a:r>
            </a:p>
          </p:txBody>
        </p:sp>
      </p:grpSp>
      <p:pic>
        <p:nvPicPr>
          <p:cNvPr id="27" name="Track 099 02">
            <a:hlinkClick r:id="" action="ppaction://media"/>
            <a:extLst>
              <a:ext uri="{FF2B5EF4-FFF2-40B4-BE49-F238E27FC236}">
                <a16:creationId xmlns:a16="http://schemas.microsoft.com/office/drawing/2014/main" xmlns="" id="{F9F8CB50-EAE9-FFC8-0AB6-09E220FEAFC8}"/>
              </a:ext>
            </a:extLst>
          </p:cNvPr>
          <p:cNvPicPr>
            <a:picLocks noChangeAspect="1"/>
          </p:cNvPicPr>
          <p:nvPr>
            <a:audioFile r:link="rId1"/>
            <p:extLst>
              <p:ext uri="{DAA4B4D4-6D71-4841-9C94-3DE7FCFB9230}">
                <p14:media xmlns:p14="http://schemas.microsoft.com/office/powerpoint/2010/main" r:embed="rId2">
                  <p14:trim st="6152" end="15778.6562"/>
                </p14:media>
              </p:ext>
            </p:extLst>
          </p:nvPr>
        </p:nvPicPr>
        <p:blipFill>
          <a:blip r:embed="rId12">
            <a:duotone>
              <a:prstClr val="black"/>
              <a:schemeClr val="accent3">
                <a:tint val="45000"/>
                <a:satMod val="400000"/>
              </a:schemeClr>
            </a:duotone>
          </a:blip>
          <a:stretch>
            <a:fillRect/>
          </a:stretch>
        </p:blipFill>
        <p:spPr>
          <a:xfrm>
            <a:off x="9063114" y="1057081"/>
            <a:ext cx="1800289" cy="1800289"/>
          </a:xfrm>
          <a:prstGeom prst="rect">
            <a:avLst/>
          </a:prstGeom>
          <a:effectLst>
            <a:glow rad="228600">
              <a:schemeClr val="accent2">
                <a:satMod val="175000"/>
                <a:alpha val="40000"/>
              </a:schemeClr>
            </a:glow>
          </a:effectLst>
        </p:spPr>
      </p:pic>
      <p:grpSp>
        <p:nvGrpSpPr>
          <p:cNvPr id="49" name="Group 48">
            <a:extLst>
              <a:ext uri="{FF2B5EF4-FFF2-40B4-BE49-F238E27FC236}">
                <a16:creationId xmlns:a16="http://schemas.microsoft.com/office/drawing/2014/main" xmlns="" id="{16ACEC73-9740-A48D-F7C8-05C06006DE9F}"/>
              </a:ext>
            </a:extLst>
          </p:cNvPr>
          <p:cNvGrpSpPr/>
          <p:nvPr/>
        </p:nvGrpSpPr>
        <p:grpSpPr>
          <a:xfrm>
            <a:off x="196734" y="3660256"/>
            <a:ext cx="4310036" cy="5037841"/>
            <a:chOff x="196734" y="3660256"/>
            <a:chExt cx="4310036" cy="5037841"/>
          </a:xfrm>
        </p:grpSpPr>
        <p:sp>
          <p:nvSpPr>
            <p:cNvPr id="2" name="TextBox 6">
              <a:extLst>
                <a:ext uri="{FF2B5EF4-FFF2-40B4-BE49-F238E27FC236}">
                  <a16:creationId xmlns:a16="http://schemas.microsoft.com/office/drawing/2014/main" xmlns="" id="{CE87E44F-E698-6877-C46F-E89A12E0815E}"/>
                </a:ext>
              </a:extLst>
            </p:cNvPr>
            <p:cNvSpPr txBox="1"/>
            <p:nvPr/>
          </p:nvSpPr>
          <p:spPr>
            <a:xfrm>
              <a:off x="196734" y="7194416"/>
              <a:ext cx="4310036" cy="1503681"/>
            </a:xfrm>
            <a:prstGeom prst="rect">
              <a:avLst/>
            </a:prstGeom>
          </p:spPr>
          <p:txBody>
            <a:bodyPr wrap="square" lIns="0" tIns="0" rIns="0" bIns="0" rtlCol="0" anchor="t">
              <a:spAutoFit/>
            </a:bodyPr>
            <a:lstStyle/>
            <a:p>
              <a:pPr algn="ctr">
                <a:lnSpc>
                  <a:spcPts val="13143"/>
                </a:lnSpc>
                <a:spcBef>
                  <a:spcPct val="0"/>
                </a:spcBef>
              </a:pPr>
              <a:r>
                <a:rPr lang="en-US" sz="6000" b="1" dirty="0">
                  <a:solidFill>
                    <a:srgbClr val="0070C0"/>
                  </a:solidFill>
                  <a:latin typeface="KG Primary Penmanship Bold"/>
                </a:rPr>
                <a:t>neighbor</a:t>
              </a:r>
            </a:p>
          </p:txBody>
        </p:sp>
        <p:grpSp>
          <p:nvGrpSpPr>
            <p:cNvPr id="29" name="Group 28">
              <a:extLst>
                <a:ext uri="{FF2B5EF4-FFF2-40B4-BE49-F238E27FC236}">
                  <a16:creationId xmlns:a16="http://schemas.microsoft.com/office/drawing/2014/main" xmlns="" id="{A0A63794-7A19-4EFE-2C3F-3DA850BCBBA4}"/>
                </a:ext>
              </a:extLst>
            </p:cNvPr>
            <p:cNvGrpSpPr/>
            <p:nvPr/>
          </p:nvGrpSpPr>
          <p:grpSpPr>
            <a:xfrm>
              <a:off x="471737" y="3660256"/>
              <a:ext cx="3553134" cy="3804798"/>
              <a:chOff x="6821635" y="1119371"/>
              <a:chExt cx="4549257" cy="4395338"/>
            </a:xfrm>
          </p:grpSpPr>
          <p:sp>
            <p:nvSpPr>
              <p:cNvPr id="30" name="Rectangle 29">
                <a:extLst>
                  <a:ext uri="{FF2B5EF4-FFF2-40B4-BE49-F238E27FC236}">
                    <a16:creationId xmlns:a16="http://schemas.microsoft.com/office/drawing/2014/main" xmlns="" id="{E1F0C964-DDCC-384E-4C6D-A7ECF3633CA5}"/>
                  </a:ext>
                </a:extLst>
              </p:cNvPr>
              <p:cNvSpPr/>
              <p:nvPr/>
            </p:nvSpPr>
            <p:spPr>
              <a:xfrm>
                <a:off x="6821635" y="1119371"/>
                <a:ext cx="4549257" cy="4395338"/>
              </a:xfrm>
              <a:prstGeom prst="rect">
                <a:avLst/>
              </a:prstGeom>
              <a:solidFill>
                <a:schemeClr val="bg1"/>
              </a:solidFill>
              <a:ln w="127000" cmpd="thickThi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7">
                <a:extLst>
                  <a:ext uri="{FF2B5EF4-FFF2-40B4-BE49-F238E27FC236}">
                    <a16:creationId xmlns:a16="http://schemas.microsoft.com/office/drawing/2014/main" xmlns="" id="{6DEF7FEA-43DB-FBDE-1204-766FE44473F5}"/>
                  </a:ext>
                </a:extLst>
              </p:cNvPr>
              <p:cNvSpPr/>
              <p:nvPr/>
            </p:nvSpPr>
            <p:spPr>
              <a:xfrm>
                <a:off x="7565266" y="1528159"/>
                <a:ext cx="3042757" cy="3619028"/>
              </a:xfrm>
              <a:custGeom>
                <a:avLst/>
                <a:gdLst/>
                <a:ahLst/>
                <a:cxnLst/>
                <a:rect l="l" t="t" r="r" b="b"/>
                <a:pathLst>
                  <a:path w="3302127" h="4114800">
                    <a:moveTo>
                      <a:pt x="0" y="0"/>
                    </a:moveTo>
                    <a:lnTo>
                      <a:pt x="3302127" y="0"/>
                    </a:lnTo>
                    <a:lnTo>
                      <a:pt x="3302127" y="4114800"/>
                    </a:lnTo>
                    <a:lnTo>
                      <a:pt x="0" y="4114800"/>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a:p>
            </p:txBody>
          </p:sp>
        </p:grpSp>
      </p:grpSp>
      <p:grpSp>
        <p:nvGrpSpPr>
          <p:cNvPr id="48" name="Group 47">
            <a:extLst>
              <a:ext uri="{FF2B5EF4-FFF2-40B4-BE49-F238E27FC236}">
                <a16:creationId xmlns:a16="http://schemas.microsoft.com/office/drawing/2014/main" xmlns="" id="{5EE7BF95-D763-9A43-2794-3D4CA099E533}"/>
              </a:ext>
            </a:extLst>
          </p:cNvPr>
          <p:cNvGrpSpPr/>
          <p:nvPr/>
        </p:nvGrpSpPr>
        <p:grpSpPr>
          <a:xfrm>
            <a:off x="3983085" y="3678117"/>
            <a:ext cx="5949572" cy="5019980"/>
            <a:chOff x="3983085" y="3678117"/>
            <a:chExt cx="5949572" cy="5019980"/>
          </a:xfrm>
        </p:grpSpPr>
        <p:sp>
          <p:nvSpPr>
            <p:cNvPr id="6" name="TextBox 6">
              <a:extLst>
                <a:ext uri="{FF2B5EF4-FFF2-40B4-BE49-F238E27FC236}">
                  <a16:creationId xmlns:a16="http://schemas.microsoft.com/office/drawing/2014/main" xmlns="" id="{F4F263E4-B92E-F3A2-5CF8-8A4F4730A0DE}"/>
                </a:ext>
              </a:extLst>
            </p:cNvPr>
            <p:cNvSpPr txBox="1"/>
            <p:nvPr/>
          </p:nvSpPr>
          <p:spPr>
            <a:xfrm>
              <a:off x="3983085" y="7194416"/>
              <a:ext cx="5949572" cy="1503681"/>
            </a:xfrm>
            <a:prstGeom prst="rect">
              <a:avLst/>
            </a:prstGeom>
          </p:spPr>
          <p:txBody>
            <a:bodyPr wrap="square" lIns="0" tIns="0" rIns="0" bIns="0" rtlCol="0" anchor="t">
              <a:spAutoFit/>
            </a:bodyPr>
            <a:lstStyle/>
            <a:p>
              <a:pPr algn="ctr">
                <a:lnSpc>
                  <a:spcPts val="13143"/>
                </a:lnSpc>
                <a:spcBef>
                  <a:spcPct val="0"/>
                </a:spcBef>
              </a:pPr>
              <a:r>
                <a:rPr lang="en-US" sz="6000" b="1" dirty="0">
                  <a:solidFill>
                    <a:srgbClr val="0070C0"/>
                  </a:solidFill>
                  <a:latin typeface="KG Primary Penmanship Bold"/>
                </a:rPr>
                <a:t>invite</a:t>
              </a:r>
            </a:p>
          </p:txBody>
        </p:sp>
        <p:grpSp>
          <p:nvGrpSpPr>
            <p:cNvPr id="37" name="Group 36">
              <a:extLst>
                <a:ext uri="{FF2B5EF4-FFF2-40B4-BE49-F238E27FC236}">
                  <a16:creationId xmlns:a16="http://schemas.microsoft.com/office/drawing/2014/main" xmlns="" id="{BB849BF6-1244-08CF-31C9-E1C5F6E0FDA7}"/>
                </a:ext>
              </a:extLst>
            </p:cNvPr>
            <p:cNvGrpSpPr/>
            <p:nvPr/>
          </p:nvGrpSpPr>
          <p:grpSpPr>
            <a:xfrm>
              <a:off x="5043334" y="3678117"/>
              <a:ext cx="3553134" cy="3804798"/>
              <a:chOff x="12115800" y="1130432"/>
              <a:chExt cx="4549257" cy="4395338"/>
            </a:xfrm>
          </p:grpSpPr>
          <p:sp>
            <p:nvSpPr>
              <p:cNvPr id="38" name="Rectangle 37">
                <a:extLst>
                  <a:ext uri="{FF2B5EF4-FFF2-40B4-BE49-F238E27FC236}">
                    <a16:creationId xmlns:a16="http://schemas.microsoft.com/office/drawing/2014/main" xmlns="" id="{226443C5-4797-BB86-12AA-B5483A5442E3}"/>
                  </a:ext>
                </a:extLst>
              </p:cNvPr>
              <p:cNvSpPr/>
              <p:nvPr/>
            </p:nvSpPr>
            <p:spPr>
              <a:xfrm>
                <a:off x="12115800" y="1130432"/>
                <a:ext cx="4549257" cy="4395338"/>
              </a:xfrm>
              <a:prstGeom prst="rect">
                <a:avLst/>
              </a:prstGeom>
              <a:solidFill>
                <a:schemeClr val="bg1"/>
              </a:solidFill>
              <a:ln w="127000" cmpd="thickThi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Picture 8">
                <a:extLst>
                  <a:ext uri="{FF2B5EF4-FFF2-40B4-BE49-F238E27FC236}">
                    <a16:creationId xmlns:a16="http://schemas.microsoft.com/office/drawing/2014/main" xmlns="" id="{3DFB5525-161B-6C9E-33D9-A3B27CABB2FB}"/>
                  </a:ext>
                </a:extLst>
              </p:cNvPr>
              <p:cNvPicPr>
                <a:picLocks noChangeAspect="1"/>
              </p:cNvPicPr>
              <p:nvPr/>
            </p:nvPicPr>
            <p:blipFill>
              <a:blip r:embed="rId15"/>
              <a:srcRect/>
              <a:stretch>
                <a:fillRect/>
              </a:stretch>
            </p:blipFill>
            <p:spPr>
              <a:xfrm>
                <a:off x="12725400" y="1788452"/>
                <a:ext cx="3343255" cy="3176093"/>
              </a:xfrm>
              <a:prstGeom prst="rect">
                <a:avLst/>
              </a:prstGeom>
            </p:spPr>
          </p:pic>
        </p:grpSp>
      </p:grpSp>
      <p:grpSp>
        <p:nvGrpSpPr>
          <p:cNvPr id="46" name="Group 45">
            <a:extLst>
              <a:ext uri="{FF2B5EF4-FFF2-40B4-BE49-F238E27FC236}">
                <a16:creationId xmlns:a16="http://schemas.microsoft.com/office/drawing/2014/main" xmlns="" id="{C5269E77-5448-A217-0667-BC893E865484}"/>
              </a:ext>
            </a:extLst>
          </p:cNvPr>
          <p:cNvGrpSpPr/>
          <p:nvPr/>
        </p:nvGrpSpPr>
        <p:grpSpPr>
          <a:xfrm>
            <a:off x="13926798" y="3681622"/>
            <a:ext cx="4727323" cy="5013022"/>
            <a:chOff x="13926798" y="3681622"/>
            <a:chExt cx="4727323" cy="5013022"/>
          </a:xfrm>
        </p:grpSpPr>
        <p:sp>
          <p:nvSpPr>
            <p:cNvPr id="28" name="TextBox 6">
              <a:extLst>
                <a:ext uri="{FF2B5EF4-FFF2-40B4-BE49-F238E27FC236}">
                  <a16:creationId xmlns:a16="http://schemas.microsoft.com/office/drawing/2014/main" xmlns="" id="{FCD9EAA7-D9E4-6903-913E-7ACE01EE6A21}"/>
                </a:ext>
              </a:extLst>
            </p:cNvPr>
            <p:cNvSpPr txBox="1"/>
            <p:nvPr/>
          </p:nvSpPr>
          <p:spPr>
            <a:xfrm>
              <a:off x="13926798" y="7190963"/>
              <a:ext cx="4727323" cy="1503681"/>
            </a:xfrm>
            <a:prstGeom prst="rect">
              <a:avLst/>
            </a:prstGeom>
          </p:spPr>
          <p:txBody>
            <a:bodyPr wrap="square" lIns="0" tIns="0" rIns="0" bIns="0" rtlCol="0" anchor="t">
              <a:spAutoFit/>
            </a:bodyPr>
            <a:lstStyle/>
            <a:p>
              <a:pPr algn="ctr">
                <a:lnSpc>
                  <a:spcPts val="13143"/>
                </a:lnSpc>
                <a:spcBef>
                  <a:spcPct val="0"/>
                </a:spcBef>
              </a:pPr>
              <a:r>
                <a:rPr lang="en-US" sz="6000" b="1" dirty="0">
                  <a:solidFill>
                    <a:srgbClr val="0070C0"/>
                  </a:solidFill>
                  <a:latin typeface="KG Primary Penmanship Bold"/>
                </a:rPr>
                <a:t>chocolate</a:t>
              </a:r>
            </a:p>
          </p:txBody>
        </p:sp>
        <p:grpSp>
          <p:nvGrpSpPr>
            <p:cNvPr id="40" name="Group 39">
              <a:extLst>
                <a:ext uri="{FF2B5EF4-FFF2-40B4-BE49-F238E27FC236}">
                  <a16:creationId xmlns:a16="http://schemas.microsoft.com/office/drawing/2014/main" xmlns="" id="{2CFDFB41-F5F7-35F3-34D9-7A5E6E828596}"/>
                </a:ext>
              </a:extLst>
            </p:cNvPr>
            <p:cNvGrpSpPr/>
            <p:nvPr/>
          </p:nvGrpSpPr>
          <p:grpSpPr>
            <a:xfrm>
              <a:off x="14404723" y="3681622"/>
              <a:ext cx="3553134" cy="3804798"/>
              <a:chOff x="12115800" y="5718373"/>
              <a:chExt cx="4549257" cy="4395338"/>
            </a:xfrm>
          </p:grpSpPr>
          <p:sp>
            <p:nvSpPr>
              <p:cNvPr id="41" name="Rectangle 40">
                <a:extLst>
                  <a:ext uri="{FF2B5EF4-FFF2-40B4-BE49-F238E27FC236}">
                    <a16:creationId xmlns:a16="http://schemas.microsoft.com/office/drawing/2014/main" xmlns="" id="{12FBBFC2-FD96-B059-8F61-719386D03137}"/>
                  </a:ext>
                </a:extLst>
              </p:cNvPr>
              <p:cNvSpPr/>
              <p:nvPr/>
            </p:nvSpPr>
            <p:spPr>
              <a:xfrm>
                <a:off x="12115800" y="5718373"/>
                <a:ext cx="4549257" cy="4395338"/>
              </a:xfrm>
              <a:prstGeom prst="rect">
                <a:avLst/>
              </a:prstGeom>
              <a:solidFill>
                <a:schemeClr val="bg1"/>
              </a:solidFill>
              <a:ln w="127000" cmpd="thickThi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11">
                <a:extLst>
                  <a:ext uri="{FF2B5EF4-FFF2-40B4-BE49-F238E27FC236}">
                    <a16:creationId xmlns:a16="http://schemas.microsoft.com/office/drawing/2014/main" xmlns="" id="{13F1EDBC-3A11-0D13-71E2-82C2FCC0EAAA}"/>
                  </a:ext>
                </a:extLst>
              </p:cNvPr>
              <p:cNvSpPr/>
              <p:nvPr/>
            </p:nvSpPr>
            <p:spPr>
              <a:xfrm>
                <a:off x="12673140" y="6057900"/>
                <a:ext cx="3360772" cy="3703958"/>
              </a:xfrm>
              <a:custGeom>
                <a:avLst/>
                <a:gdLst/>
                <a:ahLst/>
                <a:cxnLst/>
                <a:rect l="l" t="t" r="r" b="b"/>
                <a:pathLst>
                  <a:path w="3682746" h="4114800">
                    <a:moveTo>
                      <a:pt x="0" y="0"/>
                    </a:moveTo>
                    <a:lnTo>
                      <a:pt x="3682746" y="0"/>
                    </a:lnTo>
                    <a:lnTo>
                      <a:pt x="3682746" y="4114800"/>
                    </a:lnTo>
                    <a:lnTo>
                      <a:pt x="0" y="4114800"/>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txBody>
              <a:bodyPr/>
              <a:lstStyle/>
              <a:p>
                <a:endParaRPr lang="en-US"/>
              </a:p>
            </p:txBody>
          </p:sp>
        </p:grpSp>
      </p:grpSp>
      <p:grpSp>
        <p:nvGrpSpPr>
          <p:cNvPr id="47" name="Group 46">
            <a:extLst>
              <a:ext uri="{FF2B5EF4-FFF2-40B4-BE49-F238E27FC236}">
                <a16:creationId xmlns:a16="http://schemas.microsoft.com/office/drawing/2014/main" xmlns="" id="{8A0C7429-7F1F-157F-0C7D-64A79DF8BF9E}"/>
              </a:ext>
            </a:extLst>
          </p:cNvPr>
          <p:cNvGrpSpPr/>
          <p:nvPr/>
        </p:nvGrpSpPr>
        <p:grpSpPr>
          <a:xfrm>
            <a:off x="9460667" y="3716767"/>
            <a:ext cx="4727323" cy="5023941"/>
            <a:chOff x="9460667" y="3716767"/>
            <a:chExt cx="4727323" cy="5023941"/>
          </a:xfrm>
        </p:grpSpPr>
        <p:sp>
          <p:nvSpPr>
            <p:cNvPr id="16" name="TextBox 6">
              <a:extLst>
                <a:ext uri="{FF2B5EF4-FFF2-40B4-BE49-F238E27FC236}">
                  <a16:creationId xmlns:a16="http://schemas.microsoft.com/office/drawing/2014/main" xmlns="" id="{ECD876FE-62AB-5521-E506-56D97BE5D2AB}"/>
                </a:ext>
              </a:extLst>
            </p:cNvPr>
            <p:cNvSpPr txBox="1"/>
            <p:nvPr/>
          </p:nvSpPr>
          <p:spPr>
            <a:xfrm>
              <a:off x="9460667" y="7237027"/>
              <a:ext cx="4727323" cy="1503681"/>
            </a:xfrm>
            <a:prstGeom prst="rect">
              <a:avLst/>
            </a:prstGeom>
          </p:spPr>
          <p:txBody>
            <a:bodyPr wrap="square" lIns="0" tIns="0" rIns="0" bIns="0" rtlCol="0" anchor="t">
              <a:spAutoFit/>
            </a:bodyPr>
            <a:lstStyle/>
            <a:p>
              <a:pPr algn="ctr">
                <a:lnSpc>
                  <a:spcPts val="13143"/>
                </a:lnSpc>
                <a:spcBef>
                  <a:spcPct val="0"/>
                </a:spcBef>
              </a:pPr>
              <a:r>
                <a:rPr lang="en-US" sz="6000" b="1" dirty="0">
                  <a:solidFill>
                    <a:srgbClr val="0070C0"/>
                  </a:solidFill>
                  <a:latin typeface="KG Primary Penmanship Bold"/>
                </a:rPr>
                <a:t>gift card</a:t>
              </a:r>
            </a:p>
          </p:txBody>
        </p:sp>
        <p:grpSp>
          <p:nvGrpSpPr>
            <p:cNvPr id="43" name="Group 42">
              <a:extLst>
                <a:ext uri="{FF2B5EF4-FFF2-40B4-BE49-F238E27FC236}">
                  <a16:creationId xmlns:a16="http://schemas.microsoft.com/office/drawing/2014/main" xmlns="" id="{9EC66EBC-8215-EA7D-E57D-265BCB1CFDFB}"/>
                </a:ext>
              </a:extLst>
            </p:cNvPr>
            <p:cNvGrpSpPr/>
            <p:nvPr/>
          </p:nvGrpSpPr>
          <p:grpSpPr>
            <a:xfrm>
              <a:off x="9826788" y="3716767"/>
              <a:ext cx="3553134" cy="3804798"/>
              <a:chOff x="6821634" y="5706872"/>
              <a:chExt cx="4549257" cy="4395338"/>
            </a:xfrm>
          </p:grpSpPr>
          <p:sp>
            <p:nvSpPr>
              <p:cNvPr id="44" name="Rectangle 43">
                <a:extLst>
                  <a:ext uri="{FF2B5EF4-FFF2-40B4-BE49-F238E27FC236}">
                    <a16:creationId xmlns:a16="http://schemas.microsoft.com/office/drawing/2014/main" xmlns="" id="{B7374171-C329-6A4A-721C-FB0729736D98}"/>
                  </a:ext>
                </a:extLst>
              </p:cNvPr>
              <p:cNvSpPr/>
              <p:nvPr/>
            </p:nvSpPr>
            <p:spPr>
              <a:xfrm>
                <a:off x="6821634" y="5706872"/>
                <a:ext cx="4549257" cy="4395338"/>
              </a:xfrm>
              <a:prstGeom prst="rect">
                <a:avLst/>
              </a:prstGeom>
              <a:solidFill>
                <a:schemeClr val="bg1"/>
              </a:solidFill>
              <a:ln w="127000" cmpd="thickThi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reeform 10">
                <a:extLst>
                  <a:ext uri="{FF2B5EF4-FFF2-40B4-BE49-F238E27FC236}">
                    <a16:creationId xmlns:a16="http://schemas.microsoft.com/office/drawing/2014/main" xmlns="" id="{88298500-AB2A-D74E-3588-61364A13AC9E}"/>
                  </a:ext>
                </a:extLst>
              </p:cNvPr>
              <p:cNvSpPr/>
              <p:nvPr/>
            </p:nvSpPr>
            <p:spPr>
              <a:xfrm>
                <a:off x="7398259" y="6646798"/>
                <a:ext cx="3491482" cy="2334328"/>
              </a:xfrm>
              <a:custGeom>
                <a:avLst/>
                <a:gdLst/>
                <a:ahLst/>
                <a:cxnLst/>
                <a:rect l="l" t="t" r="r" b="b"/>
                <a:pathLst>
                  <a:path w="2854357" h="1766133">
                    <a:moveTo>
                      <a:pt x="0" y="0"/>
                    </a:moveTo>
                    <a:lnTo>
                      <a:pt x="2854357" y="0"/>
                    </a:lnTo>
                    <a:lnTo>
                      <a:pt x="2854357" y="1766133"/>
                    </a:lnTo>
                    <a:lnTo>
                      <a:pt x="0" y="1766133"/>
                    </a:lnTo>
                    <a:lnTo>
                      <a:pt x="0" y="0"/>
                    </a:lnTo>
                    <a:close/>
                  </a:path>
                </a:pathLst>
              </a:custGeom>
              <a:blipFill>
                <a:blip r:embed="rId18"/>
                <a:stretch>
                  <a:fillRect/>
                </a:stretch>
              </a:blipFill>
            </p:spPr>
            <p:txBody>
              <a:bodyPr/>
              <a:lstStyle/>
              <a:p>
                <a:endParaRPr lang="en-US"/>
              </a:p>
            </p:txBody>
          </p:sp>
        </p:grpSp>
      </p:grpSp>
    </p:spTree>
    <p:extLst>
      <p:ext uri="{BB962C8B-B14F-4D97-AF65-F5344CB8AC3E}">
        <p14:creationId xmlns:p14="http://schemas.microsoft.com/office/powerpoint/2010/main" val="2036525087"/>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07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42836" y="838311"/>
            <a:ext cx="18330836" cy="9448689"/>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CCFFCC"/>
          </a:solidFill>
        </p:spPr>
        <p:txBody>
          <a:bodyPr/>
          <a:lstStyle/>
          <a:p>
            <a:endParaRPr lang="en-US"/>
          </a:p>
        </p:txBody>
      </p:sp>
      <p:grpSp>
        <p:nvGrpSpPr>
          <p:cNvPr id="8" name="Group 7">
            <a:extLst>
              <a:ext uri="{FF2B5EF4-FFF2-40B4-BE49-F238E27FC236}">
                <a16:creationId xmlns:a16="http://schemas.microsoft.com/office/drawing/2014/main" xmlns="" id="{524D182A-613E-B170-8C0D-E8E916BF2B4D}"/>
              </a:ext>
            </a:extLst>
          </p:cNvPr>
          <p:cNvGrpSpPr/>
          <p:nvPr/>
        </p:nvGrpSpPr>
        <p:grpSpPr>
          <a:xfrm>
            <a:off x="-42836" y="-56804"/>
            <a:ext cx="18288000" cy="2415143"/>
            <a:chOff x="-42836" y="-56804"/>
            <a:chExt cx="18288000" cy="2415143"/>
          </a:xfrm>
        </p:grpSpPr>
        <p:pic>
          <p:nvPicPr>
            <p:cNvPr id="9" name="Picture 8">
              <a:extLst>
                <a:ext uri="{FF2B5EF4-FFF2-40B4-BE49-F238E27FC236}">
                  <a16:creationId xmlns:a16="http://schemas.microsoft.com/office/drawing/2014/main" xmlns="" id="{2F60021A-C8F2-D0A0-D392-6DFF777EBF9C}"/>
                </a:ext>
              </a:extLst>
            </p:cNvPr>
            <p:cNvPicPr>
              <a:picLocks noChangeAspect="1"/>
            </p:cNvPicPr>
            <p:nvPr/>
          </p:nvPicPr>
          <p:blipFill>
            <a:blip r:embed="rId5"/>
            <a:stretch>
              <a:fillRect/>
            </a:stretch>
          </p:blipFill>
          <p:spPr>
            <a:xfrm>
              <a:off x="-42836" y="-56804"/>
              <a:ext cx="18288000" cy="934064"/>
            </a:xfrm>
            <a:prstGeom prst="rect">
              <a:avLst/>
            </a:prstGeom>
          </p:spPr>
        </p:pic>
        <p:grpSp>
          <p:nvGrpSpPr>
            <p:cNvPr id="10" name="Group 9">
              <a:extLst>
                <a:ext uri="{FF2B5EF4-FFF2-40B4-BE49-F238E27FC236}">
                  <a16:creationId xmlns:a16="http://schemas.microsoft.com/office/drawing/2014/main" xmlns="" id="{4F42BABD-B7B1-C6E2-C148-F68F8D589701}"/>
                </a:ext>
              </a:extLst>
            </p:cNvPr>
            <p:cNvGrpSpPr/>
            <p:nvPr/>
          </p:nvGrpSpPr>
          <p:grpSpPr>
            <a:xfrm>
              <a:off x="-32657" y="-23999"/>
              <a:ext cx="5181600" cy="2382338"/>
              <a:chOff x="0" y="-1"/>
              <a:chExt cx="3460862" cy="1520972"/>
            </a:xfrm>
          </p:grpSpPr>
          <p:pic>
            <p:nvPicPr>
              <p:cNvPr id="11" name="Picture 10">
                <a:extLst>
                  <a:ext uri="{FF2B5EF4-FFF2-40B4-BE49-F238E27FC236}">
                    <a16:creationId xmlns:a16="http://schemas.microsoft.com/office/drawing/2014/main" xmlns="" id="{26CBA453-F706-75F5-CA11-AF89E55701F6}"/>
                  </a:ext>
                </a:extLst>
              </p:cNvPr>
              <p:cNvPicPr>
                <a:picLocks noChangeAspect="1"/>
              </p:cNvPicPr>
              <p:nvPr userDrawn="1"/>
            </p:nvPicPr>
            <p:blipFill rotWithShape="1">
              <a:blip r:embed="rId6"/>
              <a:srcRect b="53414"/>
              <a:stretch/>
            </p:blipFill>
            <p:spPr>
              <a:xfrm>
                <a:off x="0" y="-1"/>
                <a:ext cx="3185160" cy="604521"/>
              </a:xfrm>
              <a:prstGeom prst="rect">
                <a:avLst/>
              </a:prstGeom>
            </p:spPr>
          </p:pic>
          <p:pic>
            <p:nvPicPr>
              <p:cNvPr id="12" name="Picture 11" descr="Logo&#10;&#10;Description automatically generated with medium confidence">
                <a:extLst>
                  <a:ext uri="{FF2B5EF4-FFF2-40B4-BE49-F238E27FC236}">
                    <a16:creationId xmlns:a16="http://schemas.microsoft.com/office/drawing/2014/main" xmlns="" id="{BEF32405-C758-A7A6-02F5-AA78824493E1}"/>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3" name="Picture 12" descr="A red circle with a yellow symbol&#10;&#10;Description automatically generated with low confidence">
                <a:extLst>
                  <a:ext uri="{FF2B5EF4-FFF2-40B4-BE49-F238E27FC236}">
                    <a16:creationId xmlns:a16="http://schemas.microsoft.com/office/drawing/2014/main" xmlns="" id="{A9B03C80-83C1-B3EB-B336-B025F0FD787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4" name="Picture 13" descr="Text&#10;&#10;Description automatically generated">
                <a:extLst>
                  <a:ext uri="{FF2B5EF4-FFF2-40B4-BE49-F238E27FC236}">
                    <a16:creationId xmlns:a16="http://schemas.microsoft.com/office/drawing/2014/main" xmlns="" id="{45F1B842-E177-C435-30F8-E69931EAE838}"/>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sp>
        <p:nvSpPr>
          <p:cNvPr id="4" name="TextBox 6">
            <a:extLst>
              <a:ext uri="{FF2B5EF4-FFF2-40B4-BE49-F238E27FC236}">
                <a16:creationId xmlns:a16="http://schemas.microsoft.com/office/drawing/2014/main" xmlns="" id="{BC7FA3A2-54EC-ABD6-D2ED-DE2ABEE0E350}"/>
              </a:ext>
            </a:extLst>
          </p:cNvPr>
          <p:cNvSpPr txBox="1"/>
          <p:nvPr/>
        </p:nvSpPr>
        <p:spPr>
          <a:xfrm>
            <a:off x="1118937" y="520542"/>
            <a:ext cx="7872664" cy="2011705"/>
          </a:xfrm>
          <a:prstGeom prst="rect">
            <a:avLst/>
          </a:prstGeom>
        </p:spPr>
        <p:txBody>
          <a:bodyPr wrap="square" lIns="0" tIns="0" rIns="0" bIns="0" rtlCol="0" anchor="t">
            <a:spAutoFit/>
          </a:bodyPr>
          <a:lstStyle/>
          <a:p>
            <a:pPr algn="ctr">
              <a:lnSpc>
                <a:spcPts val="18096"/>
              </a:lnSpc>
              <a:spcBef>
                <a:spcPct val="0"/>
              </a:spcBef>
            </a:pPr>
            <a:r>
              <a:rPr lang="en-US" sz="8000" b="1" dirty="0">
                <a:solidFill>
                  <a:srgbClr val="C00000"/>
                </a:solidFill>
                <a:latin typeface="KG Primary Penmanship Bold"/>
              </a:rPr>
              <a:t>Listen and Repeat.</a:t>
            </a:r>
          </a:p>
        </p:txBody>
      </p:sp>
      <p:pic>
        <p:nvPicPr>
          <p:cNvPr id="15" name="Graphic 14" descr="Right pointing backhand index with solid fill">
            <a:extLst>
              <a:ext uri="{FF2B5EF4-FFF2-40B4-BE49-F238E27FC236}">
                <a16:creationId xmlns:a16="http://schemas.microsoft.com/office/drawing/2014/main" xmlns="" id="{24E3326D-A2BD-1839-1524-EA82C9E5811D}"/>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tretch>
            <a:fillRect/>
          </a:stretch>
        </p:blipFill>
        <p:spPr>
          <a:xfrm>
            <a:off x="-173128" y="1258684"/>
            <a:ext cx="1397084" cy="1397084"/>
          </a:xfrm>
          <a:prstGeom prst="rect">
            <a:avLst/>
          </a:prstGeom>
        </p:spPr>
      </p:pic>
      <p:grpSp>
        <p:nvGrpSpPr>
          <p:cNvPr id="23" name="Group 22">
            <a:extLst>
              <a:ext uri="{FF2B5EF4-FFF2-40B4-BE49-F238E27FC236}">
                <a16:creationId xmlns:a16="http://schemas.microsoft.com/office/drawing/2014/main" xmlns="" id="{D524BA75-AB10-6C96-A56B-CFC219635762}"/>
              </a:ext>
            </a:extLst>
          </p:cNvPr>
          <p:cNvGrpSpPr/>
          <p:nvPr/>
        </p:nvGrpSpPr>
        <p:grpSpPr>
          <a:xfrm>
            <a:off x="11455127" y="1187327"/>
            <a:ext cx="3178218" cy="1457653"/>
            <a:chOff x="12496801" y="1039345"/>
            <a:chExt cx="3657600" cy="1769876"/>
          </a:xfrm>
        </p:grpSpPr>
        <p:grpSp>
          <p:nvGrpSpPr>
            <p:cNvPr id="24" name="Group 7">
              <a:extLst>
                <a:ext uri="{FF2B5EF4-FFF2-40B4-BE49-F238E27FC236}">
                  <a16:creationId xmlns:a16="http://schemas.microsoft.com/office/drawing/2014/main" xmlns="" id="{8FE3A6C7-D9A7-A8AE-021C-540E241196A3}"/>
                </a:ext>
              </a:extLst>
            </p:cNvPr>
            <p:cNvGrpSpPr/>
            <p:nvPr/>
          </p:nvGrpSpPr>
          <p:grpSpPr>
            <a:xfrm>
              <a:off x="12496801" y="1039345"/>
              <a:ext cx="3657600" cy="1696334"/>
              <a:chOff x="0" y="0"/>
              <a:chExt cx="6503752" cy="1913890"/>
            </a:xfrm>
            <a:solidFill>
              <a:srgbClr val="0070C0"/>
            </a:solidFill>
          </p:grpSpPr>
          <p:sp>
            <p:nvSpPr>
              <p:cNvPr id="26" name="Freeform 8">
                <a:extLst>
                  <a:ext uri="{FF2B5EF4-FFF2-40B4-BE49-F238E27FC236}">
                    <a16:creationId xmlns:a16="http://schemas.microsoft.com/office/drawing/2014/main" xmlns="" id="{AB9DF471-7D9F-D079-C498-A920A016C319}"/>
                  </a:ext>
                </a:extLst>
              </p:cNvPr>
              <p:cNvSpPr/>
              <p:nvPr/>
            </p:nvSpPr>
            <p:spPr>
              <a:xfrm>
                <a:off x="0" y="0"/>
                <a:ext cx="6503752" cy="1913890"/>
              </a:xfrm>
              <a:custGeom>
                <a:avLst/>
                <a:gdLst/>
                <a:ahLst/>
                <a:cxnLst/>
                <a:rect l="l" t="t" r="r" b="b"/>
                <a:pathLst>
                  <a:path w="6503752" h="1913890">
                    <a:moveTo>
                      <a:pt x="6503752" y="956945"/>
                    </a:moveTo>
                    <a:lnTo>
                      <a:pt x="6503752" y="956945"/>
                    </a:lnTo>
                    <a:cubicBezTo>
                      <a:pt x="6503752" y="1485392"/>
                      <a:pt x="6075381" y="1913890"/>
                      <a:pt x="5546807" y="1913890"/>
                    </a:cubicBezTo>
                    <a:lnTo>
                      <a:pt x="956945" y="1913890"/>
                    </a:lnTo>
                    <a:cubicBezTo>
                      <a:pt x="428371" y="1913890"/>
                      <a:pt x="0" y="1485392"/>
                      <a:pt x="0" y="956945"/>
                    </a:cubicBezTo>
                    <a:lnTo>
                      <a:pt x="0" y="956945"/>
                    </a:lnTo>
                    <a:cubicBezTo>
                      <a:pt x="0" y="428371"/>
                      <a:pt x="428371" y="0"/>
                      <a:pt x="956945" y="0"/>
                    </a:cubicBezTo>
                    <a:lnTo>
                      <a:pt x="5546807" y="0"/>
                    </a:lnTo>
                    <a:cubicBezTo>
                      <a:pt x="6075254" y="0"/>
                      <a:pt x="6503752" y="428371"/>
                      <a:pt x="6503752" y="956945"/>
                    </a:cubicBezTo>
                    <a:close/>
                  </a:path>
                </a:pathLst>
              </a:custGeom>
              <a:solidFill>
                <a:srgbClr val="00B050"/>
              </a:solidFill>
            </p:spPr>
            <p:txBody>
              <a:bodyPr/>
              <a:lstStyle/>
              <a:p>
                <a:endParaRPr lang="en-US"/>
              </a:p>
            </p:txBody>
          </p:sp>
        </p:grpSp>
        <p:sp>
          <p:nvSpPr>
            <p:cNvPr id="25" name="TextBox 9">
              <a:extLst>
                <a:ext uri="{FF2B5EF4-FFF2-40B4-BE49-F238E27FC236}">
                  <a16:creationId xmlns:a16="http://schemas.microsoft.com/office/drawing/2014/main" xmlns="" id="{9517C6C3-5E00-8807-0347-5C1778342A25}"/>
                </a:ext>
              </a:extLst>
            </p:cNvPr>
            <p:cNvSpPr txBox="1"/>
            <p:nvPr/>
          </p:nvSpPr>
          <p:spPr>
            <a:xfrm>
              <a:off x="13432215" y="1242167"/>
              <a:ext cx="1786772" cy="1567054"/>
            </a:xfrm>
            <a:prstGeom prst="rect">
              <a:avLst/>
            </a:prstGeom>
          </p:spPr>
          <p:txBody>
            <a:bodyPr wrap="square" lIns="0" tIns="0" rIns="0" bIns="0" rtlCol="0" anchor="t">
              <a:spAutoFit/>
            </a:bodyPr>
            <a:lstStyle/>
            <a:p>
              <a:pPr algn="ctr">
                <a:lnSpc>
                  <a:spcPts val="9999"/>
                </a:lnSpc>
              </a:pPr>
              <a:r>
                <a:rPr lang="en-US" sz="9999" b="1" dirty="0">
                  <a:solidFill>
                    <a:schemeClr val="bg1"/>
                  </a:solidFill>
                  <a:effectLst>
                    <a:outerShdw blurRad="38100" dist="38100" dir="2700000" algn="tl">
                      <a:srgbClr val="000000">
                        <a:alpha val="43137"/>
                      </a:srgbClr>
                    </a:outerShdw>
                  </a:effectLst>
                  <a:latin typeface="Tenor Sans"/>
                </a:rPr>
                <a:t>62</a:t>
              </a:r>
            </a:p>
          </p:txBody>
        </p:sp>
      </p:grpSp>
      <p:pic>
        <p:nvPicPr>
          <p:cNvPr id="27" name="Track 099 02">
            <a:hlinkClick r:id="" action="ppaction://media"/>
            <a:extLst>
              <a:ext uri="{FF2B5EF4-FFF2-40B4-BE49-F238E27FC236}">
                <a16:creationId xmlns:a16="http://schemas.microsoft.com/office/drawing/2014/main" xmlns="" id="{F9F8CB50-EAE9-FFC8-0AB6-09E220FEAFC8}"/>
              </a:ext>
            </a:extLst>
          </p:cNvPr>
          <p:cNvPicPr>
            <a:picLocks noChangeAspect="1"/>
          </p:cNvPicPr>
          <p:nvPr>
            <a:audioFile r:link="rId1"/>
            <p:extLst>
              <p:ext uri="{DAA4B4D4-6D71-4841-9C94-3DE7FCFB9230}">
                <p14:media xmlns:p14="http://schemas.microsoft.com/office/powerpoint/2010/main" r:embed="rId2">
                  <p14:trim st="6152" end="15778.6562"/>
                </p14:media>
              </p:ext>
            </p:extLst>
          </p:nvPr>
        </p:nvPicPr>
        <p:blipFill>
          <a:blip r:embed="rId12">
            <a:duotone>
              <a:prstClr val="black"/>
              <a:schemeClr val="accent3">
                <a:tint val="45000"/>
                <a:satMod val="400000"/>
              </a:schemeClr>
            </a:duotone>
          </a:blip>
          <a:stretch>
            <a:fillRect/>
          </a:stretch>
        </p:blipFill>
        <p:spPr>
          <a:xfrm>
            <a:off x="9296401" y="1031297"/>
            <a:ext cx="1800289" cy="1800289"/>
          </a:xfrm>
          <a:prstGeom prst="rect">
            <a:avLst/>
          </a:prstGeom>
          <a:effectLst>
            <a:glow rad="228600">
              <a:schemeClr val="accent2">
                <a:satMod val="175000"/>
                <a:alpha val="40000"/>
              </a:schemeClr>
            </a:glow>
          </a:effectLst>
        </p:spPr>
      </p:pic>
      <p:grpSp>
        <p:nvGrpSpPr>
          <p:cNvPr id="49" name="Group 48">
            <a:extLst>
              <a:ext uri="{FF2B5EF4-FFF2-40B4-BE49-F238E27FC236}">
                <a16:creationId xmlns:a16="http://schemas.microsoft.com/office/drawing/2014/main" xmlns="" id="{16ACEC73-9740-A48D-F7C8-05C06006DE9F}"/>
              </a:ext>
            </a:extLst>
          </p:cNvPr>
          <p:cNvGrpSpPr/>
          <p:nvPr/>
        </p:nvGrpSpPr>
        <p:grpSpPr>
          <a:xfrm>
            <a:off x="196734" y="3660256"/>
            <a:ext cx="4310036" cy="5037841"/>
            <a:chOff x="196734" y="3660256"/>
            <a:chExt cx="4310036" cy="5037841"/>
          </a:xfrm>
        </p:grpSpPr>
        <p:sp>
          <p:nvSpPr>
            <p:cNvPr id="2" name="TextBox 6">
              <a:extLst>
                <a:ext uri="{FF2B5EF4-FFF2-40B4-BE49-F238E27FC236}">
                  <a16:creationId xmlns:a16="http://schemas.microsoft.com/office/drawing/2014/main" xmlns="" id="{CE87E44F-E698-6877-C46F-E89A12E0815E}"/>
                </a:ext>
              </a:extLst>
            </p:cNvPr>
            <p:cNvSpPr txBox="1"/>
            <p:nvPr/>
          </p:nvSpPr>
          <p:spPr>
            <a:xfrm>
              <a:off x="196734" y="7194416"/>
              <a:ext cx="4310036" cy="1503681"/>
            </a:xfrm>
            <a:prstGeom prst="rect">
              <a:avLst/>
            </a:prstGeom>
          </p:spPr>
          <p:txBody>
            <a:bodyPr wrap="square" lIns="0" tIns="0" rIns="0" bIns="0" rtlCol="0" anchor="t">
              <a:spAutoFit/>
            </a:bodyPr>
            <a:lstStyle/>
            <a:p>
              <a:pPr algn="ctr">
                <a:lnSpc>
                  <a:spcPts val="13143"/>
                </a:lnSpc>
                <a:spcBef>
                  <a:spcPct val="0"/>
                </a:spcBef>
              </a:pPr>
              <a:r>
                <a:rPr lang="en-US" sz="6000" b="1" dirty="0">
                  <a:solidFill>
                    <a:srgbClr val="0070C0"/>
                  </a:solidFill>
                  <a:latin typeface="KG Primary Penmanship Bold"/>
                </a:rPr>
                <a:t>neighbor</a:t>
              </a:r>
            </a:p>
          </p:txBody>
        </p:sp>
        <p:grpSp>
          <p:nvGrpSpPr>
            <p:cNvPr id="29" name="Group 28">
              <a:extLst>
                <a:ext uri="{FF2B5EF4-FFF2-40B4-BE49-F238E27FC236}">
                  <a16:creationId xmlns:a16="http://schemas.microsoft.com/office/drawing/2014/main" xmlns="" id="{A0A63794-7A19-4EFE-2C3F-3DA850BCBBA4}"/>
                </a:ext>
              </a:extLst>
            </p:cNvPr>
            <p:cNvGrpSpPr/>
            <p:nvPr/>
          </p:nvGrpSpPr>
          <p:grpSpPr>
            <a:xfrm>
              <a:off x="471737" y="3660256"/>
              <a:ext cx="3553134" cy="3804798"/>
              <a:chOff x="6821635" y="1119371"/>
              <a:chExt cx="4549257" cy="4395338"/>
            </a:xfrm>
          </p:grpSpPr>
          <p:sp>
            <p:nvSpPr>
              <p:cNvPr id="30" name="Rectangle 29">
                <a:extLst>
                  <a:ext uri="{FF2B5EF4-FFF2-40B4-BE49-F238E27FC236}">
                    <a16:creationId xmlns:a16="http://schemas.microsoft.com/office/drawing/2014/main" xmlns="" id="{E1F0C964-DDCC-384E-4C6D-A7ECF3633CA5}"/>
                  </a:ext>
                </a:extLst>
              </p:cNvPr>
              <p:cNvSpPr/>
              <p:nvPr/>
            </p:nvSpPr>
            <p:spPr>
              <a:xfrm>
                <a:off x="6821635" y="1119371"/>
                <a:ext cx="4549257" cy="4395338"/>
              </a:xfrm>
              <a:prstGeom prst="rect">
                <a:avLst/>
              </a:prstGeom>
              <a:solidFill>
                <a:schemeClr val="bg1"/>
              </a:solidFill>
              <a:ln w="127000" cmpd="thickThi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7">
                <a:extLst>
                  <a:ext uri="{FF2B5EF4-FFF2-40B4-BE49-F238E27FC236}">
                    <a16:creationId xmlns:a16="http://schemas.microsoft.com/office/drawing/2014/main" xmlns="" id="{6DEF7FEA-43DB-FBDE-1204-766FE44473F5}"/>
                  </a:ext>
                </a:extLst>
              </p:cNvPr>
              <p:cNvSpPr/>
              <p:nvPr/>
            </p:nvSpPr>
            <p:spPr>
              <a:xfrm>
                <a:off x="7565266" y="1528159"/>
                <a:ext cx="3042757" cy="3619028"/>
              </a:xfrm>
              <a:custGeom>
                <a:avLst/>
                <a:gdLst/>
                <a:ahLst/>
                <a:cxnLst/>
                <a:rect l="l" t="t" r="r" b="b"/>
                <a:pathLst>
                  <a:path w="3302127" h="4114800">
                    <a:moveTo>
                      <a:pt x="0" y="0"/>
                    </a:moveTo>
                    <a:lnTo>
                      <a:pt x="3302127" y="0"/>
                    </a:lnTo>
                    <a:lnTo>
                      <a:pt x="3302127" y="4114800"/>
                    </a:lnTo>
                    <a:lnTo>
                      <a:pt x="0" y="4114800"/>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a:p>
            </p:txBody>
          </p:sp>
        </p:grpSp>
      </p:grpSp>
      <p:grpSp>
        <p:nvGrpSpPr>
          <p:cNvPr id="48" name="Group 47">
            <a:extLst>
              <a:ext uri="{FF2B5EF4-FFF2-40B4-BE49-F238E27FC236}">
                <a16:creationId xmlns:a16="http://schemas.microsoft.com/office/drawing/2014/main" xmlns="" id="{5EE7BF95-D763-9A43-2794-3D4CA099E533}"/>
              </a:ext>
            </a:extLst>
          </p:cNvPr>
          <p:cNvGrpSpPr/>
          <p:nvPr/>
        </p:nvGrpSpPr>
        <p:grpSpPr>
          <a:xfrm>
            <a:off x="3983085" y="3678117"/>
            <a:ext cx="5949572" cy="5019980"/>
            <a:chOff x="3983085" y="3678117"/>
            <a:chExt cx="5949572" cy="5019980"/>
          </a:xfrm>
        </p:grpSpPr>
        <p:sp>
          <p:nvSpPr>
            <p:cNvPr id="6" name="TextBox 6">
              <a:extLst>
                <a:ext uri="{FF2B5EF4-FFF2-40B4-BE49-F238E27FC236}">
                  <a16:creationId xmlns:a16="http://schemas.microsoft.com/office/drawing/2014/main" xmlns="" id="{F4F263E4-B92E-F3A2-5CF8-8A4F4730A0DE}"/>
                </a:ext>
              </a:extLst>
            </p:cNvPr>
            <p:cNvSpPr txBox="1"/>
            <p:nvPr/>
          </p:nvSpPr>
          <p:spPr>
            <a:xfrm>
              <a:off x="3983085" y="7194416"/>
              <a:ext cx="5949572" cy="1503681"/>
            </a:xfrm>
            <a:prstGeom prst="rect">
              <a:avLst/>
            </a:prstGeom>
          </p:spPr>
          <p:txBody>
            <a:bodyPr wrap="square" lIns="0" tIns="0" rIns="0" bIns="0" rtlCol="0" anchor="t">
              <a:spAutoFit/>
            </a:bodyPr>
            <a:lstStyle/>
            <a:p>
              <a:pPr algn="ctr">
                <a:lnSpc>
                  <a:spcPts val="13143"/>
                </a:lnSpc>
                <a:spcBef>
                  <a:spcPct val="0"/>
                </a:spcBef>
              </a:pPr>
              <a:r>
                <a:rPr lang="en-US" sz="6000" b="1" dirty="0">
                  <a:solidFill>
                    <a:srgbClr val="0070C0"/>
                  </a:solidFill>
                  <a:latin typeface="KG Primary Penmanship Bold"/>
                </a:rPr>
                <a:t>invite</a:t>
              </a:r>
            </a:p>
          </p:txBody>
        </p:sp>
        <p:grpSp>
          <p:nvGrpSpPr>
            <p:cNvPr id="37" name="Group 36">
              <a:extLst>
                <a:ext uri="{FF2B5EF4-FFF2-40B4-BE49-F238E27FC236}">
                  <a16:creationId xmlns:a16="http://schemas.microsoft.com/office/drawing/2014/main" xmlns="" id="{BB849BF6-1244-08CF-31C9-E1C5F6E0FDA7}"/>
                </a:ext>
              </a:extLst>
            </p:cNvPr>
            <p:cNvGrpSpPr/>
            <p:nvPr/>
          </p:nvGrpSpPr>
          <p:grpSpPr>
            <a:xfrm>
              <a:off x="5043334" y="3678117"/>
              <a:ext cx="3553134" cy="3804798"/>
              <a:chOff x="12115800" y="1130432"/>
              <a:chExt cx="4549257" cy="4395338"/>
            </a:xfrm>
          </p:grpSpPr>
          <p:sp>
            <p:nvSpPr>
              <p:cNvPr id="38" name="Rectangle 37">
                <a:extLst>
                  <a:ext uri="{FF2B5EF4-FFF2-40B4-BE49-F238E27FC236}">
                    <a16:creationId xmlns:a16="http://schemas.microsoft.com/office/drawing/2014/main" xmlns="" id="{226443C5-4797-BB86-12AA-B5483A5442E3}"/>
                  </a:ext>
                </a:extLst>
              </p:cNvPr>
              <p:cNvSpPr/>
              <p:nvPr/>
            </p:nvSpPr>
            <p:spPr>
              <a:xfrm>
                <a:off x="12115800" y="1130432"/>
                <a:ext cx="4549257" cy="4395338"/>
              </a:xfrm>
              <a:prstGeom prst="rect">
                <a:avLst/>
              </a:prstGeom>
              <a:solidFill>
                <a:schemeClr val="bg1"/>
              </a:solidFill>
              <a:ln w="127000" cmpd="thickThi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Picture 8">
                <a:extLst>
                  <a:ext uri="{FF2B5EF4-FFF2-40B4-BE49-F238E27FC236}">
                    <a16:creationId xmlns:a16="http://schemas.microsoft.com/office/drawing/2014/main" xmlns="" id="{3DFB5525-161B-6C9E-33D9-A3B27CABB2FB}"/>
                  </a:ext>
                </a:extLst>
              </p:cNvPr>
              <p:cNvPicPr>
                <a:picLocks noChangeAspect="1"/>
              </p:cNvPicPr>
              <p:nvPr/>
            </p:nvPicPr>
            <p:blipFill>
              <a:blip r:embed="rId15"/>
              <a:srcRect/>
              <a:stretch>
                <a:fillRect/>
              </a:stretch>
            </p:blipFill>
            <p:spPr>
              <a:xfrm>
                <a:off x="12725400" y="1788452"/>
                <a:ext cx="3343255" cy="3176093"/>
              </a:xfrm>
              <a:prstGeom prst="rect">
                <a:avLst/>
              </a:prstGeom>
            </p:spPr>
          </p:pic>
        </p:grpSp>
      </p:grpSp>
      <p:grpSp>
        <p:nvGrpSpPr>
          <p:cNvPr id="46" name="Group 45">
            <a:extLst>
              <a:ext uri="{FF2B5EF4-FFF2-40B4-BE49-F238E27FC236}">
                <a16:creationId xmlns:a16="http://schemas.microsoft.com/office/drawing/2014/main" xmlns="" id="{C5269E77-5448-A217-0667-BC893E865484}"/>
              </a:ext>
            </a:extLst>
          </p:cNvPr>
          <p:cNvGrpSpPr/>
          <p:nvPr/>
        </p:nvGrpSpPr>
        <p:grpSpPr>
          <a:xfrm>
            <a:off x="13926798" y="3681622"/>
            <a:ext cx="4727323" cy="5013022"/>
            <a:chOff x="13926798" y="3681622"/>
            <a:chExt cx="4727323" cy="5013022"/>
          </a:xfrm>
        </p:grpSpPr>
        <p:sp>
          <p:nvSpPr>
            <p:cNvPr id="28" name="TextBox 6">
              <a:extLst>
                <a:ext uri="{FF2B5EF4-FFF2-40B4-BE49-F238E27FC236}">
                  <a16:creationId xmlns:a16="http://schemas.microsoft.com/office/drawing/2014/main" xmlns="" id="{FCD9EAA7-D9E4-6903-913E-7ACE01EE6A21}"/>
                </a:ext>
              </a:extLst>
            </p:cNvPr>
            <p:cNvSpPr txBox="1"/>
            <p:nvPr/>
          </p:nvSpPr>
          <p:spPr>
            <a:xfrm>
              <a:off x="13926798" y="7190963"/>
              <a:ext cx="4727323" cy="1503681"/>
            </a:xfrm>
            <a:prstGeom prst="rect">
              <a:avLst/>
            </a:prstGeom>
          </p:spPr>
          <p:txBody>
            <a:bodyPr wrap="square" lIns="0" tIns="0" rIns="0" bIns="0" rtlCol="0" anchor="t">
              <a:spAutoFit/>
            </a:bodyPr>
            <a:lstStyle/>
            <a:p>
              <a:pPr algn="ctr">
                <a:lnSpc>
                  <a:spcPts val="13143"/>
                </a:lnSpc>
                <a:spcBef>
                  <a:spcPct val="0"/>
                </a:spcBef>
              </a:pPr>
              <a:r>
                <a:rPr lang="en-US" sz="6000" b="1" dirty="0">
                  <a:solidFill>
                    <a:srgbClr val="0070C0"/>
                  </a:solidFill>
                  <a:latin typeface="KG Primary Penmanship Bold"/>
                </a:rPr>
                <a:t>chocolate</a:t>
              </a:r>
            </a:p>
          </p:txBody>
        </p:sp>
        <p:grpSp>
          <p:nvGrpSpPr>
            <p:cNvPr id="40" name="Group 39">
              <a:extLst>
                <a:ext uri="{FF2B5EF4-FFF2-40B4-BE49-F238E27FC236}">
                  <a16:creationId xmlns:a16="http://schemas.microsoft.com/office/drawing/2014/main" xmlns="" id="{2CFDFB41-F5F7-35F3-34D9-7A5E6E828596}"/>
                </a:ext>
              </a:extLst>
            </p:cNvPr>
            <p:cNvGrpSpPr/>
            <p:nvPr/>
          </p:nvGrpSpPr>
          <p:grpSpPr>
            <a:xfrm>
              <a:off x="14404723" y="3681622"/>
              <a:ext cx="3553134" cy="3804798"/>
              <a:chOff x="12115800" y="5718373"/>
              <a:chExt cx="4549257" cy="4395338"/>
            </a:xfrm>
          </p:grpSpPr>
          <p:sp>
            <p:nvSpPr>
              <p:cNvPr id="41" name="Rectangle 40">
                <a:extLst>
                  <a:ext uri="{FF2B5EF4-FFF2-40B4-BE49-F238E27FC236}">
                    <a16:creationId xmlns:a16="http://schemas.microsoft.com/office/drawing/2014/main" xmlns="" id="{12FBBFC2-FD96-B059-8F61-719386D03137}"/>
                  </a:ext>
                </a:extLst>
              </p:cNvPr>
              <p:cNvSpPr/>
              <p:nvPr/>
            </p:nvSpPr>
            <p:spPr>
              <a:xfrm>
                <a:off x="12115800" y="5718373"/>
                <a:ext cx="4549257" cy="4395338"/>
              </a:xfrm>
              <a:prstGeom prst="rect">
                <a:avLst/>
              </a:prstGeom>
              <a:solidFill>
                <a:schemeClr val="bg1"/>
              </a:solidFill>
              <a:ln w="127000" cmpd="thickThi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11">
                <a:extLst>
                  <a:ext uri="{FF2B5EF4-FFF2-40B4-BE49-F238E27FC236}">
                    <a16:creationId xmlns:a16="http://schemas.microsoft.com/office/drawing/2014/main" xmlns="" id="{13F1EDBC-3A11-0D13-71E2-82C2FCC0EAAA}"/>
                  </a:ext>
                </a:extLst>
              </p:cNvPr>
              <p:cNvSpPr/>
              <p:nvPr/>
            </p:nvSpPr>
            <p:spPr>
              <a:xfrm>
                <a:off x="12673140" y="6057900"/>
                <a:ext cx="3360772" cy="3703958"/>
              </a:xfrm>
              <a:custGeom>
                <a:avLst/>
                <a:gdLst/>
                <a:ahLst/>
                <a:cxnLst/>
                <a:rect l="l" t="t" r="r" b="b"/>
                <a:pathLst>
                  <a:path w="3682746" h="4114800">
                    <a:moveTo>
                      <a:pt x="0" y="0"/>
                    </a:moveTo>
                    <a:lnTo>
                      <a:pt x="3682746" y="0"/>
                    </a:lnTo>
                    <a:lnTo>
                      <a:pt x="3682746" y="4114800"/>
                    </a:lnTo>
                    <a:lnTo>
                      <a:pt x="0" y="4114800"/>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txBody>
              <a:bodyPr/>
              <a:lstStyle/>
              <a:p>
                <a:endParaRPr lang="en-US"/>
              </a:p>
            </p:txBody>
          </p:sp>
        </p:grpSp>
      </p:grpSp>
      <p:grpSp>
        <p:nvGrpSpPr>
          <p:cNvPr id="47" name="Group 46">
            <a:extLst>
              <a:ext uri="{FF2B5EF4-FFF2-40B4-BE49-F238E27FC236}">
                <a16:creationId xmlns:a16="http://schemas.microsoft.com/office/drawing/2014/main" xmlns="" id="{8A0C7429-7F1F-157F-0C7D-64A79DF8BF9E}"/>
              </a:ext>
            </a:extLst>
          </p:cNvPr>
          <p:cNvGrpSpPr/>
          <p:nvPr/>
        </p:nvGrpSpPr>
        <p:grpSpPr>
          <a:xfrm>
            <a:off x="9460667" y="3716767"/>
            <a:ext cx="4727323" cy="5023941"/>
            <a:chOff x="9460667" y="3716767"/>
            <a:chExt cx="4727323" cy="5023941"/>
          </a:xfrm>
        </p:grpSpPr>
        <p:sp>
          <p:nvSpPr>
            <p:cNvPr id="16" name="TextBox 6">
              <a:extLst>
                <a:ext uri="{FF2B5EF4-FFF2-40B4-BE49-F238E27FC236}">
                  <a16:creationId xmlns:a16="http://schemas.microsoft.com/office/drawing/2014/main" xmlns="" id="{ECD876FE-62AB-5521-E506-56D97BE5D2AB}"/>
                </a:ext>
              </a:extLst>
            </p:cNvPr>
            <p:cNvSpPr txBox="1"/>
            <p:nvPr/>
          </p:nvSpPr>
          <p:spPr>
            <a:xfrm>
              <a:off x="9460667" y="7237027"/>
              <a:ext cx="4727323" cy="1503681"/>
            </a:xfrm>
            <a:prstGeom prst="rect">
              <a:avLst/>
            </a:prstGeom>
          </p:spPr>
          <p:txBody>
            <a:bodyPr wrap="square" lIns="0" tIns="0" rIns="0" bIns="0" rtlCol="0" anchor="t">
              <a:spAutoFit/>
            </a:bodyPr>
            <a:lstStyle/>
            <a:p>
              <a:pPr algn="ctr">
                <a:lnSpc>
                  <a:spcPts val="13143"/>
                </a:lnSpc>
                <a:spcBef>
                  <a:spcPct val="0"/>
                </a:spcBef>
              </a:pPr>
              <a:r>
                <a:rPr lang="en-US" sz="6000" b="1" dirty="0">
                  <a:solidFill>
                    <a:srgbClr val="0070C0"/>
                  </a:solidFill>
                  <a:latin typeface="KG Primary Penmanship Bold"/>
                </a:rPr>
                <a:t>gift card</a:t>
              </a:r>
            </a:p>
          </p:txBody>
        </p:sp>
        <p:grpSp>
          <p:nvGrpSpPr>
            <p:cNvPr id="43" name="Group 42">
              <a:extLst>
                <a:ext uri="{FF2B5EF4-FFF2-40B4-BE49-F238E27FC236}">
                  <a16:creationId xmlns:a16="http://schemas.microsoft.com/office/drawing/2014/main" xmlns="" id="{9EC66EBC-8215-EA7D-E57D-265BCB1CFDFB}"/>
                </a:ext>
              </a:extLst>
            </p:cNvPr>
            <p:cNvGrpSpPr/>
            <p:nvPr/>
          </p:nvGrpSpPr>
          <p:grpSpPr>
            <a:xfrm>
              <a:off x="9826788" y="3716767"/>
              <a:ext cx="3553134" cy="3804798"/>
              <a:chOff x="6821634" y="5706872"/>
              <a:chExt cx="4549257" cy="4395338"/>
            </a:xfrm>
          </p:grpSpPr>
          <p:sp>
            <p:nvSpPr>
              <p:cNvPr id="44" name="Rectangle 43">
                <a:extLst>
                  <a:ext uri="{FF2B5EF4-FFF2-40B4-BE49-F238E27FC236}">
                    <a16:creationId xmlns:a16="http://schemas.microsoft.com/office/drawing/2014/main" xmlns="" id="{B7374171-C329-6A4A-721C-FB0729736D98}"/>
                  </a:ext>
                </a:extLst>
              </p:cNvPr>
              <p:cNvSpPr/>
              <p:nvPr/>
            </p:nvSpPr>
            <p:spPr>
              <a:xfrm>
                <a:off x="6821634" y="5706872"/>
                <a:ext cx="4549257" cy="4395338"/>
              </a:xfrm>
              <a:prstGeom prst="rect">
                <a:avLst/>
              </a:prstGeom>
              <a:solidFill>
                <a:schemeClr val="bg1"/>
              </a:solidFill>
              <a:ln w="127000" cmpd="thickThi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reeform 10">
                <a:extLst>
                  <a:ext uri="{FF2B5EF4-FFF2-40B4-BE49-F238E27FC236}">
                    <a16:creationId xmlns:a16="http://schemas.microsoft.com/office/drawing/2014/main" xmlns="" id="{88298500-AB2A-D74E-3588-61364A13AC9E}"/>
                  </a:ext>
                </a:extLst>
              </p:cNvPr>
              <p:cNvSpPr/>
              <p:nvPr/>
            </p:nvSpPr>
            <p:spPr>
              <a:xfrm>
                <a:off x="7398259" y="6646798"/>
                <a:ext cx="3491482" cy="2334328"/>
              </a:xfrm>
              <a:custGeom>
                <a:avLst/>
                <a:gdLst/>
                <a:ahLst/>
                <a:cxnLst/>
                <a:rect l="l" t="t" r="r" b="b"/>
                <a:pathLst>
                  <a:path w="2854357" h="1766133">
                    <a:moveTo>
                      <a:pt x="0" y="0"/>
                    </a:moveTo>
                    <a:lnTo>
                      <a:pt x="2854357" y="0"/>
                    </a:lnTo>
                    <a:lnTo>
                      <a:pt x="2854357" y="1766133"/>
                    </a:lnTo>
                    <a:lnTo>
                      <a:pt x="0" y="1766133"/>
                    </a:lnTo>
                    <a:lnTo>
                      <a:pt x="0" y="0"/>
                    </a:lnTo>
                    <a:close/>
                  </a:path>
                </a:pathLst>
              </a:custGeom>
              <a:blipFill>
                <a:blip r:embed="rId18"/>
                <a:stretch>
                  <a:fillRect/>
                </a:stretch>
              </a:blipFill>
            </p:spPr>
            <p:txBody>
              <a:bodyPr/>
              <a:lstStyle/>
              <a:p>
                <a:endParaRPr lang="en-US"/>
              </a:p>
            </p:txBody>
          </p:sp>
        </p:grpSp>
      </p:grpSp>
    </p:spTree>
    <p:extLst>
      <p:ext uri="{BB962C8B-B14F-4D97-AF65-F5344CB8AC3E}">
        <p14:creationId xmlns:p14="http://schemas.microsoft.com/office/powerpoint/2010/main" val="3470894936"/>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07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0" y="939312"/>
            <a:ext cx="18245164" cy="9377183"/>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CCFFCC"/>
          </a:solidFill>
        </p:spPr>
        <p:txBody>
          <a:bodyPr/>
          <a:lstStyle/>
          <a:p>
            <a:endParaRPr lang="en-US"/>
          </a:p>
        </p:txBody>
      </p:sp>
      <p:grpSp>
        <p:nvGrpSpPr>
          <p:cNvPr id="8" name="Group 7">
            <a:extLst>
              <a:ext uri="{FF2B5EF4-FFF2-40B4-BE49-F238E27FC236}">
                <a16:creationId xmlns:a16="http://schemas.microsoft.com/office/drawing/2014/main" xmlns="" id="{524D182A-613E-B170-8C0D-E8E916BF2B4D}"/>
              </a:ext>
            </a:extLst>
          </p:cNvPr>
          <p:cNvGrpSpPr/>
          <p:nvPr/>
        </p:nvGrpSpPr>
        <p:grpSpPr>
          <a:xfrm>
            <a:off x="-42836" y="-56804"/>
            <a:ext cx="18288000" cy="2415143"/>
            <a:chOff x="-42836" y="-56804"/>
            <a:chExt cx="18288000" cy="2415143"/>
          </a:xfrm>
        </p:grpSpPr>
        <p:pic>
          <p:nvPicPr>
            <p:cNvPr id="9" name="Picture 8">
              <a:extLst>
                <a:ext uri="{FF2B5EF4-FFF2-40B4-BE49-F238E27FC236}">
                  <a16:creationId xmlns:a16="http://schemas.microsoft.com/office/drawing/2014/main" xmlns="" id="{2F60021A-C8F2-D0A0-D392-6DFF777EBF9C}"/>
                </a:ext>
              </a:extLst>
            </p:cNvPr>
            <p:cNvPicPr>
              <a:picLocks noChangeAspect="1"/>
            </p:cNvPicPr>
            <p:nvPr/>
          </p:nvPicPr>
          <p:blipFill>
            <a:blip r:embed="rId11"/>
            <a:stretch>
              <a:fillRect/>
            </a:stretch>
          </p:blipFill>
          <p:spPr>
            <a:xfrm>
              <a:off x="-42836" y="-56804"/>
              <a:ext cx="18288000" cy="934064"/>
            </a:xfrm>
            <a:prstGeom prst="rect">
              <a:avLst/>
            </a:prstGeom>
          </p:spPr>
        </p:pic>
        <p:grpSp>
          <p:nvGrpSpPr>
            <p:cNvPr id="10" name="Group 9">
              <a:extLst>
                <a:ext uri="{FF2B5EF4-FFF2-40B4-BE49-F238E27FC236}">
                  <a16:creationId xmlns:a16="http://schemas.microsoft.com/office/drawing/2014/main" xmlns="" id="{4F42BABD-B7B1-C6E2-C148-F68F8D589701}"/>
                </a:ext>
              </a:extLst>
            </p:cNvPr>
            <p:cNvGrpSpPr/>
            <p:nvPr/>
          </p:nvGrpSpPr>
          <p:grpSpPr>
            <a:xfrm>
              <a:off x="-32657" y="-23999"/>
              <a:ext cx="5181600" cy="2382338"/>
              <a:chOff x="0" y="-1"/>
              <a:chExt cx="3460862" cy="1520972"/>
            </a:xfrm>
          </p:grpSpPr>
          <p:pic>
            <p:nvPicPr>
              <p:cNvPr id="11" name="Picture 10">
                <a:extLst>
                  <a:ext uri="{FF2B5EF4-FFF2-40B4-BE49-F238E27FC236}">
                    <a16:creationId xmlns:a16="http://schemas.microsoft.com/office/drawing/2014/main" xmlns="" id="{26CBA453-F706-75F5-CA11-AF89E55701F6}"/>
                  </a:ext>
                </a:extLst>
              </p:cNvPr>
              <p:cNvPicPr>
                <a:picLocks noChangeAspect="1"/>
              </p:cNvPicPr>
              <p:nvPr userDrawn="1"/>
            </p:nvPicPr>
            <p:blipFill rotWithShape="1">
              <a:blip r:embed="rId12"/>
              <a:srcRect b="53414"/>
              <a:stretch/>
            </p:blipFill>
            <p:spPr>
              <a:xfrm>
                <a:off x="0" y="-1"/>
                <a:ext cx="3185160" cy="604521"/>
              </a:xfrm>
              <a:prstGeom prst="rect">
                <a:avLst/>
              </a:prstGeom>
            </p:spPr>
          </p:pic>
          <p:pic>
            <p:nvPicPr>
              <p:cNvPr id="12" name="Picture 11" descr="Logo&#10;&#10;Description automatically generated with medium confidence">
                <a:extLst>
                  <a:ext uri="{FF2B5EF4-FFF2-40B4-BE49-F238E27FC236}">
                    <a16:creationId xmlns:a16="http://schemas.microsoft.com/office/drawing/2014/main" xmlns="" id="{BEF32405-C758-A7A6-02F5-AA78824493E1}"/>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3" name="Picture 12" descr="A red circle with a yellow symbol&#10;&#10;Description automatically generated with low confidence">
                <a:extLst>
                  <a:ext uri="{FF2B5EF4-FFF2-40B4-BE49-F238E27FC236}">
                    <a16:creationId xmlns:a16="http://schemas.microsoft.com/office/drawing/2014/main" xmlns="" id="{A9B03C80-83C1-B3EB-B336-B025F0FD7878}"/>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4" name="Picture 13" descr="Text&#10;&#10;Description automatically generated">
                <a:extLst>
                  <a:ext uri="{FF2B5EF4-FFF2-40B4-BE49-F238E27FC236}">
                    <a16:creationId xmlns:a16="http://schemas.microsoft.com/office/drawing/2014/main" xmlns="" id="{45F1B842-E177-C435-30F8-E69931EAE838}"/>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sp>
        <p:nvSpPr>
          <p:cNvPr id="15" name="TextBox 6">
            <a:extLst>
              <a:ext uri="{FF2B5EF4-FFF2-40B4-BE49-F238E27FC236}">
                <a16:creationId xmlns:a16="http://schemas.microsoft.com/office/drawing/2014/main" xmlns="" id="{47E15525-C6E2-CB90-1960-81B14BFF51AB}"/>
              </a:ext>
            </a:extLst>
          </p:cNvPr>
          <p:cNvSpPr txBox="1"/>
          <p:nvPr/>
        </p:nvSpPr>
        <p:spPr>
          <a:xfrm>
            <a:off x="1019255" y="460500"/>
            <a:ext cx="6448346" cy="2011705"/>
          </a:xfrm>
          <a:prstGeom prst="rect">
            <a:avLst/>
          </a:prstGeom>
        </p:spPr>
        <p:txBody>
          <a:bodyPr wrap="square" lIns="0" tIns="0" rIns="0" bIns="0" rtlCol="0" anchor="t">
            <a:spAutoFit/>
          </a:bodyPr>
          <a:lstStyle/>
          <a:p>
            <a:pPr algn="ctr">
              <a:lnSpc>
                <a:spcPts val="18096"/>
              </a:lnSpc>
              <a:spcBef>
                <a:spcPct val="0"/>
              </a:spcBef>
            </a:pPr>
            <a:r>
              <a:rPr lang="en-US" sz="8000" b="1" dirty="0">
                <a:solidFill>
                  <a:srgbClr val="C00000"/>
                </a:solidFill>
                <a:latin typeface="KG Primary Penmanship Bold"/>
              </a:rPr>
              <a:t>Look and Say.</a:t>
            </a:r>
          </a:p>
        </p:txBody>
      </p:sp>
      <p:pic>
        <p:nvPicPr>
          <p:cNvPr id="17" name="Graphic 16" descr="Right pointing backhand index with solid fill">
            <a:extLst>
              <a:ext uri="{FF2B5EF4-FFF2-40B4-BE49-F238E27FC236}">
                <a16:creationId xmlns:a16="http://schemas.microsoft.com/office/drawing/2014/main" xmlns="" id="{378F48DA-DEE5-57CA-8773-BE58EF602147}"/>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tretch>
            <a:fillRect/>
          </a:stretch>
        </p:blipFill>
        <p:spPr>
          <a:xfrm>
            <a:off x="-116500" y="1183448"/>
            <a:ext cx="1397084" cy="1397084"/>
          </a:xfrm>
          <a:prstGeom prst="rect">
            <a:avLst/>
          </a:prstGeom>
        </p:spPr>
      </p:pic>
      <p:grpSp>
        <p:nvGrpSpPr>
          <p:cNvPr id="4" name="Group 3">
            <a:extLst>
              <a:ext uri="{FF2B5EF4-FFF2-40B4-BE49-F238E27FC236}">
                <a16:creationId xmlns:a16="http://schemas.microsoft.com/office/drawing/2014/main" xmlns="" id="{41E5560E-6396-264A-E7AF-AD239AF1B331}"/>
              </a:ext>
            </a:extLst>
          </p:cNvPr>
          <p:cNvGrpSpPr/>
          <p:nvPr/>
        </p:nvGrpSpPr>
        <p:grpSpPr>
          <a:xfrm>
            <a:off x="196734" y="3660256"/>
            <a:ext cx="4310036" cy="5037841"/>
            <a:chOff x="196734" y="3660256"/>
            <a:chExt cx="4310036" cy="5037841"/>
          </a:xfrm>
        </p:grpSpPr>
        <p:sp>
          <p:nvSpPr>
            <p:cNvPr id="6" name="TextBox 6">
              <a:extLst>
                <a:ext uri="{FF2B5EF4-FFF2-40B4-BE49-F238E27FC236}">
                  <a16:creationId xmlns:a16="http://schemas.microsoft.com/office/drawing/2014/main" xmlns="" id="{AFAB717E-0381-FB8D-A5F8-739696E8945A}"/>
                </a:ext>
              </a:extLst>
            </p:cNvPr>
            <p:cNvSpPr txBox="1"/>
            <p:nvPr/>
          </p:nvSpPr>
          <p:spPr>
            <a:xfrm>
              <a:off x="196734" y="7194416"/>
              <a:ext cx="4310036" cy="1503681"/>
            </a:xfrm>
            <a:prstGeom prst="rect">
              <a:avLst/>
            </a:prstGeom>
          </p:spPr>
          <p:txBody>
            <a:bodyPr wrap="square" lIns="0" tIns="0" rIns="0" bIns="0" rtlCol="0" anchor="t">
              <a:spAutoFit/>
            </a:bodyPr>
            <a:lstStyle/>
            <a:p>
              <a:pPr algn="ctr">
                <a:lnSpc>
                  <a:spcPts val="13143"/>
                </a:lnSpc>
                <a:spcBef>
                  <a:spcPct val="0"/>
                </a:spcBef>
              </a:pPr>
              <a:r>
                <a:rPr lang="en-US" sz="6000" b="1" dirty="0">
                  <a:solidFill>
                    <a:srgbClr val="0070C0"/>
                  </a:solidFill>
                  <a:latin typeface="KG Primary Penmanship Bold"/>
                </a:rPr>
                <a:t>neighbor</a:t>
              </a:r>
            </a:p>
          </p:txBody>
        </p:sp>
        <p:grpSp>
          <p:nvGrpSpPr>
            <p:cNvPr id="7" name="Group 6">
              <a:extLst>
                <a:ext uri="{FF2B5EF4-FFF2-40B4-BE49-F238E27FC236}">
                  <a16:creationId xmlns:a16="http://schemas.microsoft.com/office/drawing/2014/main" xmlns="" id="{AFF08B04-1CA4-8FD6-4D16-ED7E4614E97C}"/>
                </a:ext>
              </a:extLst>
            </p:cNvPr>
            <p:cNvGrpSpPr/>
            <p:nvPr/>
          </p:nvGrpSpPr>
          <p:grpSpPr>
            <a:xfrm>
              <a:off x="471737" y="3660256"/>
              <a:ext cx="3553134" cy="3804798"/>
              <a:chOff x="6821635" y="1119371"/>
              <a:chExt cx="4549257" cy="4395338"/>
            </a:xfrm>
          </p:grpSpPr>
          <p:sp>
            <p:nvSpPr>
              <p:cNvPr id="36" name="Rectangle 35">
                <a:extLst>
                  <a:ext uri="{FF2B5EF4-FFF2-40B4-BE49-F238E27FC236}">
                    <a16:creationId xmlns:a16="http://schemas.microsoft.com/office/drawing/2014/main" xmlns="" id="{AE2554B7-85BD-6EA5-139E-0B78DBBEEEDE}"/>
                  </a:ext>
                </a:extLst>
              </p:cNvPr>
              <p:cNvSpPr/>
              <p:nvPr/>
            </p:nvSpPr>
            <p:spPr>
              <a:xfrm>
                <a:off x="6821635" y="1119371"/>
                <a:ext cx="4549257" cy="4395338"/>
              </a:xfrm>
              <a:prstGeom prst="rect">
                <a:avLst/>
              </a:prstGeom>
              <a:solidFill>
                <a:schemeClr val="bg1"/>
              </a:solidFill>
              <a:ln w="127000" cmpd="thickThi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7">
                <a:extLst>
                  <a:ext uri="{FF2B5EF4-FFF2-40B4-BE49-F238E27FC236}">
                    <a16:creationId xmlns:a16="http://schemas.microsoft.com/office/drawing/2014/main" xmlns="" id="{0DED74D0-66EF-0AA0-FFB9-C2573F0D0DD5}"/>
                  </a:ext>
                </a:extLst>
              </p:cNvPr>
              <p:cNvSpPr/>
              <p:nvPr/>
            </p:nvSpPr>
            <p:spPr>
              <a:xfrm>
                <a:off x="7565266" y="1528159"/>
                <a:ext cx="3042757" cy="3619028"/>
              </a:xfrm>
              <a:custGeom>
                <a:avLst/>
                <a:gdLst/>
                <a:ahLst/>
                <a:cxnLst/>
                <a:rect l="l" t="t" r="r" b="b"/>
                <a:pathLst>
                  <a:path w="3302127" h="4114800">
                    <a:moveTo>
                      <a:pt x="0" y="0"/>
                    </a:moveTo>
                    <a:lnTo>
                      <a:pt x="3302127" y="0"/>
                    </a:lnTo>
                    <a:lnTo>
                      <a:pt x="3302127" y="4114800"/>
                    </a:lnTo>
                    <a:lnTo>
                      <a:pt x="0" y="4114800"/>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txBody>
              <a:bodyPr/>
              <a:lstStyle/>
              <a:p>
                <a:endParaRPr lang="en-US"/>
              </a:p>
            </p:txBody>
          </p:sp>
        </p:grpSp>
      </p:grpSp>
      <p:grpSp>
        <p:nvGrpSpPr>
          <p:cNvPr id="39" name="Group 38">
            <a:extLst>
              <a:ext uri="{FF2B5EF4-FFF2-40B4-BE49-F238E27FC236}">
                <a16:creationId xmlns:a16="http://schemas.microsoft.com/office/drawing/2014/main" xmlns="" id="{15446FA6-57C8-BB19-0C47-075074C084A0}"/>
              </a:ext>
            </a:extLst>
          </p:cNvPr>
          <p:cNvGrpSpPr/>
          <p:nvPr/>
        </p:nvGrpSpPr>
        <p:grpSpPr>
          <a:xfrm>
            <a:off x="3983085" y="3678117"/>
            <a:ext cx="5949572" cy="5019980"/>
            <a:chOff x="3983085" y="3678117"/>
            <a:chExt cx="5949572" cy="5019980"/>
          </a:xfrm>
        </p:grpSpPr>
        <p:sp>
          <p:nvSpPr>
            <p:cNvPr id="40" name="TextBox 6">
              <a:extLst>
                <a:ext uri="{FF2B5EF4-FFF2-40B4-BE49-F238E27FC236}">
                  <a16:creationId xmlns:a16="http://schemas.microsoft.com/office/drawing/2014/main" xmlns="" id="{5D571A59-DCB7-77B0-1EF0-0E12DC9DF8AC}"/>
                </a:ext>
              </a:extLst>
            </p:cNvPr>
            <p:cNvSpPr txBox="1"/>
            <p:nvPr/>
          </p:nvSpPr>
          <p:spPr>
            <a:xfrm>
              <a:off x="3983085" y="7194416"/>
              <a:ext cx="5949572" cy="1503681"/>
            </a:xfrm>
            <a:prstGeom prst="rect">
              <a:avLst/>
            </a:prstGeom>
          </p:spPr>
          <p:txBody>
            <a:bodyPr wrap="square" lIns="0" tIns="0" rIns="0" bIns="0" rtlCol="0" anchor="t">
              <a:spAutoFit/>
            </a:bodyPr>
            <a:lstStyle/>
            <a:p>
              <a:pPr algn="ctr">
                <a:lnSpc>
                  <a:spcPts val="13143"/>
                </a:lnSpc>
                <a:spcBef>
                  <a:spcPct val="0"/>
                </a:spcBef>
              </a:pPr>
              <a:r>
                <a:rPr lang="en-US" sz="6000" b="1" dirty="0">
                  <a:solidFill>
                    <a:srgbClr val="0070C0"/>
                  </a:solidFill>
                  <a:latin typeface="KG Primary Penmanship Bold"/>
                </a:rPr>
                <a:t>invite</a:t>
              </a:r>
            </a:p>
          </p:txBody>
        </p:sp>
        <p:grpSp>
          <p:nvGrpSpPr>
            <p:cNvPr id="42" name="Group 41">
              <a:extLst>
                <a:ext uri="{FF2B5EF4-FFF2-40B4-BE49-F238E27FC236}">
                  <a16:creationId xmlns:a16="http://schemas.microsoft.com/office/drawing/2014/main" xmlns="" id="{AF46C37B-701A-F4EF-C9A3-852EF7F0A0D7}"/>
                </a:ext>
              </a:extLst>
            </p:cNvPr>
            <p:cNvGrpSpPr/>
            <p:nvPr/>
          </p:nvGrpSpPr>
          <p:grpSpPr>
            <a:xfrm>
              <a:off x="5043334" y="3678117"/>
              <a:ext cx="3553134" cy="3804798"/>
              <a:chOff x="12115800" y="1130432"/>
              <a:chExt cx="4549257" cy="4395338"/>
            </a:xfrm>
          </p:grpSpPr>
          <p:sp>
            <p:nvSpPr>
              <p:cNvPr id="43" name="Rectangle 42">
                <a:extLst>
                  <a:ext uri="{FF2B5EF4-FFF2-40B4-BE49-F238E27FC236}">
                    <a16:creationId xmlns:a16="http://schemas.microsoft.com/office/drawing/2014/main" xmlns="" id="{4764F328-35F1-3CCD-9A92-22FB094B6C3D}"/>
                  </a:ext>
                </a:extLst>
              </p:cNvPr>
              <p:cNvSpPr/>
              <p:nvPr/>
            </p:nvSpPr>
            <p:spPr>
              <a:xfrm>
                <a:off x="12115800" y="1130432"/>
                <a:ext cx="4549257" cy="4395338"/>
              </a:xfrm>
              <a:prstGeom prst="rect">
                <a:avLst/>
              </a:prstGeom>
              <a:solidFill>
                <a:schemeClr val="bg1"/>
              </a:solidFill>
              <a:ln w="127000" cmpd="thickThi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Picture 8">
                <a:extLst>
                  <a:ext uri="{FF2B5EF4-FFF2-40B4-BE49-F238E27FC236}">
                    <a16:creationId xmlns:a16="http://schemas.microsoft.com/office/drawing/2014/main" xmlns="" id="{ED8E8E4E-47EB-7661-1B92-A78B663DF2B8}"/>
                  </a:ext>
                </a:extLst>
              </p:cNvPr>
              <p:cNvPicPr>
                <a:picLocks noChangeAspect="1"/>
              </p:cNvPicPr>
              <p:nvPr/>
            </p:nvPicPr>
            <p:blipFill>
              <a:blip r:embed="rId20"/>
              <a:srcRect/>
              <a:stretch>
                <a:fillRect/>
              </a:stretch>
            </p:blipFill>
            <p:spPr>
              <a:xfrm>
                <a:off x="12725400" y="1788452"/>
                <a:ext cx="3343255" cy="3176093"/>
              </a:xfrm>
              <a:prstGeom prst="rect">
                <a:avLst/>
              </a:prstGeom>
            </p:spPr>
          </p:pic>
        </p:grpSp>
      </p:grpSp>
      <p:grpSp>
        <p:nvGrpSpPr>
          <p:cNvPr id="52" name="Group 51">
            <a:extLst>
              <a:ext uri="{FF2B5EF4-FFF2-40B4-BE49-F238E27FC236}">
                <a16:creationId xmlns:a16="http://schemas.microsoft.com/office/drawing/2014/main" xmlns="" id="{99EA82B4-972B-51B3-DA2C-64B4FE0A06B9}"/>
              </a:ext>
            </a:extLst>
          </p:cNvPr>
          <p:cNvGrpSpPr/>
          <p:nvPr/>
        </p:nvGrpSpPr>
        <p:grpSpPr>
          <a:xfrm>
            <a:off x="13926798" y="3681622"/>
            <a:ext cx="4727323" cy="5013022"/>
            <a:chOff x="13926798" y="3681622"/>
            <a:chExt cx="4727323" cy="5013022"/>
          </a:xfrm>
        </p:grpSpPr>
        <p:sp>
          <p:nvSpPr>
            <p:cNvPr id="53" name="TextBox 6">
              <a:extLst>
                <a:ext uri="{FF2B5EF4-FFF2-40B4-BE49-F238E27FC236}">
                  <a16:creationId xmlns:a16="http://schemas.microsoft.com/office/drawing/2014/main" xmlns="" id="{BF01BCE9-4CD9-05E3-A0D1-66B3E42F4D87}"/>
                </a:ext>
              </a:extLst>
            </p:cNvPr>
            <p:cNvSpPr txBox="1"/>
            <p:nvPr/>
          </p:nvSpPr>
          <p:spPr>
            <a:xfrm>
              <a:off x="13926798" y="7190963"/>
              <a:ext cx="4727323" cy="1503681"/>
            </a:xfrm>
            <a:prstGeom prst="rect">
              <a:avLst/>
            </a:prstGeom>
          </p:spPr>
          <p:txBody>
            <a:bodyPr wrap="square" lIns="0" tIns="0" rIns="0" bIns="0" rtlCol="0" anchor="t">
              <a:spAutoFit/>
            </a:bodyPr>
            <a:lstStyle/>
            <a:p>
              <a:pPr algn="ctr">
                <a:lnSpc>
                  <a:spcPts val="13143"/>
                </a:lnSpc>
                <a:spcBef>
                  <a:spcPct val="0"/>
                </a:spcBef>
              </a:pPr>
              <a:r>
                <a:rPr lang="en-US" sz="6000" b="1" dirty="0">
                  <a:solidFill>
                    <a:srgbClr val="0070C0"/>
                  </a:solidFill>
                  <a:latin typeface="KG Primary Penmanship Bold"/>
                </a:rPr>
                <a:t>chocolate</a:t>
              </a:r>
            </a:p>
          </p:txBody>
        </p:sp>
        <p:grpSp>
          <p:nvGrpSpPr>
            <p:cNvPr id="54" name="Group 53">
              <a:extLst>
                <a:ext uri="{FF2B5EF4-FFF2-40B4-BE49-F238E27FC236}">
                  <a16:creationId xmlns:a16="http://schemas.microsoft.com/office/drawing/2014/main" xmlns="" id="{FD318A47-BDD3-739E-FD78-0A60A7B96C29}"/>
                </a:ext>
              </a:extLst>
            </p:cNvPr>
            <p:cNvGrpSpPr/>
            <p:nvPr/>
          </p:nvGrpSpPr>
          <p:grpSpPr>
            <a:xfrm>
              <a:off x="14404723" y="3681622"/>
              <a:ext cx="3553134" cy="3804798"/>
              <a:chOff x="12115800" y="5718373"/>
              <a:chExt cx="4549257" cy="4395338"/>
            </a:xfrm>
          </p:grpSpPr>
          <p:sp>
            <p:nvSpPr>
              <p:cNvPr id="55" name="Rectangle 54">
                <a:extLst>
                  <a:ext uri="{FF2B5EF4-FFF2-40B4-BE49-F238E27FC236}">
                    <a16:creationId xmlns:a16="http://schemas.microsoft.com/office/drawing/2014/main" xmlns="" id="{44B47C41-7E5A-5CC0-FABB-256096B642F7}"/>
                  </a:ext>
                </a:extLst>
              </p:cNvPr>
              <p:cNvSpPr/>
              <p:nvPr/>
            </p:nvSpPr>
            <p:spPr>
              <a:xfrm>
                <a:off x="12115800" y="5718373"/>
                <a:ext cx="4549257" cy="4395338"/>
              </a:xfrm>
              <a:prstGeom prst="rect">
                <a:avLst/>
              </a:prstGeom>
              <a:solidFill>
                <a:schemeClr val="bg1"/>
              </a:solidFill>
              <a:ln w="127000" cmpd="thickThi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reeform 11">
                <a:extLst>
                  <a:ext uri="{FF2B5EF4-FFF2-40B4-BE49-F238E27FC236}">
                    <a16:creationId xmlns:a16="http://schemas.microsoft.com/office/drawing/2014/main" xmlns="" id="{D0FBB2C0-5839-97CC-4476-296702A2A902}"/>
                  </a:ext>
                </a:extLst>
              </p:cNvPr>
              <p:cNvSpPr/>
              <p:nvPr/>
            </p:nvSpPr>
            <p:spPr>
              <a:xfrm>
                <a:off x="12673140" y="6057900"/>
                <a:ext cx="3360772" cy="3703958"/>
              </a:xfrm>
              <a:custGeom>
                <a:avLst/>
                <a:gdLst/>
                <a:ahLst/>
                <a:cxnLst/>
                <a:rect l="l" t="t" r="r" b="b"/>
                <a:pathLst>
                  <a:path w="3682746" h="4114800">
                    <a:moveTo>
                      <a:pt x="0" y="0"/>
                    </a:moveTo>
                    <a:lnTo>
                      <a:pt x="3682746" y="0"/>
                    </a:lnTo>
                    <a:lnTo>
                      <a:pt x="3682746" y="4114800"/>
                    </a:lnTo>
                    <a:lnTo>
                      <a:pt x="0" y="4114800"/>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p:spPr>
            <p:txBody>
              <a:bodyPr/>
              <a:lstStyle/>
              <a:p>
                <a:endParaRPr lang="en-US"/>
              </a:p>
            </p:txBody>
          </p:sp>
        </p:grpSp>
      </p:grpSp>
      <p:grpSp>
        <p:nvGrpSpPr>
          <p:cNvPr id="57" name="Group 56">
            <a:extLst>
              <a:ext uri="{FF2B5EF4-FFF2-40B4-BE49-F238E27FC236}">
                <a16:creationId xmlns:a16="http://schemas.microsoft.com/office/drawing/2014/main" xmlns="" id="{7F048DC5-C14A-0F5F-F91C-00D44F02BD7D}"/>
              </a:ext>
            </a:extLst>
          </p:cNvPr>
          <p:cNvGrpSpPr/>
          <p:nvPr/>
        </p:nvGrpSpPr>
        <p:grpSpPr>
          <a:xfrm>
            <a:off x="9460667" y="3716767"/>
            <a:ext cx="4727323" cy="5023941"/>
            <a:chOff x="9460667" y="3716767"/>
            <a:chExt cx="4727323" cy="5023941"/>
          </a:xfrm>
        </p:grpSpPr>
        <p:sp>
          <p:nvSpPr>
            <p:cNvPr id="58" name="TextBox 6">
              <a:extLst>
                <a:ext uri="{FF2B5EF4-FFF2-40B4-BE49-F238E27FC236}">
                  <a16:creationId xmlns:a16="http://schemas.microsoft.com/office/drawing/2014/main" xmlns="" id="{4EEE497F-ED31-DCC0-739E-D414D44DC21C}"/>
                </a:ext>
              </a:extLst>
            </p:cNvPr>
            <p:cNvSpPr txBox="1"/>
            <p:nvPr/>
          </p:nvSpPr>
          <p:spPr>
            <a:xfrm>
              <a:off x="9460667" y="7237027"/>
              <a:ext cx="4727323" cy="1503681"/>
            </a:xfrm>
            <a:prstGeom prst="rect">
              <a:avLst/>
            </a:prstGeom>
          </p:spPr>
          <p:txBody>
            <a:bodyPr wrap="square" lIns="0" tIns="0" rIns="0" bIns="0" rtlCol="0" anchor="t">
              <a:spAutoFit/>
            </a:bodyPr>
            <a:lstStyle/>
            <a:p>
              <a:pPr algn="ctr">
                <a:lnSpc>
                  <a:spcPts val="13143"/>
                </a:lnSpc>
                <a:spcBef>
                  <a:spcPct val="0"/>
                </a:spcBef>
              </a:pPr>
              <a:r>
                <a:rPr lang="en-US" sz="6000" b="1" dirty="0">
                  <a:solidFill>
                    <a:srgbClr val="0070C0"/>
                  </a:solidFill>
                  <a:latin typeface="KG Primary Penmanship Bold"/>
                </a:rPr>
                <a:t>gift card</a:t>
              </a:r>
            </a:p>
          </p:txBody>
        </p:sp>
        <p:grpSp>
          <p:nvGrpSpPr>
            <p:cNvPr id="59" name="Group 58">
              <a:extLst>
                <a:ext uri="{FF2B5EF4-FFF2-40B4-BE49-F238E27FC236}">
                  <a16:creationId xmlns:a16="http://schemas.microsoft.com/office/drawing/2014/main" xmlns="" id="{485E7DA9-3097-A75F-98A7-316AF1102496}"/>
                </a:ext>
              </a:extLst>
            </p:cNvPr>
            <p:cNvGrpSpPr/>
            <p:nvPr/>
          </p:nvGrpSpPr>
          <p:grpSpPr>
            <a:xfrm>
              <a:off x="9826788" y="3716767"/>
              <a:ext cx="3553134" cy="3804798"/>
              <a:chOff x="6821634" y="5706872"/>
              <a:chExt cx="4549257" cy="4395338"/>
            </a:xfrm>
          </p:grpSpPr>
          <p:sp>
            <p:nvSpPr>
              <p:cNvPr id="60" name="Rectangle 59">
                <a:extLst>
                  <a:ext uri="{FF2B5EF4-FFF2-40B4-BE49-F238E27FC236}">
                    <a16:creationId xmlns:a16="http://schemas.microsoft.com/office/drawing/2014/main" xmlns="" id="{090B4BE7-02F3-CB08-13CE-24516AD9E963}"/>
                  </a:ext>
                </a:extLst>
              </p:cNvPr>
              <p:cNvSpPr/>
              <p:nvPr/>
            </p:nvSpPr>
            <p:spPr>
              <a:xfrm>
                <a:off x="6821634" y="5706872"/>
                <a:ext cx="4549257" cy="4395338"/>
              </a:xfrm>
              <a:prstGeom prst="rect">
                <a:avLst/>
              </a:prstGeom>
              <a:solidFill>
                <a:schemeClr val="bg1"/>
              </a:solidFill>
              <a:ln w="127000" cmpd="thickThi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Freeform 10">
                <a:extLst>
                  <a:ext uri="{FF2B5EF4-FFF2-40B4-BE49-F238E27FC236}">
                    <a16:creationId xmlns:a16="http://schemas.microsoft.com/office/drawing/2014/main" xmlns="" id="{B64ADD19-10BF-7199-05EA-6A964034A280}"/>
                  </a:ext>
                </a:extLst>
              </p:cNvPr>
              <p:cNvSpPr/>
              <p:nvPr/>
            </p:nvSpPr>
            <p:spPr>
              <a:xfrm>
                <a:off x="7398259" y="6646798"/>
                <a:ext cx="3491482" cy="2334328"/>
              </a:xfrm>
              <a:custGeom>
                <a:avLst/>
                <a:gdLst/>
                <a:ahLst/>
                <a:cxnLst/>
                <a:rect l="l" t="t" r="r" b="b"/>
                <a:pathLst>
                  <a:path w="2854357" h="1766133">
                    <a:moveTo>
                      <a:pt x="0" y="0"/>
                    </a:moveTo>
                    <a:lnTo>
                      <a:pt x="2854357" y="0"/>
                    </a:lnTo>
                    <a:lnTo>
                      <a:pt x="2854357" y="1766133"/>
                    </a:lnTo>
                    <a:lnTo>
                      <a:pt x="0" y="1766133"/>
                    </a:lnTo>
                    <a:lnTo>
                      <a:pt x="0" y="0"/>
                    </a:lnTo>
                    <a:close/>
                  </a:path>
                </a:pathLst>
              </a:custGeom>
              <a:blipFill>
                <a:blip r:embed="rId23"/>
                <a:stretch>
                  <a:fillRect/>
                </a:stretch>
              </a:blipFill>
            </p:spPr>
            <p:txBody>
              <a:bodyPr/>
              <a:lstStyle/>
              <a:p>
                <a:endParaRPr lang="en-US"/>
              </a:p>
            </p:txBody>
          </p:sp>
        </p:grpSp>
      </p:grpSp>
      <p:pic>
        <p:nvPicPr>
          <p:cNvPr id="62" name="neighbor">
            <a:hlinkClick r:id="" action="ppaction://media"/>
            <a:extLst>
              <a:ext uri="{FF2B5EF4-FFF2-40B4-BE49-F238E27FC236}">
                <a16:creationId xmlns:a16="http://schemas.microsoft.com/office/drawing/2014/main" xmlns="" id="{879B0C3E-1F30-1043-B73B-5711819802CF}"/>
              </a:ext>
            </a:extLst>
          </p:cNvPr>
          <p:cNvPicPr>
            <a:picLocks noChangeAspect="1"/>
          </p:cNvPicPr>
          <p:nvPr>
            <a:audioFile r:link="rId2"/>
            <p:extLst>
              <p:ext uri="{DAA4B4D4-6D71-4841-9C94-3DE7FCFB9230}">
                <p14:media xmlns:p14="http://schemas.microsoft.com/office/powerpoint/2010/main" r:embed="rId1"/>
              </p:ext>
            </p:extLst>
          </p:nvPr>
        </p:nvPicPr>
        <p:blipFill>
          <a:blip r:embed="rId24"/>
          <a:stretch>
            <a:fillRect/>
          </a:stretch>
        </p:blipFill>
        <p:spPr>
          <a:xfrm>
            <a:off x="7417819" y="1205862"/>
            <a:ext cx="1152477" cy="1152477"/>
          </a:xfrm>
          <a:prstGeom prst="rect">
            <a:avLst/>
          </a:prstGeom>
        </p:spPr>
      </p:pic>
      <p:pic>
        <p:nvPicPr>
          <p:cNvPr id="63" name="invite">
            <a:hlinkClick r:id="" action="ppaction://media"/>
            <a:extLst>
              <a:ext uri="{FF2B5EF4-FFF2-40B4-BE49-F238E27FC236}">
                <a16:creationId xmlns:a16="http://schemas.microsoft.com/office/drawing/2014/main" xmlns="" id="{928C5415-E22D-0EF4-ABA7-4CEADF21B7D0}"/>
              </a:ext>
            </a:extLst>
          </p:cNvPr>
          <p:cNvPicPr>
            <a:picLocks noChangeAspect="1"/>
          </p:cNvPicPr>
          <p:nvPr>
            <a:audioFile r:link="rId4"/>
            <p:extLst>
              <p:ext uri="{DAA4B4D4-6D71-4841-9C94-3DE7FCFB9230}">
                <p14:media xmlns:p14="http://schemas.microsoft.com/office/powerpoint/2010/main" r:embed="rId3"/>
              </p:ext>
            </p:extLst>
          </p:nvPr>
        </p:nvPicPr>
        <p:blipFill>
          <a:blip r:embed="rId24"/>
          <a:stretch>
            <a:fillRect/>
          </a:stretch>
        </p:blipFill>
        <p:spPr>
          <a:xfrm>
            <a:off x="8819654" y="1143004"/>
            <a:ext cx="1282025" cy="1282025"/>
          </a:xfrm>
          <a:prstGeom prst="rect">
            <a:avLst/>
          </a:prstGeom>
        </p:spPr>
      </p:pic>
      <p:pic>
        <p:nvPicPr>
          <p:cNvPr id="64" name="gift card">
            <a:hlinkClick r:id="" action="ppaction://media"/>
            <a:extLst>
              <a:ext uri="{FF2B5EF4-FFF2-40B4-BE49-F238E27FC236}">
                <a16:creationId xmlns:a16="http://schemas.microsoft.com/office/drawing/2014/main" xmlns="" id="{1FDB9BD3-4315-C5B3-E70F-8669FF000AB7}"/>
              </a:ext>
            </a:extLst>
          </p:cNvPr>
          <p:cNvPicPr>
            <a:picLocks noChangeAspect="1"/>
          </p:cNvPicPr>
          <p:nvPr>
            <a:audioFile r:link="rId6"/>
            <p:extLst>
              <p:ext uri="{DAA4B4D4-6D71-4841-9C94-3DE7FCFB9230}">
                <p14:media xmlns:p14="http://schemas.microsoft.com/office/powerpoint/2010/main" r:embed="rId5"/>
              </p:ext>
            </p:extLst>
          </p:nvPr>
        </p:nvPicPr>
        <p:blipFill>
          <a:blip r:embed="rId24"/>
          <a:stretch>
            <a:fillRect/>
          </a:stretch>
        </p:blipFill>
        <p:spPr>
          <a:xfrm>
            <a:off x="10308840" y="1173412"/>
            <a:ext cx="1251617" cy="1251617"/>
          </a:xfrm>
          <a:prstGeom prst="rect">
            <a:avLst/>
          </a:prstGeom>
        </p:spPr>
      </p:pic>
      <p:pic>
        <p:nvPicPr>
          <p:cNvPr id="65" name="chocolate">
            <a:hlinkClick r:id="" action="ppaction://media"/>
            <a:extLst>
              <a:ext uri="{FF2B5EF4-FFF2-40B4-BE49-F238E27FC236}">
                <a16:creationId xmlns:a16="http://schemas.microsoft.com/office/drawing/2014/main" xmlns="" id="{A1A6A338-2C22-2796-953E-5B084D6C98B5}"/>
              </a:ext>
            </a:extLst>
          </p:cNvPr>
          <p:cNvPicPr>
            <a:picLocks noChangeAspect="1"/>
          </p:cNvPicPr>
          <p:nvPr>
            <a:audioFile r:link="rId8"/>
            <p:extLst>
              <p:ext uri="{DAA4B4D4-6D71-4841-9C94-3DE7FCFB9230}">
                <p14:media xmlns:p14="http://schemas.microsoft.com/office/powerpoint/2010/main" r:embed="rId7"/>
              </p:ext>
            </p:extLst>
          </p:nvPr>
        </p:nvPicPr>
        <p:blipFill>
          <a:blip r:embed="rId24"/>
          <a:stretch>
            <a:fillRect/>
          </a:stretch>
        </p:blipFill>
        <p:spPr>
          <a:xfrm>
            <a:off x="11824328" y="1144605"/>
            <a:ext cx="1290206" cy="1290206"/>
          </a:xfrm>
          <a:prstGeom prst="rect">
            <a:avLst/>
          </a:prstGeom>
        </p:spPr>
      </p:pic>
    </p:spTree>
    <p:extLst>
      <p:ext uri="{BB962C8B-B14F-4D97-AF65-F5344CB8AC3E}">
        <p14:creationId xmlns:p14="http://schemas.microsoft.com/office/powerpoint/2010/main" val="1532447711"/>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2858" fill="hold"/>
                                        <p:tgtEl>
                                          <p:spTgt spid="62"/>
                                        </p:tgtEl>
                                      </p:cBhvr>
                                    </p:cmd>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39"/>
                                        </p:tgtEl>
                                        <p:attrNameLst>
                                          <p:attrName>style.visibility</p:attrName>
                                        </p:attrNameLst>
                                      </p:cBhvr>
                                      <p:to>
                                        <p:strVal val="visible"/>
                                      </p:to>
                                    </p:set>
                                    <p:anim calcmode="lin" valueType="num">
                                      <p:cBhvr>
                                        <p:cTn id="18" dur="500" fill="hold"/>
                                        <p:tgtEl>
                                          <p:spTgt spid="39"/>
                                        </p:tgtEl>
                                        <p:attrNameLst>
                                          <p:attrName>ppt_w</p:attrName>
                                        </p:attrNameLst>
                                      </p:cBhvr>
                                      <p:tavLst>
                                        <p:tav tm="0">
                                          <p:val>
                                            <p:fltVal val="0"/>
                                          </p:val>
                                        </p:tav>
                                        <p:tav tm="100000">
                                          <p:val>
                                            <p:strVal val="#ppt_w"/>
                                          </p:val>
                                        </p:tav>
                                      </p:tavLst>
                                    </p:anim>
                                    <p:anim calcmode="lin" valueType="num">
                                      <p:cBhvr>
                                        <p:cTn id="19" dur="500" fill="hold"/>
                                        <p:tgtEl>
                                          <p:spTgt spid="39"/>
                                        </p:tgtEl>
                                        <p:attrNameLst>
                                          <p:attrName>ppt_h</p:attrName>
                                        </p:attrNameLst>
                                      </p:cBhvr>
                                      <p:tavLst>
                                        <p:tav tm="0">
                                          <p:val>
                                            <p:fltVal val="0"/>
                                          </p:val>
                                        </p:tav>
                                        <p:tav tm="100000">
                                          <p:val>
                                            <p:strVal val="#ppt_h"/>
                                          </p:val>
                                        </p:tav>
                                      </p:tavLst>
                                    </p:anim>
                                    <p:animEffect transition="in" filter="fade">
                                      <p:cBhvr>
                                        <p:cTn id="20" dur="500"/>
                                        <p:tgtEl>
                                          <p:spTgt spid="39"/>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2813" fill="hold"/>
                                        <p:tgtEl>
                                          <p:spTgt spid="63"/>
                                        </p:tgtEl>
                                      </p:cBhvr>
                                    </p:cmd>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57"/>
                                        </p:tgtEl>
                                        <p:attrNameLst>
                                          <p:attrName>style.visibility</p:attrName>
                                        </p:attrNameLst>
                                      </p:cBhvr>
                                      <p:to>
                                        <p:strVal val="visible"/>
                                      </p:to>
                                    </p:set>
                                    <p:anim calcmode="lin" valueType="num">
                                      <p:cBhvr>
                                        <p:cTn id="29" dur="500" fill="hold"/>
                                        <p:tgtEl>
                                          <p:spTgt spid="57"/>
                                        </p:tgtEl>
                                        <p:attrNameLst>
                                          <p:attrName>ppt_w</p:attrName>
                                        </p:attrNameLst>
                                      </p:cBhvr>
                                      <p:tavLst>
                                        <p:tav tm="0">
                                          <p:val>
                                            <p:fltVal val="0"/>
                                          </p:val>
                                        </p:tav>
                                        <p:tav tm="100000">
                                          <p:val>
                                            <p:strVal val="#ppt_w"/>
                                          </p:val>
                                        </p:tav>
                                      </p:tavLst>
                                    </p:anim>
                                    <p:anim calcmode="lin" valueType="num">
                                      <p:cBhvr>
                                        <p:cTn id="30" dur="500" fill="hold"/>
                                        <p:tgtEl>
                                          <p:spTgt spid="57"/>
                                        </p:tgtEl>
                                        <p:attrNameLst>
                                          <p:attrName>ppt_h</p:attrName>
                                        </p:attrNameLst>
                                      </p:cBhvr>
                                      <p:tavLst>
                                        <p:tav tm="0">
                                          <p:val>
                                            <p:fltVal val="0"/>
                                          </p:val>
                                        </p:tav>
                                        <p:tav tm="100000">
                                          <p:val>
                                            <p:strVal val="#ppt_h"/>
                                          </p:val>
                                        </p:tav>
                                      </p:tavLst>
                                    </p:anim>
                                    <p:animEffect transition="in" filter="fade">
                                      <p:cBhvr>
                                        <p:cTn id="31" dur="500"/>
                                        <p:tgtEl>
                                          <p:spTgt spid="57"/>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mediacall" presetSubtype="0" fill="hold" nodeType="clickEffect">
                                  <p:stCondLst>
                                    <p:cond delay="0"/>
                                  </p:stCondLst>
                                  <p:childTnLst>
                                    <p:cmd type="call" cmd="playFrom(0.0)">
                                      <p:cBhvr>
                                        <p:cTn id="35" dur="2724" fill="hold"/>
                                        <p:tgtEl>
                                          <p:spTgt spid="64"/>
                                        </p:tgtEl>
                                      </p:cBhvr>
                                    </p:cmd>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52"/>
                                        </p:tgtEl>
                                        <p:attrNameLst>
                                          <p:attrName>style.visibility</p:attrName>
                                        </p:attrNameLst>
                                      </p:cBhvr>
                                      <p:to>
                                        <p:strVal val="visible"/>
                                      </p:to>
                                    </p:set>
                                    <p:anim calcmode="lin" valueType="num">
                                      <p:cBhvr>
                                        <p:cTn id="40" dur="500" fill="hold"/>
                                        <p:tgtEl>
                                          <p:spTgt spid="52"/>
                                        </p:tgtEl>
                                        <p:attrNameLst>
                                          <p:attrName>ppt_w</p:attrName>
                                        </p:attrNameLst>
                                      </p:cBhvr>
                                      <p:tavLst>
                                        <p:tav tm="0">
                                          <p:val>
                                            <p:fltVal val="0"/>
                                          </p:val>
                                        </p:tav>
                                        <p:tav tm="100000">
                                          <p:val>
                                            <p:strVal val="#ppt_w"/>
                                          </p:val>
                                        </p:tav>
                                      </p:tavLst>
                                    </p:anim>
                                    <p:anim calcmode="lin" valueType="num">
                                      <p:cBhvr>
                                        <p:cTn id="41" dur="500" fill="hold"/>
                                        <p:tgtEl>
                                          <p:spTgt spid="52"/>
                                        </p:tgtEl>
                                        <p:attrNameLst>
                                          <p:attrName>ppt_h</p:attrName>
                                        </p:attrNameLst>
                                      </p:cBhvr>
                                      <p:tavLst>
                                        <p:tav tm="0">
                                          <p:val>
                                            <p:fltVal val="0"/>
                                          </p:val>
                                        </p:tav>
                                        <p:tav tm="100000">
                                          <p:val>
                                            <p:strVal val="#ppt_h"/>
                                          </p:val>
                                        </p:tav>
                                      </p:tavLst>
                                    </p:anim>
                                    <p:animEffect transition="in" filter="fade">
                                      <p:cBhvr>
                                        <p:cTn id="42" dur="500"/>
                                        <p:tgtEl>
                                          <p:spTgt spid="52"/>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mediacall" presetSubtype="0" fill="hold" nodeType="clickEffect">
                                  <p:stCondLst>
                                    <p:cond delay="0"/>
                                  </p:stCondLst>
                                  <p:childTnLst>
                                    <p:cmd type="call" cmd="playFrom(0.0)">
                                      <p:cBhvr>
                                        <p:cTn id="46" dur="2769" fill="hold"/>
                                        <p:tgtEl>
                                          <p:spTgt spid="6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7" fill="hold" display="0">
                  <p:stCondLst>
                    <p:cond delay="indefinite"/>
                  </p:stCondLst>
                  <p:endCondLst>
                    <p:cond evt="onStopAudio" delay="0">
                      <p:tgtEl>
                        <p:sldTgt/>
                      </p:tgtEl>
                    </p:cond>
                  </p:endCondLst>
                </p:cTn>
                <p:tgtEl>
                  <p:spTgt spid="62"/>
                </p:tgtEl>
              </p:cMediaNode>
            </p:audio>
            <p:audio>
              <p:cMediaNode vol="80000">
                <p:cTn id="48" fill="hold" display="0">
                  <p:stCondLst>
                    <p:cond delay="indefinite"/>
                  </p:stCondLst>
                  <p:endCondLst>
                    <p:cond evt="onStopAudio" delay="0">
                      <p:tgtEl>
                        <p:sldTgt/>
                      </p:tgtEl>
                    </p:cond>
                  </p:endCondLst>
                </p:cTn>
                <p:tgtEl>
                  <p:spTgt spid="63"/>
                </p:tgtEl>
              </p:cMediaNode>
            </p:audio>
            <p:audio>
              <p:cMediaNode vol="80000">
                <p:cTn id="49" fill="hold" display="0">
                  <p:stCondLst>
                    <p:cond delay="indefinite"/>
                  </p:stCondLst>
                  <p:endCondLst>
                    <p:cond evt="onStopAudio" delay="0">
                      <p:tgtEl>
                        <p:sldTgt/>
                      </p:tgtEl>
                    </p:cond>
                  </p:endCondLst>
                </p:cTn>
                <p:tgtEl>
                  <p:spTgt spid="64"/>
                </p:tgtEl>
              </p:cMediaNode>
            </p:audio>
            <p:audio>
              <p:cMediaNode vol="80000">
                <p:cTn id="50" fill="hold" display="0">
                  <p:stCondLst>
                    <p:cond delay="indefinite"/>
                  </p:stCondLst>
                  <p:endCondLst>
                    <p:cond evt="onStopAudio" delay="0">
                      <p:tgtEl>
                        <p:sldTgt/>
                      </p:tgtEl>
                    </p:cond>
                  </p:endCondLst>
                </p:cTn>
                <p:tgtEl>
                  <p:spTgt spid="6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0" y="892212"/>
            <a:ext cx="18245164" cy="9424284"/>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CCFFCC"/>
          </a:solidFill>
        </p:spPr>
        <p:txBody>
          <a:bodyPr/>
          <a:lstStyle/>
          <a:p>
            <a:endParaRPr lang="en-US"/>
          </a:p>
        </p:txBody>
      </p:sp>
      <p:grpSp>
        <p:nvGrpSpPr>
          <p:cNvPr id="8" name="Group 7">
            <a:extLst>
              <a:ext uri="{FF2B5EF4-FFF2-40B4-BE49-F238E27FC236}">
                <a16:creationId xmlns:a16="http://schemas.microsoft.com/office/drawing/2014/main" xmlns="" id="{524D182A-613E-B170-8C0D-E8E916BF2B4D}"/>
              </a:ext>
            </a:extLst>
          </p:cNvPr>
          <p:cNvGrpSpPr/>
          <p:nvPr/>
        </p:nvGrpSpPr>
        <p:grpSpPr>
          <a:xfrm>
            <a:off x="-42836" y="-56804"/>
            <a:ext cx="18288000" cy="2415143"/>
            <a:chOff x="-42836" y="-56804"/>
            <a:chExt cx="18288000" cy="2415143"/>
          </a:xfrm>
        </p:grpSpPr>
        <p:pic>
          <p:nvPicPr>
            <p:cNvPr id="9" name="Picture 8">
              <a:extLst>
                <a:ext uri="{FF2B5EF4-FFF2-40B4-BE49-F238E27FC236}">
                  <a16:creationId xmlns:a16="http://schemas.microsoft.com/office/drawing/2014/main" xmlns="" id="{2F60021A-C8F2-D0A0-D392-6DFF777EBF9C}"/>
                </a:ext>
              </a:extLst>
            </p:cNvPr>
            <p:cNvPicPr>
              <a:picLocks noChangeAspect="1"/>
            </p:cNvPicPr>
            <p:nvPr/>
          </p:nvPicPr>
          <p:blipFill>
            <a:blip r:embed="rId5"/>
            <a:stretch>
              <a:fillRect/>
            </a:stretch>
          </p:blipFill>
          <p:spPr>
            <a:xfrm>
              <a:off x="-42836" y="-56804"/>
              <a:ext cx="18288000" cy="934064"/>
            </a:xfrm>
            <a:prstGeom prst="rect">
              <a:avLst/>
            </a:prstGeom>
          </p:spPr>
        </p:pic>
        <p:grpSp>
          <p:nvGrpSpPr>
            <p:cNvPr id="10" name="Group 9">
              <a:extLst>
                <a:ext uri="{FF2B5EF4-FFF2-40B4-BE49-F238E27FC236}">
                  <a16:creationId xmlns:a16="http://schemas.microsoft.com/office/drawing/2014/main" xmlns="" id="{4F42BABD-B7B1-C6E2-C148-F68F8D589701}"/>
                </a:ext>
              </a:extLst>
            </p:cNvPr>
            <p:cNvGrpSpPr/>
            <p:nvPr/>
          </p:nvGrpSpPr>
          <p:grpSpPr>
            <a:xfrm>
              <a:off x="-32657" y="-23999"/>
              <a:ext cx="5181600" cy="2382338"/>
              <a:chOff x="0" y="-1"/>
              <a:chExt cx="3460862" cy="1520972"/>
            </a:xfrm>
          </p:grpSpPr>
          <p:pic>
            <p:nvPicPr>
              <p:cNvPr id="11" name="Picture 10">
                <a:extLst>
                  <a:ext uri="{FF2B5EF4-FFF2-40B4-BE49-F238E27FC236}">
                    <a16:creationId xmlns:a16="http://schemas.microsoft.com/office/drawing/2014/main" xmlns="" id="{26CBA453-F706-75F5-CA11-AF89E55701F6}"/>
                  </a:ext>
                </a:extLst>
              </p:cNvPr>
              <p:cNvPicPr>
                <a:picLocks noChangeAspect="1"/>
              </p:cNvPicPr>
              <p:nvPr userDrawn="1"/>
            </p:nvPicPr>
            <p:blipFill rotWithShape="1">
              <a:blip r:embed="rId6"/>
              <a:srcRect b="53414"/>
              <a:stretch/>
            </p:blipFill>
            <p:spPr>
              <a:xfrm>
                <a:off x="0" y="-1"/>
                <a:ext cx="3185160" cy="604521"/>
              </a:xfrm>
              <a:prstGeom prst="rect">
                <a:avLst/>
              </a:prstGeom>
            </p:spPr>
          </p:pic>
          <p:pic>
            <p:nvPicPr>
              <p:cNvPr id="12" name="Picture 11" descr="Logo&#10;&#10;Description automatically generated with medium confidence">
                <a:extLst>
                  <a:ext uri="{FF2B5EF4-FFF2-40B4-BE49-F238E27FC236}">
                    <a16:creationId xmlns:a16="http://schemas.microsoft.com/office/drawing/2014/main" xmlns="" id="{BEF32405-C758-A7A6-02F5-AA78824493E1}"/>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3" name="Picture 12" descr="A red circle with a yellow symbol&#10;&#10;Description automatically generated with low confidence">
                <a:extLst>
                  <a:ext uri="{FF2B5EF4-FFF2-40B4-BE49-F238E27FC236}">
                    <a16:creationId xmlns:a16="http://schemas.microsoft.com/office/drawing/2014/main" xmlns="" id="{A9B03C80-83C1-B3EB-B336-B025F0FD787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4" name="Picture 13" descr="Text&#10;&#10;Description automatically generated">
                <a:extLst>
                  <a:ext uri="{FF2B5EF4-FFF2-40B4-BE49-F238E27FC236}">
                    <a16:creationId xmlns:a16="http://schemas.microsoft.com/office/drawing/2014/main" xmlns="" id="{45F1B842-E177-C435-30F8-E69931EAE838}"/>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sp>
        <p:nvSpPr>
          <p:cNvPr id="15" name="TextBox 6">
            <a:extLst>
              <a:ext uri="{FF2B5EF4-FFF2-40B4-BE49-F238E27FC236}">
                <a16:creationId xmlns:a16="http://schemas.microsoft.com/office/drawing/2014/main" xmlns="" id="{47E15525-C6E2-CB90-1960-81B14BFF51AB}"/>
              </a:ext>
            </a:extLst>
          </p:cNvPr>
          <p:cNvSpPr txBox="1"/>
          <p:nvPr/>
        </p:nvSpPr>
        <p:spPr>
          <a:xfrm>
            <a:off x="4734406" y="557142"/>
            <a:ext cx="9801145" cy="2038828"/>
          </a:xfrm>
          <a:prstGeom prst="rect">
            <a:avLst/>
          </a:prstGeom>
        </p:spPr>
        <p:txBody>
          <a:bodyPr wrap="square" lIns="0" tIns="0" rIns="0" bIns="0" rtlCol="0" anchor="t">
            <a:spAutoFit/>
          </a:bodyPr>
          <a:lstStyle/>
          <a:p>
            <a:pPr algn="ctr">
              <a:lnSpc>
                <a:spcPts val="18096"/>
              </a:lnSpc>
              <a:spcBef>
                <a:spcPct val="0"/>
              </a:spcBef>
            </a:pPr>
            <a:r>
              <a:rPr lang="en-US" sz="8800" dirty="0">
                <a:latin typeface="KG Primary Penmanship Bold"/>
              </a:rPr>
              <a:t>Game: </a:t>
            </a:r>
            <a:r>
              <a:rPr lang="en-US" sz="8800" b="1" dirty="0">
                <a:solidFill>
                  <a:srgbClr val="C00000"/>
                </a:solidFill>
                <a:latin typeface="KG Primary Penmanship Bold"/>
              </a:rPr>
              <a:t>WHISPER!</a:t>
            </a:r>
          </a:p>
        </p:txBody>
      </p:sp>
      <p:sp>
        <p:nvSpPr>
          <p:cNvPr id="5" name="Freeform 2">
            <a:extLst>
              <a:ext uri="{FF2B5EF4-FFF2-40B4-BE49-F238E27FC236}">
                <a16:creationId xmlns:a16="http://schemas.microsoft.com/office/drawing/2014/main" xmlns="" id="{CD2ACFC3-B26D-2547-B4F2-285F614C56DC}"/>
              </a:ext>
            </a:extLst>
          </p:cNvPr>
          <p:cNvSpPr/>
          <p:nvPr/>
        </p:nvSpPr>
        <p:spPr>
          <a:xfrm>
            <a:off x="2133600" y="3102077"/>
            <a:ext cx="10134600" cy="7200900"/>
          </a:xfrm>
          <a:custGeom>
            <a:avLst/>
            <a:gdLst/>
            <a:ahLst/>
            <a:cxnLst/>
            <a:rect l="l" t="t" r="r" b="b"/>
            <a:pathLst>
              <a:path w="6150146" h="4451168">
                <a:moveTo>
                  <a:pt x="0" y="0"/>
                </a:moveTo>
                <a:lnTo>
                  <a:pt x="6150146" y="0"/>
                </a:lnTo>
                <a:lnTo>
                  <a:pt x="6150146" y="4451168"/>
                </a:lnTo>
                <a:lnTo>
                  <a:pt x="0" y="445116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pic>
        <p:nvPicPr>
          <p:cNvPr id="16" name="cartoon-intro-13087">
            <a:hlinkClick r:id="" action="ppaction://media"/>
            <a:extLst>
              <a:ext uri="{FF2B5EF4-FFF2-40B4-BE49-F238E27FC236}">
                <a16:creationId xmlns:a16="http://schemas.microsoft.com/office/drawing/2014/main" xmlns="" id="{1A2AE1B5-747C-DA15-F9DE-FE0723ACF3F7}"/>
              </a:ext>
            </a:extLst>
          </p:cNvPr>
          <p:cNvPicPr>
            <a:picLocks noChangeAspect="1"/>
          </p:cNvPicPr>
          <p:nvPr>
            <a:audioFile r:link="rId2"/>
            <p:extLst>
              <p:ext uri="{DAA4B4D4-6D71-4841-9C94-3DE7FCFB9230}">
                <p14:media xmlns:p14="http://schemas.microsoft.com/office/powerpoint/2010/main" r:embed="rId1"/>
              </p:ext>
            </p:extLst>
          </p:nvPr>
        </p:nvPicPr>
        <p:blipFill>
          <a:blip r:embed="rId12">
            <a:duotone>
              <a:prstClr val="black"/>
              <a:schemeClr val="accent2">
                <a:tint val="45000"/>
                <a:satMod val="400000"/>
              </a:schemeClr>
            </a:duotone>
          </a:blip>
          <a:stretch>
            <a:fillRect/>
          </a:stretch>
        </p:blipFill>
        <p:spPr>
          <a:xfrm>
            <a:off x="13411200" y="5604354"/>
            <a:ext cx="2969452" cy="2969452"/>
          </a:xfrm>
          <a:prstGeom prst="rect">
            <a:avLst/>
          </a:prstGeom>
          <a:effectLst>
            <a:glow rad="228600">
              <a:schemeClr val="accent3">
                <a:satMod val="175000"/>
                <a:alpha val="40000"/>
              </a:schemeClr>
            </a:glow>
          </a:effectLst>
        </p:spPr>
      </p:pic>
    </p:spTree>
    <p:extLst>
      <p:ext uri="{BB962C8B-B14F-4D97-AF65-F5344CB8AC3E}">
        <p14:creationId xmlns:p14="http://schemas.microsoft.com/office/powerpoint/2010/main" val="685532551"/>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344"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985864" y="1435982"/>
            <a:ext cx="16230600" cy="8229600"/>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CCFFCC"/>
          </a:solidFill>
        </p:spPr>
        <p:txBody>
          <a:bodyPr/>
          <a:lstStyle/>
          <a:p>
            <a:endParaRPr lang="en-US"/>
          </a:p>
        </p:txBody>
      </p:sp>
      <p:grpSp>
        <p:nvGrpSpPr>
          <p:cNvPr id="7" name="Group 6">
            <a:extLst>
              <a:ext uri="{FF2B5EF4-FFF2-40B4-BE49-F238E27FC236}">
                <a16:creationId xmlns:a16="http://schemas.microsoft.com/office/drawing/2014/main" xmlns="" id="{C57743C5-9558-2D6D-5340-D4279B56FE44}"/>
              </a:ext>
            </a:extLst>
          </p:cNvPr>
          <p:cNvGrpSpPr/>
          <p:nvPr/>
        </p:nvGrpSpPr>
        <p:grpSpPr>
          <a:xfrm>
            <a:off x="-42836" y="-56804"/>
            <a:ext cx="18288000" cy="2415143"/>
            <a:chOff x="-42836" y="-56804"/>
            <a:chExt cx="18288000" cy="2415143"/>
          </a:xfrm>
        </p:grpSpPr>
        <p:pic>
          <p:nvPicPr>
            <p:cNvPr id="8" name="Picture 7">
              <a:extLst>
                <a:ext uri="{FF2B5EF4-FFF2-40B4-BE49-F238E27FC236}">
                  <a16:creationId xmlns:a16="http://schemas.microsoft.com/office/drawing/2014/main" xmlns="" id="{4A3413C9-87EC-BCB3-893E-5ADC836E8CC7}"/>
                </a:ext>
              </a:extLst>
            </p:cNvPr>
            <p:cNvPicPr>
              <a:picLocks noChangeAspect="1"/>
            </p:cNvPicPr>
            <p:nvPr/>
          </p:nvPicPr>
          <p:blipFill>
            <a:blip r:embed="rId4"/>
            <a:stretch>
              <a:fillRect/>
            </a:stretch>
          </p:blipFill>
          <p:spPr>
            <a:xfrm>
              <a:off x="-42836" y="-56804"/>
              <a:ext cx="18288000" cy="934064"/>
            </a:xfrm>
            <a:prstGeom prst="rect">
              <a:avLst/>
            </a:prstGeom>
          </p:spPr>
        </p:pic>
        <p:grpSp>
          <p:nvGrpSpPr>
            <p:cNvPr id="9" name="Group 8">
              <a:extLst>
                <a:ext uri="{FF2B5EF4-FFF2-40B4-BE49-F238E27FC236}">
                  <a16:creationId xmlns:a16="http://schemas.microsoft.com/office/drawing/2014/main" xmlns="" id="{4189F1C4-0BC5-328A-1C87-DB0AFC6E9B11}"/>
                </a:ext>
              </a:extLst>
            </p:cNvPr>
            <p:cNvGrpSpPr/>
            <p:nvPr/>
          </p:nvGrpSpPr>
          <p:grpSpPr>
            <a:xfrm>
              <a:off x="-32657" y="-23999"/>
              <a:ext cx="5181600" cy="2382338"/>
              <a:chOff x="0" y="-1"/>
              <a:chExt cx="3460862" cy="1520972"/>
            </a:xfrm>
          </p:grpSpPr>
          <p:pic>
            <p:nvPicPr>
              <p:cNvPr id="10" name="Picture 9">
                <a:extLst>
                  <a:ext uri="{FF2B5EF4-FFF2-40B4-BE49-F238E27FC236}">
                    <a16:creationId xmlns:a16="http://schemas.microsoft.com/office/drawing/2014/main" xmlns="" id="{10BC3C66-C988-481A-F4B6-E03023B69BDC}"/>
                  </a:ext>
                </a:extLst>
              </p:cNvPr>
              <p:cNvPicPr>
                <a:picLocks noChangeAspect="1"/>
              </p:cNvPicPr>
              <p:nvPr userDrawn="1"/>
            </p:nvPicPr>
            <p:blipFill rotWithShape="1">
              <a:blip r:embed="rId5"/>
              <a:srcRect b="53414"/>
              <a:stretch/>
            </p:blipFill>
            <p:spPr>
              <a:xfrm>
                <a:off x="0" y="-1"/>
                <a:ext cx="3185160" cy="604521"/>
              </a:xfrm>
              <a:prstGeom prst="rect">
                <a:avLst/>
              </a:prstGeom>
            </p:spPr>
          </p:pic>
          <p:pic>
            <p:nvPicPr>
              <p:cNvPr id="11" name="Picture 10" descr="Logo&#10;&#10;Description automatically generated with medium confidence">
                <a:extLst>
                  <a:ext uri="{FF2B5EF4-FFF2-40B4-BE49-F238E27FC236}">
                    <a16:creationId xmlns:a16="http://schemas.microsoft.com/office/drawing/2014/main" xmlns="" id="{D09A0EF0-7DE7-0888-960B-97EDAC23EE91}"/>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2" name="Picture 11" descr="A red circle with a yellow symbol&#10;&#10;Description automatically generated with low confidence">
                <a:extLst>
                  <a:ext uri="{FF2B5EF4-FFF2-40B4-BE49-F238E27FC236}">
                    <a16:creationId xmlns:a16="http://schemas.microsoft.com/office/drawing/2014/main" xmlns="" id="{9D129313-4ABB-E315-7171-D4C1A4DFFB8B}"/>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3" name="Picture 12" descr="Text&#10;&#10;Description automatically generated">
                <a:extLst>
                  <a:ext uri="{FF2B5EF4-FFF2-40B4-BE49-F238E27FC236}">
                    <a16:creationId xmlns:a16="http://schemas.microsoft.com/office/drawing/2014/main" xmlns="" id="{CB6C8D16-753F-33BF-3570-45B70835DFFA}"/>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sp>
        <p:nvSpPr>
          <p:cNvPr id="18" name="Google Shape;7545;p47">
            <a:extLst>
              <a:ext uri="{FF2B5EF4-FFF2-40B4-BE49-F238E27FC236}">
                <a16:creationId xmlns:a16="http://schemas.microsoft.com/office/drawing/2014/main" xmlns="" id="{D9F69290-4971-3549-7F95-490CF21B35AB}"/>
              </a:ext>
            </a:extLst>
          </p:cNvPr>
          <p:cNvSpPr/>
          <p:nvPr/>
        </p:nvSpPr>
        <p:spPr>
          <a:xfrm rot="-4372744">
            <a:off x="10302345" y="2120905"/>
            <a:ext cx="4110613" cy="6575363"/>
          </a:xfrm>
          <a:custGeom>
            <a:avLst/>
            <a:gdLst/>
            <a:ahLst/>
            <a:cxnLst/>
            <a:rect l="l" t="t" r="r" b="b"/>
            <a:pathLst>
              <a:path w="174168" h="114693" extrusionOk="0">
                <a:moveTo>
                  <a:pt x="103200" y="1578"/>
                </a:moveTo>
                <a:cubicBezTo>
                  <a:pt x="79310" y="297"/>
                  <a:pt x="41705" y="-1888"/>
                  <a:pt x="24522" y="3387"/>
                </a:cubicBezTo>
                <a:cubicBezTo>
                  <a:pt x="7339" y="8663"/>
                  <a:pt x="933" y="17405"/>
                  <a:pt x="104" y="33231"/>
                </a:cubicBezTo>
                <a:cubicBezTo>
                  <a:pt x="-725" y="49057"/>
                  <a:pt x="9525" y="84854"/>
                  <a:pt x="19548" y="98344"/>
                </a:cubicBezTo>
                <a:cubicBezTo>
                  <a:pt x="29571" y="111834"/>
                  <a:pt x="41026" y="112663"/>
                  <a:pt x="60243" y="114170"/>
                </a:cubicBezTo>
                <a:cubicBezTo>
                  <a:pt x="79460" y="115677"/>
                  <a:pt x="116916" y="113492"/>
                  <a:pt x="134852" y="107388"/>
                </a:cubicBezTo>
                <a:cubicBezTo>
                  <a:pt x="152788" y="101284"/>
                  <a:pt x="162360" y="93596"/>
                  <a:pt x="167861" y="77544"/>
                </a:cubicBezTo>
                <a:cubicBezTo>
                  <a:pt x="173363" y="61492"/>
                  <a:pt x="178638" y="23735"/>
                  <a:pt x="167861" y="11074"/>
                </a:cubicBezTo>
                <a:cubicBezTo>
                  <a:pt x="157084" y="-1587"/>
                  <a:pt x="127090" y="2859"/>
                  <a:pt x="103200" y="1578"/>
                </a:cubicBezTo>
                <a:close/>
              </a:path>
            </a:pathLst>
          </a:custGeom>
          <a:solidFill>
            <a:schemeClr val="lt1"/>
          </a:solidFill>
          <a:ln>
            <a:noFill/>
          </a:ln>
        </p:spPr>
        <p:txBody>
          <a:bodyPr/>
          <a:lstStyle/>
          <a:p>
            <a:endParaRPr lang="en-US" dirty="0"/>
          </a:p>
        </p:txBody>
      </p:sp>
      <p:sp>
        <p:nvSpPr>
          <p:cNvPr id="14" name="Google Shape;3251;p48">
            <a:extLst>
              <a:ext uri="{FF2B5EF4-FFF2-40B4-BE49-F238E27FC236}">
                <a16:creationId xmlns:a16="http://schemas.microsoft.com/office/drawing/2014/main" xmlns="" id="{0DB976B3-C772-450C-32BB-CD82B5BEB06D}"/>
              </a:ext>
            </a:extLst>
          </p:cNvPr>
          <p:cNvSpPr txBox="1">
            <a:spLocks/>
          </p:cNvSpPr>
          <p:nvPr/>
        </p:nvSpPr>
        <p:spPr>
          <a:xfrm>
            <a:off x="9372600" y="4771404"/>
            <a:ext cx="5288120" cy="1558755"/>
          </a:xfrm>
          <a:prstGeom prst="rect">
            <a:avLst/>
          </a:prstGeom>
        </p:spPr>
        <p:txBody>
          <a:bodyPr spcFirstLastPara="1" wrap="square" lIns="91425" tIns="91425" rIns="91425" bIns="914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spcBef>
                <a:spcPts val="0"/>
              </a:spcBef>
            </a:pPr>
            <a:r>
              <a:rPr lang="en-US" sz="8000" dirty="0">
                <a:solidFill>
                  <a:schemeClr val="accent2">
                    <a:lumMod val="50000"/>
                  </a:schemeClr>
                </a:solidFill>
                <a:latin typeface="Jumble" panose="02000503000000020004" pitchFamily="2" charset="0"/>
              </a:rPr>
              <a:t>Good job!</a:t>
            </a:r>
          </a:p>
        </p:txBody>
      </p:sp>
      <p:pic>
        <p:nvPicPr>
          <p:cNvPr id="5" name="Picture 4" descr="A picture containing text, toy, doll&#10;&#10;Description automatically generated">
            <a:extLst>
              <a:ext uri="{FF2B5EF4-FFF2-40B4-BE49-F238E27FC236}">
                <a16:creationId xmlns:a16="http://schemas.microsoft.com/office/drawing/2014/main" xmlns="" id="{F165D194-0600-10B9-DB3B-0363DCFD2786}"/>
              </a:ext>
            </a:extLst>
          </p:cNvPr>
          <p:cNvPicPr>
            <a:picLocks noChangeAspect="1"/>
          </p:cNvPicPr>
          <p:nvPr/>
        </p:nvPicPr>
        <p:blipFill>
          <a:blip r:embed="rId9"/>
          <a:stretch>
            <a:fillRect/>
          </a:stretch>
        </p:blipFill>
        <p:spPr>
          <a:xfrm>
            <a:off x="2894977" y="1349528"/>
            <a:ext cx="7924800" cy="7924800"/>
          </a:xfrm>
          <a:prstGeom prst="rect">
            <a:avLst/>
          </a:prstGeom>
        </p:spPr>
      </p:pic>
      <p:sp>
        <p:nvSpPr>
          <p:cNvPr id="2" name="Freeform 5">
            <a:extLst>
              <a:ext uri="{FF2B5EF4-FFF2-40B4-BE49-F238E27FC236}">
                <a16:creationId xmlns:a16="http://schemas.microsoft.com/office/drawing/2014/main" xmlns="" id="{6EA8E078-A505-7D11-93B9-0BF966B4CBF8}"/>
              </a:ext>
            </a:extLst>
          </p:cNvPr>
          <p:cNvSpPr/>
          <p:nvPr/>
        </p:nvSpPr>
        <p:spPr>
          <a:xfrm rot="967897">
            <a:off x="-1416545" y="7589398"/>
            <a:ext cx="5521968" cy="3750059"/>
          </a:xfrm>
          <a:custGeom>
            <a:avLst/>
            <a:gdLst/>
            <a:ahLst/>
            <a:cxnLst/>
            <a:rect l="l" t="t" r="r" b="b"/>
            <a:pathLst>
              <a:path w="5482889" h="3070418">
                <a:moveTo>
                  <a:pt x="0" y="0"/>
                </a:moveTo>
                <a:lnTo>
                  <a:pt x="5482889" y="0"/>
                </a:lnTo>
                <a:lnTo>
                  <a:pt x="5482889" y="3070418"/>
                </a:lnTo>
                <a:lnTo>
                  <a:pt x="0" y="307041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Tree>
    <p:extLst>
      <p:ext uri="{BB962C8B-B14F-4D97-AF65-F5344CB8AC3E}">
        <p14:creationId xmlns:p14="http://schemas.microsoft.com/office/powerpoint/2010/main" val="106231563"/>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27741" y="970383"/>
            <a:ext cx="18245164" cy="9377183"/>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CCFFCC"/>
          </a:solidFill>
        </p:spPr>
        <p:txBody>
          <a:bodyPr/>
          <a:lstStyle/>
          <a:p>
            <a:endParaRPr lang="en-US"/>
          </a:p>
        </p:txBody>
      </p:sp>
      <p:grpSp>
        <p:nvGrpSpPr>
          <p:cNvPr id="8" name="Group 7">
            <a:extLst>
              <a:ext uri="{FF2B5EF4-FFF2-40B4-BE49-F238E27FC236}">
                <a16:creationId xmlns:a16="http://schemas.microsoft.com/office/drawing/2014/main" xmlns="" id="{524D182A-613E-B170-8C0D-E8E916BF2B4D}"/>
              </a:ext>
            </a:extLst>
          </p:cNvPr>
          <p:cNvGrpSpPr/>
          <p:nvPr/>
        </p:nvGrpSpPr>
        <p:grpSpPr>
          <a:xfrm>
            <a:off x="-42836" y="-56804"/>
            <a:ext cx="18288000" cy="2415143"/>
            <a:chOff x="-42836" y="-56804"/>
            <a:chExt cx="18288000" cy="2415143"/>
          </a:xfrm>
        </p:grpSpPr>
        <p:pic>
          <p:nvPicPr>
            <p:cNvPr id="9" name="Picture 8">
              <a:extLst>
                <a:ext uri="{FF2B5EF4-FFF2-40B4-BE49-F238E27FC236}">
                  <a16:creationId xmlns:a16="http://schemas.microsoft.com/office/drawing/2014/main" xmlns="" id="{2F60021A-C8F2-D0A0-D392-6DFF777EBF9C}"/>
                </a:ext>
              </a:extLst>
            </p:cNvPr>
            <p:cNvPicPr>
              <a:picLocks noChangeAspect="1"/>
            </p:cNvPicPr>
            <p:nvPr/>
          </p:nvPicPr>
          <p:blipFill>
            <a:blip r:embed="rId3"/>
            <a:stretch>
              <a:fillRect/>
            </a:stretch>
          </p:blipFill>
          <p:spPr>
            <a:xfrm>
              <a:off x="-42836" y="-56804"/>
              <a:ext cx="18288000" cy="934064"/>
            </a:xfrm>
            <a:prstGeom prst="rect">
              <a:avLst/>
            </a:prstGeom>
          </p:spPr>
        </p:pic>
        <p:grpSp>
          <p:nvGrpSpPr>
            <p:cNvPr id="10" name="Group 9">
              <a:extLst>
                <a:ext uri="{FF2B5EF4-FFF2-40B4-BE49-F238E27FC236}">
                  <a16:creationId xmlns:a16="http://schemas.microsoft.com/office/drawing/2014/main" xmlns="" id="{4F42BABD-B7B1-C6E2-C148-F68F8D589701}"/>
                </a:ext>
              </a:extLst>
            </p:cNvPr>
            <p:cNvGrpSpPr/>
            <p:nvPr/>
          </p:nvGrpSpPr>
          <p:grpSpPr>
            <a:xfrm>
              <a:off x="-32657" y="-23999"/>
              <a:ext cx="5181600" cy="2382338"/>
              <a:chOff x="0" y="-1"/>
              <a:chExt cx="3460862" cy="1520972"/>
            </a:xfrm>
          </p:grpSpPr>
          <p:pic>
            <p:nvPicPr>
              <p:cNvPr id="11" name="Picture 10">
                <a:extLst>
                  <a:ext uri="{FF2B5EF4-FFF2-40B4-BE49-F238E27FC236}">
                    <a16:creationId xmlns:a16="http://schemas.microsoft.com/office/drawing/2014/main" xmlns="" id="{26CBA453-F706-75F5-CA11-AF89E55701F6}"/>
                  </a:ext>
                </a:extLst>
              </p:cNvPr>
              <p:cNvPicPr>
                <a:picLocks noChangeAspect="1"/>
              </p:cNvPicPr>
              <p:nvPr userDrawn="1"/>
            </p:nvPicPr>
            <p:blipFill rotWithShape="1">
              <a:blip r:embed="rId4"/>
              <a:srcRect b="53414"/>
              <a:stretch/>
            </p:blipFill>
            <p:spPr>
              <a:xfrm>
                <a:off x="0" y="-1"/>
                <a:ext cx="3185160" cy="604521"/>
              </a:xfrm>
              <a:prstGeom prst="rect">
                <a:avLst/>
              </a:prstGeom>
            </p:spPr>
          </p:pic>
          <p:pic>
            <p:nvPicPr>
              <p:cNvPr id="12" name="Picture 11" descr="Logo&#10;&#10;Description automatically generated with medium confidence">
                <a:extLst>
                  <a:ext uri="{FF2B5EF4-FFF2-40B4-BE49-F238E27FC236}">
                    <a16:creationId xmlns:a16="http://schemas.microsoft.com/office/drawing/2014/main" xmlns="" id="{BEF32405-C758-A7A6-02F5-AA78824493E1}"/>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3" name="Picture 12" descr="A red circle with a yellow symbol&#10;&#10;Description automatically generated with low confidence">
                <a:extLst>
                  <a:ext uri="{FF2B5EF4-FFF2-40B4-BE49-F238E27FC236}">
                    <a16:creationId xmlns:a16="http://schemas.microsoft.com/office/drawing/2014/main" xmlns="" id="{A9B03C80-83C1-B3EB-B336-B025F0FD787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4" name="Picture 13" descr="Text&#10;&#10;Description automatically generated">
                <a:extLst>
                  <a:ext uri="{FF2B5EF4-FFF2-40B4-BE49-F238E27FC236}">
                    <a16:creationId xmlns:a16="http://schemas.microsoft.com/office/drawing/2014/main" xmlns="" id="{45F1B842-E177-C435-30F8-E69931EAE838}"/>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sp>
        <p:nvSpPr>
          <p:cNvPr id="15" name="TextBox 6">
            <a:extLst>
              <a:ext uri="{FF2B5EF4-FFF2-40B4-BE49-F238E27FC236}">
                <a16:creationId xmlns:a16="http://schemas.microsoft.com/office/drawing/2014/main" xmlns="" id="{47E15525-C6E2-CB90-1960-81B14BFF51AB}"/>
              </a:ext>
            </a:extLst>
          </p:cNvPr>
          <p:cNvSpPr txBox="1"/>
          <p:nvPr/>
        </p:nvSpPr>
        <p:spPr>
          <a:xfrm>
            <a:off x="1042987" y="521118"/>
            <a:ext cx="8101013" cy="2011705"/>
          </a:xfrm>
          <a:prstGeom prst="rect">
            <a:avLst/>
          </a:prstGeom>
        </p:spPr>
        <p:txBody>
          <a:bodyPr wrap="square" lIns="0" tIns="0" rIns="0" bIns="0" rtlCol="0" anchor="t">
            <a:spAutoFit/>
          </a:bodyPr>
          <a:lstStyle/>
          <a:p>
            <a:pPr algn="ctr">
              <a:lnSpc>
                <a:spcPts val="18096"/>
              </a:lnSpc>
              <a:spcBef>
                <a:spcPct val="0"/>
              </a:spcBef>
            </a:pPr>
            <a:r>
              <a:rPr lang="en-US" sz="8000" b="1" dirty="0">
                <a:solidFill>
                  <a:srgbClr val="C00000"/>
                </a:solidFill>
                <a:latin typeface="KG Primary Penmanship Bold"/>
              </a:rPr>
              <a:t>Look and Answer.</a:t>
            </a:r>
          </a:p>
        </p:txBody>
      </p:sp>
      <p:pic>
        <p:nvPicPr>
          <p:cNvPr id="17" name="Graphic 16" descr="Right pointing backhand index with solid fill">
            <a:extLst>
              <a:ext uri="{FF2B5EF4-FFF2-40B4-BE49-F238E27FC236}">
                <a16:creationId xmlns:a16="http://schemas.microsoft.com/office/drawing/2014/main" xmlns="" id="{378F48DA-DEE5-57CA-8773-BE58EF602147}"/>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79707" y="1176008"/>
            <a:ext cx="1397084" cy="1397084"/>
          </a:xfrm>
          <a:prstGeom prst="rect">
            <a:avLst/>
          </a:prstGeom>
        </p:spPr>
      </p:pic>
      <p:pic>
        <p:nvPicPr>
          <p:cNvPr id="4" name="Picture 3">
            <a:extLst>
              <a:ext uri="{FF2B5EF4-FFF2-40B4-BE49-F238E27FC236}">
                <a16:creationId xmlns:a16="http://schemas.microsoft.com/office/drawing/2014/main" xmlns="" id="{631C9388-5C22-C745-9DF0-1371BA7B7ACD}"/>
              </a:ext>
            </a:extLst>
          </p:cNvPr>
          <p:cNvPicPr>
            <a:picLocks noChangeAspect="1"/>
          </p:cNvPicPr>
          <p:nvPr/>
        </p:nvPicPr>
        <p:blipFill>
          <a:blip r:embed="rId10"/>
          <a:stretch>
            <a:fillRect/>
          </a:stretch>
        </p:blipFill>
        <p:spPr>
          <a:xfrm>
            <a:off x="3437908" y="2899767"/>
            <a:ext cx="11412183" cy="6894982"/>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1263997"/>
      </p:ext>
    </p:extLst>
  </p:cSld>
  <p:clrMapOvr>
    <a:masterClrMapping/>
  </p:clrMapOvr>
  <p:transition spd="slow">
    <p:wheel spokes="1"/>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Freeform 3">
            <a:extLst>
              <a:ext uri="{FF2B5EF4-FFF2-40B4-BE49-F238E27FC236}">
                <a16:creationId xmlns:a16="http://schemas.microsoft.com/office/drawing/2014/main" xmlns="" id="{91B5B109-8CEB-2C37-29AF-57D2F9419B8B}"/>
              </a:ext>
            </a:extLst>
          </p:cNvPr>
          <p:cNvSpPr/>
          <p:nvPr/>
        </p:nvSpPr>
        <p:spPr>
          <a:xfrm>
            <a:off x="964847" y="1468527"/>
            <a:ext cx="16230600" cy="8229600"/>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CCFFCC">
              <a:alpha val="52157"/>
            </a:srgbClr>
          </a:solidFill>
        </p:spPr>
        <p:txBody>
          <a:bodyPr/>
          <a:lstStyle/>
          <a:p>
            <a:endParaRPr lang="en-US" dirty="0"/>
          </a:p>
        </p:txBody>
      </p:sp>
      <p:pic>
        <p:nvPicPr>
          <p:cNvPr id="9" name="Picture 9"/>
          <p:cNvPicPr>
            <a:picLocks noChangeAspect="1"/>
          </p:cNvPicPr>
          <p:nvPr/>
        </p:nvPicPr>
        <p:blipFill>
          <a:blip r:embed="rId2"/>
          <a:srcRect/>
          <a:stretch>
            <a:fillRect/>
          </a:stretch>
        </p:blipFill>
        <p:spPr>
          <a:xfrm>
            <a:off x="1171815" y="1631477"/>
            <a:ext cx="1235400" cy="1655435"/>
          </a:xfrm>
          <a:prstGeom prst="rect">
            <a:avLst/>
          </a:prstGeom>
        </p:spPr>
      </p:pic>
      <p:grpSp>
        <p:nvGrpSpPr>
          <p:cNvPr id="10" name="Group 10"/>
          <p:cNvGrpSpPr/>
          <p:nvPr/>
        </p:nvGrpSpPr>
        <p:grpSpPr>
          <a:xfrm>
            <a:off x="14526892" y="1381903"/>
            <a:ext cx="2752994" cy="1510614"/>
            <a:chOff x="0" y="0"/>
            <a:chExt cx="5507640" cy="3144349"/>
          </a:xfrm>
        </p:grpSpPr>
        <p:pic>
          <p:nvPicPr>
            <p:cNvPr id="11" name="Picture 11"/>
            <p:cNvPicPr>
              <a:picLocks noChangeAspect="1"/>
            </p:cNvPicPr>
            <p:nvPr/>
          </p:nvPicPr>
          <p:blipFill>
            <a:blip r:embed="rId3"/>
            <a:srcRect/>
            <a:stretch>
              <a:fillRect/>
            </a:stretch>
          </p:blipFill>
          <p:spPr>
            <a:xfrm>
              <a:off x="0" y="0"/>
              <a:ext cx="5240582" cy="3144349"/>
            </a:xfrm>
            <a:prstGeom prst="rect">
              <a:avLst/>
            </a:prstGeom>
          </p:spPr>
        </p:pic>
        <p:pic>
          <p:nvPicPr>
            <p:cNvPr id="12" name="Picture 12"/>
            <p:cNvPicPr>
              <a:picLocks noChangeAspect="1"/>
            </p:cNvPicPr>
            <p:nvPr/>
          </p:nvPicPr>
          <p:blipFill>
            <a:blip r:embed="rId4"/>
            <a:srcRect t="773" b="773"/>
            <a:stretch>
              <a:fillRect/>
            </a:stretch>
          </p:blipFill>
          <p:spPr>
            <a:xfrm>
              <a:off x="3043557" y="0"/>
              <a:ext cx="2464083" cy="2949904"/>
            </a:xfrm>
            <a:prstGeom prst="rect">
              <a:avLst/>
            </a:prstGeom>
          </p:spPr>
        </p:pic>
      </p:grpSp>
      <p:grpSp>
        <p:nvGrpSpPr>
          <p:cNvPr id="25" name="Group 24">
            <a:extLst>
              <a:ext uri="{FF2B5EF4-FFF2-40B4-BE49-F238E27FC236}">
                <a16:creationId xmlns:a16="http://schemas.microsoft.com/office/drawing/2014/main" xmlns="" id="{2931E9E7-318E-7522-C33B-E400053455A2}"/>
              </a:ext>
            </a:extLst>
          </p:cNvPr>
          <p:cNvGrpSpPr/>
          <p:nvPr/>
        </p:nvGrpSpPr>
        <p:grpSpPr>
          <a:xfrm>
            <a:off x="0" y="-90803"/>
            <a:ext cx="18288000" cy="2415143"/>
            <a:chOff x="-42836" y="-56804"/>
            <a:chExt cx="18288000" cy="2415143"/>
          </a:xfrm>
        </p:grpSpPr>
        <p:pic>
          <p:nvPicPr>
            <p:cNvPr id="19" name="Picture 18">
              <a:extLst>
                <a:ext uri="{FF2B5EF4-FFF2-40B4-BE49-F238E27FC236}">
                  <a16:creationId xmlns:a16="http://schemas.microsoft.com/office/drawing/2014/main" xmlns="" id="{44B35E3A-2677-06AD-FC58-ABDA8842A197}"/>
                </a:ext>
              </a:extLst>
            </p:cNvPr>
            <p:cNvPicPr>
              <a:picLocks noChangeAspect="1"/>
            </p:cNvPicPr>
            <p:nvPr/>
          </p:nvPicPr>
          <p:blipFill>
            <a:blip r:embed="rId5"/>
            <a:stretch>
              <a:fillRect/>
            </a:stretch>
          </p:blipFill>
          <p:spPr>
            <a:xfrm>
              <a:off x="-42836" y="-56804"/>
              <a:ext cx="18288000" cy="934064"/>
            </a:xfrm>
            <a:prstGeom prst="rect">
              <a:avLst/>
            </a:prstGeom>
          </p:spPr>
        </p:pic>
        <p:grpSp>
          <p:nvGrpSpPr>
            <p:cNvPr id="20" name="Group 19">
              <a:extLst>
                <a:ext uri="{FF2B5EF4-FFF2-40B4-BE49-F238E27FC236}">
                  <a16:creationId xmlns:a16="http://schemas.microsoft.com/office/drawing/2014/main" xmlns="" id="{2148A1D1-A264-5B50-D02A-2F8F78A65A79}"/>
                </a:ext>
              </a:extLst>
            </p:cNvPr>
            <p:cNvGrpSpPr/>
            <p:nvPr/>
          </p:nvGrpSpPr>
          <p:grpSpPr>
            <a:xfrm>
              <a:off x="-32657" y="-23999"/>
              <a:ext cx="5181600" cy="2382338"/>
              <a:chOff x="0" y="-1"/>
              <a:chExt cx="3460862" cy="1520972"/>
            </a:xfrm>
          </p:grpSpPr>
          <p:pic>
            <p:nvPicPr>
              <p:cNvPr id="21" name="Picture 20">
                <a:extLst>
                  <a:ext uri="{FF2B5EF4-FFF2-40B4-BE49-F238E27FC236}">
                    <a16:creationId xmlns:a16="http://schemas.microsoft.com/office/drawing/2014/main" xmlns="" id="{793BADEF-F171-7EE9-0A11-69B359BCC929}"/>
                  </a:ext>
                </a:extLst>
              </p:cNvPr>
              <p:cNvPicPr>
                <a:picLocks noChangeAspect="1"/>
              </p:cNvPicPr>
              <p:nvPr userDrawn="1"/>
            </p:nvPicPr>
            <p:blipFill rotWithShape="1">
              <a:blip r:embed="rId6"/>
              <a:srcRect b="53414"/>
              <a:stretch/>
            </p:blipFill>
            <p:spPr>
              <a:xfrm>
                <a:off x="0" y="-1"/>
                <a:ext cx="3185160" cy="604521"/>
              </a:xfrm>
              <a:prstGeom prst="rect">
                <a:avLst/>
              </a:prstGeom>
            </p:spPr>
          </p:pic>
          <p:pic>
            <p:nvPicPr>
              <p:cNvPr id="22" name="Picture 21" descr="Logo&#10;&#10;Description automatically generated with medium confidence">
                <a:extLst>
                  <a:ext uri="{FF2B5EF4-FFF2-40B4-BE49-F238E27FC236}">
                    <a16:creationId xmlns:a16="http://schemas.microsoft.com/office/drawing/2014/main" xmlns="" id="{C4050C6F-29EF-9CB4-496D-53F104E9EC85}"/>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23" name="Picture 22" descr="A red circle with a yellow symbol&#10;&#10;Description automatically generated with low confidence">
                <a:extLst>
                  <a:ext uri="{FF2B5EF4-FFF2-40B4-BE49-F238E27FC236}">
                    <a16:creationId xmlns:a16="http://schemas.microsoft.com/office/drawing/2014/main" xmlns="" id="{BE76CE9F-DB6C-57FA-704B-CBA5F1DDAB5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24" name="Picture 23" descr="Text&#10;&#10;Description automatically generated">
                <a:extLst>
                  <a:ext uri="{FF2B5EF4-FFF2-40B4-BE49-F238E27FC236}">
                    <a16:creationId xmlns:a16="http://schemas.microsoft.com/office/drawing/2014/main" xmlns="" id="{70E438CA-4AC2-06CB-14A2-8A340F2AA40A}"/>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sp>
        <p:nvSpPr>
          <p:cNvPr id="2" name="TextBox 13">
            <a:extLst>
              <a:ext uri="{FF2B5EF4-FFF2-40B4-BE49-F238E27FC236}">
                <a16:creationId xmlns:a16="http://schemas.microsoft.com/office/drawing/2014/main" xmlns="" id="{85D65102-6058-48EA-67A5-1B0E25F3194C}"/>
              </a:ext>
            </a:extLst>
          </p:cNvPr>
          <p:cNvSpPr txBox="1"/>
          <p:nvPr/>
        </p:nvSpPr>
        <p:spPr>
          <a:xfrm>
            <a:off x="1234708" y="2040799"/>
            <a:ext cx="16078200" cy="1817613"/>
          </a:xfrm>
          <a:prstGeom prst="rect">
            <a:avLst/>
          </a:prstGeom>
        </p:spPr>
        <p:txBody>
          <a:bodyPr wrap="square" lIns="0" tIns="0" rIns="0" bIns="0" rtlCol="0" anchor="t">
            <a:spAutoFit/>
          </a:bodyPr>
          <a:lstStyle/>
          <a:p>
            <a:pPr algn="ctr">
              <a:lnSpc>
                <a:spcPts val="15786"/>
              </a:lnSpc>
              <a:spcBef>
                <a:spcPct val="0"/>
              </a:spcBef>
            </a:pPr>
            <a:r>
              <a:rPr lang="en-US" sz="7200" b="1" dirty="0">
                <a:solidFill>
                  <a:srgbClr val="C00000"/>
                </a:solidFill>
                <a:latin typeface="KG Primary Penmanship Bold"/>
              </a:rPr>
              <a:t>Let’s buy presents!</a:t>
            </a:r>
          </a:p>
        </p:txBody>
      </p:sp>
      <p:sp>
        <p:nvSpPr>
          <p:cNvPr id="5" name="TextBox 14">
            <a:extLst>
              <a:ext uri="{FF2B5EF4-FFF2-40B4-BE49-F238E27FC236}">
                <a16:creationId xmlns:a16="http://schemas.microsoft.com/office/drawing/2014/main" xmlns="" id="{5E26CDF5-BA13-5921-15CB-3637A216460F}"/>
              </a:ext>
            </a:extLst>
          </p:cNvPr>
          <p:cNvSpPr txBox="1"/>
          <p:nvPr/>
        </p:nvSpPr>
        <p:spPr>
          <a:xfrm>
            <a:off x="7523076" y="1219628"/>
            <a:ext cx="2864499" cy="1426737"/>
          </a:xfrm>
          <a:prstGeom prst="rect">
            <a:avLst/>
          </a:prstGeom>
        </p:spPr>
        <p:txBody>
          <a:bodyPr lIns="0" tIns="0" rIns="0" bIns="0" rtlCol="0" anchor="t">
            <a:spAutoFit/>
          </a:bodyPr>
          <a:lstStyle/>
          <a:p>
            <a:pPr algn="ctr">
              <a:lnSpc>
                <a:spcPts val="12287"/>
              </a:lnSpc>
              <a:spcBef>
                <a:spcPct val="0"/>
              </a:spcBef>
            </a:pPr>
            <a:r>
              <a:rPr lang="en-US" sz="7200" b="1" dirty="0">
                <a:latin typeface="KG Primary Penmanship Bold"/>
              </a:rPr>
              <a:t>Unit 8 </a:t>
            </a:r>
          </a:p>
        </p:txBody>
      </p:sp>
      <p:sp>
        <p:nvSpPr>
          <p:cNvPr id="6" name="TextBox 15">
            <a:extLst>
              <a:ext uri="{FF2B5EF4-FFF2-40B4-BE49-F238E27FC236}">
                <a16:creationId xmlns:a16="http://schemas.microsoft.com/office/drawing/2014/main" xmlns="" id="{565C77CC-E9F1-7AD1-B453-39B213801E98}"/>
              </a:ext>
            </a:extLst>
          </p:cNvPr>
          <p:cNvSpPr txBox="1"/>
          <p:nvPr/>
        </p:nvSpPr>
        <p:spPr>
          <a:xfrm>
            <a:off x="4825892" y="3710481"/>
            <a:ext cx="9212744" cy="1106137"/>
          </a:xfrm>
          <a:prstGeom prst="rect">
            <a:avLst/>
          </a:prstGeom>
        </p:spPr>
        <p:txBody>
          <a:bodyPr wrap="square" lIns="0" tIns="0" rIns="0" bIns="0" rtlCol="0" anchor="t">
            <a:spAutoFit/>
          </a:bodyPr>
          <a:lstStyle/>
          <a:p>
            <a:pPr algn="ctr">
              <a:lnSpc>
                <a:spcPts val="9628"/>
              </a:lnSpc>
              <a:spcBef>
                <a:spcPct val="0"/>
              </a:spcBef>
            </a:pPr>
            <a:r>
              <a:rPr lang="en-US" sz="5400" b="1" dirty="0">
                <a:solidFill>
                  <a:srgbClr val="0070C0"/>
                </a:solidFill>
                <a:latin typeface="KG Primary Penmanship Bold"/>
              </a:rPr>
              <a:t>Lesson 3 – Song</a:t>
            </a:r>
          </a:p>
        </p:txBody>
      </p:sp>
      <p:sp>
        <p:nvSpPr>
          <p:cNvPr id="8" name="Freeform 5">
            <a:extLst>
              <a:ext uri="{FF2B5EF4-FFF2-40B4-BE49-F238E27FC236}">
                <a16:creationId xmlns:a16="http://schemas.microsoft.com/office/drawing/2014/main" xmlns="" id="{6E8D20A8-4315-08DF-3264-0A949324C344}"/>
              </a:ext>
            </a:extLst>
          </p:cNvPr>
          <p:cNvSpPr/>
          <p:nvPr/>
        </p:nvSpPr>
        <p:spPr>
          <a:xfrm>
            <a:off x="5752421" y="5027379"/>
            <a:ext cx="7315200" cy="5030849"/>
          </a:xfrm>
          <a:custGeom>
            <a:avLst/>
            <a:gdLst/>
            <a:ahLst/>
            <a:cxnLst/>
            <a:rect l="l" t="t" r="r" b="b"/>
            <a:pathLst>
              <a:path w="5482889" h="3070418">
                <a:moveTo>
                  <a:pt x="0" y="0"/>
                </a:moveTo>
                <a:lnTo>
                  <a:pt x="5482889" y="0"/>
                </a:lnTo>
                <a:lnTo>
                  <a:pt x="5482889" y="3070418"/>
                </a:lnTo>
                <a:lnTo>
                  <a:pt x="0" y="307041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16" name="Freeform 4">
            <a:extLst>
              <a:ext uri="{FF2B5EF4-FFF2-40B4-BE49-F238E27FC236}">
                <a16:creationId xmlns:a16="http://schemas.microsoft.com/office/drawing/2014/main" xmlns="" id="{CDDC0F3E-32FB-3A05-0F9F-3A3B7B3000A1}"/>
              </a:ext>
            </a:extLst>
          </p:cNvPr>
          <p:cNvSpPr/>
          <p:nvPr/>
        </p:nvSpPr>
        <p:spPr>
          <a:xfrm>
            <a:off x="14123075" y="3048000"/>
            <a:ext cx="4152407" cy="6964204"/>
          </a:xfrm>
          <a:custGeom>
            <a:avLst/>
            <a:gdLst/>
            <a:ahLst/>
            <a:cxnLst/>
            <a:rect l="l" t="t" r="r" b="b"/>
            <a:pathLst>
              <a:path w="4152407" h="6964204">
                <a:moveTo>
                  <a:pt x="0" y="0"/>
                </a:moveTo>
                <a:lnTo>
                  <a:pt x="4152407" y="0"/>
                </a:lnTo>
                <a:lnTo>
                  <a:pt x="4152407" y="6964204"/>
                </a:lnTo>
                <a:lnTo>
                  <a:pt x="0" y="6964204"/>
                </a:lnTo>
                <a:lnTo>
                  <a:pt x="0" y="0"/>
                </a:lnTo>
                <a:close/>
              </a:path>
            </a:pathLst>
          </a:custGeom>
          <a:blipFill>
            <a:blip r:embed="rId12"/>
            <a:stretch>
              <a:fillRect/>
            </a:stretch>
          </a:blipFill>
        </p:spPr>
        <p:txBody>
          <a:bodyPr/>
          <a:lstStyle/>
          <a:p>
            <a:endParaRPr lang="en-US"/>
          </a:p>
        </p:txBody>
      </p:sp>
      <p:sp>
        <p:nvSpPr>
          <p:cNvPr id="18" name="Freeform 3">
            <a:extLst>
              <a:ext uri="{FF2B5EF4-FFF2-40B4-BE49-F238E27FC236}">
                <a16:creationId xmlns:a16="http://schemas.microsoft.com/office/drawing/2014/main" xmlns="" id="{9CE45990-8880-7B4D-40E2-02FC9F1BE6D6}"/>
              </a:ext>
            </a:extLst>
          </p:cNvPr>
          <p:cNvSpPr/>
          <p:nvPr/>
        </p:nvSpPr>
        <p:spPr>
          <a:xfrm>
            <a:off x="4567286" y="1867801"/>
            <a:ext cx="1390968" cy="1270408"/>
          </a:xfrm>
          <a:custGeom>
            <a:avLst/>
            <a:gdLst/>
            <a:ahLst/>
            <a:cxnLst/>
            <a:rect l="l" t="t" r="r" b="b"/>
            <a:pathLst>
              <a:path w="2825665" h="2751492">
                <a:moveTo>
                  <a:pt x="0" y="0"/>
                </a:moveTo>
                <a:lnTo>
                  <a:pt x="2825666" y="0"/>
                </a:lnTo>
                <a:lnTo>
                  <a:pt x="2825666" y="2751491"/>
                </a:lnTo>
                <a:lnTo>
                  <a:pt x="0" y="2751491"/>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a:p>
        </p:txBody>
      </p:sp>
      <p:sp>
        <p:nvSpPr>
          <p:cNvPr id="26" name="Freeform 7">
            <a:extLst>
              <a:ext uri="{FF2B5EF4-FFF2-40B4-BE49-F238E27FC236}">
                <a16:creationId xmlns:a16="http://schemas.microsoft.com/office/drawing/2014/main" xmlns="" id="{695A4EB3-C3E5-F01A-0319-416B83E2A49D}"/>
              </a:ext>
            </a:extLst>
          </p:cNvPr>
          <p:cNvSpPr/>
          <p:nvPr/>
        </p:nvSpPr>
        <p:spPr>
          <a:xfrm>
            <a:off x="964847" y="5583327"/>
            <a:ext cx="3302127" cy="4114800"/>
          </a:xfrm>
          <a:custGeom>
            <a:avLst/>
            <a:gdLst/>
            <a:ahLst/>
            <a:cxnLst/>
            <a:rect l="l" t="t" r="r" b="b"/>
            <a:pathLst>
              <a:path w="3302127" h="4114800">
                <a:moveTo>
                  <a:pt x="0" y="0"/>
                </a:moveTo>
                <a:lnTo>
                  <a:pt x="3302127" y="0"/>
                </a:lnTo>
                <a:lnTo>
                  <a:pt x="3302127" y="4114800"/>
                </a:lnTo>
                <a:lnTo>
                  <a:pt x="0" y="4114800"/>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txBody>
          <a:bodyPr/>
          <a:lstStyle/>
          <a:p>
            <a:endParaRPr lang="en-US"/>
          </a:p>
        </p:txBody>
      </p:sp>
    </p:spTree>
  </p:cSld>
  <p:clrMapOvr>
    <a:masterClrMapping/>
  </p:clrMapOvr>
  <p:transition spd="slow">
    <p:wheel spokes="1"/>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0" y="939312"/>
            <a:ext cx="18245164" cy="9377183"/>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CCFFCC"/>
          </a:solidFill>
        </p:spPr>
        <p:txBody>
          <a:bodyPr/>
          <a:lstStyle/>
          <a:p>
            <a:endParaRPr lang="en-US"/>
          </a:p>
        </p:txBody>
      </p:sp>
      <p:grpSp>
        <p:nvGrpSpPr>
          <p:cNvPr id="8" name="Group 7">
            <a:extLst>
              <a:ext uri="{FF2B5EF4-FFF2-40B4-BE49-F238E27FC236}">
                <a16:creationId xmlns:a16="http://schemas.microsoft.com/office/drawing/2014/main" xmlns="" id="{524D182A-613E-B170-8C0D-E8E916BF2B4D}"/>
              </a:ext>
            </a:extLst>
          </p:cNvPr>
          <p:cNvGrpSpPr/>
          <p:nvPr/>
        </p:nvGrpSpPr>
        <p:grpSpPr>
          <a:xfrm>
            <a:off x="-42836" y="-56804"/>
            <a:ext cx="18288000" cy="2415143"/>
            <a:chOff x="-42836" y="-56804"/>
            <a:chExt cx="18288000" cy="2415143"/>
          </a:xfrm>
        </p:grpSpPr>
        <p:pic>
          <p:nvPicPr>
            <p:cNvPr id="9" name="Picture 8">
              <a:extLst>
                <a:ext uri="{FF2B5EF4-FFF2-40B4-BE49-F238E27FC236}">
                  <a16:creationId xmlns:a16="http://schemas.microsoft.com/office/drawing/2014/main" xmlns="" id="{2F60021A-C8F2-D0A0-D392-6DFF777EBF9C}"/>
                </a:ext>
              </a:extLst>
            </p:cNvPr>
            <p:cNvPicPr>
              <a:picLocks noChangeAspect="1"/>
            </p:cNvPicPr>
            <p:nvPr/>
          </p:nvPicPr>
          <p:blipFill>
            <a:blip r:embed="rId5"/>
            <a:stretch>
              <a:fillRect/>
            </a:stretch>
          </p:blipFill>
          <p:spPr>
            <a:xfrm>
              <a:off x="-42836" y="-56804"/>
              <a:ext cx="18288000" cy="934064"/>
            </a:xfrm>
            <a:prstGeom prst="rect">
              <a:avLst/>
            </a:prstGeom>
          </p:spPr>
        </p:pic>
        <p:grpSp>
          <p:nvGrpSpPr>
            <p:cNvPr id="10" name="Group 9">
              <a:extLst>
                <a:ext uri="{FF2B5EF4-FFF2-40B4-BE49-F238E27FC236}">
                  <a16:creationId xmlns:a16="http://schemas.microsoft.com/office/drawing/2014/main" xmlns="" id="{4F42BABD-B7B1-C6E2-C148-F68F8D589701}"/>
                </a:ext>
              </a:extLst>
            </p:cNvPr>
            <p:cNvGrpSpPr/>
            <p:nvPr/>
          </p:nvGrpSpPr>
          <p:grpSpPr>
            <a:xfrm>
              <a:off x="-32657" y="-23999"/>
              <a:ext cx="5181600" cy="2382338"/>
              <a:chOff x="0" y="-1"/>
              <a:chExt cx="3460862" cy="1520972"/>
            </a:xfrm>
          </p:grpSpPr>
          <p:pic>
            <p:nvPicPr>
              <p:cNvPr id="11" name="Picture 10">
                <a:extLst>
                  <a:ext uri="{FF2B5EF4-FFF2-40B4-BE49-F238E27FC236}">
                    <a16:creationId xmlns:a16="http://schemas.microsoft.com/office/drawing/2014/main" xmlns="" id="{26CBA453-F706-75F5-CA11-AF89E55701F6}"/>
                  </a:ext>
                </a:extLst>
              </p:cNvPr>
              <p:cNvPicPr>
                <a:picLocks noChangeAspect="1"/>
              </p:cNvPicPr>
              <p:nvPr userDrawn="1"/>
            </p:nvPicPr>
            <p:blipFill rotWithShape="1">
              <a:blip r:embed="rId6"/>
              <a:srcRect b="53414"/>
              <a:stretch/>
            </p:blipFill>
            <p:spPr>
              <a:xfrm>
                <a:off x="0" y="-1"/>
                <a:ext cx="3185160" cy="604521"/>
              </a:xfrm>
              <a:prstGeom prst="rect">
                <a:avLst/>
              </a:prstGeom>
            </p:spPr>
          </p:pic>
          <p:pic>
            <p:nvPicPr>
              <p:cNvPr id="12" name="Picture 11" descr="Logo&#10;&#10;Description automatically generated with medium confidence">
                <a:extLst>
                  <a:ext uri="{FF2B5EF4-FFF2-40B4-BE49-F238E27FC236}">
                    <a16:creationId xmlns:a16="http://schemas.microsoft.com/office/drawing/2014/main" xmlns="" id="{BEF32405-C758-A7A6-02F5-AA78824493E1}"/>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3" name="Picture 12" descr="A red circle with a yellow symbol&#10;&#10;Description automatically generated with low confidence">
                <a:extLst>
                  <a:ext uri="{FF2B5EF4-FFF2-40B4-BE49-F238E27FC236}">
                    <a16:creationId xmlns:a16="http://schemas.microsoft.com/office/drawing/2014/main" xmlns="" id="{A9B03C80-83C1-B3EB-B336-B025F0FD787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4" name="Picture 13" descr="Text&#10;&#10;Description automatically generated">
                <a:extLst>
                  <a:ext uri="{FF2B5EF4-FFF2-40B4-BE49-F238E27FC236}">
                    <a16:creationId xmlns:a16="http://schemas.microsoft.com/office/drawing/2014/main" xmlns="" id="{45F1B842-E177-C435-30F8-E69931EAE838}"/>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sp>
        <p:nvSpPr>
          <p:cNvPr id="15" name="TextBox 6">
            <a:extLst>
              <a:ext uri="{FF2B5EF4-FFF2-40B4-BE49-F238E27FC236}">
                <a16:creationId xmlns:a16="http://schemas.microsoft.com/office/drawing/2014/main" xmlns="" id="{47E15525-C6E2-CB90-1960-81B14BFF51AB}"/>
              </a:ext>
            </a:extLst>
          </p:cNvPr>
          <p:cNvSpPr txBox="1"/>
          <p:nvPr/>
        </p:nvSpPr>
        <p:spPr>
          <a:xfrm>
            <a:off x="914400" y="449439"/>
            <a:ext cx="6049578" cy="2011705"/>
          </a:xfrm>
          <a:prstGeom prst="rect">
            <a:avLst/>
          </a:prstGeom>
        </p:spPr>
        <p:txBody>
          <a:bodyPr wrap="square" lIns="0" tIns="0" rIns="0" bIns="0" rtlCol="0" anchor="t">
            <a:spAutoFit/>
          </a:bodyPr>
          <a:lstStyle/>
          <a:p>
            <a:pPr algn="ctr">
              <a:lnSpc>
                <a:spcPts val="18096"/>
              </a:lnSpc>
              <a:spcBef>
                <a:spcPct val="0"/>
              </a:spcBef>
            </a:pPr>
            <a:r>
              <a:rPr lang="en-US" sz="8000" b="1" dirty="0">
                <a:solidFill>
                  <a:srgbClr val="C00000"/>
                </a:solidFill>
                <a:latin typeface="KG Primary Penmanship Bold"/>
              </a:rPr>
              <a:t>Let’s watch!</a:t>
            </a:r>
          </a:p>
        </p:txBody>
      </p:sp>
      <p:pic>
        <p:nvPicPr>
          <p:cNvPr id="17" name="Graphic 16" descr="Right pointing backhand index with solid fill">
            <a:extLst>
              <a:ext uri="{FF2B5EF4-FFF2-40B4-BE49-F238E27FC236}">
                <a16:creationId xmlns:a16="http://schemas.microsoft.com/office/drawing/2014/main" xmlns="" id="{378F48DA-DEE5-57CA-8773-BE58EF602147}"/>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tretch>
            <a:fillRect/>
          </a:stretch>
        </p:blipFill>
        <p:spPr>
          <a:xfrm>
            <a:off x="-54780" y="1165013"/>
            <a:ext cx="1397084" cy="1397084"/>
          </a:xfrm>
          <a:prstGeom prst="rect">
            <a:avLst/>
          </a:prstGeom>
        </p:spPr>
      </p:pic>
      <p:pic>
        <p:nvPicPr>
          <p:cNvPr id="4" name="Track 100_The Party">
            <a:hlinkClick r:id="" action="ppaction://media"/>
            <a:extLst>
              <a:ext uri="{FF2B5EF4-FFF2-40B4-BE49-F238E27FC236}">
                <a16:creationId xmlns:a16="http://schemas.microsoft.com/office/drawing/2014/main" xmlns="" id="{7C593CD7-5986-92B7-8A44-A409305F7080}"/>
              </a:ext>
            </a:extLst>
          </p:cNvPr>
          <p:cNvPicPr>
            <a:picLocks noChangeAspect="1"/>
          </p:cNvPicPr>
          <p:nvPr>
            <a:videoFile r:link="rId2"/>
            <p:extLst>
              <p:ext uri="{DAA4B4D4-6D71-4841-9C94-3DE7FCFB9230}">
                <p14:media xmlns:p14="http://schemas.microsoft.com/office/powerpoint/2010/main" r:embed="rId1"/>
              </p:ext>
            </p:extLst>
          </p:nvPr>
        </p:nvPicPr>
        <p:blipFill>
          <a:blip r:embed="rId12"/>
          <a:stretch>
            <a:fillRect/>
          </a:stretch>
        </p:blipFill>
        <p:spPr>
          <a:xfrm>
            <a:off x="2649247" y="2681288"/>
            <a:ext cx="13521267" cy="7605712"/>
          </a:xfrm>
          <a:prstGeom prst="rect">
            <a:avLst/>
          </a:prstGeom>
        </p:spPr>
      </p:pic>
    </p:spTree>
    <p:extLst>
      <p:ext uri="{BB962C8B-B14F-4D97-AF65-F5344CB8AC3E}">
        <p14:creationId xmlns:p14="http://schemas.microsoft.com/office/powerpoint/2010/main" val="451174210"/>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204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0" y="939312"/>
            <a:ext cx="18245164" cy="9377183"/>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CCFFCC"/>
          </a:solidFill>
        </p:spPr>
        <p:txBody>
          <a:bodyPr/>
          <a:lstStyle/>
          <a:p>
            <a:endParaRPr lang="en-US"/>
          </a:p>
        </p:txBody>
      </p:sp>
      <p:grpSp>
        <p:nvGrpSpPr>
          <p:cNvPr id="8" name="Group 7">
            <a:extLst>
              <a:ext uri="{FF2B5EF4-FFF2-40B4-BE49-F238E27FC236}">
                <a16:creationId xmlns:a16="http://schemas.microsoft.com/office/drawing/2014/main" xmlns="" id="{524D182A-613E-B170-8C0D-E8E916BF2B4D}"/>
              </a:ext>
            </a:extLst>
          </p:cNvPr>
          <p:cNvGrpSpPr/>
          <p:nvPr/>
        </p:nvGrpSpPr>
        <p:grpSpPr>
          <a:xfrm>
            <a:off x="-42836" y="-56804"/>
            <a:ext cx="18288000" cy="2415143"/>
            <a:chOff x="-42836" y="-56804"/>
            <a:chExt cx="18288000" cy="2415143"/>
          </a:xfrm>
        </p:grpSpPr>
        <p:pic>
          <p:nvPicPr>
            <p:cNvPr id="9" name="Picture 8">
              <a:extLst>
                <a:ext uri="{FF2B5EF4-FFF2-40B4-BE49-F238E27FC236}">
                  <a16:creationId xmlns:a16="http://schemas.microsoft.com/office/drawing/2014/main" xmlns="" id="{2F60021A-C8F2-D0A0-D392-6DFF777EBF9C}"/>
                </a:ext>
              </a:extLst>
            </p:cNvPr>
            <p:cNvPicPr>
              <a:picLocks noChangeAspect="1"/>
            </p:cNvPicPr>
            <p:nvPr/>
          </p:nvPicPr>
          <p:blipFill>
            <a:blip r:embed="rId5"/>
            <a:stretch>
              <a:fillRect/>
            </a:stretch>
          </p:blipFill>
          <p:spPr>
            <a:xfrm>
              <a:off x="-42836" y="-56804"/>
              <a:ext cx="18288000" cy="934064"/>
            </a:xfrm>
            <a:prstGeom prst="rect">
              <a:avLst/>
            </a:prstGeom>
          </p:spPr>
        </p:pic>
        <p:grpSp>
          <p:nvGrpSpPr>
            <p:cNvPr id="10" name="Group 9">
              <a:extLst>
                <a:ext uri="{FF2B5EF4-FFF2-40B4-BE49-F238E27FC236}">
                  <a16:creationId xmlns:a16="http://schemas.microsoft.com/office/drawing/2014/main" xmlns="" id="{4F42BABD-B7B1-C6E2-C148-F68F8D589701}"/>
                </a:ext>
              </a:extLst>
            </p:cNvPr>
            <p:cNvGrpSpPr/>
            <p:nvPr/>
          </p:nvGrpSpPr>
          <p:grpSpPr>
            <a:xfrm>
              <a:off x="-32657" y="-23999"/>
              <a:ext cx="5181600" cy="2382338"/>
              <a:chOff x="0" y="-1"/>
              <a:chExt cx="3460862" cy="1520972"/>
            </a:xfrm>
          </p:grpSpPr>
          <p:pic>
            <p:nvPicPr>
              <p:cNvPr id="11" name="Picture 10">
                <a:extLst>
                  <a:ext uri="{FF2B5EF4-FFF2-40B4-BE49-F238E27FC236}">
                    <a16:creationId xmlns:a16="http://schemas.microsoft.com/office/drawing/2014/main" xmlns="" id="{26CBA453-F706-75F5-CA11-AF89E55701F6}"/>
                  </a:ext>
                </a:extLst>
              </p:cNvPr>
              <p:cNvPicPr>
                <a:picLocks noChangeAspect="1"/>
              </p:cNvPicPr>
              <p:nvPr userDrawn="1"/>
            </p:nvPicPr>
            <p:blipFill rotWithShape="1">
              <a:blip r:embed="rId6"/>
              <a:srcRect b="53414"/>
              <a:stretch/>
            </p:blipFill>
            <p:spPr>
              <a:xfrm>
                <a:off x="0" y="-1"/>
                <a:ext cx="3185160" cy="604521"/>
              </a:xfrm>
              <a:prstGeom prst="rect">
                <a:avLst/>
              </a:prstGeom>
            </p:spPr>
          </p:pic>
          <p:pic>
            <p:nvPicPr>
              <p:cNvPr id="12" name="Picture 11" descr="Logo&#10;&#10;Description automatically generated with medium confidence">
                <a:extLst>
                  <a:ext uri="{FF2B5EF4-FFF2-40B4-BE49-F238E27FC236}">
                    <a16:creationId xmlns:a16="http://schemas.microsoft.com/office/drawing/2014/main" xmlns="" id="{BEF32405-C758-A7A6-02F5-AA78824493E1}"/>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3" name="Picture 12" descr="A red circle with a yellow symbol&#10;&#10;Description automatically generated with low confidence">
                <a:extLst>
                  <a:ext uri="{FF2B5EF4-FFF2-40B4-BE49-F238E27FC236}">
                    <a16:creationId xmlns:a16="http://schemas.microsoft.com/office/drawing/2014/main" xmlns="" id="{A9B03C80-83C1-B3EB-B336-B025F0FD787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4" name="Picture 13" descr="Text&#10;&#10;Description automatically generated">
                <a:extLst>
                  <a:ext uri="{FF2B5EF4-FFF2-40B4-BE49-F238E27FC236}">
                    <a16:creationId xmlns:a16="http://schemas.microsoft.com/office/drawing/2014/main" xmlns="" id="{45F1B842-E177-C435-30F8-E69931EAE838}"/>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sp>
        <p:nvSpPr>
          <p:cNvPr id="15" name="TextBox 6">
            <a:extLst>
              <a:ext uri="{FF2B5EF4-FFF2-40B4-BE49-F238E27FC236}">
                <a16:creationId xmlns:a16="http://schemas.microsoft.com/office/drawing/2014/main" xmlns="" id="{47E15525-C6E2-CB90-1960-81B14BFF51AB}"/>
              </a:ext>
            </a:extLst>
          </p:cNvPr>
          <p:cNvSpPr txBox="1"/>
          <p:nvPr/>
        </p:nvSpPr>
        <p:spPr>
          <a:xfrm>
            <a:off x="1037023" y="678158"/>
            <a:ext cx="7878378" cy="2011705"/>
          </a:xfrm>
          <a:prstGeom prst="rect">
            <a:avLst/>
          </a:prstGeom>
        </p:spPr>
        <p:txBody>
          <a:bodyPr wrap="square" lIns="0" tIns="0" rIns="0" bIns="0" rtlCol="0" anchor="t">
            <a:spAutoFit/>
          </a:bodyPr>
          <a:lstStyle/>
          <a:p>
            <a:pPr algn="ctr">
              <a:lnSpc>
                <a:spcPts val="18096"/>
              </a:lnSpc>
              <a:spcBef>
                <a:spcPct val="0"/>
              </a:spcBef>
            </a:pPr>
            <a:r>
              <a:rPr lang="en-US" sz="8000" b="1" dirty="0">
                <a:solidFill>
                  <a:srgbClr val="C00000"/>
                </a:solidFill>
                <a:latin typeface="KG Primary Penmanship Bold"/>
              </a:rPr>
              <a:t>Listen and Point.</a:t>
            </a:r>
          </a:p>
        </p:txBody>
      </p:sp>
      <p:pic>
        <p:nvPicPr>
          <p:cNvPr id="17" name="Graphic 16" descr="Right pointing backhand index with solid fill">
            <a:extLst>
              <a:ext uri="{FF2B5EF4-FFF2-40B4-BE49-F238E27FC236}">
                <a16:creationId xmlns:a16="http://schemas.microsoft.com/office/drawing/2014/main" xmlns="" id="{378F48DA-DEE5-57CA-8773-BE58EF602147}"/>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tretch>
            <a:fillRect/>
          </a:stretch>
        </p:blipFill>
        <p:spPr>
          <a:xfrm>
            <a:off x="-77249" y="1419236"/>
            <a:ext cx="1397084" cy="1397084"/>
          </a:xfrm>
          <a:prstGeom prst="rect">
            <a:avLst/>
          </a:prstGeom>
        </p:spPr>
      </p:pic>
      <p:grpSp>
        <p:nvGrpSpPr>
          <p:cNvPr id="4" name="Group 3">
            <a:extLst>
              <a:ext uri="{FF2B5EF4-FFF2-40B4-BE49-F238E27FC236}">
                <a16:creationId xmlns:a16="http://schemas.microsoft.com/office/drawing/2014/main" xmlns="" id="{3681CB96-C866-1F59-0613-3B7880FD6F83}"/>
              </a:ext>
            </a:extLst>
          </p:cNvPr>
          <p:cNvGrpSpPr/>
          <p:nvPr/>
        </p:nvGrpSpPr>
        <p:grpSpPr>
          <a:xfrm>
            <a:off x="2916313" y="3060494"/>
            <a:ext cx="3178218" cy="1457653"/>
            <a:chOff x="12496801" y="1039345"/>
            <a:chExt cx="3657600" cy="1769876"/>
          </a:xfrm>
        </p:grpSpPr>
        <p:grpSp>
          <p:nvGrpSpPr>
            <p:cNvPr id="5" name="Group 7">
              <a:extLst>
                <a:ext uri="{FF2B5EF4-FFF2-40B4-BE49-F238E27FC236}">
                  <a16:creationId xmlns:a16="http://schemas.microsoft.com/office/drawing/2014/main" xmlns="" id="{717A76DD-FB06-B983-28C1-C4C9BC1F9CB8}"/>
                </a:ext>
              </a:extLst>
            </p:cNvPr>
            <p:cNvGrpSpPr/>
            <p:nvPr/>
          </p:nvGrpSpPr>
          <p:grpSpPr>
            <a:xfrm>
              <a:off x="12496801" y="1039345"/>
              <a:ext cx="3657600" cy="1696334"/>
              <a:chOff x="0" y="0"/>
              <a:chExt cx="6503752" cy="1913890"/>
            </a:xfrm>
            <a:solidFill>
              <a:srgbClr val="0070C0"/>
            </a:solidFill>
          </p:grpSpPr>
          <p:sp>
            <p:nvSpPr>
              <p:cNvPr id="7" name="Freeform 8">
                <a:extLst>
                  <a:ext uri="{FF2B5EF4-FFF2-40B4-BE49-F238E27FC236}">
                    <a16:creationId xmlns:a16="http://schemas.microsoft.com/office/drawing/2014/main" xmlns="" id="{7F97D8C4-398B-2C37-966B-A5054F03B66B}"/>
                  </a:ext>
                </a:extLst>
              </p:cNvPr>
              <p:cNvSpPr/>
              <p:nvPr/>
            </p:nvSpPr>
            <p:spPr>
              <a:xfrm>
                <a:off x="0" y="0"/>
                <a:ext cx="6503752" cy="1913890"/>
              </a:xfrm>
              <a:custGeom>
                <a:avLst/>
                <a:gdLst/>
                <a:ahLst/>
                <a:cxnLst/>
                <a:rect l="l" t="t" r="r" b="b"/>
                <a:pathLst>
                  <a:path w="6503752" h="1913890">
                    <a:moveTo>
                      <a:pt x="6503752" y="956945"/>
                    </a:moveTo>
                    <a:lnTo>
                      <a:pt x="6503752" y="956945"/>
                    </a:lnTo>
                    <a:cubicBezTo>
                      <a:pt x="6503752" y="1485392"/>
                      <a:pt x="6075381" y="1913890"/>
                      <a:pt x="5546807" y="1913890"/>
                    </a:cubicBezTo>
                    <a:lnTo>
                      <a:pt x="956945" y="1913890"/>
                    </a:lnTo>
                    <a:cubicBezTo>
                      <a:pt x="428371" y="1913890"/>
                      <a:pt x="0" y="1485392"/>
                      <a:pt x="0" y="956945"/>
                    </a:cubicBezTo>
                    <a:lnTo>
                      <a:pt x="0" y="956945"/>
                    </a:lnTo>
                    <a:cubicBezTo>
                      <a:pt x="0" y="428371"/>
                      <a:pt x="428371" y="0"/>
                      <a:pt x="956945" y="0"/>
                    </a:cubicBezTo>
                    <a:lnTo>
                      <a:pt x="5546807" y="0"/>
                    </a:lnTo>
                    <a:cubicBezTo>
                      <a:pt x="6075254" y="0"/>
                      <a:pt x="6503752" y="428371"/>
                      <a:pt x="6503752" y="956945"/>
                    </a:cubicBezTo>
                    <a:close/>
                  </a:path>
                </a:pathLst>
              </a:custGeom>
              <a:solidFill>
                <a:srgbClr val="00B050"/>
              </a:solidFill>
            </p:spPr>
            <p:txBody>
              <a:bodyPr/>
              <a:lstStyle/>
              <a:p>
                <a:endParaRPr lang="en-US"/>
              </a:p>
            </p:txBody>
          </p:sp>
        </p:grpSp>
        <p:sp>
          <p:nvSpPr>
            <p:cNvPr id="6" name="TextBox 9">
              <a:extLst>
                <a:ext uri="{FF2B5EF4-FFF2-40B4-BE49-F238E27FC236}">
                  <a16:creationId xmlns:a16="http://schemas.microsoft.com/office/drawing/2014/main" xmlns="" id="{7B08F390-9216-E28B-A2E5-88723FE73094}"/>
                </a:ext>
              </a:extLst>
            </p:cNvPr>
            <p:cNvSpPr txBox="1"/>
            <p:nvPr/>
          </p:nvSpPr>
          <p:spPr>
            <a:xfrm>
              <a:off x="13432215" y="1242167"/>
              <a:ext cx="1786772" cy="1567054"/>
            </a:xfrm>
            <a:prstGeom prst="rect">
              <a:avLst/>
            </a:prstGeom>
          </p:spPr>
          <p:txBody>
            <a:bodyPr wrap="square" lIns="0" tIns="0" rIns="0" bIns="0" rtlCol="0" anchor="t">
              <a:spAutoFit/>
            </a:bodyPr>
            <a:lstStyle/>
            <a:p>
              <a:pPr algn="ctr">
                <a:lnSpc>
                  <a:spcPts val="9999"/>
                </a:lnSpc>
              </a:pPr>
              <a:r>
                <a:rPr lang="en-US" sz="9999" b="1" dirty="0">
                  <a:solidFill>
                    <a:schemeClr val="bg1"/>
                  </a:solidFill>
                  <a:effectLst>
                    <a:outerShdw blurRad="38100" dist="38100" dir="2700000" algn="tl">
                      <a:srgbClr val="000000">
                        <a:alpha val="43137"/>
                      </a:srgbClr>
                    </a:outerShdw>
                  </a:effectLst>
                  <a:latin typeface="Tenor Sans"/>
                </a:rPr>
                <a:t>62</a:t>
              </a:r>
            </a:p>
          </p:txBody>
        </p:sp>
      </p:grpSp>
      <p:pic>
        <p:nvPicPr>
          <p:cNvPr id="2" name="Track 100">
            <a:hlinkClick r:id="" action="ppaction://media"/>
            <a:extLst>
              <a:ext uri="{FF2B5EF4-FFF2-40B4-BE49-F238E27FC236}">
                <a16:creationId xmlns:a16="http://schemas.microsoft.com/office/drawing/2014/main" xmlns="" id="{BFFDBE5C-88A9-CE10-D72F-59E8C9D2C440}"/>
              </a:ext>
            </a:extLst>
          </p:cNvPr>
          <p:cNvPicPr>
            <a:picLocks noChangeAspect="1"/>
          </p:cNvPicPr>
          <p:nvPr>
            <a:audioFile r:link="rId1"/>
            <p:extLst>
              <p:ext uri="{DAA4B4D4-6D71-4841-9C94-3DE7FCFB9230}">
                <p14:media xmlns:p14="http://schemas.microsoft.com/office/powerpoint/2010/main" r:embed="rId2">
                  <p14:trim st="5808"/>
                </p14:media>
              </p:ext>
            </p:extLst>
          </p:nvPr>
        </p:nvPicPr>
        <p:blipFill>
          <a:blip r:embed="rId12">
            <a:duotone>
              <a:prstClr val="black"/>
              <a:schemeClr val="accent3">
                <a:tint val="45000"/>
                <a:satMod val="400000"/>
              </a:schemeClr>
            </a:duotone>
          </a:blip>
          <a:stretch>
            <a:fillRect/>
          </a:stretch>
        </p:blipFill>
        <p:spPr>
          <a:xfrm>
            <a:off x="3031274" y="5228428"/>
            <a:ext cx="3409776" cy="3409776"/>
          </a:xfrm>
          <a:prstGeom prst="rect">
            <a:avLst/>
          </a:prstGeom>
          <a:effectLst>
            <a:glow rad="228600">
              <a:schemeClr val="accent2">
                <a:satMod val="175000"/>
                <a:alpha val="40000"/>
              </a:schemeClr>
            </a:glow>
          </a:effectLst>
        </p:spPr>
      </p:pic>
      <p:pic>
        <p:nvPicPr>
          <p:cNvPr id="18" name="Picture 17">
            <a:extLst>
              <a:ext uri="{FF2B5EF4-FFF2-40B4-BE49-F238E27FC236}">
                <a16:creationId xmlns:a16="http://schemas.microsoft.com/office/drawing/2014/main" xmlns="" id="{C91DFB76-C1F4-BEA8-887B-48136E3E8FB9}"/>
              </a:ext>
            </a:extLst>
          </p:cNvPr>
          <p:cNvPicPr>
            <a:picLocks noChangeAspect="1"/>
          </p:cNvPicPr>
          <p:nvPr/>
        </p:nvPicPr>
        <p:blipFill>
          <a:blip r:embed="rId13"/>
          <a:stretch>
            <a:fillRect/>
          </a:stretch>
        </p:blipFill>
        <p:spPr>
          <a:xfrm>
            <a:off x="8878070" y="1419236"/>
            <a:ext cx="9012860" cy="8537442"/>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33496531"/>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83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0" y="749635"/>
            <a:ext cx="18245164" cy="9537365"/>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CCFFCC"/>
          </a:solidFill>
        </p:spPr>
        <p:txBody>
          <a:bodyPr/>
          <a:lstStyle/>
          <a:p>
            <a:endParaRPr lang="en-US"/>
          </a:p>
        </p:txBody>
      </p:sp>
      <p:grpSp>
        <p:nvGrpSpPr>
          <p:cNvPr id="8" name="Group 7">
            <a:extLst>
              <a:ext uri="{FF2B5EF4-FFF2-40B4-BE49-F238E27FC236}">
                <a16:creationId xmlns:a16="http://schemas.microsoft.com/office/drawing/2014/main" xmlns="" id="{524D182A-613E-B170-8C0D-E8E916BF2B4D}"/>
              </a:ext>
            </a:extLst>
          </p:cNvPr>
          <p:cNvGrpSpPr/>
          <p:nvPr/>
        </p:nvGrpSpPr>
        <p:grpSpPr>
          <a:xfrm>
            <a:off x="-42836" y="-56804"/>
            <a:ext cx="18288000" cy="2415143"/>
            <a:chOff x="-42836" y="-56804"/>
            <a:chExt cx="18288000" cy="2415143"/>
          </a:xfrm>
        </p:grpSpPr>
        <p:pic>
          <p:nvPicPr>
            <p:cNvPr id="9" name="Picture 8">
              <a:extLst>
                <a:ext uri="{FF2B5EF4-FFF2-40B4-BE49-F238E27FC236}">
                  <a16:creationId xmlns:a16="http://schemas.microsoft.com/office/drawing/2014/main" xmlns="" id="{2F60021A-C8F2-D0A0-D392-6DFF777EBF9C}"/>
                </a:ext>
              </a:extLst>
            </p:cNvPr>
            <p:cNvPicPr>
              <a:picLocks noChangeAspect="1"/>
            </p:cNvPicPr>
            <p:nvPr/>
          </p:nvPicPr>
          <p:blipFill>
            <a:blip r:embed="rId3"/>
            <a:stretch>
              <a:fillRect/>
            </a:stretch>
          </p:blipFill>
          <p:spPr>
            <a:xfrm>
              <a:off x="-42836" y="-56804"/>
              <a:ext cx="18288000" cy="934064"/>
            </a:xfrm>
            <a:prstGeom prst="rect">
              <a:avLst/>
            </a:prstGeom>
          </p:spPr>
        </p:pic>
        <p:grpSp>
          <p:nvGrpSpPr>
            <p:cNvPr id="10" name="Group 9">
              <a:extLst>
                <a:ext uri="{FF2B5EF4-FFF2-40B4-BE49-F238E27FC236}">
                  <a16:creationId xmlns:a16="http://schemas.microsoft.com/office/drawing/2014/main" xmlns="" id="{4F42BABD-B7B1-C6E2-C148-F68F8D589701}"/>
                </a:ext>
              </a:extLst>
            </p:cNvPr>
            <p:cNvGrpSpPr/>
            <p:nvPr/>
          </p:nvGrpSpPr>
          <p:grpSpPr>
            <a:xfrm>
              <a:off x="-32657" y="-23999"/>
              <a:ext cx="5181600" cy="2382338"/>
              <a:chOff x="0" y="-1"/>
              <a:chExt cx="3460862" cy="1520972"/>
            </a:xfrm>
          </p:grpSpPr>
          <p:pic>
            <p:nvPicPr>
              <p:cNvPr id="11" name="Picture 10">
                <a:extLst>
                  <a:ext uri="{FF2B5EF4-FFF2-40B4-BE49-F238E27FC236}">
                    <a16:creationId xmlns:a16="http://schemas.microsoft.com/office/drawing/2014/main" xmlns="" id="{26CBA453-F706-75F5-CA11-AF89E55701F6}"/>
                  </a:ext>
                </a:extLst>
              </p:cNvPr>
              <p:cNvPicPr>
                <a:picLocks noChangeAspect="1"/>
              </p:cNvPicPr>
              <p:nvPr userDrawn="1"/>
            </p:nvPicPr>
            <p:blipFill rotWithShape="1">
              <a:blip r:embed="rId4"/>
              <a:srcRect b="53414"/>
              <a:stretch/>
            </p:blipFill>
            <p:spPr>
              <a:xfrm>
                <a:off x="0" y="-1"/>
                <a:ext cx="3185160" cy="604521"/>
              </a:xfrm>
              <a:prstGeom prst="rect">
                <a:avLst/>
              </a:prstGeom>
            </p:spPr>
          </p:pic>
          <p:pic>
            <p:nvPicPr>
              <p:cNvPr id="12" name="Picture 11" descr="Logo&#10;&#10;Description automatically generated with medium confidence">
                <a:extLst>
                  <a:ext uri="{FF2B5EF4-FFF2-40B4-BE49-F238E27FC236}">
                    <a16:creationId xmlns:a16="http://schemas.microsoft.com/office/drawing/2014/main" xmlns="" id="{BEF32405-C758-A7A6-02F5-AA78824493E1}"/>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3" name="Picture 12" descr="A red circle with a yellow symbol&#10;&#10;Description automatically generated with low confidence">
                <a:extLst>
                  <a:ext uri="{FF2B5EF4-FFF2-40B4-BE49-F238E27FC236}">
                    <a16:creationId xmlns:a16="http://schemas.microsoft.com/office/drawing/2014/main" xmlns="" id="{A9B03C80-83C1-B3EB-B336-B025F0FD787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4" name="Picture 13" descr="Text&#10;&#10;Description automatically generated">
                <a:extLst>
                  <a:ext uri="{FF2B5EF4-FFF2-40B4-BE49-F238E27FC236}">
                    <a16:creationId xmlns:a16="http://schemas.microsoft.com/office/drawing/2014/main" xmlns="" id="{45F1B842-E177-C435-30F8-E69931EAE838}"/>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sp>
        <p:nvSpPr>
          <p:cNvPr id="15" name="TextBox 6">
            <a:extLst>
              <a:ext uri="{FF2B5EF4-FFF2-40B4-BE49-F238E27FC236}">
                <a16:creationId xmlns:a16="http://schemas.microsoft.com/office/drawing/2014/main" xmlns="" id="{47E15525-C6E2-CB90-1960-81B14BFF51AB}"/>
              </a:ext>
            </a:extLst>
          </p:cNvPr>
          <p:cNvSpPr txBox="1"/>
          <p:nvPr/>
        </p:nvSpPr>
        <p:spPr>
          <a:xfrm>
            <a:off x="792885" y="479176"/>
            <a:ext cx="8960715" cy="2011705"/>
          </a:xfrm>
          <a:prstGeom prst="rect">
            <a:avLst/>
          </a:prstGeom>
        </p:spPr>
        <p:txBody>
          <a:bodyPr wrap="square" lIns="0" tIns="0" rIns="0" bIns="0" rtlCol="0" anchor="t">
            <a:spAutoFit/>
          </a:bodyPr>
          <a:lstStyle/>
          <a:p>
            <a:pPr algn="ctr">
              <a:lnSpc>
                <a:spcPts val="18096"/>
              </a:lnSpc>
              <a:spcBef>
                <a:spcPct val="0"/>
              </a:spcBef>
            </a:pPr>
            <a:r>
              <a:rPr lang="en-US" sz="8000" b="1" dirty="0">
                <a:solidFill>
                  <a:srgbClr val="C00000"/>
                </a:solidFill>
                <a:latin typeface="KG Primary Penmanship Bold"/>
              </a:rPr>
              <a:t>Listen and Repeat. </a:t>
            </a:r>
          </a:p>
        </p:txBody>
      </p:sp>
      <p:pic>
        <p:nvPicPr>
          <p:cNvPr id="17" name="Graphic 16" descr="Right pointing backhand index with solid fill">
            <a:extLst>
              <a:ext uri="{FF2B5EF4-FFF2-40B4-BE49-F238E27FC236}">
                <a16:creationId xmlns:a16="http://schemas.microsoft.com/office/drawing/2014/main" xmlns="" id="{378F48DA-DEE5-57CA-8773-BE58EF602147}"/>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91919" y="1257137"/>
            <a:ext cx="1397084" cy="1397084"/>
          </a:xfrm>
          <a:prstGeom prst="rect">
            <a:avLst/>
          </a:prstGeom>
        </p:spPr>
      </p:pic>
      <p:grpSp>
        <p:nvGrpSpPr>
          <p:cNvPr id="50" name="Group 49">
            <a:extLst>
              <a:ext uri="{FF2B5EF4-FFF2-40B4-BE49-F238E27FC236}">
                <a16:creationId xmlns:a16="http://schemas.microsoft.com/office/drawing/2014/main" xmlns="" id="{A74A96C7-1869-29B3-31BC-B107806E9B6C}"/>
              </a:ext>
            </a:extLst>
          </p:cNvPr>
          <p:cNvGrpSpPr/>
          <p:nvPr/>
        </p:nvGrpSpPr>
        <p:grpSpPr>
          <a:xfrm>
            <a:off x="5996312" y="2630751"/>
            <a:ext cx="6295375" cy="1530849"/>
            <a:chOff x="2223799" y="2051344"/>
            <a:chExt cx="12670603" cy="1530849"/>
          </a:xfrm>
        </p:grpSpPr>
        <p:sp>
          <p:nvSpPr>
            <p:cNvPr id="51" name="Rectangle: Rounded Corners 50">
              <a:extLst>
                <a:ext uri="{FF2B5EF4-FFF2-40B4-BE49-F238E27FC236}">
                  <a16:creationId xmlns:a16="http://schemas.microsoft.com/office/drawing/2014/main" xmlns="" id="{95D12D90-8FDA-7E93-591B-ECA9DD1C37C0}"/>
                </a:ext>
              </a:extLst>
            </p:cNvPr>
            <p:cNvSpPr/>
            <p:nvPr/>
          </p:nvSpPr>
          <p:spPr>
            <a:xfrm>
              <a:off x="2223799" y="2051344"/>
              <a:ext cx="12670603" cy="1530849"/>
            </a:xfrm>
            <a:prstGeom prst="roundRect">
              <a:avLst/>
            </a:prstGeom>
            <a:solidFill>
              <a:srgbClr val="00B05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Rectangle 51">
              <a:extLst>
                <a:ext uri="{FF2B5EF4-FFF2-40B4-BE49-F238E27FC236}">
                  <a16:creationId xmlns:a16="http://schemas.microsoft.com/office/drawing/2014/main" xmlns="" id="{338B598B-90AF-D641-83B0-E308FC459B7A}"/>
                </a:ext>
              </a:extLst>
            </p:cNvPr>
            <p:cNvSpPr/>
            <p:nvPr/>
          </p:nvSpPr>
          <p:spPr>
            <a:xfrm>
              <a:off x="2737473" y="2215992"/>
              <a:ext cx="11660177" cy="1200329"/>
            </a:xfrm>
            <a:prstGeom prst="rect">
              <a:avLst/>
            </a:prstGeom>
            <a:noFill/>
            <a:ln>
              <a:noFill/>
            </a:ln>
          </p:spPr>
          <p:txBody>
            <a:bodyPr wrap="square" lIns="91440" tIns="45720" rIns="91440" bIns="45720">
              <a:spAutoFit/>
            </a:bodyPr>
            <a:lstStyle/>
            <a:p>
              <a:pPr algn="ctr"/>
              <a:r>
                <a:rPr lang="en-US" sz="72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The party</a:t>
              </a:r>
            </a:p>
          </p:txBody>
        </p:sp>
      </p:grpSp>
      <p:sp>
        <p:nvSpPr>
          <p:cNvPr id="53" name="Rectangle 52">
            <a:extLst>
              <a:ext uri="{FF2B5EF4-FFF2-40B4-BE49-F238E27FC236}">
                <a16:creationId xmlns:a16="http://schemas.microsoft.com/office/drawing/2014/main" xmlns="" id="{DB7C4C2A-DEC3-DC1C-A662-6A088073F189}"/>
              </a:ext>
            </a:extLst>
          </p:cNvPr>
          <p:cNvSpPr/>
          <p:nvPr/>
        </p:nvSpPr>
        <p:spPr>
          <a:xfrm>
            <a:off x="2602539" y="4404185"/>
            <a:ext cx="12974322" cy="1200329"/>
          </a:xfrm>
          <a:prstGeom prst="rect">
            <a:avLst/>
          </a:prstGeom>
          <a:noFill/>
        </p:spPr>
        <p:txBody>
          <a:bodyPr wrap="none" lIns="91440" tIns="45720" rIns="91440" bIns="45720">
            <a:spAutoFit/>
          </a:bodyPr>
          <a:lstStyle/>
          <a:p>
            <a:pPr algn="ctr"/>
            <a:r>
              <a:rPr lang="en-US" sz="7200" b="1" dirty="0">
                <a:ln w="6600">
                  <a:solidFill>
                    <a:schemeClr val="accent2"/>
                  </a:solidFill>
                  <a:prstDash val="solid"/>
                </a:ln>
                <a:solidFill>
                  <a:srgbClr val="FFFFFF"/>
                </a:solidFill>
                <a:effectLst>
                  <a:outerShdw dist="38100" dir="2700000" algn="tl" rotWithShape="0">
                    <a:schemeClr val="accent2"/>
                  </a:outerShdw>
                </a:effectLst>
              </a:rPr>
              <a:t>It’s our neighbor’s birthday party,</a:t>
            </a:r>
            <a:endParaRPr lang="en-US" sz="72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54" name="Rectangle 53">
            <a:extLst>
              <a:ext uri="{FF2B5EF4-FFF2-40B4-BE49-F238E27FC236}">
                <a16:creationId xmlns:a16="http://schemas.microsoft.com/office/drawing/2014/main" xmlns="" id="{F3BAF026-20E9-B91B-7434-B563C7350986}"/>
              </a:ext>
            </a:extLst>
          </p:cNvPr>
          <p:cNvSpPr/>
          <p:nvPr/>
        </p:nvSpPr>
        <p:spPr>
          <a:xfrm>
            <a:off x="3027764" y="5744384"/>
            <a:ext cx="12463092" cy="1200329"/>
          </a:xfrm>
          <a:prstGeom prst="rect">
            <a:avLst/>
          </a:prstGeom>
          <a:noFill/>
        </p:spPr>
        <p:txBody>
          <a:bodyPr wrap="none" lIns="91440" tIns="45720" rIns="91440" bIns="45720">
            <a:spAutoFit/>
          </a:bodyPr>
          <a:lstStyle/>
          <a:p>
            <a:pPr algn="ctr"/>
            <a:r>
              <a:rPr lang="en-US" sz="7200" b="1" dirty="0">
                <a:ln w="6600">
                  <a:solidFill>
                    <a:schemeClr val="accent2"/>
                  </a:solidFill>
                  <a:prstDash val="solid"/>
                </a:ln>
                <a:solidFill>
                  <a:srgbClr val="FFFFFF"/>
                </a:solidFill>
                <a:effectLst>
                  <a:outerShdw dist="38100" dir="2700000" algn="tl" rotWithShape="0">
                    <a:schemeClr val="accent2"/>
                  </a:outerShdw>
                </a:effectLst>
              </a:rPr>
              <a:t>With candy, balloons, and cake. </a:t>
            </a:r>
            <a:endParaRPr lang="en-US" sz="72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55" name="Rectangle 54">
            <a:extLst>
              <a:ext uri="{FF2B5EF4-FFF2-40B4-BE49-F238E27FC236}">
                <a16:creationId xmlns:a16="http://schemas.microsoft.com/office/drawing/2014/main" xmlns="" id="{BB735546-3B60-6C12-558E-7E6D7E31AA31}"/>
              </a:ext>
            </a:extLst>
          </p:cNvPr>
          <p:cNvSpPr/>
          <p:nvPr/>
        </p:nvSpPr>
        <p:spPr>
          <a:xfrm>
            <a:off x="3444829" y="7150987"/>
            <a:ext cx="11758283" cy="1200329"/>
          </a:xfrm>
          <a:prstGeom prst="rect">
            <a:avLst/>
          </a:prstGeom>
          <a:noFill/>
        </p:spPr>
        <p:txBody>
          <a:bodyPr wrap="none" lIns="91440" tIns="45720" rIns="91440" bIns="45720">
            <a:spAutoFit/>
          </a:bodyPr>
          <a:lstStyle/>
          <a:p>
            <a:pPr algn="ctr"/>
            <a:r>
              <a:rPr lang="en-US" sz="7200" b="1" dirty="0">
                <a:ln w="6600">
                  <a:solidFill>
                    <a:schemeClr val="accent2"/>
                  </a:solidFill>
                  <a:prstDash val="solid"/>
                </a:ln>
                <a:solidFill>
                  <a:srgbClr val="FFFFFF"/>
                </a:solidFill>
                <a:effectLst>
                  <a:outerShdw dist="38100" dir="2700000" algn="tl" rotWithShape="0">
                    <a:schemeClr val="accent2"/>
                  </a:outerShdw>
                </a:effectLst>
              </a:rPr>
              <a:t>We have an invite to his party.</a:t>
            </a:r>
            <a:endParaRPr lang="en-US" sz="72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56" name="Rectangle 55">
            <a:extLst>
              <a:ext uri="{FF2B5EF4-FFF2-40B4-BE49-F238E27FC236}">
                <a16:creationId xmlns:a16="http://schemas.microsoft.com/office/drawing/2014/main" xmlns="" id="{883F4417-172E-51E6-8494-C1C04C3C6C7F}"/>
              </a:ext>
            </a:extLst>
          </p:cNvPr>
          <p:cNvSpPr/>
          <p:nvPr/>
        </p:nvSpPr>
        <p:spPr>
          <a:xfrm>
            <a:off x="3267505" y="8568651"/>
            <a:ext cx="11983602" cy="1200329"/>
          </a:xfrm>
          <a:prstGeom prst="rect">
            <a:avLst/>
          </a:prstGeom>
          <a:noFill/>
        </p:spPr>
        <p:txBody>
          <a:bodyPr wrap="none" lIns="91440" tIns="45720" rIns="91440" bIns="45720">
            <a:spAutoFit/>
          </a:bodyPr>
          <a:lstStyle/>
          <a:p>
            <a:pPr algn="ctr"/>
            <a:r>
              <a:rPr lang="en-US" sz="7200" b="1" dirty="0">
                <a:ln w="6600">
                  <a:solidFill>
                    <a:schemeClr val="accent2"/>
                  </a:solidFill>
                  <a:prstDash val="solid"/>
                </a:ln>
                <a:solidFill>
                  <a:srgbClr val="FFFFFF"/>
                </a:solidFill>
                <a:effectLst>
                  <a:outerShdw dist="38100" dir="2700000" algn="tl" rotWithShape="0">
                    <a:schemeClr val="accent2"/>
                  </a:outerShdw>
                </a:effectLst>
              </a:rPr>
              <a:t>But what present can we take?</a:t>
            </a:r>
            <a:endParaRPr lang="en-US" sz="72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3917351089"/>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1000"/>
                                        <p:tgtEl>
                                          <p:spTgt spid="50"/>
                                        </p:tgtEl>
                                      </p:cBhvr>
                                    </p:animEffect>
                                    <p:anim calcmode="lin" valueType="num">
                                      <p:cBhvr>
                                        <p:cTn id="8" dur="1000" fill="hold"/>
                                        <p:tgtEl>
                                          <p:spTgt spid="50"/>
                                        </p:tgtEl>
                                        <p:attrNameLst>
                                          <p:attrName>ppt_x</p:attrName>
                                        </p:attrNameLst>
                                      </p:cBhvr>
                                      <p:tavLst>
                                        <p:tav tm="0">
                                          <p:val>
                                            <p:strVal val="#ppt_x"/>
                                          </p:val>
                                        </p:tav>
                                        <p:tav tm="100000">
                                          <p:val>
                                            <p:strVal val="#ppt_x"/>
                                          </p:val>
                                        </p:tav>
                                      </p:tavLst>
                                    </p:anim>
                                    <p:anim calcmode="lin" valueType="num">
                                      <p:cBhvr>
                                        <p:cTn id="9"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3"/>
                                        </p:tgtEl>
                                        <p:attrNameLst>
                                          <p:attrName>style.visibility</p:attrName>
                                        </p:attrNameLst>
                                      </p:cBhvr>
                                      <p:to>
                                        <p:strVal val="visible"/>
                                      </p:to>
                                    </p:set>
                                    <p:animEffect transition="in" filter="fade">
                                      <p:cBhvr>
                                        <p:cTn id="14" dur="1000"/>
                                        <p:tgtEl>
                                          <p:spTgt spid="53"/>
                                        </p:tgtEl>
                                      </p:cBhvr>
                                    </p:animEffect>
                                    <p:anim calcmode="lin" valueType="num">
                                      <p:cBhvr>
                                        <p:cTn id="15" dur="1000" fill="hold"/>
                                        <p:tgtEl>
                                          <p:spTgt spid="53"/>
                                        </p:tgtEl>
                                        <p:attrNameLst>
                                          <p:attrName>ppt_x</p:attrName>
                                        </p:attrNameLst>
                                      </p:cBhvr>
                                      <p:tavLst>
                                        <p:tav tm="0">
                                          <p:val>
                                            <p:strVal val="#ppt_x"/>
                                          </p:val>
                                        </p:tav>
                                        <p:tav tm="100000">
                                          <p:val>
                                            <p:strVal val="#ppt_x"/>
                                          </p:val>
                                        </p:tav>
                                      </p:tavLst>
                                    </p:anim>
                                    <p:anim calcmode="lin" valueType="num">
                                      <p:cBhvr>
                                        <p:cTn id="16"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4"/>
                                        </p:tgtEl>
                                        <p:attrNameLst>
                                          <p:attrName>style.visibility</p:attrName>
                                        </p:attrNameLst>
                                      </p:cBhvr>
                                      <p:to>
                                        <p:strVal val="visible"/>
                                      </p:to>
                                    </p:set>
                                    <p:animEffect transition="in" filter="fade">
                                      <p:cBhvr>
                                        <p:cTn id="21" dur="1000"/>
                                        <p:tgtEl>
                                          <p:spTgt spid="54"/>
                                        </p:tgtEl>
                                      </p:cBhvr>
                                    </p:animEffect>
                                    <p:anim calcmode="lin" valueType="num">
                                      <p:cBhvr>
                                        <p:cTn id="22" dur="1000" fill="hold"/>
                                        <p:tgtEl>
                                          <p:spTgt spid="54"/>
                                        </p:tgtEl>
                                        <p:attrNameLst>
                                          <p:attrName>ppt_x</p:attrName>
                                        </p:attrNameLst>
                                      </p:cBhvr>
                                      <p:tavLst>
                                        <p:tav tm="0">
                                          <p:val>
                                            <p:strVal val="#ppt_x"/>
                                          </p:val>
                                        </p:tav>
                                        <p:tav tm="100000">
                                          <p:val>
                                            <p:strVal val="#ppt_x"/>
                                          </p:val>
                                        </p:tav>
                                      </p:tavLst>
                                    </p:anim>
                                    <p:anim calcmode="lin" valueType="num">
                                      <p:cBhvr>
                                        <p:cTn id="23"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5"/>
                                        </p:tgtEl>
                                        <p:attrNameLst>
                                          <p:attrName>style.visibility</p:attrName>
                                        </p:attrNameLst>
                                      </p:cBhvr>
                                      <p:to>
                                        <p:strVal val="visible"/>
                                      </p:to>
                                    </p:set>
                                    <p:animEffect transition="in" filter="fade">
                                      <p:cBhvr>
                                        <p:cTn id="28" dur="1000"/>
                                        <p:tgtEl>
                                          <p:spTgt spid="55"/>
                                        </p:tgtEl>
                                      </p:cBhvr>
                                    </p:animEffect>
                                    <p:anim calcmode="lin" valueType="num">
                                      <p:cBhvr>
                                        <p:cTn id="29" dur="1000" fill="hold"/>
                                        <p:tgtEl>
                                          <p:spTgt spid="55"/>
                                        </p:tgtEl>
                                        <p:attrNameLst>
                                          <p:attrName>ppt_x</p:attrName>
                                        </p:attrNameLst>
                                      </p:cBhvr>
                                      <p:tavLst>
                                        <p:tav tm="0">
                                          <p:val>
                                            <p:strVal val="#ppt_x"/>
                                          </p:val>
                                        </p:tav>
                                        <p:tav tm="100000">
                                          <p:val>
                                            <p:strVal val="#ppt_x"/>
                                          </p:val>
                                        </p:tav>
                                      </p:tavLst>
                                    </p:anim>
                                    <p:anim calcmode="lin" valueType="num">
                                      <p:cBhvr>
                                        <p:cTn id="30"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56"/>
                                        </p:tgtEl>
                                        <p:attrNameLst>
                                          <p:attrName>style.visibility</p:attrName>
                                        </p:attrNameLst>
                                      </p:cBhvr>
                                      <p:to>
                                        <p:strVal val="visible"/>
                                      </p:to>
                                    </p:set>
                                    <p:animEffect transition="in" filter="fade">
                                      <p:cBhvr>
                                        <p:cTn id="35" dur="1000"/>
                                        <p:tgtEl>
                                          <p:spTgt spid="56"/>
                                        </p:tgtEl>
                                      </p:cBhvr>
                                    </p:animEffect>
                                    <p:anim calcmode="lin" valueType="num">
                                      <p:cBhvr>
                                        <p:cTn id="36" dur="1000" fill="hold"/>
                                        <p:tgtEl>
                                          <p:spTgt spid="56"/>
                                        </p:tgtEl>
                                        <p:attrNameLst>
                                          <p:attrName>ppt_x</p:attrName>
                                        </p:attrNameLst>
                                      </p:cBhvr>
                                      <p:tavLst>
                                        <p:tav tm="0">
                                          <p:val>
                                            <p:strVal val="#ppt_x"/>
                                          </p:val>
                                        </p:tav>
                                        <p:tav tm="100000">
                                          <p:val>
                                            <p:strVal val="#ppt_x"/>
                                          </p:val>
                                        </p:tav>
                                      </p:tavLst>
                                    </p:anim>
                                    <p:anim calcmode="lin" valueType="num">
                                      <p:cBhvr>
                                        <p:cTn id="37"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54" grpId="0"/>
      <p:bldP spid="55" grpId="0"/>
      <p:bldP spid="5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0" y="749635"/>
            <a:ext cx="18245164" cy="9537365"/>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CCFFCC"/>
          </a:solidFill>
        </p:spPr>
        <p:txBody>
          <a:bodyPr/>
          <a:lstStyle/>
          <a:p>
            <a:endParaRPr lang="en-US"/>
          </a:p>
        </p:txBody>
      </p:sp>
      <p:grpSp>
        <p:nvGrpSpPr>
          <p:cNvPr id="8" name="Group 7">
            <a:extLst>
              <a:ext uri="{FF2B5EF4-FFF2-40B4-BE49-F238E27FC236}">
                <a16:creationId xmlns:a16="http://schemas.microsoft.com/office/drawing/2014/main" xmlns="" id="{524D182A-613E-B170-8C0D-E8E916BF2B4D}"/>
              </a:ext>
            </a:extLst>
          </p:cNvPr>
          <p:cNvGrpSpPr/>
          <p:nvPr/>
        </p:nvGrpSpPr>
        <p:grpSpPr>
          <a:xfrm>
            <a:off x="-42836" y="-56804"/>
            <a:ext cx="18288000" cy="2415143"/>
            <a:chOff x="-42836" y="-56804"/>
            <a:chExt cx="18288000" cy="2415143"/>
          </a:xfrm>
        </p:grpSpPr>
        <p:pic>
          <p:nvPicPr>
            <p:cNvPr id="9" name="Picture 8">
              <a:extLst>
                <a:ext uri="{FF2B5EF4-FFF2-40B4-BE49-F238E27FC236}">
                  <a16:creationId xmlns:a16="http://schemas.microsoft.com/office/drawing/2014/main" xmlns="" id="{2F60021A-C8F2-D0A0-D392-6DFF777EBF9C}"/>
                </a:ext>
              </a:extLst>
            </p:cNvPr>
            <p:cNvPicPr>
              <a:picLocks noChangeAspect="1"/>
            </p:cNvPicPr>
            <p:nvPr/>
          </p:nvPicPr>
          <p:blipFill>
            <a:blip r:embed="rId3"/>
            <a:stretch>
              <a:fillRect/>
            </a:stretch>
          </p:blipFill>
          <p:spPr>
            <a:xfrm>
              <a:off x="-42836" y="-56804"/>
              <a:ext cx="18288000" cy="934064"/>
            </a:xfrm>
            <a:prstGeom prst="rect">
              <a:avLst/>
            </a:prstGeom>
          </p:spPr>
        </p:pic>
        <p:grpSp>
          <p:nvGrpSpPr>
            <p:cNvPr id="10" name="Group 9">
              <a:extLst>
                <a:ext uri="{FF2B5EF4-FFF2-40B4-BE49-F238E27FC236}">
                  <a16:creationId xmlns:a16="http://schemas.microsoft.com/office/drawing/2014/main" xmlns="" id="{4F42BABD-B7B1-C6E2-C148-F68F8D589701}"/>
                </a:ext>
              </a:extLst>
            </p:cNvPr>
            <p:cNvGrpSpPr/>
            <p:nvPr/>
          </p:nvGrpSpPr>
          <p:grpSpPr>
            <a:xfrm>
              <a:off x="-32657" y="-23999"/>
              <a:ext cx="5181600" cy="2382338"/>
              <a:chOff x="0" y="-1"/>
              <a:chExt cx="3460862" cy="1520972"/>
            </a:xfrm>
          </p:grpSpPr>
          <p:pic>
            <p:nvPicPr>
              <p:cNvPr id="11" name="Picture 10">
                <a:extLst>
                  <a:ext uri="{FF2B5EF4-FFF2-40B4-BE49-F238E27FC236}">
                    <a16:creationId xmlns:a16="http://schemas.microsoft.com/office/drawing/2014/main" xmlns="" id="{26CBA453-F706-75F5-CA11-AF89E55701F6}"/>
                  </a:ext>
                </a:extLst>
              </p:cNvPr>
              <p:cNvPicPr>
                <a:picLocks noChangeAspect="1"/>
              </p:cNvPicPr>
              <p:nvPr userDrawn="1"/>
            </p:nvPicPr>
            <p:blipFill rotWithShape="1">
              <a:blip r:embed="rId4"/>
              <a:srcRect b="53414"/>
              <a:stretch/>
            </p:blipFill>
            <p:spPr>
              <a:xfrm>
                <a:off x="0" y="-1"/>
                <a:ext cx="3185160" cy="604521"/>
              </a:xfrm>
              <a:prstGeom prst="rect">
                <a:avLst/>
              </a:prstGeom>
            </p:spPr>
          </p:pic>
          <p:pic>
            <p:nvPicPr>
              <p:cNvPr id="12" name="Picture 11" descr="Logo&#10;&#10;Description automatically generated with medium confidence">
                <a:extLst>
                  <a:ext uri="{FF2B5EF4-FFF2-40B4-BE49-F238E27FC236}">
                    <a16:creationId xmlns:a16="http://schemas.microsoft.com/office/drawing/2014/main" xmlns="" id="{BEF32405-C758-A7A6-02F5-AA78824493E1}"/>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3" name="Picture 12" descr="A red circle with a yellow symbol&#10;&#10;Description automatically generated with low confidence">
                <a:extLst>
                  <a:ext uri="{FF2B5EF4-FFF2-40B4-BE49-F238E27FC236}">
                    <a16:creationId xmlns:a16="http://schemas.microsoft.com/office/drawing/2014/main" xmlns="" id="{A9B03C80-83C1-B3EB-B336-B025F0FD787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4" name="Picture 13" descr="Text&#10;&#10;Description automatically generated">
                <a:extLst>
                  <a:ext uri="{FF2B5EF4-FFF2-40B4-BE49-F238E27FC236}">
                    <a16:creationId xmlns:a16="http://schemas.microsoft.com/office/drawing/2014/main" xmlns="" id="{45F1B842-E177-C435-30F8-E69931EAE838}"/>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sp>
        <p:nvSpPr>
          <p:cNvPr id="15" name="TextBox 6">
            <a:extLst>
              <a:ext uri="{FF2B5EF4-FFF2-40B4-BE49-F238E27FC236}">
                <a16:creationId xmlns:a16="http://schemas.microsoft.com/office/drawing/2014/main" xmlns="" id="{47E15525-C6E2-CB90-1960-81B14BFF51AB}"/>
              </a:ext>
            </a:extLst>
          </p:cNvPr>
          <p:cNvSpPr txBox="1"/>
          <p:nvPr/>
        </p:nvSpPr>
        <p:spPr>
          <a:xfrm>
            <a:off x="792885" y="479176"/>
            <a:ext cx="8960715" cy="2011705"/>
          </a:xfrm>
          <a:prstGeom prst="rect">
            <a:avLst/>
          </a:prstGeom>
        </p:spPr>
        <p:txBody>
          <a:bodyPr wrap="square" lIns="0" tIns="0" rIns="0" bIns="0" rtlCol="0" anchor="t">
            <a:spAutoFit/>
          </a:bodyPr>
          <a:lstStyle/>
          <a:p>
            <a:pPr algn="ctr">
              <a:lnSpc>
                <a:spcPts val="18096"/>
              </a:lnSpc>
              <a:spcBef>
                <a:spcPct val="0"/>
              </a:spcBef>
            </a:pPr>
            <a:r>
              <a:rPr lang="en-US" sz="8000" b="1" dirty="0">
                <a:solidFill>
                  <a:srgbClr val="C00000"/>
                </a:solidFill>
                <a:latin typeface="KG Primary Penmanship Bold"/>
              </a:rPr>
              <a:t>Listen and Repeat. </a:t>
            </a:r>
          </a:p>
        </p:txBody>
      </p:sp>
      <p:pic>
        <p:nvPicPr>
          <p:cNvPr id="17" name="Graphic 16" descr="Right pointing backhand index with solid fill">
            <a:extLst>
              <a:ext uri="{FF2B5EF4-FFF2-40B4-BE49-F238E27FC236}">
                <a16:creationId xmlns:a16="http://schemas.microsoft.com/office/drawing/2014/main" xmlns="" id="{378F48DA-DEE5-57CA-8773-BE58EF602147}"/>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91919" y="1257137"/>
            <a:ext cx="1397084" cy="1397084"/>
          </a:xfrm>
          <a:prstGeom prst="rect">
            <a:avLst/>
          </a:prstGeom>
        </p:spPr>
      </p:pic>
      <p:grpSp>
        <p:nvGrpSpPr>
          <p:cNvPr id="50" name="Group 49">
            <a:extLst>
              <a:ext uri="{FF2B5EF4-FFF2-40B4-BE49-F238E27FC236}">
                <a16:creationId xmlns:a16="http://schemas.microsoft.com/office/drawing/2014/main" xmlns="" id="{A74A96C7-1869-29B3-31BC-B107806E9B6C}"/>
              </a:ext>
            </a:extLst>
          </p:cNvPr>
          <p:cNvGrpSpPr/>
          <p:nvPr/>
        </p:nvGrpSpPr>
        <p:grpSpPr>
          <a:xfrm>
            <a:off x="5996310" y="3182164"/>
            <a:ext cx="6295375" cy="1530849"/>
            <a:chOff x="2223799" y="2051344"/>
            <a:chExt cx="12670603" cy="1530849"/>
          </a:xfrm>
        </p:grpSpPr>
        <p:sp>
          <p:nvSpPr>
            <p:cNvPr id="51" name="Rectangle: Rounded Corners 50">
              <a:extLst>
                <a:ext uri="{FF2B5EF4-FFF2-40B4-BE49-F238E27FC236}">
                  <a16:creationId xmlns:a16="http://schemas.microsoft.com/office/drawing/2014/main" xmlns="" id="{95D12D90-8FDA-7E93-591B-ECA9DD1C37C0}"/>
                </a:ext>
              </a:extLst>
            </p:cNvPr>
            <p:cNvSpPr/>
            <p:nvPr/>
          </p:nvSpPr>
          <p:spPr>
            <a:xfrm>
              <a:off x="2223799" y="2051344"/>
              <a:ext cx="12670603" cy="1530849"/>
            </a:xfrm>
            <a:prstGeom prst="roundRect">
              <a:avLst/>
            </a:prstGeom>
            <a:solidFill>
              <a:srgbClr val="00B05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Rectangle 51">
              <a:extLst>
                <a:ext uri="{FF2B5EF4-FFF2-40B4-BE49-F238E27FC236}">
                  <a16:creationId xmlns:a16="http://schemas.microsoft.com/office/drawing/2014/main" xmlns="" id="{338B598B-90AF-D641-83B0-E308FC459B7A}"/>
                </a:ext>
              </a:extLst>
            </p:cNvPr>
            <p:cNvSpPr/>
            <p:nvPr/>
          </p:nvSpPr>
          <p:spPr>
            <a:xfrm>
              <a:off x="2737473" y="2215992"/>
              <a:ext cx="11660177" cy="1200329"/>
            </a:xfrm>
            <a:prstGeom prst="rect">
              <a:avLst/>
            </a:prstGeom>
            <a:noFill/>
            <a:ln>
              <a:noFill/>
            </a:ln>
          </p:spPr>
          <p:txBody>
            <a:bodyPr wrap="square" lIns="91440" tIns="45720" rIns="91440" bIns="45720">
              <a:spAutoFit/>
            </a:bodyPr>
            <a:lstStyle/>
            <a:p>
              <a:pPr algn="ctr"/>
              <a:r>
                <a:rPr lang="en-US" sz="72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The party</a:t>
              </a:r>
            </a:p>
          </p:txBody>
        </p:sp>
      </p:grpSp>
      <p:sp>
        <p:nvSpPr>
          <p:cNvPr id="53" name="Rectangle 52">
            <a:extLst>
              <a:ext uri="{FF2B5EF4-FFF2-40B4-BE49-F238E27FC236}">
                <a16:creationId xmlns:a16="http://schemas.microsoft.com/office/drawing/2014/main" xmlns="" id="{DB7C4C2A-DEC3-DC1C-A662-6A088073F189}"/>
              </a:ext>
            </a:extLst>
          </p:cNvPr>
          <p:cNvSpPr/>
          <p:nvPr/>
        </p:nvSpPr>
        <p:spPr>
          <a:xfrm>
            <a:off x="3866614" y="5486647"/>
            <a:ext cx="10590593" cy="1200329"/>
          </a:xfrm>
          <a:prstGeom prst="rect">
            <a:avLst/>
          </a:prstGeom>
          <a:noFill/>
        </p:spPr>
        <p:txBody>
          <a:bodyPr wrap="none" lIns="91440" tIns="45720" rIns="91440" bIns="45720">
            <a:spAutoFit/>
          </a:bodyPr>
          <a:lstStyle/>
          <a:p>
            <a:pPr algn="ctr"/>
            <a:r>
              <a:rPr lang="en-US" sz="7200" b="1" dirty="0">
                <a:ln w="6600">
                  <a:solidFill>
                    <a:schemeClr val="accent2"/>
                  </a:solidFill>
                  <a:prstDash val="solid"/>
                </a:ln>
                <a:solidFill>
                  <a:srgbClr val="FFFFFF"/>
                </a:solidFill>
                <a:effectLst>
                  <a:outerShdw dist="38100" dir="2700000" algn="tl" rotWithShape="0">
                    <a:schemeClr val="accent2"/>
                  </a:outerShdw>
                </a:effectLst>
              </a:rPr>
              <a:t>What present can we take?</a:t>
            </a:r>
            <a:endParaRPr lang="en-US" sz="72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 name="Rectangle 1">
            <a:extLst>
              <a:ext uri="{FF2B5EF4-FFF2-40B4-BE49-F238E27FC236}">
                <a16:creationId xmlns:a16="http://schemas.microsoft.com/office/drawing/2014/main" xmlns="" id="{B904FCBA-568C-D9EA-1568-73C9AFFA4DC0}"/>
              </a:ext>
            </a:extLst>
          </p:cNvPr>
          <p:cNvSpPr/>
          <p:nvPr/>
        </p:nvSpPr>
        <p:spPr>
          <a:xfrm>
            <a:off x="3866614" y="7108614"/>
            <a:ext cx="10590593" cy="1200329"/>
          </a:xfrm>
          <a:prstGeom prst="rect">
            <a:avLst/>
          </a:prstGeom>
          <a:noFill/>
        </p:spPr>
        <p:txBody>
          <a:bodyPr wrap="none" lIns="91440" tIns="45720" rIns="91440" bIns="45720">
            <a:spAutoFit/>
          </a:bodyPr>
          <a:lstStyle/>
          <a:p>
            <a:pPr algn="ctr"/>
            <a:r>
              <a:rPr lang="en-US" sz="7200" b="1" dirty="0">
                <a:ln w="6600">
                  <a:solidFill>
                    <a:schemeClr val="accent2"/>
                  </a:solidFill>
                  <a:prstDash val="solid"/>
                </a:ln>
                <a:solidFill>
                  <a:srgbClr val="FFFFFF"/>
                </a:solidFill>
                <a:effectLst>
                  <a:outerShdw dist="38100" dir="2700000" algn="tl" rotWithShape="0">
                    <a:schemeClr val="accent2"/>
                  </a:outerShdw>
                </a:effectLst>
              </a:rPr>
              <a:t>What present can we take?</a:t>
            </a:r>
            <a:endParaRPr lang="en-US" sz="72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2058775373"/>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1000"/>
                                        <p:tgtEl>
                                          <p:spTgt spid="50"/>
                                        </p:tgtEl>
                                      </p:cBhvr>
                                    </p:animEffect>
                                    <p:anim calcmode="lin" valueType="num">
                                      <p:cBhvr>
                                        <p:cTn id="8" dur="1000" fill="hold"/>
                                        <p:tgtEl>
                                          <p:spTgt spid="50"/>
                                        </p:tgtEl>
                                        <p:attrNameLst>
                                          <p:attrName>ppt_x</p:attrName>
                                        </p:attrNameLst>
                                      </p:cBhvr>
                                      <p:tavLst>
                                        <p:tav tm="0">
                                          <p:val>
                                            <p:strVal val="#ppt_x"/>
                                          </p:val>
                                        </p:tav>
                                        <p:tav tm="100000">
                                          <p:val>
                                            <p:strVal val="#ppt_x"/>
                                          </p:val>
                                        </p:tav>
                                      </p:tavLst>
                                    </p:anim>
                                    <p:anim calcmode="lin" valueType="num">
                                      <p:cBhvr>
                                        <p:cTn id="9"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3"/>
                                        </p:tgtEl>
                                        <p:attrNameLst>
                                          <p:attrName>style.visibility</p:attrName>
                                        </p:attrNameLst>
                                      </p:cBhvr>
                                      <p:to>
                                        <p:strVal val="visible"/>
                                      </p:to>
                                    </p:set>
                                    <p:animEffect transition="in" filter="fade">
                                      <p:cBhvr>
                                        <p:cTn id="14" dur="1000"/>
                                        <p:tgtEl>
                                          <p:spTgt spid="53"/>
                                        </p:tgtEl>
                                      </p:cBhvr>
                                    </p:animEffect>
                                    <p:anim calcmode="lin" valueType="num">
                                      <p:cBhvr>
                                        <p:cTn id="15" dur="1000" fill="hold"/>
                                        <p:tgtEl>
                                          <p:spTgt spid="53"/>
                                        </p:tgtEl>
                                        <p:attrNameLst>
                                          <p:attrName>ppt_x</p:attrName>
                                        </p:attrNameLst>
                                      </p:cBhvr>
                                      <p:tavLst>
                                        <p:tav tm="0">
                                          <p:val>
                                            <p:strVal val="#ppt_x"/>
                                          </p:val>
                                        </p:tav>
                                        <p:tav tm="100000">
                                          <p:val>
                                            <p:strVal val="#ppt_x"/>
                                          </p:val>
                                        </p:tav>
                                      </p:tavLst>
                                    </p:anim>
                                    <p:anim calcmode="lin" valueType="num">
                                      <p:cBhvr>
                                        <p:cTn id="16"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0" y="749635"/>
            <a:ext cx="18245164" cy="9537365"/>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CCFFCC"/>
          </a:solidFill>
        </p:spPr>
        <p:txBody>
          <a:bodyPr/>
          <a:lstStyle/>
          <a:p>
            <a:endParaRPr lang="en-US"/>
          </a:p>
        </p:txBody>
      </p:sp>
      <p:grpSp>
        <p:nvGrpSpPr>
          <p:cNvPr id="8" name="Group 7">
            <a:extLst>
              <a:ext uri="{FF2B5EF4-FFF2-40B4-BE49-F238E27FC236}">
                <a16:creationId xmlns:a16="http://schemas.microsoft.com/office/drawing/2014/main" xmlns="" id="{524D182A-613E-B170-8C0D-E8E916BF2B4D}"/>
              </a:ext>
            </a:extLst>
          </p:cNvPr>
          <p:cNvGrpSpPr/>
          <p:nvPr/>
        </p:nvGrpSpPr>
        <p:grpSpPr>
          <a:xfrm>
            <a:off x="-42836" y="-56804"/>
            <a:ext cx="18288000" cy="2415143"/>
            <a:chOff x="-42836" y="-56804"/>
            <a:chExt cx="18288000" cy="2415143"/>
          </a:xfrm>
        </p:grpSpPr>
        <p:pic>
          <p:nvPicPr>
            <p:cNvPr id="9" name="Picture 8">
              <a:extLst>
                <a:ext uri="{FF2B5EF4-FFF2-40B4-BE49-F238E27FC236}">
                  <a16:creationId xmlns:a16="http://schemas.microsoft.com/office/drawing/2014/main" xmlns="" id="{2F60021A-C8F2-D0A0-D392-6DFF777EBF9C}"/>
                </a:ext>
              </a:extLst>
            </p:cNvPr>
            <p:cNvPicPr>
              <a:picLocks noChangeAspect="1"/>
            </p:cNvPicPr>
            <p:nvPr/>
          </p:nvPicPr>
          <p:blipFill>
            <a:blip r:embed="rId3"/>
            <a:stretch>
              <a:fillRect/>
            </a:stretch>
          </p:blipFill>
          <p:spPr>
            <a:xfrm>
              <a:off x="-42836" y="-56804"/>
              <a:ext cx="18288000" cy="934064"/>
            </a:xfrm>
            <a:prstGeom prst="rect">
              <a:avLst/>
            </a:prstGeom>
          </p:spPr>
        </p:pic>
        <p:grpSp>
          <p:nvGrpSpPr>
            <p:cNvPr id="10" name="Group 9">
              <a:extLst>
                <a:ext uri="{FF2B5EF4-FFF2-40B4-BE49-F238E27FC236}">
                  <a16:creationId xmlns:a16="http://schemas.microsoft.com/office/drawing/2014/main" xmlns="" id="{4F42BABD-B7B1-C6E2-C148-F68F8D589701}"/>
                </a:ext>
              </a:extLst>
            </p:cNvPr>
            <p:cNvGrpSpPr/>
            <p:nvPr/>
          </p:nvGrpSpPr>
          <p:grpSpPr>
            <a:xfrm>
              <a:off x="-32657" y="-23999"/>
              <a:ext cx="5181600" cy="2382338"/>
              <a:chOff x="0" y="-1"/>
              <a:chExt cx="3460862" cy="1520972"/>
            </a:xfrm>
          </p:grpSpPr>
          <p:pic>
            <p:nvPicPr>
              <p:cNvPr id="11" name="Picture 10">
                <a:extLst>
                  <a:ext uri="{FF2B5EF4-FFF2-40B4-BE49-F238E27FC236}">
                    <a16:creationId xmlns:a16="http://schemas.microsoft.com/office/drawing/2014/main" xmlns="" id="{26CBA453-F706-75F5-CA11-AF89E55701F6}"/>
                  </a:ext>
                </a:extLst>
              </p:cNvPr>
              <p:cNvPicPr>
                <a:picLocks noChangeAspect="1"/>
              </p:cNvPicPr>
              <p:nvPr userDrawn="1"/>
            </p:nvPicPr>
            <p:blipFill rotWithShape="1">
              <a:blip r:embed="rId4"/>
              <a:srcRect b="53414"/>
              <a:stretch/>
            </p:blipFill>
            <p:spPr>
              <a:xfrm>
                <a:off x="0" y="-1"/>
                <a:ext cx="3185160" cy="604521"/>
              </a:xfrm>
              <a:prstGeom prst="rect">
                <a:avLst/>
              </a:prstGeom>
            </p:spPr>
          </p:pic>
          <p:pic>
            <p:nvPicPr>
              <p:cNvPr id="12" name="Picture 11" descr="Logo&#10;&#10;Description automatically generated with medium confidence">
                <a:extLst>
                  <a:ext uri="{FF2B5EF4-FFF2-40B4-BE49-F238E27FC236}">
                    <a16:creationId xmlns:a16="http://schemas.microsoft.com/office/drawing/2014/main" xmlns="" id="{BEF32405-C758-A7A6-02F5-AA78824493E1}"/>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3" name="Picture 12" descr="A red circle with a yellow symbol&#10;&#10;Description automatically generated with low confidence">
                <a:extLst>
                  <a:ext uri="{FF2B5EF4-FFF2-40B4-BE49-F238E27FC236}">
                    <a16:creationId xmlns:a16="http://schemas.microsoft.com/office/drawing/2014/main" xmlns="" id="{A9B03C80-83C1-B3EB-B336-B025F0FD787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4" name="Picture 13" descr="Text&#10;&#10;Description automatically generated">
                <a:extLst>
                  <a:ext uri="{FF2B5EF4-FFF2-40B4-BE49-F238E27FC236}">
                    <a16:creationId xmlns:a16="http://schemas.microsoft.com/office/drawing/2014/main" xmlns="" id="{45F1B842-E177-C435-30F8-E69931EAE838}"/>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sp>
        <p:nvSpPr>
          <p:cNvPr id="15" name="TextBox 6">
            <a:extLst>
              <a:ext uri="{FF2B5EF4-FFF2-40B4-BE49-F238E27FC236}">
                <a16:creationId xmlns:a16="http://schemas.microsoft.com/office/drawing/2014/main" xmlns="" id="{47E15525-C6E2-CB90-1960-81B14BFF51AB}"/>
              </a:ext>
            </a:extLst>
          </p:cNvPr>
          <p:cNvSpPr txBox="1"/>
          <p:nvPr/>
        </p:nvSpPr>
        <p:spPr>
          <a:xfrm>
            <a:off x="792885" y="479176"/>
            <a:ext cx="8960715" cy="2011705"/>
          </a:xfrm>
          <a:prstGeom prst="rect">
            <a:avLst/>
          </a:prstGeom>
        </p:spPr>
        <p:txBody>
          <a:bodyPr wrap="square" lIns="0" tIns="0" rIns="0" bIns="0" rtlCol="0" anchor="t">
            <a:spAutoFit/>
          </a:bodyPr>
          <a:lstStyle/>
          <a:p>
            <a:pPr algn="ctr">
              <a:lnSpc>
                <a:spcPts val="18096"/>
              </a:lnSpc>
              <a:spcBef>
                <a:spcPct val="0"/>
              </a:spcBef>
            </a:pPr>
            <a:r>
              <a:rPr lang="en-US" sz="8000" b="1" dirty="0">
                <a:solidFill>
                  <a:srgbClr val="C00000"/>
                </a:solidFill>
                <a:latin typeface="KG Primary Penmanship Bold"/>
              </a:rPr>
              <a:t>Listen and Repeat. </a:t>
            </a:r>
          </a:p>
        </p:txBody>
      </p:sp>
      <p:pic>
        <p:nvPicPr>
          <p:cNvPr id="17" name="Graphic 16" descr="Right pointing backhand index with solid fill">
            <a:extLst>
              <a:ext uri="{FF2B5EF4-FFF2-40B4-BE49-F238E27FC236}">
                <a16:creationId xmlns:a16="http://schemas.microsoft.com/office/drawing/2014/main" xmlns="" id="{378F48DA-DEE5-57CA-8773-BE58EF602147}"/>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91919" y="1257137"/>
            <a:ext cx="1397084" cy="1397084"/>
          </a:xfrm>
          <a:prstGeom prst="rect">
            <a:avLst/>
          </a:prstGeom>
        </p:spPr>
      </p:pic>
      <p:grpSp>
        <p:nvGrpSpPr>
          <p:cNvPr id="50" name="Group 49">
            <a:extLst>
              <a:ext uri="{FF2B5EF4-FFF2-40B4-BE49-F238E27FC236}">
                <a16:creationId xmlns:a16="http://schemas.microsoft.com/office/drawing/2014/main" xmlns="" id="{A74A96C7-1869-29B3-31BC-B107806E9B6C}"/>
              </a:ext>
            </a:extLst>
          </p:cNvPr>
          <p:cNvGrpSpPr/>
          <p:nvPr/>
        </p:nvGrpSpPr>
        <p:grpSpPr>
          <a:xfrm>
            <a:off x="5996312" y="2630751"/>
            <a:ext cx="6295375" cy="1530849"/>
            <a:chOff x="2223799" y="2051344"/>
            <a:chExt cx="12670603" cy="1530849"/>
          </a:xfrm>
        </p:grpSpPr>
        <p:sp>
          <p:nvSpPr>
            <p:cNvPr id="51" name="Rectangle: Rounded Corners 50">
              <a:extLst>
                <a:ext uri="{FF2B5EF4-FFF2-40B4-BE49-F238E27FC236}">
                  <a16:creationId xmlns:a16="http://schemas.microsoft.com/office/drawing/2014/main" xmlns="" id="{95D12D90-8FDA-7E93-591B-ECA9DD1C37C0}"/>
                </a:ext>
              </a:extLst>
            </p:cNvPr>
            <p:cNvSpPr/>
            <p:nvPr/>
          </p:nvSpPr>
          <p:spPr>
            <a:xfrm>
              <a:off x="2223799" y="2051344"/>
              <a:ext cx="12670603" cy="1530849"/>
            </a:xfrm>
            <a:prstGeom prst="roundRect">
              <a:avLst/>
            </a:prstGeom>
            <a:solidFill>
              <a:srgbClr val="00B05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Rectangle 51">
              <a:extLst>
                <a:ext uri="{FF2B5EF4-FFF2-40B4-BE49-F238E27FC236}">
                  <a16:creationId xmlns:a16="http://schemas.microsoft.com/office/drawing/2014/main" xmlns="" id="{338B598B-90AF-D641-83B0-E308FC459B7A}"/>
                </a:ext>
              </a:extLst>
            </p:cNvPr>
            <p:cNvSpPr/>
            <p:nvPr/>
          </p:nvSpPr>
          <p:spPr>
            <a:xfrm>
              <a:off x="2737473" y="2215992"/>
              <a:ext cx="11660177" cy="1200329"/>
            </a:xfrm>
            <a:prstGeom prst="rect">
              <a:avLst/>
            </a:prstGeom>
            <a:noFill/>
            <a:ln>
              <a:noFill/>
            </a:ln>
          </p:spPr>
          <p:txBody>
            <a:bodyPr wrap="square" lIns="91440" tIns="45720" rIns="91440" bIns="45720">
              <a:spAutoFit/>
            </a:bodyPr>
            <a:lstStyle/>
            <a:p>
              <a:pPr algn="ctr"/>
              <a:r>
                <a:rPr lang="en-US" sz="72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The party</a:t>
              </a:r>
            </a:p>
          </p:txBody>
        </p:sp>
      </p:grpSp>
      <p:sp>
        <p:nvSpPr>
          <p:cNvPr id="53" name="Rectangle 52">
            <a:extLst>
              <a:ext uri="{FF2B5EF4-FFF2-40B4-BE49-F238E27FC236}">
                <a16:creationId xmlns:a16="http://schemas.microsoft.com/office/drawing/2014/main" xmlns="" id="{DB7C4C2A-DEC3-DC1C-A662-6A088073F189}"/>
              </a:ext>
            </a:extLst>
          </p:cNvPr>
          <p:cNvSpPr/>
          <p:nvPr/>
        </p:nvSpPr>
        <p:spPr>
          <a:xfrm>
            <a:off x="2039255" y="4404185"/>
            <a:ext cx="14100911" cy="1200329"/>
          </a:xfrm>
          <a:prstGeom prst="rect">
            <a:avLst/>
          </a:prstGeom>
          <a:noFill/>
        </p:spPr>
        <p:txBody>
          <a:bodyPr wrap="none" lIns="91440" tIns="45720" rIns="91440" bIns="45720">
            <a:spAutoFit/>
          </a:bodyPr>
          <a:lstStyle/>
          <a:p>
            <a:pPr algn="ctr"/>
            <a:r>
              <a:rPr lang="en-US" sz="7200" b="1" dirty="0">
                <a:ln w="6600">
                  <a:solidFill>
                    <a:schemeClr val="accent2"/>
                  </a:solidFill>
                  <a:prstDash val="solid"/>
                </a:ln>
                <a:solidFill>
                  <a:srgbClr val="FFFFFF"/>
                </a:solidFill>
                <a:effectLst>
                  <a:outerShdw dist="38100" dir="2700000" algn="tl" rotWithShape="0">
                    <a:schemeClr val="accent2"/>
                  </a:outerShdw>
                </a:effectLst>
              </a:rPr>
              <a:t>He doesn’t like flowers or chocolate.</a:t>
            </a:r>
            <a:endParaRPr lang="en-US" sz="72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54" name="Rectangle 53">
            <a:extLst>
              <a:ext uri="{FF2B5EF4-FFF2-40B4-BE49-F238E27FC236}">
                <a16:creationId xmlns:a16="http://schemas.microsoft.com/office/drawing/2014/main" xmlns="" id="{F3BAF026-20E9-B91B-7434-B563C7350986}"/>
              </a:ext>
            </a:extLst>
          </p:cNvPr>
          <p:cNvSpPr/>
          <p:nvPr/>
        </p:nvSpPr>
        <p:spPr>
          <a:xfrm>
            <a:off x="3674229" y="5744384"/>
            <a:ext cx="11170174" cy="1200329"/>
          </a:xfrm>
          <a:prstGeom prst="rect">
            <a:avLst/>
          </a:prstGeom>
          <a:noFill/>
        </p:spPr>
        <p:txBody>
          <a:bodyPr wrap="none" lIns="91440" tIns="45720" rIns="91440" bIns="45720">
            <a:spAutoFit/>
          </a:bodyPr>
          <a:lstStyle/>
          <a:p>
            <a:pPr algn="ctr"/>
            <a:r>
              <a:rPr lang="en-US" sz="7200" b="1" dirty="0">
                <a:ln w="6600">
                  <a:solidFill>
                    <a:schemeClr val="accent2"/>
                  </a:solidFill>
                  <a:prstDash val="solid"/>
                </a:ln>
                <a:solidFill>
                  <a:srgbClr val="FFFFFF"/>
                </a:solidFill>
                <a:effectLst>
                  <a:outerShdw dist="38100" dir="2700000" algn="tl" rotWithShape="0">
                    <a:schemeClr val="accent2"/>
                  </a:outerShdw>
                </a:effectLst>
              </a:rPr>
              <a:t>What does he like? Let’s see.</a:t>
            </a:r>
            <a:endParaRPr lang="en-US" sz="72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55" name="Rectangle 54">
            <a:extLst>
              <a:ext uri="{FF2B5EF4-FFF2-40B4-BE49-F238E27FC236}">
                <a16:creationId xmlns:a16="http://schemas.microsoft.com/office/drawing/2014/main" xmlns="" id="{BB735546-3B60-6C12-558E-7E6D7E31AA31}"/>
              </a:ext>
            </a:extLst>
          </p:cNvPr>
          <p:cNvSpPr/>
          <p:nvPr/>
        </p:nvSpPr>
        <p:spPr>
          <a:xfrm>
            <a:off x="4872343" y="7150987"/>
            <a:ext cx="8903271" cy="1200329"/>
          </a:xfrm>
          <a:prstGeom prst="rect">
            <a:avLst/>
          </a:prstGeom>
          <a:noFill/>
        </p:spPr>
        <p:txBody>
          <a:bodyPr wrap="none" lIns="91440" tIns="45720" rIns="91440" bIns="45720">
            <a:spAutoFit/>
          </a:bodyPr>
          <a:lstStyle/>
          <a:p>
            <a:pPr algn="ctr"/>
            <a:r>
              <a:rPr lang="en-US" sz="7200" b="1" dirty="0">
                <a:ln w="6600">
                  <a:solidFill>
                    <a:schemeClr val="accent2"/>
                  </a:solidFill>
                  <a:prstDash val="solid"/>
                </a:ln>
                <a:solidFill>
                  <a:srgbClr val="FFFFFF"/>
                </a:solidFill>
                <a:effectLst>
                  <a:outerShdw dist="38100" dir="2700000" algn="tl" rotWithShape="0">
                    <a:schemeClr val="accent2"/>
                  </a:outerShdw>
                </a:effectLst>
              </a:rPr>
              <a:t>I know, he likes music. </a:t>
            </a:r>
            <a:endParaRPr lang="en-US" sz="72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56" name="Rectangle 55">
            <a:extLst>
              <a:ext uri="{FF2B5EF4-FFF2-40B4-BE49-F238E27FC236}">
                <a16:creationId xmlns:a16="http://schemas.microsoft.com/office/drawing/2014/main" xmlns="" id="{883F4417-172E-51E6-8494-C1C04C3C6C7F}"/>
              </a:ext>
            </a:extLst>
          </p:cNvPr>
          <p:cNvSpPr/>
          <p:nvPr/>
        </p:nvSpPr>
        <p:spPr>
          <a:xfrm>
            <a:off x="1856039" y="8568651"/>
            <a:ext cx="14806554" cy="1200329"/>
          </a:xfrm>
          <a:prstGeom prst="rect">
            <a:avLst/>
          </a:prstGeom>
          <a:noFill/>
        </p:spPr>
        <p:txBody>
          <a:bodyPr wrap="none" lIns="91440" tIns="45720" rIns="91440" bIns="45720">
            <a:spAutoFit/>
          </a:bodyPr>
          <a:lstStyle/>
          <a:p>
            <a:pPr algn="ctr"/>
            <a:r>
              <a:rPr lang="en-US" sz="7200" b="1" dirty="0">
                <a:ln w="6600">
                  <a:solidFill>
                    <a:schemeClr val="accent2"/>
                  </a:solidFill>
                  <a:prstDash val="solid"/>
                </a:ln>
                <a:solidFill>
                  <a:srgbClr val="FFFFFF"/>
                </a:solidFill>
                <a:effectLst>
                  <a:outerShdw dist="38100" dir="2700000" algn="tl" rotWithShape="0">
                    <a:schemeClr val="accent2"/>
                  </a:outerShdw>
                </a:effectLst>
              </a:rPr>
              <a:t>Let’s buy a gift card from you and me. </a:t>
            </a:r>
            <a:endParaRPr lang="en-US" sz="72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416005594"/>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1000"/>
                                        <p:tgtEl>
                                          <p:spTgt spid="50"/>
                                        </p:tgtEl>
                                      </p:cBhvr>
                                    </p:animEffect>
                                    <p:anim calcmode="lin" valueType="num">
                                      <p:cBhvr>
                                        <p:cTn id="8" dur="1000" fill="hold"/>
                                        <p:tgtEl>
                                          <p:spTgt spid="50"/>
                                        </p:tgtEl>
                                        <p:attrNameLst>
                                          <p:attrName>ppt_x</p:attrName>
                                        </p:attrNameLst>
                                      </p:cBhvr>
                                      <p:tavLst>
                                        <p:tav tm="0">
                                          <p:val>
                                            <p:strVal val="#ppt_x"/>
                                          </p:val>
                                        </p:tav>
                                        <p:tav tm="100000">
                                          <p:val>
                                            <p:strVal val="#ppt_x"/>
                                          </p:val>
                                        </p:tav>
                                      </p:tavLst>
                                    </p:anim>
                                    <p:anim calcmode="lin" valueType="num">
                                      <p:cBhvr>
                                        <p:cTn id="9"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3"/>
                                        </p:tgtEl>
                                        <p:attrNameLst>
                                          <p:attrName>style.visibility</p:attrName>
                                        </p:attrNameLst>
                                      </p:cBhvr>
                                      <p:to>
                                        <p:strVal val="visible"/>
                                      </p:to>
                                    </p:set>
                                    <p:animEffect transition="in" filter="fade">
                                      <p:cBhvr>
                                        <p:cTn id="14" dur="1000"/>
                                        <p:tgtEl>
                                          <p:spTgt spid="53"/>
                                        </p:tgtEl>
                                      </p:cBhvr>
                                    </p:animEffect>
                                    <p:anim calcmode="lin" valueType="num">
                                      <p:cBhvr>
                                        <p:cTn id="15" dur="1000" fill="hold"/>
                                        <p:tgtEl>
                                          <p:spTgt spid="53"/>
                                        </p:tgtEl>
                                        <p:attrNameLst>
                                          <p:attrName>ppt_x</p:attrName>
                                        </p:attrNameLst>
                                      </p:cBhvr>
                                      <p:tavLst>
                                        <p:tav tm="0">
                                          <p:val>
                                            <p:strVal val="#ppt_x"/>
                                          </p:val>
                                        </p:tav>
                                        <p:tav tm="100000">
                                          <p:val>
                                            <p:strVal val="#ppt_x"/>
                                          </p:val>
                                        </p:tav>
                                      </p:tavLst>
                                    </p:anim>
                                    <p:anim calcmode="lin" valueType="num">
                                      <p:cBhvr>
                                        <p:cTn id="16"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4"/>
                                        </p:tgtEl>
                                        <p:attrNameLst>
                                          <p:attrName>style.visibility</p:attrName>
                                        </p:attrNameLst>
                                      </p:cBhvr>
                                      <p:to>
                                        <p:strVal val="visible"/>
                                      </p:to>
                                    </p:set>
                                    <p:animEffect transition="in" filter="fade">
                                      <p:cBhvr>
                                        <p:cTn id="21" dur="1000"/>
                                        <p:tgtEl>
                                          <p:spTgt spid="54"/>
                                        </p:tgtEl>
                                      </p:cBhvr>
                                    </p:animEffect>
                                    <p:anim calcmode="lin" valueType="num">
                                      <p:cBhvr>
                                        <p:cTn id="22" dur="1000" fill="hold"/>
                                        <p:tgtEl>
                                          <p:spTgt spid="54"/>
                                        </p:tgtEl>
                                        <p:attrNameLst>
                                          <p:attrName>ppt_x</p:attrName>
                                        </p:attrNameLst>
                                      </p:cBhvr>
                                      <p:tavLst>
                                        <p:tav tm="0">
                                          <p:val>
                                            <p:strVal val="#ppt_x"/>
                                          </p:val>
                                        </p:tav>
                                        <p:tav tm="100000">
                                          <p:val>
                                            <p:strVal val="#ppt_x"/>
                                          </p:val>
                                        </p:tav>
                                      </p:tavLst>
                                    </p:anim>
                                    <p:anim calcmode="lin" valueType="num">
                                      <p:cBhvr>
                                        <p:cTn id="23"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5"/>
                                        </p:tgtEl>
                                        <p:attrNameLst>
                                          <p:attrName>style.visibility</p:attrName>
                                        </p:attrNameLst>
                                      </p:cBhvr>
                                      <p:to>
                                        <p:strVal val="visible"/>
                                      </p:to>
                                    </p:set>
                                    <p:animEffect transition="in" filter="fade">
                                      <p:cBhvr>
                                        <p:cTn id="28" dur="1000"/>
                                        <p:tgtEl>
                                          <p:spTgt spid="55"/>
                                        </p:tgtEl>
                                      </p:cBhvr>
                                    </p:animEffect>
                                    <p:anim calcmode="lin" valueType="num">
                                      <p:cBhvr>
                                        <p:cTn id="29" dur="1000" fill="hold"/>
                                        <p:tgtEl>
                                          <p:spTgt spid="55"/>
                                        </p:tgtEl>
                                        <p:attrNameLst>
                                          <p:attrName>ppt_x</p:attrName>
                                        </p:attrNameLst>
                                      </p:cBhvr>
                                      <p:tavLst>
                                        <p:tav tm="0">
                                          <p:val>
                                            <p:strVal val="#ppt_x"/>
                                          </p:val>
                                        </p:tav>
                                        <p:tav tm="100000">
                                          <p:val>
                                            <p:strVal val="#ppt_x"/>
                                          </p:val>
                                        </p:tav>
                                      </p:tavLst>
                                    </p:anim>
                                    <p:anim calcmode="lin" valueType="num">
                                      <p:cBhvr>
                                        <p:cTn id="30"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56"/>
                                        </p:tgtEl>
                                        <p:attrNameLst>
                                          <p:attrName>style.visibility</p:attrName>
                                        </p:attrNameLst>
                                      </p:cBhvr>
                                      <p:to>
                                        <p:strVal val="visible"/>
                                      </p:to>
                                    </p:set>
                                    <p:animEffect transition="in" filter="fade">
                                      <p:cBhvr>
                                        <p:cTn id="35" dur="1000"/>
                                        <p:tgtEl>
                                          <p:spTgt spid="56"/>
                                        </p:tgtEl>
                                      </p:cBhvr>
                                    </p:animEffect>
                                    <p:anim calcmode="lin" valueType="num">
                                      <p:cBhvr>
                                        <p:cTn id="36" dur="1000" fill="hold"/>
                                        <p:tgtEl>
                                          <p:spTgt spid="56"/>
                                        </p:tgtEl>
                                        <p:attrNameLst>
                                          <p:attrName>ppt_x</p:attrName>
                                        </p:attrNameLst>
                                      </p:cBhvr>
                                      <p:tavLst>
                                        <p:tav tm="0">
                                          <p:val>
                                            <p:strVal val="#ppt_x"/>
                                          </p:val>
                                        </p:tav>
                                        <p:tav tm="100000">
                                          <p:val>
                                            <p:strVal val="#ppt_x"/>
                                          </p:val>
                                        </p:tav>
                                      </p:tavLst>
                                    </p:anim>
                                    <p:anim calcmode="lin" valueType="num">
                                      <p:cBhvr>
                                        <p:cTn id="37"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54" grpId="0"/>
      <p:bldP spid="55" grpId="0"/>
      <p:bldP spid="5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0" y="939312"/>
            <a:ext cx="18245164" cy="9377183"/>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CCFFCC"/>
          </a:solidFill>
        </p:spPr>
        <p:txBody>
          <a:bodyPr/>
          <a:lstStyle/>
          <a:p>
            <a:endParaRPr lang="en-US"/>
          </a:p>
        </p:txBody>
      </p:sp>
      <p:grpSp>
        <p:nvGrpSpPr>
          <p:cNvPr id="8" name="Group 7">
            <a:extLst>
              <a:ext uri="{FF2B5EF4-FFF2-40B4-BE49-F238E27FC236}">
                <a16:creationId xmlns:a16="http://schemas.microsoft.com/office/drawing/2014/main" xmlns="" id="{524D182A-613E-B170-8C0D-E8E916BF2B4D}"/>
              </a:ext>
            </a:extLst>
          </p:cNvPr>
          <p:cNvGrpSpPr/>
          <p:nvPr/>
        </p:nvGrpSpPr>
        <p:grpSpPr>
          <a:xfrm>
            <a:off x="-42836" y="-56804"/>
            <a:ext cx="18288000" cy="2415143"/>
            <a:chOff x="-42836" y="-56804"/>
            <a:chExt cx="18288000" cy="2415143"/>
          </a:xfrm>
        </p:grpSpPr>
        <p:pic>
          <p:nvPicPr>
            <p:cNvPr id="9" name="Picture 8">
              <a:extLst>
                <a:ext uri="{FF2B5EF4-FFF2-40B4-BE49-F238E27FC236}">
                  <a16:creationId xmlns:a16="http://schemas.microsoft.com/office/drawing/2014/main" xmlns="" id="{2F60021A-C8F2-D0A0-D392-6DFF777EBF9C}"/>
                </a:ext>
              </a:extLst>
            </p:cNvPr>
            <p:cNvPicPr>
              <a:picLocks noChangeAspect="1"/>
            </p:cNvPicPr>
            <p:nvPr/>
          </p:nvPicPr>
          <p:blipFill>
            <a:blip r:embed="rId5"/>
            <a:stretch>
              <a:fillRect/>
            </a:stretch>
          </p:blipFill>
          <p:spPr>
            <a:xfrm>
              <a:off x="-42836" y="-56804"/>
              <a:ext cx="18288000" cy="934064"/>
            </a:xfrm>
            <a:prstGeom prst="rect">
              <a:avLst/>
            </a:prstGeom>
          </p:spPr>
        </p:pic>
        <p:grpSp>
          <p:nvGrpSpPr>
            <p:cNvPr id="10" name="Group 9">
              <a:extLst>
                <a:ext uri="{FF2B5EF4-FFF2-40B4-BE49-F238E27FC236}">
                  <a16:creationId xmlns:a16="http://schemas.microsoft.com/office/drawing/2014/main" xmlns="" id="{4F42BABD-B7B1-C6E2-C148-F68F8D589701}"/>
                </a:ext>
              </a:extLst>
            </p:cNvPr>
            <p:cNvGrpSpPr/>
            <p:nvPr/>
          </p:nvGrpSpPr>
          <p:grpSpPr>
            <a:xfrm>
              <a:off x="-32657" y="-23999"/>
              <a:ext cx="5181600" cy="2382338"/>
              <a:chOff x="0" y="-1"/>
              <a:chExt cx="3460862" cy="1520972"/>
            </a:xfrm>
          </p:grpSpPr>
          <p:pic>
            <p:nvPicPr>
              <p:cNvPr id="11" name="Picture 10">
                <a:extLst>
                  <a:ext uri="{FF2B5EF4-FFF2-40B4-BE49-F238E27FC236}">
                    <a16:creationId xmlns:a16="http://schemas.microsoft.com/office/drawing/2014/main" xmlns="" id="{26CBA453-F706-75F5-CA11-AF89E55701F6}"/>
                  </a:ext>
                </a:extLst>
              </p:cNvPr>
              <p:cNvPicPr>
                <a:picLocks noChangeAspect="1"/>
              </p:cNvPicPr>
              <p:nvPr userDrawn="1"/>
            </p:nvPicPr>
            <p:blipFill rotWithShape="1">
              <a:blip r:embed="rId6"/>
              <a:srcRect b="53414"/>
              <a:stretch/>
            </p:blipFill>
            <p:spPr>
              <a:xfrm>
                <a:off x="0" y="-1"/>
                <a:ext cx="3185160" cy="604521"/>
              </a:xfrm>
              <a:prstGeom prst="rect">
                <a:avLst/>
              </a:prstGeom>
            </p:spPr>
          </p:pic>
          <p:pic>
            <p:nvPicPr>
              <p:cNvPr id="12" name="Picture 11" descr="Logo&#10;&#10;Description automatically generated with medium confidence">
                <a:extLst>
                  <a:ext uri="{FF2B5EF4-FFF2-40B4-BE49-F238E27FC236}">
                    <a16:creationId xmlns:a16="http://schemas.microsoft.com/office/drawing/2014/main" xmlns="" id="{BEF32405-C758-A7A6-02F5-AA78824493E1}"/>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3" name="Picture 12" descr="A red circle with a yellow symbol&#10;&#10;Description automatically generated with low confidence">
                <a:extLst>
                  <a:ext uri="{FF2B5EF4-FFF2-40B4-BE49-F238E27FC236}">
                    <a16:creationId xmlns:a16="http://schemas.microsoft.com/office/drawing/2014/main" xmlns="" id="{A9B03C80-83C1-B3EB-B336-B025F0FD787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4" name="Picture 13" descr="Text&#10;&#10;Description automatically generated">
                <a:extLst>
                  <a:ext uri="{FF2B5EF4-FFF2-40B4-BE49-F238E27FC236}">
                    <a16:creationId xmlns:a16="http://schemas.microsoft.com/office/drawing/2014/main" xmlns="" id="{45F1B842-E177-C435-30F8-E69931EAE838}"/>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sp>
        <p:nvSpPr>
          <p:cNvPr id="15" name="TextBox 6">
            <a:extLst>
              <a:ext uri="{FF2B5EF4-FFF2-40B4-BE49-F238E27FC236}">
                <a16:creationId xmlns:a16="http://schemas.microsoft.com/office/drawing/2014/main" xmlns="" id="{47E15525-C6E2-CB90-1960-81B14BFF51AB}"/>
              </a:ext>
            </a:extLst>
          </p:cNvPr>
          <p:cNvSpPr txBox="1"/>
          <p:nvPr/>
        </p:nvSpPr>
        <p:spPr>
          <a:xfrm>
            <a:off x="807152" y="697410"/>
            <a:ext cx="7878378" cy="2011705"/>
          </a:xfrm>
          <a:prstGeom prst="rect">
            <a:avLst/>
          </a:prstGeom>
        </p:spPr>
        <p:txBody>
          <a:bodyPr wrap="square" lIns="0" tIns="0" rIns="0" bIns="0" rtlCol="0" anchor="t">
            <a:spAutoFit/>
          </a:bodyPr>
          <a:lstStyle/>
          <a:p>
            <a:pPr algn="ctr">
              <a:lnSpc>
                <a:spcPts val="18096"/>
              </a:lnSpc>
              <a:spcBef>
                <a:spcPct val="0"/>
              </a:spcBef>
            </a:pPr>
            <a:r>
              <a:rPr lang="en-US" sz="8000" b="1" dirty="0">
                <a:solidFill>
                  <a:srgbClr val="C00000"/>
                </a:solidFill>
                <a:latin typeface="KG Primary Penmanship Bold"/>
              </a:rPr>
              <a:t>Listen and Sing.</a:t>
            </a:r>
          </a:p>
        </p:txBody>
      </p:sp>
      <p:pic>
        <p:nvPicPr>
          <p:cNvPr id="17" name="Graphic 16" descr="Right pointing backhand index with solid fill">
            <a:extLst>
              <a:ext uri="{FF2B5EF4-FFF2-40B4-BE49-F238E27FC236}">
                <a16:creationId xmlns:a16="http://schemas.microsoft.com/office/drawing/2014/main" xmlns="" id="{378F48DA-DEE5-57CA-8773-BE58EF602147}"/>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tretch>
            <a:fillRect/>
          </a:stretch>
        </p:blipFill>
        <p:spPr>
          <a:xfrm>
            <a:off x="-77249" y="1419236"/>
            <a:ext cx="1397084" cy="1397084"/>
          </a:xfrm>
          <a:prstGeom prst="rect">
            <a:avLst/>
          </a:prstGeom>
        </p:spPr>
      </p:pic>
      <p:grpSp>
        <p:nvGrpSpPr>
          <p:cNvPr id="2" name="Group 1">
            <a:extLst>
              <a:ext uri="{FF2B5EF4-FFF2-40B4-BE49-F238E27FC236}">
                <a16:creationId xmlns:a16="http://schemas.microsoft.com/office/drawing/2014/main" xmlns="" id="{404F1AA3-4825-28F1-C340-9D90B84D5606}"/>
              </a:ext>
            </a:extLst>
          </p:cNvPr>
          <p:cNvGrpSpPr/>
          <p:nvPr/>
        </p:nvGrpSpPr>
        <p:grpSpPr>
          <a:xfrm>
            <a:off x="2916313" y="3060494"/>
            <a:ext cx="3178218" cy="1457653"/>
            <a:chOff x="12496801" y="1039345"/>
            <a:chExt cx="3657600" cy="1769876"/>
          </a:xfrm>
        </p:grpSpPr>
        <p:grpSp>
          <p:nvGrpSpPr>
            <p:cNvPr id="16" name="Group 7">
              <a:extLst>
                <a:ext uri="{FF2B5EF4-FFF2-40B4-BE49-F238E27FC236}">
                  <a16:creationId xmlns:a16="http://schemas.microsoft.com/office/drawing/2014/main" xmlns="" id="{5581120C-9E2C-2515-23B2-A00FCC8F1E05}"/>
                </a:ext>
              </a:extLst>
            </p:cNvPr>
            <p:cNvGrpSpPr/>
            <p:nvPr/>
          </p:nvGrpSpPr>
          <p:grpSpPr>
            <a:xfrm>
              <a:off x="12496801" y="1039345"/>
              <a:ext cx="3657600" cy="1696334"/>
              <a:chOff x="0" y="0"/>
              <a:chExt cx="6503752" cy="1913890"/>
            </a:xfrm>
            <a:solidFill>
              <a:srgbClr val="0070C0"/>
            </a:solidFill>
          </p:grpSpPr>
          <p:sp>
            <p:nvSpPr>
              <p:cNvPr id="21" name="Freeform 8">
                <a:extLst>
                  <a:ext uri="{FF2B5EF4-FFF2-40B4-BE49-F238E27FC236}">
                    <a16:creationId xmlns:a16="http://schemas.microsoft.com/office/drawing/2014/main" xmlns="" id="{8E65C67D-E372-5F3F-6A47-ABB170E95928}"/>
                  </a:ext>
                </a:extLst>
              </p:cNvPr>
              <p:cNvSpPr/>
              <p:nvPr/>
            </p:nvSpPr>
            <p:spPr>
              <a:xfrm>
                <a:off x="0" y="0"/>
                <a:ext cx="6503752" cy="1913890"/>
              </a:xfrm>
              <a:custGeom>
                <a:avLst/>
                <a:gdLst/>
                <a:ahLst/>
                <a:cxnLst/>
                <a:rect l="l" t="t" r="r" b="b"/>
                <a:pathLst>
                  <a:path w="6503752" h="1913890">
                    <a:moveTo>
                      <a:pt x="6503752" y="956945"/>
                    </a:moveTo>
                    <a:lnTo>
                      <a:pt x="6503752" y="956945"/>
                    </a:lnTo>
                    <a:cubicBezTo>
                      <a:pt x="6503752" y="1485392"/>
                      <a:pt x="6075381" y="1913890"/>
                      <a:pt x="5546807" y="1913890"/>
                    </a:cubicBezTo>
                    <a:lnTo>
                      <a:pt x="956945" y="1913890"/>
                    </a:lnTo>
                    <a:cubicBezTo>
                      <a:pt x="428371" y="1913890"/>
                      <a:pt x="0" y="1485392"/>
                      <a:pt x="0" y="956945"/>
                    </a:cubicBezTo>
                    <a:lnTo>
                      <a:pt x="0" y="956945"/>
                    </a:lnTo>
                    <a:cubicBezTo>
                      <a:pt x="0" y="428371"/>
                      <a:pt x="428371" y="0"/>
                      <a:pt x="956945" y="0"/>
                    </a:cubicBezTo>
                    <a:lnTo>
                      <a:pt x="5546807" y="0"/>
                    </a:lnTo>
                    <a:cubicBezTo>
                      <a:pt x="6075254" y="0"/>
                      <a:pt x="6503752" y="428371"/>
                      <a:pt x="6503752" y="956945"/>
                    </a:cubicBezTo>
                    <a:close/>
                  </a:path>
                </a:pathLst>
              </a:custGeom>
              <a:solidFill>
                <a:srgbClr val="00B050"/>
              </a:solidFill>
            </p:spPr>
            <p:txBody>
              <a:bodyPr/>
              <a:lstStyle/>
              <a:p>
                <a:endParaRPr lang="en-US"/>
              </a:p>
            </p:txBody>
          </p:sp>
        </p:grpSp>
        <p:sp>
          <p:nvSpPr>
            <p:cNvPr id="18" name="TextBox 9">
              <a:extLst>
                <a:ext uri="{FF2B5EF4-FFF2-40B4-BE49-F238E27FC236}">
                  <a16:creationId xmlns:a16="http://schemas.microsoft.com/office/drawing/2014/main" xmlns="" id="{FA20A9A0-901F-175A-6C91-95B9FF7FF8DC}"/>
                </a:ext>
              </a:extLst>
            </p:cNvPr>
            <p:cNvSpPr txBox="1"/>
            <p:nvPr/>
          </p:nvSpPr>
          <p:spPr>
            <a:xfrm>
              <a:off x="13432215" y="1242167"/>
              <a:ext cx="1786772" cy="1567054"/>
            </a:xfrm>
            <a:prstGeom prst="rect">
              <a:avLst/>
            </a:prstGeom>
          </p:spPr>
          <p:txBody>
            <a:bodyPr wrap="square" lIns="0" tIns="0" rIns="0" bIns="0" rtlCol="0" anchor="t">
              <a:spAutoFit/>
            </a:bodyPr>
            <a:lstStyle/>
            <a:p>
              <a:pPr algn="ctr">
                <a:lnSpc>
                  <a:spcPts val="9999"/>
                </a:lnSpc>
              </a:pPr>
              <a:r>
                <a:rPr lang="en-US" sz="9999" b="1" dirty="0">
                  <a:solidFill>
                    <a:schemeClr val="bg1"/>
                  </a:solidFill>
                  <a:effectLst>
                    <a:outerShdw blurRad="38100" dist="38100" dir="2700000" algn="tl">
                      <a:srgbClr val="000000">
                        <a:alpha val="43137"/>
                      </a:srgbClr>
                    </a:outerShdw>
                  </a:effectLst>
                  <a:latin typeface="Tenor Sans"/>
                </a:rPr>
                <a:t>62</a:t>
              </a:r>
            </a:p>
          </p:txBody>
        </p:sp>
      </p:grpSp>
      <p:pic>
        <p:nvPicPr>
          <p:cNvPr id="22" name="Track 100">
            <a:hlinkClick r:id="" action="ppaction://media"/>
            <a:extLst>
              <a:ext uri="{FF2B5EF4-FFF2-40B4-BE49-F238E27FC236}">
                <a16:creationId xmlns:a16="http://schemas.microsoft.com/office/drawing/2014/main" xmlns="" id="{DB6D265F-6CBA-E721-25C7-AF00EF97144E}"/>
              </a:ext>
            </a:extLst>
          </p:cNvPr>
          <p:cNvPicPr>
            <a:picLocks noChangeAspect="1"/>
          </p:cNvPicPr>
          <p:nvPr>
            <a:audioFile r:link="rId2"/>
            <p:extLst>
              <p:ext uri="{DAA4B4D4-6D71-4841-9C94-3DE7FCFB9230}">
                <p14:media xmlns:p14="http://schemas.microsoft.com/office/powerpoint/2010/main" r:embed="rId1"/>
              </p:ext>
            </p:extLst>
          </p:nvPr>
        </p:nvPicPr>
        <p:blipFill>
          <a:blip r:embed="rId12">
            <a:duotone>
              <a:prstClr val="black"/>
              <a:schemeClr val="accent3">
                <a:tint val="45000"/>
                <a:satMod val="400000"/>
              </a:schemeClr>
            </a:duotone>
          </a:blip>
          <a:stretch>
            <a:fillRect/>
          </a:stretch>
        </p:blipFill>
        <p:spPr>
          <a:xfrm>
            <a:off x="2800533" y="5147187"/>
            <a:ext cx="3409776" cy="3409776"/>
          </a:xfrm>
          <a:prstGeom prst="rect">
            <a:avLst/>
          </a:prstGeom>
          <a:effectLst>
            <a:glow rad="228600">
              <a:schemeClr val="accent2">
                <a:satMod val="175000"/>
                <a:alpha val="40000"/>
              </a:schemeClr>
            </a:glow>
          </a:effectLst>
        </p:spPr>
      </p:pic>
      <p:pic>
        <p:nvPicPr>
          <p:cNvPr id="23" name="Picture 22">
            <a:extLst>
              <a:ext uri="{FF2B5EF4-FFF2-40B4-BE49-F238E27FC236}">
                <a16:creationId xmlns:a16="http://schemas.microsoft.com/office/drawing/2014/main" xmlns="" id="{5BF90F3C-3561-6D58-44B2-32AE626C753B}"/>
              </a:ext>
            </a:extLst>
          </p:cNvPr>
          <p:cNvPicPr>
            <a:picLocks noChangeAspect="1"/>
          </p:cNvPicPr>
          <p:nvPr/>
        </p:nvPicPr>
        <p:blipFill>
          <a:blip r:embed="rId13"/>
          <a:stretch>
            <a:fillRect/>
          </a:stretch>
        </p:blipFill>
        <p:spPr>
          <a:xfrm>
            <a:off x="8878070" y="1419236"/>
            <a:ext cx="9012860" cy="8537442"/>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56792472"/>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2646"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0" y="939312"/>
            <a:ext cx="18245164" cy="9377183"/>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CCFFCC"/>
          </a:solidFill>
        </p:spPr>
        <p:txBody>
          <a:bodyPr/>
          <a:lstStyle/>
          <a:p>
            <a:endParaRPr lang="en-US"/>
          </a:p>
        </p:txBody>
      </p:sp>
      <p:grpSp>
        <p:nvGrpSpPr>
          <p:cNvPr id="8" name="Group 7">
            <a:extLst>
              <a:ext uri="{FF2B5EF4-FFF2-40B4-BE49-F238E27FC236}">
                <a16:creationId xmlns:a16="http://schemas.microsoft.com/office/drawing/2014/main" xmlns="" id="{524D182A-613E-B170-8C0D-E8E916BF2B4D}"/>
              </a:ext>
            </a:extLst>
          </p:cNvPr>
          <p:cNvGrpSpPr/>
          <p:nvPr/>
        </p:nvGrpSpPr>
        <p:grpSpPr>
          <a:xfrm>
            <a:off x="-42836" y="-56804"/>
            <a:ext cx="18288000" cy="2415143"/>
            <a:chOff x="-42836" y="-56804"/>
            <a:chExt cx="18288000" cy="2415143"/>
          </a:xfrm>
        </p:grpSpPr>
        <p:pic>
          <p:nvPicPr>
            <p:cNvPr id="9" name="Picture 8">
              <a:extLst>
                <a:ext uri="{FF2B5EF4-FFF2-40B4-BE49-F238E27FC236}">
                  <a16:creationId xmlns:a16="http://schemas.microsoft.com/office/drawing/2014/main" xmlns="" id="{2F60021A-C8F2-D0A0-D392-6DFF777EBF9C}"/>
                </a:ext>
              </a:extLst>
            </p:cNvPr>
            <p:cNvPicPr>
              <a:picLocks noChangeAspect="1"/>
            </p:cNvPicPr>
            <p:nvPr/>
          </p:nvPicPr>
          <p:blipFill>
            <a:blip r:embed="rId3"/>
            <a:stretch>
              <a:fillRect/>
            </a:stretch>
          </p:blipFill>
          <p:spPr>
            <a:xfrm>
              <a:off x="-42836" y="-56804"/>
              <a:ext cx="18288000" cy="934064"/>
            </a:xfrm>
            <a:prstGeom prst="rect">
              <a:avLst/>
            </a:prstGeom>
          </p:spPr>
        </p:pic>
        <p:grpSp>
          <p:nvGrpSpPr>
            <p:cNvPr id="10" name="Group 9">
              <a:extLst>
                <a:ext uri="{FF2B5EF4-FFF2-40B4-BE49-F238E27FC236}">
                  <a16:creationId xmlns:a16="http://schemas.microsoft.com/office/drawing/2014/main" xmlns="" id="{4F42BABD-B7B1-C6E2-C148-F68F8D589701}"/>
                </a:ext>
              </a:extLst>
            </p:cNvPr>
            <p:cNvGrpSpPr/>
            <p:nvPr/>
          </p:nvGrpSpPr>
          <p:grpSpPr>
            <a:xfrm>
              <a:off x="-32657" y="-23999"/>
              <a:ext cx="5181600" cy="2382338"/>
              <a:chOff x="0" y="-1"/>
              <a:chExt cx="3460862" cy="1520972"/>
            </a:xfrm>
          </p:grpSpPr>
          <p:pic>
            <p:nvPicPr>
              <p:cNvPr id="11" name="Picture 10">
                <a:extLst>
                  <a:ext uri="{FF2B5EF4-FFF2-40B4-BE49-F238E27FC236}">
                    <a16:creationId xmlns:a16="http://schemas.microsoft.com/office/drawing/2014/main" xmlns="" id="{26CBA453-F706-75F5-CA11-AF89E55701F6}"/>
                  </a:ext>
                </a:extLst>
              </p:cNvPr>
              <p:cNvPicPr>
                <a:picLocks noChangeAspect="1"/>
              </p:cNvPicPr>
              <p:nvPr userDrawn="1"/>
            </p:nvPicPr>
            <p:blipFill rotWithShape="1">
              <a:blip r:embed="rId4"/>
              <a:srcRect b="53414"/>
              <a:stretch/>
            </p:blipFill>
            <p:spPr>
              <a:xfrm>
                <a:off x="0" y="-1"/>
                <a:ext cx="3185160" cy="604521"/>
              </a:xfrm>
              <a:prstGeom prst="rect">
                <a:avLst/>
              </a:prstGeom>
            </p:spPr>
          </p:pic>
          <p:pic>
            <p:nvPicPr>
              <p:cNvPr id="12" name="Picture 11" descr="Logo&#10;&#10;Description automatically generated with medium confidence">
                <a:extLst>
                  <a:ext uri="{FF2B5EF4-FFF2-40B4-BE49-F238E27FC236}">
                    <a16:creationId xmlns:a16="http://schemas.microsoft.com/office/drawing/2014/main" xmlns="" id="{BEF32405-C758-A7A6-02F5-AA78824493E1}"/>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3" name="Picture 12" descr="A red circle with a yellow symbol&#10;&#10;Description automatically generated with low confidence">
                <a:extLst>
                  <a:ext uri="{FF2B5EF4-FFF2-40B4-BE49-F238E27FC236}">
                    <a16:creationId xmlns:a16="http://schemas.microsoft.com/office/drawing/2014/main" xmlns="" id="{A9B03C80-83C1-B3EB-B336-B025F0FD787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4" name="Picture 13" descr="Text&#10;&#10;Description automatically generated">
                <a:extLst>
                  <a:ext uri="{FF2B5EF4-FFF2-40B4-BE49-F238E27FC236}">
                    <a16:creationId xmlns:a16="http://schemas.microsoft.com/office/drawing/2014/main" xmlns="" id="{45F1B842-E177-C435-30F8-E69931EAE838}"/>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sp>
        <p:nvSpPr>
          <p:cNvPr id="15" name="TextBox 6">
            <a:extLst>
              <a:ext uri="{FF2B5EF4-FFF2-40B4-BE49-F238E27FC236}">
                <a16:creationId xmlns:a16="http://schemas.microsoft.com/office/drawing/2014/main" xmlns="" id="{47E15525-C6E2-CB90-1960-81B14BFF51AB}"/>
              </a:ext>
            </a:extLst>
          </p:cNvPr>
          <p:cNvSpPr txBox="1"/>
          <p:nvPr/>
        </p:nvSpPr>
        <p:spPr>
          <a:xfrm>
            <a:off x="910811" y="283617"/>
            <a:ext cx="9632248" cy="2011705"/>
          </a:xfrm>
          <a:prstGeom prst="rect">
            <a:avLst/>
          </a:prstGeom>
        </p:spPr>
        <p:txBody>
          <a:bodyPr wrap="square" lIns="0" tIns="0" rIns="0" bIns="0" rtlCol="0" anchor="t">
            <a:spAutoFit/>
          </a:bodyPr>
          <a:lstStyle/>
          <a:p>
            <a:pPr algn="ctr">
              <a:lnSpc>
                <a:spcPts val="18096"/>
              </a:lnSpc>
              <a:spcBef>
                <a:spcPct val="0"/>
              </a:spcBef>
            </a:pPr>
            <a:r>
              <a:rPr lang="en-US" sz="8000" b="1" dirty="0">
                <a:solidFill>
                  <a:srgbClr val="C00000"/>
                </a:solidFill>
                <a:latin typeface="KG Primary Penmanship Bold"/>
              </a:rPr>
              <a:t>Practice the actions.</a:t>
            </a:r>
          </a:p>
        </p:txBody>
      </p:sp>
      <p:pic>
        <p:nvPicPr>
          <p:cNvPr id="17" name="Graphic 16" descr="Right pointing backhand index with solid fill">
            <a:extLst>
              <a:ext uri="{FF2B5EF4-FFF2-40B4-BE49-F238E27FC236}">
                <a16:creationId xmlns:a16="http://schemas.microsoft.com/office/drawing/2014/main" xmlns="" id="{378F48DA-DEE5-57CA-8773-BE58EF602147}"/>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42836" y="898238"/>
            <a:ext cx="1397084" cy="1397084"/>
          </a:xfrm>
          <a:prstGeom prst="rect">
            <a:avLst/>
          </a:prstGeom>
        </p:spPr>
      </p:pic>
      <p:grpSp>
        <p:nvGrpSpPr>
          <p:cNvPr id="4" name="Group 3">
            <a:extLst>
              <a:ext uri="{FF2B5EF4-FFF2-40B4-BE49-F238E27FC236}">
                <a16:creationId xmlns:a16="http://schemas.microsoft.com/office/drawing/2014/main" xmlns="" id="{3681CB96-C866-1F59-0613-3B7880FD6F83}"/>
              </a:ext>
            </a:extLst>
          </p:cNvPr>
          <p:cNvGrpSpPr/>
          <p:nvPr/>
        </p:nvGrpSpPr>
        <p:grpSpPr>
          <a:xfrm>
            <a:off x="10896600" y="4251948"/>
            <a:ext cx="5105400" cy="2751909"/>
            <a:chOff x="12568493" y="1039345"/>
            <a:chExt cx="3657600" cy="1696334"/>
          </a:xfrm>
        </p:grpSpPr>
        <p:grpSp>
          <p:nvGrpSpPr>
            <p:cNvPr id="5" name="Group 7">
              <a:extLst>
                <a:ext uri="{FF2B5EF4-FFF2-40B4-BE49-F238E27FC236}">
                  <a16:creationId xmlns:a16="http://schemas.microsoft.com/office/drawing/2014/main" xmlns="" id="{717A76DD-FB06-B983-28C1-C4C9BC1F9CB8}"/>
                </a:ext>
              </a:extLst>
            </p:cNvPr>
            <p:cNvGrpSpPr/>
            <p:nvPr/>
          </p:nvGrpSpPr>
          <p:grpSpPr>
            <a:xfrm>
              <a:off x="12568493" y="1039345"/>
              <a:ext cx="3657600" cy="1696334"/>
              <a:chOff x="127479" y="0"/>
              <a:chExt cx="6503752" cy="1913890"/>
            </a:xfrm>
            <a:solidFill>
              <a:srgbClr val="0070C0"/>
            </a:solidFill>
          </p:grpSpPr>
          <p:sp>
            <p:nvSpPr>
              <p:cNvPr id="7" name="Freeform 8">
                <a:extLst>
                  <a:ext uri="{FF2B5EF4-FFF2-40B4-BE49-F238E27FC236}">
                    <a16:creationId xmlns:a16="http://schemas.microsoft.com/office/drawing/2014/main" xmlns="" id="{7F97D8C4-398B-2C37-966B-A5054F03B66B}"/>
                  </a:ext>
                </a:extLst>
              </p:cNvPr>
              <p:cNvSpPr/>
              <p:nvPr/>
            </p:nvSpPr>
            <p:spPr>
              <a:xfrm>
                <a:off x="127479" y="0"/>
                <a:ext cx="6503752" cy="1913890"/>
              </a:xfrm>
              <a:custGeom>
                <a:avLst/>
                <a:gdLst/>
                <a:ahLst/>
                <a:cxnLst/>
                <a:rect l="l" t="t" r="r" b="b"/>
                <a:pathLst>
                  <a:path w="6503752" h="1913890">
                    <a:moveTo>
                      <a:pt x="6503752" y="956945"/>
                    </a:moveTo>
                    <a:lnTo>
                      <a:pt x="6503752" y="956945"/>
                    </a:lnTo>
                    <a:cubicBezTo>
                      <a:pt x="6503752" y="1485392"/>
                      <a:pt x="6075381" y="1913890"/>
                      <a:pt x="5546807" y="1913890"/>
                    </a:cubicBezTo>
                    <a:lnTo>
                      <a:pt x="956945" y="1913890"/>
                    </a:lnTo>
                    <a:cubicBezTo>
                      <a:pt x="428371" y="1913890"/>
                      <a:pt x="0" y="1485392"/>
                      <a:pt x="0" y="956945"/>
                    </a:cubicBezTo>
                    <a:lnTo>
                      <a:pt x="0" y="956945"/>
                    </a:lnTo>
                    <a:cubicBezTo>
                      <a:pt x="0" y="428371"/>
                      <a:pt x="428371" y="0"/>
                      <a:pt x="956945" y="0"/>
                    </a:cubicBezTo>
                    <a:lnTo>
                      <a:pt x="5546807" y="0"/>
                    </a:lnTo>
                    <a:cubicBezTo>
                      <a:pt x="6075254" y="0"/>
                      <a:pt x="6503752" y="428371"/>
                      <a:pt x="6503752" y="956945"/>
                    </a:cubicBezTo>
                    <a:close/>
                  </a:path>
                </a:pathLst>
              </a:custGeom>
              <a:solidFill>
                <a:srgbClr val="00B050"/>
              </a:solidFill>
            </p:spPr>
            <p:txBody>
              <a:bodyPr/>
              <a:lstStyle/>
              <a:p>
                <a:endParaRPr lang="en-US"/>
              </a:p>
            </p:txBody>
          </p:sp>
        </p:grpSp>
        <p:sp>
          <p:nvSpPr>
            <p:cNvPr id="6" name="TextBox 9">
              <a:extLst>
                <a:ext uri="{FF2B5EF4-FFF2-40B4-BE49-F238E27FC236}">
                  <a16:creationId xmlns:a16="http://schemas.microsoft.com/office/drawing/2014/main" xmlns="" id="{7B08F390-9216-E28B-A2E5-88723FE73094}"/>
                </a:ext>
              </a:extLst>
            </p:cNvPr>
            <p:cNvSpPr txBox="1"/>
            <p:nvPr/>
          </p:nvSpPr>
          <p:spPr>
            <a:xfrm>
              <a:off x="13238036" y="1696943"/>
              <a:ext cx="2394640" cy="943540"/>
            </a:xfrm>
            <a:prstGeom prst="rect">
              <a:avLst/>
            </a:prstGeom>
          </p:spPr>
          <p:txBody>
            <a:bodyPr wrap="square" lIns="0" tIns="0" rIns="0" bIns="0" rtlCol="0" anchor="t">
              <a:spAutoFit/>
            </a:bodyPr>
            <a:lstStyle/>
            <a:p>
              <a:pPr algn="ctr">
                <a:lnSpc>
                  <a:spcPts val="9999"/>
                </a:lnSpc>
              </a:pPr>
              <a:r>
                <a:rPr lang="en-US" sz="17300" b="1" dirty="0">
                  <a:solidFill>
                    <a:schemeClr val="bg1"/>
                  </a:solidFill>
                  <a:effectLst>
                    <a:outerShdw blurRad="38100" dist="38100" dir="2700000" algn="tl">
                      <a:srgbClr val="000000">
                        <a:alpha val="43137"/>
                      </a:srgbClr>
                    </a:outerShdw>
                  </a:effectLst>
                  <a:latin typeface="Tenor Sans"/>
                </a:rPr>
                <a:t>62</a:t>
              </a:r>
            </a:p>
          </p:txBody>
        </p:sp>
      </p:grpSp>
      <p:pic>
        <p:nvPicPr>
          <p:cNvPr id="2" name="Picture 1">
            <a:extLst>
              <a:ext uri="{FF2B5EF4-FFF2-40B4-BE49-F238E27FC236}">
                <a16:creationId xmlns:a16="http://schemas.microsoft.com/office/drawing/2014/main" xmlns="" id="{46AC9C8F-E314-FCAF-FD79-F76CF9D8561B}"/>
              </a:ext>
            </a:extLst>
          </p:cNvPr>
          <p:cNvPicPr>
            <a:picLocks noChangeAspect="1"/>
          </p:cNvPicPr>
          <p:nvPr/>
        </p:nvPicPr>
        <p:blipFill>
          <a:blip r:embed="rId10"/>
          <a:stretch>
            <a:fillRect/>
          </a:stretch>
        </p:blipFill>
        <p:spPr>
          <a:xfrm>
            <a:off x="2351752" y="2555431"/>
            <a:ext cx="7655008" cy="7251215"/>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91488779"/>
      </p:ext>
    </p:extLst>
  </p:cSld>
  <p:clrMapOvr>
    <a:masterClrMapping/>
  </p:clrMapOvr>
  <p:transition spd="slow">
    <p:wheel spokes="1"/>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0" y="939312"/>
            <a:ext cx="18245164" cy="9377183"/>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CCFFCC"/>
          </a:solidFill>
        </p:spPr>
        <p:txBody>
          <a:bodyPr/>
          <a:lstStyle/>
          <a:p>
            <a:endParaRPr lang="en-US"/>
          </a:p>
        </p:txBody>
      </p:sp>
      <p:grpSp>
        <p:nvGrpSpPr>
          <p:cNvPr id="8" name="Group 7">
            <a:extLst>
              <a:ext uri="{FF2B5EF4-FFF2-40B4-BE49-F238E27FC236}">
                <a16:creationId xmlns:a16="http://schemas.microsoft.com/office/drawing/2014/main" xmlns="" id="{524D182A-613E-B170-8C0D-E8E916BF2B4D}"/>
              </a:ext>
            </a:extLst>
          </p:cNvPr>
          <p:cNvGrpSpPr/>
          <p:nvPr/>
        </p:nvGrpSpPr>
        <p:grpSpPr>
          <a:xfrm>
            <a:off x="-42836" y="-56804"/>
            <a:ext cx="18288000" cy="2415143"/>
            <a:chOff x="-42836" y="-56804"/>
            <a:chExt cx="18288000" cy="2415143"/>
          </a:xfrm>
        </p:grpSpPr>
        <p:pic>
          <p:nvPicPr>
            <p:cNvPr id="9" name="Picture 8">
              <a:extLst>
                <a:ext uri="{FF2B5EF4-FFF2-40B4-BE49-F238E27FC236}">
                  <a16:creationId xmlns:a16="http://schemas.microsoft.com/office/drawing/2014/main" xmlns="" id="{2F60021A-C8F2-D0A0-D392-6DFF777EBF9C}"/>
                </a:ext>
              </a:extLst>
            </p:cNvPr>
            <p:cNvPicPr>
              <a:picLocks noChangeAspect="1"/>
            </p:cNvPicPr>
            <p:nvPr/>
          </p:nvPicPr>
          <p:blipFill>
            <a:blip r:embed="rId5"/>
            <a:stretch>
              <a:fillRect/>
            </a:stretch>
          </p:blipFill>
          <p:spPr>
            <a:xfrm>
              <a:off x="-42836" y="-56804"/>
              <a:ext cx="18288000" cy="934064"/>
            </a:xfrm>
            <a:prstGeom prst="rect">
              <a:avLst/>
            </a:prstGeom>
          </p:spPr>
        </p:pic>
        <p:grpSp>
          <p:nvGrpSpPr>
            <p:cNvPr id="10" name="Group 9">
              <a:extLst>
                <a:ext uri="{FF2B5EF4-FFF2-40B4-BE49-F238E27FC236}">
                  <a16:creationId xmlns:a16="http://schemas.microsoft.com/office/drawing/2014/main" xmlns="" id="{4F42BABD-B7B1-C6E2-C148-F68F8D589701}"/>
                </a:ext>
              </a:extLst>
            </p:cNvPr>
            <p:cNvGrpSpPr/>
            <p:nvPr/>
          </p:nvGrpSpPr>
          <p:grpSpPr>
            <a:xfrm>
              <a:off x="-32657" y="-23999"/>
              <a:ext cx="5181600" cy="2382338"/>
              <a:chOff x="0" y="-1"/>
              <a:chExt cx="3460862" cy="1520972"/>
            </a:xfrm>
          </p:grpSpPr>
          <p:pic>
            <p:nvPicPr>
              <p:cNvPr id="11" name="Picture 10">
                <a:extLst>
                  <a:ext uri="{FF2B5EF4-FFF2-40B4-BE49-F238E27FC236}">
                    <a16:creationId xmlns:a16="http://schemas.microsoft.com/office/drawing/2014/main" xmlns="" id="{26CBA453-F706-75F5-CA11-AF89E55701F6}"/>
                  </a:ext>
                </a:extLst>
              </p:cNvPr>
              <p:cNvPicPr>
                <a:picLocks noChangeAspect="1"/>
              </p:cNvPicPr>
              <p:nvPr userDrawn="1"/>
            </p:nvPicPr>
            <p:blipFill rotWithShape="1">
              <a:blip r:embed="rId6"/>
              <a:srcRect b="53414"/>
              <a:stretch/>
            </p:blipFill>
            <p:spPr>
              <a:xfrm>
                <a:off x="0" y="-1"/>
                <a:ext cx="3185160" cy="604521"/>
              </a:xfrm>
              <a:prstGeom prst="rect">
                <a:avLst/>
              </a:prstGeom>
            </p:spPr>
          </p:pic>
          <p:pic>
            <p:nvPicPr>
              <p:cNvPr id="12" name="Picture 11" descr="Logo&#10;&#10;Description automatically generated with medium confidence">
                <a:extLst>
                  <a:ext uri="{FF2B5EF4-FFF2-40B4-BE49-F238E27FC236}">
                    <a16:creationId xmlns:a16="http://schemas.microsoft.com/office/drawing/2014/main" xmlns="" id="{BEF32405-C758-A7A6-02F5-AA78824493E1}"/>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3" name="Picture 12" descr="A red circle with a yellow symbol&#10;&#10;Description automatically generated with low confidence">
                <a:extLst>
                  <a:ext uri="{FF2B5EF4-FFF2-40B4-BE49-F238E27FC236}">
                    <a16:creationId xmlns:a16="http://schemas.microsoft.com/office/drawing/2014/main" xmlns="" id="{A9B03C80-83C1-B3EB-B336-B025F0FD787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4" name="Picture 13" descr="Text&#10;&#10;Description automatically generated">
                <a:extLst>
                  <a:ext uri="{FF2B5EF4-FFF2-40B4-BE49-F238E27FC236}">
                    <a16:creationId xmlns:a16="http://schemas.microsoft.com/office/drawing/2014/main" xmlns="" id="{45F1B842-E177-C435-30F8-E69931EAE838}"/>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sp>
        <p:nvSpPr>
          <p:cNvPr id="15" name="TextBox 6">
            <a:extLst>
              <a:ext uri="{FF2B5EF4-FFF2-40B4-BE49-F238E27FC236}">
                <a16:creationId xmlns:a16="http://schemas.microsoft.com/office/drawing/2014/main" xmlns="" id="{47E15525-C6E2-CB90-1960-81B14BFF51AB}"/>
              </a:ext>
            </a:extLst>
          </p:cNvPr>
          <p:cNvSpPr txBox="1"/>
          <p:nvPr/>
        </p:nvSpPr>
        <p:spPr>
          <a:xfrm>
            <a:off x="807152" y="697410"/>
            <a:ext cx="6812848" cy="2011705"/>
          </a:xfrm>
          <a:prstGeom prst="rect">
            <a:avLst/>
          </a:prstGeom>
        </p:spPr>
        <p:txBody>
          <a:bodyPr wrap="square" lIns="0" tIns="0" rIns="0" bIns="0" rtlCol="0" anchor="t">
            <a:spAutoFit/>
          </a:bodyPr>
          <a:lstStyle/>
          <a:p>
            <a:pPr algn="ctr">
              <a:lnSpc>
                <a:spcPts val="18096"/>
              </a:lnSpc>
              <a:spcBef>
                <a:spcPct val="0"/>
              </a:spcBef>
            </a:pPr>
            <a:r>
              <a:rPr lang="en-US" sz="8000" b="1" dirty="0">
                <a:solidFill>
                  <a:srgbClr val="C00000"/>
                </a:solidFill>
                <a:latin typeface="KG Primary Penmanship Bold"/>
              </a:rPr>
              <a:t>Sing and Do.</a:t>
            </a:r>
          </a:p>
        </p:txBody>
      </p:sp>
      <p:pic>
        <p:nvPicPr>
          <p:cNvPr id="17" name="Graphic 16" descr="Right pointing backhand index with solid fill">
            <a:extLst>
              <a:ext uri="{FF2B5EF4-FFF2-40B4-BE49-F238E27FC236}">
                <a16:creationId xmlns:a16="http://schemas.microsoft.com/office/drawing/2014/main" xmlns="" id="{378F48DA-DEE5-57CA-8773-BE58EF602147}"/>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tretch>
            <a:fillRect/>
          </a:stretch>
        </p:blipFill>
        <p:spPr>
          <a:xfrm>
            <a:off x="-77249" y="1419236"/>
            <a:ext cx="1397084" cy="1397084"/>
          </a:xfrm>
          <a:prstGeom prst="rect">
            <a:avLst/>
          </a:prstGeom>
        </p:spPr>
      </p:pic>
      <p:grpSp>
        <p:nvGrpSpPr>
          <p:cNvPr id="4" name="Group 3">
            <a:extLst>
              <a:ext uri="{FF2B5EF4-FFF2-40B4-BE49-F238E27FC236}">
                <a16:creationId xmlns:a16="http://schemas.microsoft.com/office/drawing/2014/main" xmlns="" id="{3681CB96-C866-1F59-0613-3B7880FD6F83}"/>
              </a:ext>
            </a:extLst>
          </p:cNvPr>
          <p:cNvGrpSpPr/>
          <p:nvPr/>
        </p:nvGrpSpPr>
        <p:grpSpPr>
          <a:xfrm>
            <a:off x="2916313" y="3060494"/>
            <a:ext cx="3178218" cy="1457653"/>
            <a:chOff x="12496801" y="1039345"/>
            <a:chExt cx="3657600" cy="1769876"/>
          </a:xfrm>
        </p:grpSpPr>
        <p:grpSp>
          <p:nvGrpSpPr>
            <p:cNvPr id="5" name="Group 7">
              <a:extLst>
                <a:ext uri="{FF2B5EF4-FFF2-40B4-BE49-F238E27FC236}">
                  <a16:creationId xmlns:a16="http://schemas.microsoft.com/office/drawing/2014/main" xmlns="" id="{717A76DD-FB06-B983-28C1-C4C9BC1F9CB8}"/>
                </a:ext>
              </a:extLst>
            </p:cNvPr>
            <p:cNvGrpSpPr/>
            <p:nvPr/>
          </p:nvGrpSpPr>
          <p:grpSpPr>
            <a:xfrm>
              <a:off x="12496801" y="1039345"/>
              <a:ext cx="3657600" cy="1696334"/>
              <a:chOff x="0" y="0"/>
              <a:chExt cx="6503752" cy="1913890"/>
            </a:xfrm>
            <a:solidFill>
              <a:srgbClr val="0070C0"/>
            </a:solidFill>
          </p:grpSpPr>
          <p:sp>
            <p:nvSpPr>
              <p:cNvPr id="7" name="Freeform 8">
                <a:extLst>
                  <a:ext uri="{FF2B5EF4-FFF2-40B4-BE49-F238E27FC236}">
                    <a16:creationId xmlns:a16="http://schemas.microsoft.com/office/drawing/2014/main" xmlns="" id="{7F97D8C4-398B-2C37-966B-A5054F03B66B}"/>
                  </a:ext>
                </a:extLst>
              </p:cNvPr>
              <p:cNvSpPr/>
              <p:nvPr/>
            </p:nvSpPr>
            <p:spPr>
              <a:xfrm>
                <a:off x="0" y="0"/>
                <a:ext cx="6503752" cy="1913890"/>
              </a:xfrm>
              <a:custGeom>
                <a:avLst/>
                <a:gdLst/>
                <a:ahLst/>
                <a:cxnLst/>
                <a:rect l="l" t="t" r="r" b="b"/>
                <a:pathLst>
                  <a:path w="6503752" h="1913890">
                    <a:moveTo>
                      <a:pt x="6503752" y="956945"/>
                    </a:moveTo>
                    <a:lnTo>
                      <a:pt x="6503752" y="956945"/>
                    </a:lnTo>
                    <a:cubicBezTo>
                      <a:pt x="6503752" y="1485392"/>
                      <a:pt x="6075381" y="1913890"/>
                      <a:pt x="5546807" y="1913890"/>
                    </a:cubicBezTo>
                    <a:lnTo>
                      <a:pt x="956945" y="1913890"/>
                    </a:lnTo>
                    <a:cubicBezTo>
                      <a:pt x="428371" y="1913890"/>
                      <a:pt x="0" y="1485392"/>
                      <a:pt x="0" y="956945"/>
                    </a:cubicBezTo>
                    <a:lnTo>
                      <a:pt x="0" y="956945"/>
                    </a:lnTo>
                    <a:cubicBezTo>
                      <a:pt x="0" y="428371"/>
                      <a:pt x="428371" y="0"/>
                      <a:pt x="956945" y="0"/>
                    </a:cubicBezTo>
                    <a:lnTo>
                      <a:pt x="5546807" y="0"/>
                    </a:lnTo>
                    <a:cubicBezTo>
                      <a:pt x="6075254" y="0"/>
                      <a:pt x="6503752" y="428371"/>
                      <a:pt x="6503752" y="956945"/>
                    </a:cubicBezTo>
                    <a:close/>
                  </a:path>
                </a:pathLst>
              </a:custGeom>
              <a:solidFill>
                <a:srgbClr val="00B050"/>
              </a:solidFill>
            </p:spPr>
            <p:txBody>
              <a:bodyPr/>
              <a:lstStyle/>
              <a:p>
                <a:endParaRPr lang="en-US" dirty="0"/>
              </a:p>
            </p:txBody>
          </p:sp>
        </p:grpSp>
        <p:sp>
          <p:nvSpPr>
            <p:cNvPr id="6" name="TextBox 9">
              <a:extLst>
                <a:ext uri="{FF2B5EF4-FFF2-40B4-BE49-F238E27FC236}">
                  <a16:creationId xmlns:a16="http://schemas.microsoft.com/office/drawing/2014/main" xmlns="" id="{7B08F390-9216-E28B-A2E5-88723FE73094}"/>
                </a:ext>
              </a:extLst>
            </p:cNvPr>
            <p:cNvSpPr txBox="1"/>
            <p:nvPr/>
          </p:nvSpPr>
          <p:spPr>
            <a:xfrm>
              <a:off x="13432215" y="1242167"/>
              <a:ext cx="1786772" cy="1567054"/>
            </a:xfrm>
            <a:prstGeom prst="rect">
              <a:avLst/>
            </a:prstGeom>
          </p:spPr>
          <p:txBody>
            <a:bodyPr wrap="square" lIns="0" tIns="0" rIns="0" bIns="0" rtlCol="0" anchor="t">
              <a:spAutoFit/>
            </a:bodyPr>
            <a:lstStyle/>
            <a:p>
              <a:pPr algn="ctr">
                <a:lnSpc>
                  <a:spcPts val="9999"/>
                </a:lnSpc>
              </a:pPr>
              <a:r>
                <a:rPr lang="en-US" sz="9999" b="1" dirty="0">
                  <a:solidFill>
                    <a:schemeClr val="bg1"/>
                  </a:solidFill>
                  <a:effectLst>
                    <a:outerShdw blurRad="38100" dist="38100" dir="2700000" algn="tl">
                      <a:srgbClr val="000000">
                        <a:alpha val="43137"/>
                      </a:srgbClr>
                    </a:outerShdw>
                  </a:effectLst>
                  <a:latin typeface="Tenor Sans"/>
                </a:rPr>
                <a:t>62</a:t>
              </a:r>
            </a:p>
          </p:txBody>
        </p:sp>
      </p:grpSp>
      <p:pic>
        <p:nvPicPr>
          <p:cNvPr id="2" name="Track 100">
            <a:hlinkClick r:id="" action="ppaction://media"/>
            <a:extLst>
              <a:ext uri="{FF2B5EF4-FFF2-40B4-BE49-F238E27FC236}">
                <a16:creationId xmlns:a16="http://schemas.microsoft.com/office/drawing/2014/main" xmlns="" id="{E7018882-3421-20C8-A558-66487E55766D}"/>
              </a:ext>
            </a:extLst>
          </p:cNvPr>
          <p:cNvPicPr>
            <a:picLocks noChangeAspect="1"/>
          </p:cNvPicPr>
          <p:nvPr>
            <a:audioFile r:link="rId1"/>
            <p:extLst>
              <p:ext uri="{DAA4B4D4-6D71-4841-9C94-3DE7FCFB9230}">
                <p14:media xmlns:p14="http://schemas.microsoft.com/office/powerpoint/2010/main" r:embed="rId2">
                  <p14:trim st="5187"/>
                </p14:media>
              </p:ext>
            </p:extLst>
          </p:nvPr>
        </p:nvPicPr>
        <p:blipFill>
          <a:blip r:embed="rId12">
            <a:duotone>
              <a:prstClr val="black"/>
              <a:schemeClr val="accent3">
                <a:tint val="45000"/>
                <a:satMod val="400000"/>
              </a:schemeClr>
            </a:duotone>
          </a:blip>
          <a:stretch>
            <a:fillRect/>
          </a:stretch>
        </p:blipFill>
        <p:spPr>
          <a:xfrm>
            <a:off x="2800533" y="5147187"/>
            <a:ext cx="3409776" cy="3409776"/>
          </a:xfrm>
          <a:prstGeom prst="rect">
            <a:avLst/>
          </a:prstGeom>
          <a:effectLst>
            <a:glow rad="228600">
              <a:schemeClr val="accent2">
                <a:satMod val="175000"/>
                <a:alpha val="40000"/>
              </a:schemeClr>
            </a:glow>
          </a:effectLst>
        </p:spPr>
      </p:pic>
      <p:pic>
        <p:nvPicPr>
          <p:cNvPr id="16" name="Picture 15">
            <a:extLst>
              <a:ext uri="{FF2B5EF4-FFF2-40B4-BE49-F238E27FC236}">
                <a16:creationId xmlns:a16="http://schemas.microsoft.com/office/drawing/2014/main" xmlns="" id="{C0B89AF2-9320-07B4-29DE-2E11D18B4243}"/>
              </a:ext>
            </a:extLst>
          </p:cNvPr>
          <p:cNvPicPr>
            <a:picLocks noChangeAspect="1"/>
          </p:cNvPicPr>
          <p:nvPr/>
        </p:nvPicPr>
        <p:blipFill>
          <a:blip r:embed="rId13"/>
          <a:stretch>
            <a:fillRect/>
          </a:stretch>
        </p:blipFill>
        <p:spPr>
          <a:xfrm>
            <a:off x="8878070" y="1419236"/>
            <a:ext cx="9012860" cy="8537442"/>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74907955"/>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745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1028700" y="1367963"/>
            <a:ext cx="16230600" cy="8229600"/>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CCFFCC"/>
          </a:solidFill>
        </p:spPr>
        <p:txBody>
          <a:bodyPr/>
          <a:lstStyle/>
          <a:p>
            <a:endParaRPr lang="en-US"/>
          </a:p>
        </p:txBody>
      </p:sp>
      <p:grpSp>
        <p:nvGrpSpPr>
          <p:cNvPr id="7" name="Group 6">
            <a:extLst>
              <a:ext uri="{FF2B5EF4-FFF2-40B4-BE49-F238E27FC236}">
                <a16:creationId xmlns:a16="http://schemas.microsoft.com/office/drawing/2014/main" xmlns="" id="{C57743C5-9558-2D6D-5340-D4279B56FE44}"/>
              </a:ext>
            </a:extLst>
          </p:cNvPr>
          <p:cNvGrpSpPr/>
          <p:nvPr/>
        </p:nvGrpSpPr>
        <p:grpSpPr>
          <a:xfrm>
            <a:off x="-42836" y="-56804"/>
            <a:ext cx="18288000" cy="2415143"/>
            <a:chOff x="-42836" y="-56804"/>
            <a:chExt cx="18288000" cy="2415143"/>
          </a:xfrm>
        </p:grpSpPr>
        <p:pic>
          <p:nvPicPr>
            <p:cNvPr id="8" name="Picture 7">
              <a:extLst>
                <a:ext uri="{FF2B5EF4-FFF2-40B4-BE49-F238E27FC236}">
                  <a16:creationId xmlns:a16="http://schemas.microsoft.com/office/drawing/2014/main" xmlns="" id="{4A3413C9-87EC-BCB3-893E-5ADC836E8CC7}"/>
                </a:ext>
              </a:extLst>
            </p:cNvPr>
            <p:cNvPicPr>
              <a:picLocks noChangeAspect="1"/>
            </p:cNvPicPr>
            <p:nvPr/>
          </p:nvPicPr>
          <p:blipFill>
            <a:blip r:embed="rId4"/>
            <a:stretch>
              <a:fillRect/>
            </a:stretch>
          </p:blipFill>
          <p:spPr>
            <a:xfrm>
              <a:off x="-42836" y="-56804"/>
              <a:ext cx="18288000" cy="934064"/>
            </a:xfrm>
            <a:prstGeom prst="rect">
              <a:avLst/>
            </a:prstGeom>
          </p:spPr>
        </p:pic>
        <p:grpSp>
          <p:nvGrpSpPr>
            <p:cNvPr id="9" name="Group 8">
              <a:extLst>
                <a:ext uri="{FF2B5EF4-FFF2-40B4-BE49-F238E27FC236}">
                  <a16:creationId xmlns:a16="http://schemas.microsoft.com/office/drawing/2014/main" xmlns="" id="{4189F1C4-0BC5-328A-1C87-DB0AFC6E9B11}"/>
                </a:ext>
              </a:extLst>
            </p:cNvPr>
            <p:cNvGrpSpPr/>
            <p:nvPr/>
          </p:nvGrpSpPr>
          <p:grpSpPr>
            <a:xfrm>
              <a:off x="-32657" y="-23999"/>
              <a:ext cx="5181600" cy="2382338"/>
              <a:chOff x="0" y="-1"/>
              <a:chExt cx="3460862" cy="1520972"/>
            </a:xfrm>
          </p:grpSpPr>
          <p:pic>
            <p:nvPicPr>
              <p:cNvPr id="10" name="Picture 9">
                <a:extLst>
                  <a:ext uri="{FF2B5EF4-FFF2-40B4-BE49-F238E27FC236}">
                    <a16:creationId xmlns:a16="http://schemas.microsoft.com/office/drawing/2014/main" xmlns="" id="{10BC3C66-C988-481A-F4B6-E03023B69BDC}"/>
                  </a:ext>
                </a:extLst>
              </p:cNvPr>
              <p:cNvPicPr>
                <a:picLocks noChangeAspect="1"/>
              </p:cNvPicPr>
              <p:nvPr userDrawn="1"/>
            </p:nvPicPr>
            <p:blipFill rotWithShape="1">
              <a:blip r:embed="rId5"/>
              <a:srcRect b="53414"/>
              <a:stretch/>
            </p:blipFill>
            <p:spPr>
              <a:xfrm>
                <a:off x="0" y="-1"/>
                <a:ext cx="3185160" cy="604521"/>
              </a:xfrm>
              <a:prstGeom prst="rect">
                <a:avLst/>
              </a:prstGeom>
            </p:spPr>
          </p:pic>
          <p:pic>
            <p:nvPicPr>
              <p:cNvPr id="11" name="Picture 10" descr="Logo&#10;&#10;Description automatically generated with medium confidence">
                <a:extLst>
                  <a:ext uri="{FF2B5EF4-FFF2-40B4-BE49-F238E27FC236}">
                    <a16:creationId xmlns:a16="http://schemas.microsoft.com/office/drawing/2014/main" xmlns="" id="{D09A0EF0-7DE7-0888-960B-97EDAC23EE91}"/>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2" name="Picture 11" descr="A red circle with a yellow symbol&#10;&#10;Description automatically generated with low confidence">
                <a:extLst>
                  <a:ext uri="{FF2B5EF4-FFF2-40B4-BE49-F238E27FC236}">
                    <a16:creationId xmlns:a16="http://schemas.microsoft.com/office/drawing/2014/main" xmlns="" id="{9D129313-4ABB-E315-7171-D4C1A4DFFB8B}"/>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3" name="Picture 12" descr="Text&#10;&#10;Description automatically generated">
                <a:extLst>
                  <a:ext uri="{FF2B5EF4-FFF2-40B4-BE49-F238E27FC236}">
                    <a16:creationId xmlns:a16="http://schemas.microsoft.com/office/drawing/2014/main" xmlns="" id="{CB6C8D16-753F-33BF-3570-45B70835DFFA}"/>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sp>
        <p:nvSpPr>
          <p:cNvPr id="18" name="Google Shape;7545;p47">
            <a:extLst>
              <a:ext uri="{FF2B5EF4-FFF2-40B4-BE49-F238E27FC236}">
                <a16:creationId xmlns:a16="http://schemas.microsoft.com/office/drawing/2014/main" xmlns="" id="{D9F69290-4971-3549-7F95-490CF21B35AB}"/>
              </a:ext>
            </a:extLst>
          </p:cNvPr>
          <p:cNvSpPr/>
          <p:nvPr/>
        </p:nvSpPr>
        <p:spPr>
          <a:xfrm rot="-4372744">
            <a:off x="10302345" y="2120905"/>
            <a:ext cx="4110613" cy="6575363"/>
          </a:xfrm>
          <a:custGeom>
            <a:avLst/>
            <a:gdLst/>
            <a:ahLst/>
            <a:cxnLst/>
            <a:rect l="l" t="t" r="r" b="b"/>
            <a:pathLst>
              <a:path w="174168" h="114693" extrusionOk="0">
                <a:moveTo>
                  <a:pt x="103200" y="1578"/>
                </a:moveTo>
                <a:cubicBezTo>
                  <a:pt x="79310" y="297"/>
                  <a:pt x="41705" y="-1888"/>
                  <a:pt x="24522" y="3387"/>
                </a:cubicBezTo>
                <a:cubicBezTo>
                  <a:pt x="7339" y="8663"/>
                  <a:pt x="933" y="17405"/>
                  <a:pt x="104" y="33231"/>
                </a:cubicBezTo>
                <a:cubicBezTo>
                  <a:pt x="-725" y="49057"/>
                  <a:pt x="9525" y="84854"/>
                  <a:pt x="19548" y="98344"/>
                </a:cubicBezTo>
                <a:cubicBezTo>
                  <a:pt x="29571" y="111834"/>
                  <a:pt x="41026" y="112663"/>
                  <a:pt x="60243" y="114170"/>
                </a:cubicBezTo>
                <a:cubicBezTo>
                  <a:pt x="79460" y="115677"/>
                  <a:pt x="116916" y="113492"/>
                  <a:pt x="134852" y="107388"/>
                </a:cubicBezTo>
                <a:cubicBezTo>
                  <a:pt x="152788" y="101284"/>
                  <a:pt x="162360" y="93596"/>
                  <a:pt x="167861" y="77544"/>
                </a:cubicBezTo>
                <a:cubicBezTo>
                  <a:pt x="173363" y="61492"/>
                  <a:pt x="178638" y="23735"/>
                  <a:pt x="167861" y="11074"/>
                </a:cubicBezTo>
                <a:cubicBezTo>
                  <a:pt x="157084" y="-1587"/>
                  <a:pt x="127090" y="2859"/>
                  <a:pt x="103200" y="1578"/>
                </a:cubicBezTo>
                <a:close/>
              </a:path>
            </a:pathLst>
          </a:custGeom>
          <a:solidFill>
            <a:schemeClr val="lt1"/>
          </a:solidFill>
          <a:ln>
            <a:noFill/>
          </a:ln>
        </p:spPr>
        <p:txBody>
          <a:bodyPr/>
          <a:lstStyle/>
          <a:p>
            <a:endParaRPr lang="en-US" dirty="0"/>
          </a:p>
        </p:txBody>
      </p:sp>
      <p:sp>
        <p:nvSpPr>
          <p:cNvPr id="14" name="Google Shape;3251;p48">
            <a:extLst>
              <a:ext uri="{FF2B5EF4-FFF2-40B4-BE49-F238E27FC236}">
                <a16:creationId xmlns:a16="http://schemas.microsoft.com/office/drawing/2014/main" xmlns="" id="{0DB976B3-C772-450C-32BB-CD82B5BEB06D}"/>
              </a:ext>
            </a:extLst>
          </p:cNvPr>
          <p:cNvSpPr txBox="1">
            <a:spLocks/>
          </p:cNvSpPr>
          <p:nvPr/>
        </p:nvSpPr>
        <p:spPr>
          <a:xfrm>
            <a:off x="9372600" y="4771404"/>
            <a:ext cx="5288120" cy="1558755"/>
          </a:xfrm>
          <a:prstGeom prst="rect">
            <a:avLst/>
          </a:prstGeom>
        </p:spPr>
        <p:txBody>
          <a:bodyPr spcFirstLastPara="1" wrap="square" lIns="91425" tIns="91425" rIns="91425" bIns="914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spcBef>
                <a:spcPts val="0"/>
              </a:spcBef>
            </a:pPr>
            <a:r>
              <a:rPr lang="en-US" sz="8000" dirty="0">
                <a:solidFill>
                  <a:schemeClr val="accent2">
                    <a:lumMod val="50000"/>
                  </a:schemeClr>
                </a:solidFill>
                <a:latin typeface="Jumble" panose="02000503000000020004" pitchFamily="2" charset="0"/>
              </a:rPr>
              <a:t>Good job!</a:t>
            </a:r>
          </a:p>
        </p:txBody>
      </p:sp>
      <p:pic>
        <p:nvPicPr>
          <p:cNvPr id="5" name="Picture 4" descr="A picture containing text, toy, doll&#10;&#10;Description automatically generated">
            <a:extLst>
              <a:ext uri="{FF2B5EF4-FFF2-40B4-BE49-F238E27FC236}">
                <a16:creationId xmlns:a16="http://schemas.microsoft.com/office/drawing/2014/main" xmlns="" id="{F165D194-0600-10B9-DB3B-0363DCFD2786}"/>
              </a:ext>
            </a:extLst>
          </p:cNvPr>
          <p:cNvPicPr>
            <a:picLocks noChangeAspect="1"/>
          </p:cNvPicPr>
          <p:nvPr/>
        </p:nvPicPr>
        <p:blipFill>
          <a:blip r:embed="rId9"/>
          <a:stretch>
            <a:fillRect/>
          </a:stretch>
        </p:blipFill>
        <p:spPr>
          <a:xfrm>
            <a:off x="2894977" y="1349528"/>
            <a:ext cx="7924800" cy="7924800"/>
          </a:xfrm>
          <a:prstGeom prst="rect">
            <a:avLst/>
          </a:prstGeom>
        </p:spPr>
      </p:pic>
      <p:sp>
        <p:nvSpPr>
          <p:cNvPr id="2" name="Freeform 5">
            <a:extLst>
              <a:ext uri="{FF2B5EF4-FFF2-40B4-BE49-F238E27FC236}">
                <a16:creationId xmlns:a16="http://schemas.microsoft.com/office/drawing/2014/main" xmlns="" id="{5DDE51FE-E4AA-254B-D6C3-66D8E4646A8F}"/>
              </a:ext>
            </a:extLst>
          </p:cNvPr>
          <p:cNvSpPr/>
          <p:nvPr/>
        </p:nvSpPr>
        <p:spPr>
          <a:xfrm rot="967897">
            <a:off x="-1416545" y="7589398"/>
            <a:ext cx="5521968" cy="3750059"/>
          </a:xfrm>
          <a:custGeom>
            <a:avLst/>
            <a:gdLst/>
            <a:ahLst/>
            <a:cxnLst/>
            <a:rect l="l" t="t" r="r" b="b"/>
            <a:pathLst>
              <a:path w="5482889" h="3070418">
                <a:moveTo>
                  <a:pt x="0" y="0"/>
                </a:moveTo>
                <a:lnTo>
                  <a:pt x="5482889" y="0"/>
                </a:lnTo>
                <a:lnTo>
                  <a:pt x="5482889" y="3070418"/>
                </a:lnTo>
                <a:lnTo>
                  <a:pt x="0" y="307041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Tree>
    <p:extLst>
      <p:ext uri="{BB962C8B-B14F-4D97-AF65-F5344CB8AC3E}">
        <p14:creationId xmlns:p14="http://schemas.microsoft.com/office/powerpoint/2010/main" val="177148075"/>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609600" y="1257300"/>
            <a:ext cx="16916400" cy="8534400"/>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CCFFCC"/>
          </a:solidFill>
        </p:spPr>
        <p:txBody>
          <a:bodyPr/>
          <a:lstStyle/>
          <a:p>
            <a:endParaRPr lang="en-US"/>
          </a:p>
        </p:txBody>
      </p:sp>
      <p:grpSp>
        <p:nvGrpSpPr>
          <p:cNvPr id="8" name="Group 7">
            <a:extLst>
              <a:ext uri="{FF2B5EF4-FFF2-40B4-BE49-F238E27FC236}">
                <a16:creationId xmlns:a16="http://schemas.microsoft.com/office/drawing/2014/main" xmlns="" id="{524D182A-613E-B170-8C0D-E8E916BF2B4D}"/>
              </a:ext>
            </a:extLst>
          </p:cNvPr>
          <p:cNvGrpSpPr/>
          <p:nvPr/>
        </p:nvGrpSpPr>
        <p:grpSpPr>
          <a:xfrm>
            <a:off x="-42836" y="-56804"/>
            <a:ext cx="18288000" cy="2415143"/>
            <a:chOff x="-42836" y="-56804"/>
            <a:chExt cx="18288000" cy="2415143"/>
          </a:xfrm>
        </p:grpSpPr>
        <p:pic>
          <p:nvPicPr>
            <p:cNvPr id="9" name="Picture 8">
              <a:extLst>
                <a:ext uri="{FF2B5EF4-FFF2-40B4-BE49-F238E27FC236}">
                  <a16:creationId xmlns:a16="http://schemas.microsoft.com/office/drawing/2014/main" xmlns="" id="{2F60021A-C8F2-D0A0-D392-6DFF777EBF9C}"/>
                </a:ext>
              </a:extLst>
            </p:cNvPr>
            <p:cNvPicPr>
              <a:picLocks noChangeAspect="1"/>
            </p:cNvPicPr>
            <p:nvPr/>
          </p:nvPicPr>
          <p:blipFill>
            <a:blip r:embed="rId3"/>
            <a:stretch>
              <a:fillRect/>
            </a:stretch>
          </p:blipFill>
          <p:spPr>
            <a:xfrm>
              <a:off x="-42836" y="-56804"/>
              <a:ext cx="18288000" cy="934064"/>
            </a:xfrm>
            <a:prstGeom prst="rect">
              <a:avLst/>
            </a:prstGeom>
          </p:spPr>
        </p:pic>
        <p:grpSp>
          <p:nvGrpSpPr>
            <p:cNvPr id="10" name="Group 9">
              <a:extLst>
                <a:ext uri="{FF2B5EF4-FFF2-40B4-BE49-F238E27FC236}">
                  <a16:creationId xmlns:a16="http://schemas.microsoft.com/office/drawing/2014/main" xmlns="" id="{4F42BABD-B7B1-C6E2-C148-F68F8D589701}"/>
                </a:ext>
              </a:extLst>
            </p:cNvPr>
            <p:cNvGrpSpPr/>
            <p:nvPr/>
          </p:nvGrpSpPr>
          <p:grpSpPr>
            <a:xfrm>
              <a:off x="-32657" y="-23999"/>
              <a:ext cx="5181600" cy="2382338"/>
              <a:chOff x="0" y="-1"/>
              <a:chExt cx="3460862" cy="1520972"/>
            </a:xfrm>
          </p:grpSpPr>
          <p:pic>
            <p:nvPicPr>
              <p:cNvPr id="11" name="Picture 10">
                <a:extLst>
                  <a:ext uri="{FF2B5EF4-FFF2-40B4-BE49-F238E27FC236}">
                    <a16:creationId xmlns:a16="http://schemas.microsoft.com/office/drawing/2014/main" xmlns="" id="{26CBA453-F706-75F5-CA11-AF89E55701F6}"/>
                  </a:ext>
                </a:extLst>
              </p:cNvPr>
              <p:cNvPicPr>
                <a:picLocks noChangeAspect="1"/>
              </p:cNvPicPr>
              <p:nvPr userDrawn="1"/>
            </p:nvPicPr>
            <p:blipFill rotWithShape="1">
              <a:blip r:embed="rId4"/>
              <a:srcRect b="53414"/>
              <a:stretch/>
            </p:blipFill>
            <p:spPr>
              <a:xfrm>
                <a:off x="0" y="-1"/>
                <a:ext cx="3185160" cy="604521"/>
              </a:xfrm>
              <a:prstGeom prst="rect">
                <a:avLst/>
              </a:prstGeom>
            </p:spPr>
          </p:pic>
          <p:pic>
            <p:nvPicPr>
              <p:cNvPr id="12" name="Picture 11" descr="Logo&#10;&#10;Description automatically generated with medium confidence">
                <a:extLst>
                  <a:ext uri="{FF2B5EF4-FFF2-40B4-BE49-F238E27FC236}">
                    <a16:creationId xmlns:a16="http://schemas.microsoft.com/office/drawing/2014/main" xmlns="" id="{BEF32405-C758-A7A6-02F5-AA78824493E1}"/>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3" name="Picture 12" descr="A red circle with a yellow symbol&#10;&#10;Description automatically generated with low confidence">
                <a:extLst>
                  <a:ext uri="{FF2B5EF4-FFF2-40B4-BE49-F238E27FC236}">
                    <a16:creationId xmlns:a16="http://schemas.microsoft.com/office/drawing/2014/main" xmlns="" id="{A9B03C80-83C1-B3EB-B336-B025F0FD787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4" name="Picture 13" descr="Text&#10;&#10;Description automatically generated">
                <a:extLst>
                  <a:ext uri="{FF2B5EF4-FFF2-40B4-BE49-F238E27FC236}">
                    <a16:creationId xmlns:a16="http://schemas.microsoft.com/office/drawing/2014/main" xmlns="" id="{45F1B842-E177-C435-30F8-E69931EAE838}"/>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sp>
        <p:nvSpPr>
          <p:cNvPr id="4" name="TextBox 6">
            <a:extLst>
              <a:ext uri="{FF2B5EF4-FFF2-40B4-BE49-F238E27FC236}">
                <a16:creationId xmlns:a16="http://schemas.microsoft.com/office/drawing/2014/main" xmlns="" id="{519143EA-4E5A-8E1D-B101-842FD2E84236}"/>
              </a:ext>
            </a:extLst>
          </p:cNvPr>
          <p:cNvSpPr txBox="1"/>
          <p:nvPr/>
        </p:nvSpPr>
        <p:spPr>
          <a:xfrm>
            <a:off x="2057400" y="1361355"/>
            <a:ext cx="13868400" cy="1107996"/>
          </a:xfrm>
          <a:prstGeom prst="rect">
            <a:avLst/>
          </a:prstGeom>
        </p:spPr>
        <p:txBody>
          <a:bodyPr wrap="square" lIns="0" tIns="0" rIns="0" bIns="0" rtlCol="0" anchor="t">
            <a:spAutoFit/>
          </a:bodyPr>
          <a:lstStyle/>
          <a:p>
            <a:pPr algn="ctr">
              <a:spcBef>
                <a:spcPct val="0"/>
              </a:spcBef>
            </a:pPr>
            <a:r>
              <a:rPr lang="en-US" sz="7200" dirty="0">
                <a:latin typeface="KG Primary Penmanship Bold"/>
              </a:rPr>
              <a:t>Game: </a:t>
            </a:r>
            <a:r>
              <a:rPr lang="en-US" sz="7200" b="1" dirty="0">
                <a:solidFill>
                  <a:srgbClr val="C00000"/>
                </a:solidFill>
                <a:latin typeface="KG Primary Penmanship Bold"/>
              </a:rPr>
              <a:t>NEW VERSION for THE SONG!</a:t>
            </a:r>
          </a:p>
        </p:txBody>
      </p:sp>
      <p:grpSp>
        <p:nvGrpSpPr>
          <p:cNvPr id="2" name="Group 1">
            <a:extLst>
              <a:ext uri="{FF2B5EF4-FFF2-40B4-BE49-F238E27FC236}">
                <a16:creationId xmlns:a16="http://schemas.microsoft.com/office/drawing/2014/main" xmlns="" id="{B9FDD71A-F2B9-F111-7396-19287C1900CE}"/>
              </a:ext>
            </a:extLst>
          </p:cNvPr>
          <p:cNvGrpSpPr/>
          <p:nvPr/>
        </p:nvGrpSpPr>
        <p:grpSpPr>
          <a:xfrm>
            <a:off x="5996312" y="2630751"/>
            <a:ext cx="6295375" cy="1530849"/>
            <a:chOff x="2223799" y="2051344"/>
            <a:chExt cx="12670603" cy="1530849"/>
          </a:xfrm>
        </p:grpSpPr>
        <p:sp>
          <p:nvSpPr>
            <p:cNvPr id="5" name="Rectangle: Rounded Corners 4">
              <a:extLst>
                <a:ext uri="{FF2B5EF4-FFF2-40B4-BE49-F238E27FC236}">
                  <a16:creationId xmlns:a16="http://schemas.microsoft.com/office/drawing/2014/main" xmlns="" id="{03F736E3-A005-D42C-6570-D8401C8A3F2A}"/>
                </a:ext>
              </a:extLst>
            </p:cNvPr>
            <p:cNvSpPr/>
            <p:nvPr/>
          </p:nvSpPr>
          <p:spPr>
            <a:xfrm>
              <a:off x="2223799" y="2051344"/>
              <a:ext cx="12670603" cy="1530849"/>
            </a:xfrm>
            <a:prstGeom prst="roundRect">
              <a:avLst/>
            </a:prstGeom>
            <a:solidFill>
              <a:srgbClr val="00B05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xmlns="" id="{399BBC1B-2041-FBBF-4610-7C66FC1F8D00}"/>
                </a:ext>
              </a:extLst>
            </p:cNvPr>
            <p:cNvSpPr/>
            <p:nvPr/>
          </p:nvSpPr>
          <p:spPr>
            <a:xfrm>
              <a:off x="2737473" y="2215992"/>
              <a:ext cx="11660177" cy="1200329"/>
            </a:xfrm>
            <a:prstGeom prst="rect">
              <a:avLst/>
            </a:prstGeom>
            <a:noFill/>
            <a:ln>
              <a:noFill/>
            </a:ln>
          </p:spPr>
          <p:txBody>
            <a:bodyPr wrap="square" lIns="91440" tIns="45720" rIns="91440" bIns="45720">
              <a:spAutoFit/>
            </a:bodyPr>
            <a:lstStyle/>
            <a:p>
              <a:pPr algn="ctr"/>
              <a:r>
                <a:rPr lang="en-US" sz="72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The party</a:t>
              </a:r>
            </a:p>
          </p:txBody>
        </p:sp>
      </p:grpSp>
      <p:sp>
        <p:nvSpPr>
          <p:cNvPr id="7" name="Rectangle 6">
            <a:extLst>
              <a:ext uri="{FF2B5EF4-FFF2-40B4-BE49-F238E27FC236}">
                <a16:creationId xmlns:a16="http://schemas.microsoft.com/office/drawing/2014/main" xmlns="" id="{CBF2510F-E5EB-1EE5-9DF9-89A038FE62A0}"/>
              </a:ext>
            </a:extLst>
          </p:cNvPr>
          <p:cNvSpPr/>
          <p:nvPr/>
        </p:nvSpPr>
        <p:spPr>
          <a:xfrm>
            <a:off x="2602539" y="4404185"/>
            <a:ext cx="12974322" cy="1200329"/>
          </a:xfrm>
          <a:prstGeom prst="rect">
            <a:avLst/>
          </a:prstGeom>
          <a:noFill/>
        </p:spPr>
        <p:txBody>
          <a:bodyPr wrap="none" lIns="91440" tIns="45720" rIns="91440" bIns="45720">
            <a:spAutoFit/>
          </a:bodyPr>
          <a:lstStyle/>
          <a:p>
            <a:pPr algn="ctr"/>
            <a:r>
              <a:rPr lang="en-US" sz="7200" b="1" dirty="0">
                <a:ln w="6600">
                  <a:solidFill>
                    <a:schemeClr val="accent2"/>
                  </a:solidFill>
                  <a:prstDash val="solid"/>
                </a:ln>
                <a:solidFill>
                  <a:srgbClr val="FFFFFF"/>
                </a:solidFill>
                <a:effectLst>
                  <a:outerShdw dist="38100" dir="2700000" algn="tl" rotWithShape="0">
                    <a:schemeClr val="accent2"/>
                  </a:outerShdw>
                </a:effectLst>
              </a:rPr>
              <a:t>It’s our neighbor’s birthday party,</a:t>
            </a:r>
            <a:endParaRPr lang="en-US" sz="72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15" name="Rectangle 14">
            <a:extLst>
              <a:ext uri="{FF2B5EF4-FFF2-40B4-BE49-F238E27FC236}">
                <a16:creationId xmlns:a16="http://schemas.microsoft.com/office/drawing/2014/main" xmlns="" id="{55924128-4DBD-51D4-9522-194C062BD0C0}"/>
              </a:ext>
            </a:extLst>
          </p:cNvPr>
          <p:cNvSpPr/>
          <p:nvPr/>
        </p:nvSpPr>
        <p:spPr>
          <a:xfrm>
            <a:off x="1855686" y="5744384"/>
            <a:ext cx="14807260" cy="1200329"/>
          </a:xfrm>
          <a:prstGeom prst="rect">
            <a:avLst/>
          </a:prstGeom>
          <a:noFill/>
        </p:spPr>
        <p:txBody>
          <a:bodyPr wrap="none" lIns="91440" tIns="45720" rIns="91440" bIns="45720">
            <a:spAutoFit/>
          </a:bodyPr>
          <a:lstStyle/>
          <a:p>
            <a:pPr algn="ctr"/>
            <a:r>
              <a:rPr lang="en-US" sz="7200" b="1" dirty="0">
                <a:ln w="6600">
                  <a:solidFill>
                    <a:schemeClr val="accent2"/>
                  </a:solidFill>
                  <a:prstDash val="solid"/>
                </a:ln>
                <a:solidFill>
                  <a:srgbClr val="FFFFFF"/>
                </a:solidFill>
                <a:effectLst>
                  <a:outerShdw dist="38100" dir="2700000" algn="tl" rotWithShape="0">
                    <a:schemeClr val="accent2"/>
                  </a:outerShdw>
                </a:effectLst>
              </a:rPr>
              <a:t>With ……………., ……………, and …………. </a:t>
            </a:r>
            <a:endParaRPr lang="en-US" sz="72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16" name="Rectangle 15">
            <a:extLst>
              <a:ext uri="{FF2B5EF4-FFF2-40B4-BE49-F238E27FC236}">
                <a16:creationId xmlns:a16="http://schemas.microsoft.com/office/drawing/2014/main" xmlns="" id="{66D2B2E9-D800-67E3-C7CF-EC86627D605C}"/>
              </a:ext>
            </a:extLst>
          </p:cNvPr>
          <p:cNvSpPr/>
          <p:nvPr/>
        </p:nvSpPr>
        <p:spPr>
          <a:xfrm>
            <a:off x="3444829" y="7150987"/>
            <a:ext cx="11758283" cy="1200329"/>
          </a:xfrm>
          <a:prstGeom prst="rect">
            <a:avLst/>
          </a:prstGeom>
          <a:noFill/>
        </p:spPr>
        <p:txBody>
          <a:bodyPr wrap="none" lIns="91440" tIns="45720" rIns="91440" bIns="45720">
            <a:spAutoFit/>
          </a:bodyPr>
          <a:lstStyle/>
          <a:p>
            <a:pPr algn="ctr"/>
            <a:r>
              <a:rPr lang="en-US" sz="7200" b="1" dirty="0">
                <a:ln w="6600">
                  <a:solidFill>
                    <a:schemeClr val="accent2"/>
                  </a:solidFill>
                  <a:prstDash val="solid"/>
                </a:ln>
                <a:solidFill>
                  <a:srgbClr val="FFFFFF"/>
                </a:solidFill>
                <a:effectLst>
                  <a:outerShdw dist="38100" dir="2700000" algn="tl" rotWithShape="0">
                    <a:schemeClr val="accent2"/>
                  </a:outerShdw>
                </a:effectLst>
              </a:rPr>
              <a:t>We have an invite to his party.</a:t>
            </a:r>
            <a:endParaRPr lang="en-US" sz="72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17" name="Rectangle 16">
            <a:extLst>
              <a:ext uri="{FF2B5EF4-FFF2-40B4-BE49-F238E27FC236}">
                <a16:creationId xmlns:a16="http://schemas.microsoft.com/office/drawing/2014/main" xmlns="" id="{28289890-406E-6227-3D65-6B8EAD051BEE}"/>
              </a:ext>
            </a:extLst>
          </p:cNvPr>
          <p:cNvSpPr/>
          <p:nvPr/>
        </p:nvSpPr>
        <p:spPr>
          <a:xfrm>
            <a:off x="3267505" y="8568651"/>
            <a:ext cx="11983602" cy="1200329"/>
          </a:xfrm>
          <a:prstGeom prst="rect">
            <a:avLst/>
          </a:prstGeom>
          <a:noFill/>
        </p:spPr>
        <p:txBody>
          <a:bodyPr wrap="none" lIns="91440" tIns="45720" rIns="91440" bIns="45720">
            <a:spAutoFit/>
          </a:bodyPr>
          <a:lstStyle/>
          <a:p>
            <a:pPr algn="ctr"/>
            <a:r>
              <a:rPr lang="en-US" sz="7200" b="1" dirty="0">
                <a:ln w="6600">
                  <a:solidFill>
                    <a:schemeClr val="accent2"/>
                  </a:solidFill>
                  <a:prstDash val="solid"/>
                </a:ln>
                <a:solidFill>
                  <a:srgbClr val="FFFFFF"/>
                </a:solidFill>
                <a:effectLst>
                  <a:outerShdw dist="38100" dir="2700000" algn="tl" rotWithShape="0">
                    <a:schemeClr val="accent2"/>
                  </a:outerShdw>
                </a:effectLst>
              </a:rPr>
              <a:t>But what present can we take?</a:t>
            </a:r>
            <a:endParaRPr lang="en-US" sz="72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1687452739"/>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1000"/>
                                        <p:tgtEl>
                                          <p:spTgt spid="15"/>
                                        </p:tgtEl>
                                      </p:cBhvr>
                                    </p:animEffect>
                                    <p:anim calcmode="lin" valueType="num">
                                      <p:cBhvr>
                                        <p:cTn id="22" dur="1000" fill="hold"/>
                                        <p:tgtEl>
                                          <p:spTgt spid="15"/>
                                        </p:tgtEl>
                                        <p:attrNameLst>
                                          <p:attrName>ppt_x</p:attrName>
                                        </p:attrNameLst>
                                      </p:cBhvr>
                                      <p:tavLst>
                                        <p:tav tm="0">
                                          <p:val>
                                            <p:strVal val="#ppt_x"/>
                                          </p:val>
                                        </p:tav>
                                        <p:tav tm="100000">
                                          <p:val>
                                            <p:strVal val="#ppt_x"/>
                                          </p:val>
                                        </p:tav>
                                      </p:tavLst>
                                    </p:anim>
                                    <p:anim calcmode="lin" valueType="num">
                                      <p:cBhvr>
                                        <p:cTn id="2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1000"/>
                                        <p:tgtEl>
                                          <p:spTgt spid="16"/>
                                        </p:tgtEl>
                                      </p:cBhvr>
                                    </p:animEffect>
                                    <p:anim calcmode="lin" valueType="num">
                                      <p:cBhvr>
                                        <p:cTn id="29" dur="1000" fill="hold"/>
                                        <p:tgtEl>
                                          <p:spTgt spid="16"/>
                                        </p:tgtEl>
                                        <p:attrNameLst>
                                          <p:attrName>ppt_x</p:attrName>
                                        </p:attrNameLst>
                                      </p:cBhvr>
                                      <p:tavLst>
                                        <p:tav tm="0">
                                          <p:val>
                                            <p:strVal val="#ppt_x"/>
                                          </p:val>
                                        </p:tav>
                                        <p:tav tm="100000">
                                          <p:val>
                                            <p:strVal val="#ppt_x"/>
                                          </p:val>
                                        </p:tav>
                                      </p:tavLst>
                                    </p:anim>
                                    <p:anim calcmode="lin" valueType="num">
                                      <p:cBhvr>
                                        <p:cTn id="3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1000"/>
                                        <p:tgtEl>
                                          <p:spTgt spid="17"/>
                                        </p:tgtEl>
                                      </p:cBhvr>
                                    </p:animEffect>
                                    <p:anim calcmode="lin" valueType="num">
                                      <p:cBhvr>
                                        <p:cTn id="36" dur="1000" fill="hold"/>
                                        <p:tgtEl>
                                          <p:spTgt spid="17"/>
                                        </p:tgtEl>
                                        <p:attrNameLst>
                                          <p:attrName>ppt_x</p:attrName>
                                        </p:attrNameLst>
                                      </p:cBhvr>
                                      <p:tavLst>
                                        <p:tav tm="0">
                                          <p:val>
                                            <p:strVal val="#ppt_x"/>
                                          </p:val>
                                        </p:tav>
                                        <p:tav tm="100000">
                                          <p:val>
                                            <p:strVal val="#ppt_x"/>
                                          </p:val>
                                        </p:tav>
                                      </p:tavLst>
                                    </p:anim>
                                    <p:anim calcmode="lin" valueType="num">
                                      <p:cBhvr>
                                        <p:cTn id="37"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5" grpId="0"/>
      <p:bldP spid="16" grpId="0"/>
      <p:bldP spid="1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3">
            <a:extLst>
              <a:ext uri="{FF2B5EF4-FFF2-40B4-BE49-F238E27FC236}">
                <a16:creationId xmlns:a16="http://schemas.microsoft.com/office/drawing/2014/main" xmlns="" id="{5EE64B40-A4C0-042C-9DC5-4A989F8E091E}"/>
              </a:ext>
            </a:extLst>
          </p:cNvPr>
          <p:cNvSpPr/>
          <p:nvPr/>
        </p:nvSpPr>
        <p:spPr>
          <a:xfrm>
            <a:off x="964847" y="1468527"/>
            <a:ext cx="16230600" cy="8229600"/>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CCFFCC">
              <a:alpha val="52157"/>
            </a:srgbClr>
          </a:solidFill>
        </p:spPr>
        <p:txBody>
          <a:bodyPr/>
          <a:lstStyle/>
          <a:p>
            <a:endParaRPr lang="en-US"/>
          </a:p>
        </p:txBody>
      </p:sp>
      <p:sp>
        <p:nvSpPr>
          <p:cNvPr id="6" name="TextBox 6"/>
          <p:cNvSpPr txBox="1"/>
          <p:nvPr/>
        </p:nvSpPr>
        <p:spPr>
          <a:xfrm>
            <a:off x="2316300" y="1231094"/>
            <a:ext cx="13198198" cy="2238177"/>
          </a:xfrm>
          <a:prstGeom prst="rect">
            <a:avLst/>
          </a:prstGeom>
        </p:spPr>
        <p:txBody>
          <a:bodyPr wrap="square" lIns="0" tIns="0" rIns="0" bIns="0" rtlCol="0" anchor="t">
            <a:spAutoFit/>
          </a:bodyPr>
          <a:lstStyle/>
          <a:p>
            <a:pPr algn="ctr">
              <a:lnSpc>
                <a:spcPts val="18096"/>
              </a:lnSpc>
              <a:spcBef>
                <a:spcPct val="0"/>
              </a:spcBef>
            </a:pPr>
            <a:r>
              <a:rPr lang="en-US" sz="12926" dirty="0">
                <a:solidFill>
                  <a:srgbClr val="FFFFFF"/>
                </a:solidFill>
                <a:latin typeface="KG Primary Penmanship Bold"/>
              </a:rPr>
              <a:t> </a:t>
            </a:r>
            <a:r>
              <a:rPr lang="en-US" sz="12926" b="1" dirty="0">
                <a:solidFill>
                  <a:srgbClr val="C00000"/>
                </a:solidFill>
                <a:latin typeface="KG Primary Penmanship Bold"/>
              </a:rPr>
              <a:t>HELLO SONG</a:t>
            </a:r>
          </a:p>
        </p:txBody>
      </p:sp>
      <p:grpSp>
        <p:nvGrpSpPr>
          <p:cNvPr id="7" name="Group 6">
            <a:extLst>
              <a:ext uri="{FF2B5EF4-FFF2-40B4-BE49-F238E27FC236}">
                <a16:creationId xmlns:a16="http://schemas.microsoft.com/office/drawing/2014/main" xmlns="" id="{C55AC7AB-151F-A1F5-2DD1-7BF537358D3A}"/>
              </a:ext>
            </a:extLst>
          </p:cNvPr>
          <p:cNvGrpSpPr/>
          <p:nvPr/>
        </p:nvGrpSpPr>
        <p:grpSpPr>
          <a:xfrm>
            <a:off x="-76200" y="123958"/>
            <a:ext cx="18288000" cy="2415143"/>
            <a:chOff x="-42836" y="-56804"/>
            <a:chExt cx="18288000" cy="2415143"/>
          </a:xfrm>
        </p:grpSpPr>
        <p:pic>
          <p:nvPicPr>
            <p:cNvPr id="8" name="Picture 7">
              <a:extLst>
                <a:ext uri="{FF2B5EF4-FFF2-40B4-BE49-F238E27FC236}">
                  <a16:creationId xmlns:a16="http://schemas.microsoft.com/office/drawing/2014/main" xmlns="" id="{695C272F-12D1-C252-424F-BEA78D66DD8C}"/>
                </a:ext>
              </a:extLst>
            </p:cNvPr>
            <p:cNvPicPr>
              <a:picLocks noChangeAspect="1"/>
            </p:cNvPicPr>
            <p:nvPr/>
          </p:nvPicPr>
          <p:blipFill>
            <a:blip r:embed="rId3"/>
            <a:stretch>
              <a:fillRect/>
            </a:stretch>
          </p:blipFill>
          <p:spPr>
            <a:xfrm>
              <a:off x="-42836" y="-56804"/>
              <a:ext cx="18288000" cy="934064"/>
            </a:xfrm>
            <a:prstGeom prst="rect">
              <a:avLst/>
            </a:prstGeom>
          </p:spPr>
        </p:pic>
        <p:grpSp>
          <p:nvGrpSpPr>
            <p:cNvPr id="9" name="Group 8">
              <a:extLst>
                <a:ext uri="{FF2B5EF4-FFF2-40B4-BE49-F238E27FC236}">
                  <a16:creationId xmlns:a16="http://schemas.microsoft.com/office/drawing/2014/main" xmlns="" id="{D325B9FF-558F-0145-E670-D8D7D7073AD7}"/>
                </a:ext>
              </a:extLst>
            </p:cNvPr>
            <p:cNvGrpSpPr/>
            <p:nvPr/>
          </p:nvGrpSpPr>
          <p:grpSpPr>
            <a:xfrm>
              <a:off x="-32657" y="-23999"/>
              <a:ext cx="5181600" cy="2382338"/>
              <a:chOff x="0" y="-1"/>
              <a:chExt cx="3460862" cy="1520972"/>
            </a:xfrm>
          </p:grpSpPr>
          <p:pic>
            <p:nvPicPr>
              <p:cNvPr id="10" name="Picture 9">
                <a:extLst>
                  <a:ext uri="{FF2B5EF4-FFF2-40B4-BE49-F238E27FC236}">
                    <a16:creationId xmlns:a16="http://schemas.microsoft.com/office/drawing/2014/main" xmlns="" id="{DE16FBCD-4681-B963-D6A1-D49DBE3BE616}"/>
                  </a:ext>
                </a:extLst>
              </p:cNvPr>
              <p:cNvPicPr>
                <a:picLocks noChangeAspect="1"/>
              </p:cNvPicPr>
              <p:nvPr userDrawn="1"/>
            </p:nvPicPr>
            <p:blipFill rotWithShape="1">
              <a:blip r:embed="rId4"/>
              <a:srcRect b="53414"/>
              <a:stretch/>
            </p:blipFill>
            <p:spPr>
              <a:xfrm>
                <a:off x="0" y="-1"/>
                <a:ext cx="3185160" cy="604521"/>
              </a:xfrm>
              <a:prstGeom prst="rect">
                <a:avLst/>
              </a:prstGeom>
            </p:spPr>
          </p:pic>
          <p:pic>
            <p:nvPicPr>
              <p:cNvPr id="11" name="Picture 10" descr="Logo&#10;&#10;Description automatically generated with medium confidence">
                <a:extLst>
                  <a:ext uri="{FF2B5EF4-FFF2-40B4-BE49-F238E27FC236}">
                    <a16:creationId xmlns:a16="http://schemas.microsoft.com/office/drawing/2014/main" xmlns="" id="{E57851F2-4D0F-2A6C-6747-20568DED54BD}"/>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2" name="Picture 11" descr="A red circle with a yellow symbol&#10;&#10;Description automatically generated with low confidence">
                <a:extLst>
                  <a:ext uri="{FF2B5EF4-FFF2-40B4-BE49-F238E27FC236}">
                    <a16:creationId xmlns:a16="http://schemas.microsoft.com/office/drawing/2014/main" xmlns="" id="{A89D5F1B-77BA-0616-8978-C26606804091}"/>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3" name="Picture 12" descr="Text&#10;&#10;Description automatically generated">
                <a:extLst>
                  <a:ext uri="{FF2B5EF4-FFF2-40B4-BE49-F238E27FC236}">
                    <a16:creationId xmlns:a16="http://schemas.microsoft.com/office/drawing/2014/main" xmlns="" id="{BE4273F1-7FEB-BEEC-6BBE-6899287006D7}"/>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pic>
        <p:nvPicPr>
          <p:cNvPr id="17" name="Picture 16">
            <a:extLst>
              <a:ext uri="{FF2B5EF4-FFF2-40B4-BE49-F238E27FC236}">
                <a16:creationId xmlns:a16="http://schemas.microsoft.com/office/drawing/2014/main" xmlns="" id="{FF1CF97A-21D8-95D1-9127-35AC63BDFEF6}"/>
              </a:ext>
            </a:extLst>
          </p:cNvPr>
          <p:cNvPicPr>
            <a:picLocks noChangeAspect="1"/>
          </p:cNvPicPr>
          <p:nvPr/>
        </p:nvPicPr>
        <p:blipFill>
          <a:blip r:embed="rId8"/>
          <a:stretch>
            <a:fillRect/>
          </a:stretch>
        </p:blipFill>
        <p:spPr>
          <a:xfrm>
            <a:off x="3124200" y="3469271"/>
            <a:ext cx="11629251" cy="5722747"/>
          </a:xfrm>
          <a:prstGeom prst="rect">
            <a:avLst/>
          </a:prstGeom>
          <a:ln>
            <a:solidFill>
              <a:schemeClr val="tx1"/>
            </a:solidFill>
          </a:ln>
          <a:effectLst>
            <a:outerShdw blurRad="292100" dist="139700" dir="2700000" algn="tl" rotWithShape="0">
              <a:srgbClr val="333333">
                <a:alpha val="65000"/>
              </a:srgbClr>
            </a:outerShdw>
          </a:effectLst>
        </p:spPr>
      </p:pic>
    </p:spTree>
  </p:cSld>
  <p:clrMapOvr>
    <a:masterClrMapping/>
  </p:clrMapOvr>
  <p:transition spd="slow">
    <p:wheel spokes="1"/>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0" y="749635"/>
            <a:ext cx="18245164" cy="9537365"/>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CCFFCC"/>
          </a:solidFill>
        </p:spPr>
        <p:txBody>
          <a:bodyPr/>
          <a:lstStyle/>
          <a:p>
            <a:endParaRPr lang="en-US"/>
          </a:p>
        </p:txBody>
      </p:sp>
      <p:grpSp>
        <p:nvGrpSpPr>
          <p:cNvPr id="8" name="Group 7">
            <a:extLst>
              <a:ext uri="{FF2B5EF4-FFF2-40B4-BE49-F238E27FC236}">
                <a16:creationId xmlns:a16="http://schemas.microsoft.com/office/drawing/2014/main" xmlns="" id="{524D182A-613E-B170-8C0D-E8E916BF2B4D}"/>
              </a:ext>
            </a:extLst>
          </p:cNvPr>
          <p:cNvGrpSpPr/>
          <p:nvPr/>
        </p:nvGrpSpPr>
        <p:grpSpPr>
          <a:xfrm>
            <a:off x="-42836" y="-56804"/>
            <a:ext cx="18288000" cy="2415143"/>
            <a:chOff x="-42836" y="-56804"/>
            <a:chExt cx="18288000" cy="2415143"/>
          </a:xfrm>
        </p:grpSpPr>
        <p:pic>
          <p:nvPicPr>
            <p:cNvPr id="9" name="Picture 8">
              <a:extLst>
                <a:ext uri="{FF2B5EF4-FFF2-40B4-BE49-F238E27FC236}">
                  <a16:creationId xmlns:a16="http://schemas.microsoft.com/office/drawing/2014/main" xmlns="" id="{2F60021A-C8F2-D0A0-D392-6DFF777EBF9C}"/>
                </a:ext>
              </a:extLst>
            </p:cNvPr>
            <p:cNvPicPr>
              <a:picLocks noChangeAspect="1"/>
            </p:cNvPicPr>
            <p:nvPr/>
          </p:nvPicPr>
          <p:blipFill>
            <a:blip r:embed="rId3"/>
            <a:stretch>
              <a:fillRect/>
            </a:stretch>
          </p:blipFill>
          <p:spPr>
            <a:xfrm>
              <a:off x="-42836" y="-56804"/>
              <a:ext cx="18288000" cy="934064"/>
            </a:xfrm>
            <a:prstGeom prst="rect">
              <a:avLst/>
            </a:prstGeom>
          </p:spPr>
        </p:pic>
        <p:grpSp>
          <p:nvGrpSpPr>
            <p:cNvPr id="10" name="Group 9">
              <a:extLst>
                <a:ext uri="{FF2B5EF4-FFF2-40B4-BE49-F238E27FC236}">
                  <a16:creationId xmlns:a16="http://schemas.microsoft.com/office/drawing/2014/main" xmlns="" id="{4F42BABD-B7B1-C6E2-C148-F68F8D589701}"/>
                </a:ext>
              </a:extLst>
            </p:cNvPr>
            <p:cNvGrpSpPr/>
            <p:nvPr/>
          </p:nvGrpSpPr>
          <p:grpSpPr>
            <a:xfrm>
              <a:off x="-32657" y="-23999"/>
              <a:ext cx="5181600" cy="2382338"/>
              <a:chOff x="0" y="-1"/>
              <a:chExt cx="3460862" cy="1520972"/>
            </a:xfrm>
          </p:grpSpPr>
          <p:pic>
            <p:nvPicPr>
              <p:cNvPr id="11" name="Picture 10">
                <a:extLst>
                  <a:ext uri="{FF2B5EF4-FFF2-40B4-BE49-F238E27FC236}">
                    <a16:creationId xmlns:a16="http://schemas.microsoft.com/office/drawing/2014/main" xmlns="" id="{26CBA453-F706-75F5-CA11-AF89E55701F6}"/>
                  </a:ext>
                </a:extLst>
              </p:cNvPr>
              <p:cNvPicPr>
                <a:picLocks noChangeAspect="1"/>
              </p:cNvPicPr>
              <p:nvPr userDrawn="1"/>
            </p:nvPicPr>
            <p:blipFill rotWithShape="1">
              <a:blip r:embed="rId4"/>
              <a:srcRect b="53414"/>
              <a:stretch/>
            </p:blipFill>
            <p:spPr>
              <a:xfrm>
                <a:off x="0" y="-1"/>
                <a:ext cx="3185160" cy="604521"/>
              </a:xfrm>
              <a:prstGeom prst="rect">
                <a:avLst/>
              </a:prstGeom>
            </p:spPr>
          </p:pic>
          <p:pic>
            <p:nvPicPr>
              <p:cNvPr id="12" name="Picture 11" descr="Logo&#10;&#10;Description automatically generated with medium confidence">
                <a:extLst>
                  <a:ext uri="{FF2B5EF4-FFF2-40B4-BE49-F238E27FC236}">
                    <a16:creationId xmlns:a16="http://schemas.microsoft.com/office/drawing/2014/main" xmlns="" id="{BEF32405-C758-A7A6-02F5-AA78824493E1}"/>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3" name="Picture 12" descr="A red circle with a yellow symbol&#10;&#10;Description automatically generated with low confidence">
                <a:extLst>
                  <a:ext uri="{FF2B5EF4-FFF2-40B4-BE49-F238E27FC236}">
                    <a16:creationId xmlns:a16="http://schemas.microsoft.com/office/drawing/2014/main" xmlns="" id="{A9B03C80-83C1-B3EB-B336-B025F0FD787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4" name="Picture 13" descr="Text&#10;&#10;Description automatically generated">
                <a:extLst>
                  <a:ext uri="{FF2B5EF4-FFF2-40B4-BE49-F238E27FC236}">
                    <a16:creationId xmlns:a16="http://schemas.microsoft.com/office/drawing/2014/main" xmlns="" id="{45F1B842-E177-C435-30F8-E69931EAE838}"/>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grpSp>
        <p:nvGrpSpPr>
          <p:cNvPr id="50" name="Group 49">
            <a:extLst>
              <a:ext uri="{FF2B5EF4-FFF2-40B4-BE49-F238E27FC236}">
                <a16:creationId xmlns:a16="http://schemas.microsoft.com/office/drawing/2014/main" xmlns="" id="{A74A96C7-1869-29B3-31BC-B107806E9B6C}"/>
              </a:ext>
            </a:extLst>
          </p:cNvPr>
          <p:cNvGrpSpPr/>
          <p:nvPr/>
        </p:nvGrpSpPr>
        <p:grpSpPr>
          <a:xfrm>
            <a:off x="5996310" y="3182164"/>
            <a:ext cx="6295375" cy="1530849"/>
            <a:chOff x="2223799" y="2051344"/>
            <a:chExt cx="12670603" cy="1530849"/>
          </a:xfrm>
        </p:grpSpPr>
        <p:sp>
          <p:nvSpPr>
            <p:cNvPr id="51" name="Rectangle: Rounded Corners 50">
              <a:extLst>
                <a:ext uri="{FF2B5EF4-FFF2-40B4-BE49-F238E27FC236}">
                  <a16:creationId xmlns:a16="http://schemas.microsoft.com/office/drawing/2014/main" xmlns="" id="{95D12D90-8FDA-7E93-591B-ECA9DD1C37C0}"/>
                </a:ext>
              </a:extLst>
            </p:cNvPr>
            <p:cNvSpPr/>
            <p:nvPr/>
          </p:nvSpPr>
          <p:spPr>
            <a:xfrm>
              <a:off x="2223799" y="2051344"/>
              <a:ext cx="12670603" cy="1530849"/>
            </a:xfrm>
            <a:prstGeom prst="roundRect">
              <a:avLst/>
            </a:prstGeom>
            <a:solidFill>
              <a:srgbClr val="00B05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Rectangle 51">
              <a:extLst>
                <a:ext uri="{FF2B5EF4-FFF2-40B4-BE49-F238E27FC236}">
                  <a16:creationId xmlns:a16="http://schemas.microsoft.com/office/drawing/2014/main" xmlns="" id="{338B598B-90AF-D641-83B0-E308FC459B7A}"/>
                </a:ext>
              </a:extLst>
            </p:cNvPr>
            <p:cNvSpPr/>
            <p:nvPr/>
          </p:nvSpPr>
          <p:spPr>
            <a:xfrm>
              <a:off x="2737473" y="2215992"/>
              <a:ext cx="11660177" cy="1200329"/>
            </a:xfrm>
            <a:prstGeom prst="rect">
              <a:avLst/>
            </a:prstGeom>
            <a:noFill/>
            <a:ln>
              <a:noFill/>
            </a:ln>
          </p:spPr>
          <p:txBody>
            <a:bodyPr wrap="square" lIns="91440" tIns="45720" rIns="91440" bIns="45720">
              <a:spAutoFit/>
            </a:bodyPr>
            <a:lstStyle/>
            <a:p>
              <a:pPr algn="ctr"/>
              <a:r>
                <a:rPr lang="en-US" sz="72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The party</a:t>
              </a:r>
            </a:p>
          </p:txBody>
        </p:sp>
      </p:grpSp>
      <p:sp>
        <p:nvSpPr>
          <p:cNvPr id="53" name="Rectangle 52">
            <a:extLst>
              <a:ext uri="{FF2B5EF4-FFF2-40B4-BE49-F238E27FC236}">
                <a16:creationId xmlns:a16="http://schemas.microsoft.com/office/drawing/2014/main" xmlns="" id="{DB7C4C2A-DEC3-DC1C-A662-6A088073F189}"/>
              </a:ext>
            </a:extLst>
          </p:cNvPr>
          <p:cNvSpPr/>
          <p:nvPr/>
        </p:nvSpPr>
        <p:spPr>
          <a:xfrm>
            <a:off x="3866614" y="5486647"/>
            <a:ext cx="10590593" cy="1200329"/>
          </a:xfrm>
          <a:prstGeom prst="rect">
            <a:avLst/>
          </a:prstGeom>
          <a:noFill/>
        </p:spPr>
        <p:txBody>
          <a:bodyPr wrap="none" lIns="91440" tIns="45720" rIns="91440" bIns="45720">
            <a:spAutoFit/>
          </a:bodyPr>
          <a:lstStyle/>
          <a:p>
            <a:pPr algn="ctr"/>
            <a:r>
              <a:rPr lang="en-US" sz="7200" b="1" dirty="0">
                <a:ln w="6600">
                  <a:solidFill>
                    <a:schemeClr val="accent2"/>
                  </a:solidFill>
                  <a:prstDash val="solid"/>
                </a:ln>
                <a:solidFill>
                  <a:srgbClr val="FFFFFF"/>
                </a:solidFill>
                <a:effectLst>
                  <a:outerShdw dist="38100" dir="2700000" algn="tl" rotWithShape="0">
                    <a:schemeClr val="accent2"/>
                  </a:outerShdw>
                </a:effectLst>
              </a:rPr>
              <a:t>What present can we take?</a:t>
            </a:r>
            <a:endParaRPr lang="en-US" sz="72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 name="Rectangle 1">
            <a:extLst>
              <a:ext uri="{FF2B5EF4-FFF2-40B4-BE49-F238E27FC236}">
                <a16:creationId xmlns:a16="http://schemas.microsoft.com/office/drawing/2014/main" xmlns="" id="{B904FCBA-568C-D9EA-1568-73C9AFFA4DC0}"/>
              </a:ext>
            </a:extLst>
          </p:cNvPr>
          <p:cNvSpPr/>
          <p:nvPr/>
        </p:nvSpPr>
        <p:spPr>
          <a:xfrm>
            <a:off x="3866614" y="7108614"/>
            <a:ext cx="10590593" cy="1200329"/>
          </a:xfrm>
          <a:prstGeom prst="rect">
            <a:avLst/>
          </a:prstGeom>
          <a:noFill/>
        </p:spPr>
        <p:txBody>
          <a:bodyPr wrap="none" lIns="91440" tIns="45720" rIns="91440" bIns="45720">
            <a:spAutoFit/>
          </a:bodyPr>
          <a:lstStyle/>
          <a:p>
            <a:pPr algn="ctr"/>
            <a:r>
              <a:rPr lang="en-US" sz="7200" b="1" dirty="0">
                <a:ln w="6600">
                  <a:solidFill>
                    <a:schemeClr val="accent2"/>
                  </a:solidFill>
                  <a:prstDash val="solid"/>
                </a:ln>
                <a:solidFill>
                  <a:srgbClr val="FFFFFF"/>
                </a:solidFill>
                <a:effectLst>
                  <a:outerShdw dist="38100" dir="2700000" algn="tl" rotWithShape="0">
                    <a:schemeClr val="accent2"/>
                  </a:outerShdw>
                </a:effectLst>
              </a:rPr>
              <a:t>What present can we take?</a:t>
            </a:r>
            <a:endParaRPr lang="en-US" sz="72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4" name="TextBox 6">
            <a:extLst>
              <a:ext uri="{FF2B5EF4-FFF2-40B4-BE49-F238E27FC236}">
                <a16:creationId xmlns:a16="http://schemas.microsoft.com/office/drawing/2014/main" xmlns="" id="{B1384CB8-7456-3D18-7C43-ABB4249EEDA7}"/>
              </a:ext>
            </a:extLst>
          </p:cNvPr>
          <p:cNvSpPr txBox="1"/>
          <p:nvPr/>
        </p:nvSpPr>
        <p:spPr>
          <a:xfrm>
            <a:off x="2057400" y="1361355"/>
            <a:ext cx="13868400" cy="1107996"/>
          </a:xfrm>
          <a:prstGeom prst="rect">
            <a:avLst/>
          </a:prstGeom>
        </p:spPr>
        <p:txBody>
          <a:bodyPr wrap="square" lIns="0" tIns="0" rIns="0" bIns="0" rtlCol="0" anchor="t">
            <a:spAutoFit/>
          </a:bodyPr>
          <a:lstStyle/>
          <a:p>
            <a:pPr algn="ctr">
              <a:spcBef>
                <a:spcPct val="0"/>
              </a:spcBef>
            </a:pPr>
            <a:r>
              <a:rPr lang="en-US" sz="7200" dirty="0">
                <a:latin typeface="KG Primary Penmanship Bold"/>
              </a:rPr>
              <a:t>Game: </a:t>
            </a:r>
            <a:r>
              <a:rPr lang="en-US" sz="7200" b="1" dirty="0">
                <a:solidFill>
                  <a:srgbClr val="C00000"/>
                </a:solidFill>
                <a:latin typeface="KG Primary Penmanship Bold"/>
              </a:rPr>
              <a:t>NEW VERSION for THE SONG!</a:t>
            </a:r>
          </a:p>
        </p:txBody>
      </p:sp>
    </p:spTree>
    <p:extLst>
      <p:ext uri="{BB962C8B-B14F-4D97-AF65-F5344CB8AC3E}">
        <p14:creationId xmlns:p14="http://schemas.microsoft.com/office/powerpoint/2010/main" val="3051704837"/>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1000"/>
                                        <p:tgtEl>
                                          <p:spTgt spid="50"/>
                                        </p:tgtEl>
                                      </p:cBhvr>
                                    </p:animEffect>
                                    <p:anim calcmode="lin" valueType="num">
                                      <p:cBhvr>
                                        <p:cTn id="8" dur="1000" fill="hold"/>
                                        <p:tgtEl>
                                          <p:spTgt spid="50"/>
                                        </p:tgtEl>
                                        <p:attrNameLst>
                                          <p:attrName>ppt_x</p:attrName>
                                        </p:attrNameLst>
                                      </p:cBhvr>
                                      <p:tavLst>
                                        <p:tav tm="0">
                                          <p:val>
                                            <p:strVal val="#ppt_x"/>
                                          </p:val>
                                        </p:tav>
                                        <p:tav tm="100000">
                                          <p:val>
                                            <p:strVal val="#ppt_x"/>
                                          </p:val>
                                        </p:tav>
                                      </p:tavLst>
                                    </p:anim>
                                    <p:anim calcmode="lin" valueType="num">
                                      <p:cBhvr>
                                        <p:cTn id="9"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3"/>
                                        </p:tgtEl>
                                        <p:attrNameLst>
                                          <p:attrName>style.visibility</p:attrName>
                                        </p:attrNameLst>
                                      </p:cBhvr>
                                      <p:to>
                                        <p:strVal val="visible"/>
                                      </p:to>
                                    </p:set>
                                    <p:animEffect transition="in" filter="fade">
                                      <p:cBhvr>
                                        <p:cTn id="14" dur="1000"/>
                                        <p:tgtEl>
                                          <p:spTgt spid="53"/>
                                        </p:tgtEl>
                                      </p:cBhvr>
                                    </p:animEffect>
                                    <p:anim calcmode="lin" valueType="num">
                                      <p:cBhvr>
                                        <p:cTn id="15" dur="1000" fill="hold"/>
                                        <p:tgtEl>
                                          <p:spTgt spid="53"/>
                                        </p:tgtEl>
                                        <p:attrNameLst>
                                          <p:attrName>ppt_x</p:attrName>
                                        </p:attrNameLst>
                                      </p:cBhvr>
                                      <p:tavLst>
                                        <p:tav tm="0">
                                          <p:val>
                                            <p:strVal val="#ppt_x"/>
                                          </p:val>
                                        </p:tav>
                                        <p:tav tm="100000">
                                          <p:val>
                                            <p:strVal val="#ppt_x"/>
                                          </p:val>
                                        </p:tav>
                                      </p:tavLst>
                                    </p:anim>
                                    <p:anim calcmode="lin" valueType="num">
                                      <p:cBhvr>
                                        <p:cTn id="16"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0" y="749635"/>
            <a:ext cx="18245164" cy="9537365"/>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CCFFCC"/>
          </a:solidFill>
        </p:spPr>
        <p:txBody>
          <a:bodyPr/>
          <a:lstStyle/>
          <a:p>
            <a:endParaRPr lang="en-US"/>
          </a:p>
        </p:txBody>
      </p:sp>
      <p:grpSp>
        <p:nvGrpSpPr>
          <p:cNvPr id="8" name="Group 7">
            <a:extLst>
              <a:ext uri="{FF2B5EF4-FFF2-40B4-BE49-F238E27FC236}">
                <a16:creationId xmlns:a16="http://schemas.microsoft.com/office/drawing/2014/main" xmlns="" id="{524D182A-613E-B170-8C0D-E8E916BF2B4D}"/>
              </a:ext>
            </a:extLst>
          </p:cNvPr>
          <p:cNvGrpSpPr/>
          <p:nvPr/>
        </p:nvGrpSpPr>
        <p:grpSpPr>
          <a:xfrm>
            <a:off x="-42836" y="-56804"/>
            <a:ext cx="18288000" cy="2415143"/>
            <a:chOff x="-42836" y="-56804"/>
            <a:chExt cx="18288000" cy="2415143"/>
          </a:xfrm>
        </p:grpSpPr>
        <p:pic>
          <p:nvPicPr>
            <p:cNvPr id="9" name="Picture 8">
              <a:extLst>
                <a:ext uri="{FF2B5EF4-FFF2-40B4-BE49-F238E27FC236}">
                  <a16:creationId xmlns:a16="http://schemas.microsoft.com/office/drawing/2014/main" xmlns="" id="{2F60021A-C8F2-D0A0-D392-6DFF777EBF9C}"/>
                </a:ext>
              </a:extLst>
            </p:cNvPr>
            <p:cNvPicPr>
              <a:picLocks noChangeAspect="1"/>
            </p:cNvPicPr>
            <p:nvPr/>
          </p:nvPicPr>
          <p:blipFill>
            <a:blip r:embed="rId3"/>
            <a:stretch>
              <a:fillRect/>
            </a:stretch>
          </p:blipFill>
          <p:spPr>
            <a:xfrm>
              <a:off x="-42836" y="-56804"/>
              <a:ext cx="18288000" cy="934064"/>
            </a:xfrm>
            <a:prstGeom prst="rect">
              <a:avLst/>
            </a:prstGeom>
          </p:spPr>
        </p:pic>
        <p:grpSp>
          <p:nvGrpSpPr>
            <p:cNvPr id="10" name="Group 9">
              <a:extLst>
                <a:ext uri="{FF2B5EF4-FFF2-40B4-BE49-F238E27FC236}">
                  <a16:creationId xmlns:a16="http://schemas.microsoft.com/office/drawing/2014/main" xmlns="" id="{4F42BABD-B7B1-C6E2-C148-F68F8D589701}"/>
                </a:ext>
              </a:extLst>
            </p:cNvPr>
            <p:cNvGrpSpPr/>
            <p:nvPr/>
          </p:nvGrpSpPr>
          <p:grpSpPr>
            <a:xfrm>
              <a:off x="-32657" y="-23999"/>
              <a:ext cx="5181600" cy="2382338"/>
              <a:chOff x="0" y="-1"/>
              <a:chExt cx="3460862" cy="1520972"/>
            </a:xfrm>
          </p:grpSpPr>
          <p:pic>
            <p:nvPicPr>
              <p:cNvPr id="11" name="Picture 10">
                <a:extLst>
                  <a:ext uri="{FF2B5EF4-FFF2-40B4-BE49-F238E27FC236}">
                    <a16:creationId xmlns:a16="http://schemas.microsoft.com/office/drawing/2014/main" xmlns="" id="{26CBA453-F706-75F5-CA11-AF89E55701F6}"/>
                  </a:ext>
                </a:extLst>
              </p:cNvPr>
              <p:cNvPicPr>
                <a:picLocks noChangeAspect="1"/>
              </p:cNvPicPr>
              <p:nvPr userDrawn="1"/>
            </p:nvPicPr>
            <p:blipFill rotWithShape="1">
              <a:blip r:embed="rId4"/>
              <a:srcRect b="53414"/>
              <a:stretch/>
            </p:blipFill>
            <p:spPr>
              <a:xfrm>
                <a:off x="0" y="-1"/>
                <a:ext cx="3185160" cy="604521"/>
              </a:xfrm>
              <a:prstGeom prst="rect">
                <a:avLst/>
              </a:prstGeom>
            </p:spPr>
          </p:pic>
          <p:pic>
            <p:nvPicPr>
              <p:cNvPr id="12" name="Picture 11" descr="Logo&#10;&#10;Description automatically generated with medium confidence">
                <a:extLst>
                  <a:ext uri="{FF2B5EF4-FFF2-40B4-BE49-F238E27FC236}">
                    <a16:creationId xmlns:a16="http://schemas.microsoft.com/office/drawing/2014/main" xmlns="" id="{BEF32405-C758-A7A6-02F5-AA78824493E1}"/>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3" name="Picture 12" descr="A red circle with a yellow symbol&#10;&#10;Description automatically generated with low confidence">
                <a:extLst>
                  <a:ext uri="{FF2B5EF4-FFF2-40B4-BE49-F238E27FC236}">
                    <a16:creationId xmlns:a16="http://schemas.microsoft.com/office/drawing/2014/main" xmlns="" id="{A9B03C80-83C1-B3EB-B336-B025F0FD787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4" name="Picture 13" descr="Text&#10;&#10;Description automatically generated">
                <a:extLst>
                  <a:ext uri="{FF2B5EF4-FFF2-40B4-BE49-F238E27FC236}">
                    <a16:creationId xmlns:a16="http://schemas.microsoft.com/office/drawing/2014/main" xmlns="" id="{45F1B842-E177-C435-30F8-E69931EAE838}"/>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grpSp>
        <p:nvGrpSpPr>
          <p:cNvPr id="50" name="Group 49">
            <a:extLst>
              <a:ext uri="{FF2B5EF4-FFF2-40B4-BE49-F238E27FC236}">
                <a16:creationId xmlns:a16="http://schemas.microsoft.com/office/drawing/2014/main" xmlns="" id="{A74A96C7-1869-29B3-31BC-B107806E9B6C}"/>
              </a:ext>
            </a:extLst>
          </p:cNvPr>
          <p:cNvGrpSpPr/>
          <p:nvPr/>
        </p:nvGrpSpPr>
        <p:grpSpPr>
          <a:xfrm>
            <a:off x="5996312" y="2630751"/>
            <a:ext cx="6295375" cy="1530849"/>
            <a:chOff x="2223799" y="2051344"/>
            <a:chExt cx="12670603" cy="1530849"/>
          </a:xfrm>
        </p:grpSpPr>
        <p:sp>
          <p:nvSpPr>
            <p:cNvPr id="51" name="Rectangle: Rounded Corners 50">
              <a:extLst>
                <a:ext uri="{FF2B5EF4-FFF2-40B4-BE49-F238E27FC236}">
                  <a16:creationId xmlns:a16="http://schemas.microsoft.com/office/drawing/2014/main" xmlns="" id="{95D12D90-8FDA-7E93-591B-ECA9DD1C37C0}"/>
                </a:ext>
              </a:extLst>
            </p:cNvPr>
            <p:cNvSpPr/>
            <p:nvPr/>
          </p:nvSpPr>
          <p:spPr>
            <a:xfrm>
              <a:off x="2223799" y="2051344"/>
              <a:ext cx="12670603" cy="1530849"/>
            </a:xfrm>
            <a:prstGeom prst="roundRect">
              <a:avLst/>
            </a:prstGeom>
            <a:solidFill>
              <a:srgbClr val="00B05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Rectangle 51">
              <a:extLst>
                <a:ext uri="{FF2B5EF4-FFF2-40B4-BE49-F238E27FC236}">
                  <a16:creationId xmlns:a16="http://schemas.microsoft.com/office/drawing/2014/main" xmlns="" id="{338B598B-90AF-D641-83B0-E308FC459B7A}"/>
                </a:ext>
              </a:extLst>
            </p:cNvPr>
            <p:cNvSpPr/>
            <p:nvPr/>
          </p:nvSpPr>
          <p:spPr>
            <a:xfrm>
              <a:off x="2737473" y="2215992"/>
              <a:ext cx="11660177" cy="1200329"/>
            </a:xfrm>
            <a:prstGeom prst="rect">
              <a:avLst/>
            </a:prstGeom>
            <a:noFill/>
            <a:ln>
              <a:noFill/>
            </a:ln>
          </p:spPr>
          <p:txBody>
            <a:bodyPr wrap="square" lIns="91440" tIns="45720" rIns="91440" bIns="45720">
              <a:spAutoFit/>
            </a:bodyPr>
            <a:lstStyle/>
            <a:p>
              <a:pPr algn="ctr"/>
              <a:r>
                <a:rPr lang="en-US" sz="72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The party</a:t>
              </a:r>
            </a:p>
          </p:txBody>
        </p:sp>
      </p:grpSp>
      <p:sp>
        <p:nvSpPr>
          <p:cNvPr id="53" name="Rectangle 52">
            <a:extLst>
              <a:ext uri="{FF2B5EF4-FFF2-40B4-BE49-F238E27FC236}">
                <a16:creationId xmlns:a16="http://schemas.microsoft.com/office/drawing/2014/main" xmlns="" id="{DB7C4C2A-DEC3-DC1C-A662-6A088073F189}"/>
              </a:ext>
            </a:extLst>
          </p:cNvPr>
          <p:cNvSpPr/>
          <p:nvPr/>
        </p:nvSpPr>
        <p:spPr>
          <a:xfrm>
            <a:off x="1395753" y="4404185"/>
            <a:ext cx="15387930" cy="1200329"/>
          </a:xfrm>
          <a:prstGeom prst="rect">
            <a:avLst/>
          </a:prstGeom>
          <a:noFill/>
        </p:spPr>
        <p:txBody>
          <a:bodyPr wrap="none" lIns="91440" tIns="45720" rIns="91440" bIns="45720">
            <a:spAutoFit/>
          </a:bodyPr>
          <a:lstStyle/>
          <a:p>
            <a:pPr algn="ctr"/>
            <a:r>
              <a:rPr lang="en-US" sz="7200" b="1" dirty="0">
                <a:ln w="6600">
                  <a:solidFill>
                    <a:schemeClr val="accent2"/>
                  </a:solidFill>
                  <a:prstDash val="solid"/>
                </a:ln>
                <a:solidFill>
                  <a:srgbClr val="FFFFFF"/>
                </a:solidFill>
                <a:effectLst>
                  <a:outerShdw dist="38100" dir="2700000" algn="tl" rotWithShape="0">
                    <a:schemeClr val="accent2"/>
                  </a:outerShdw>
                </a:effectLst>
              </a:rPr>
              <a:t>……… doesn’t like …………… or ……………..</a:t>
            </a:r>
            <a:endParaRPr lang="en-US" sz="72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54" name="Rectangle 53">
            <a:extLst>
              <a:ext uri="{FF2B5EF4-FFF2-40B4-BE49-F238E27FC236}">
                <a16:creationId xmlns:a16="http://schemas.microsoft.com/office/drawing/2014/main" xmlns="" id="{F3BAF026-20E9-B91B-7434-B563C7350986}"/>
              </a:ext>
            </a:extLst>
          </p:cNvPr>
          <p:cNvSpPr/>
          <p:nvPr/>
        </p:nvSpPr>
        <p:spPr>
          <a:xfrm>
            <a:off x="3250235" y="5744384"/>
            <a:ext cx="12018162" cy="1200329"/>
          </a:xfrm>
          <a:prstGeom prst="rect">
            <a:avLst/>
          </a:prstGeom>
          <a:noFill/>
        </p:spPr>
        <p:txBody>
          <a:bodyPr wrap="none" lIns="91440" tIns="45720" rIns="91440" bIns="45720">
            <a:spAutoFit/>
          </a:bodyPr>
          <a:lstStyle/>
          <a:p>
            <a:pPr algn="ctr"/>
            <a:r>
              <a:rPr lang="en-US" sz="7200" b="1" dirty="0">
                <a:ln w="6600">
                  <a:solidFill>
                    <a:schemeClr val="accent2"/>
                  </a:solidFill>
                  <a:prstDash val="solid"/>
                </a:ln>
                <a:solidFill>
                  <a:srgbClr val="FFFFFF"/>
                </a:solidFill>
                <a:effectLst>
                  <a:outerShdw dist="38100" dir="2700000" algn="tl" rotWithShape="0">
                    <a:schemeClr val="accent2"/>
                  </a:outerShdw>
                </a:effectLst>
              </a:rPr>
              <a:t>What does …….. like? Let’s see.</a:t>
            </a:r>
            <a:endParaRPr lang="en-US" sz="72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55" name="Rectangle 54">
            <a:extLst>
              <a:ext uri="{FF2B5EF4-FFF2-40B4-BE49-F238E27FC236}">
                <a16:creationId xmlns:a16="http://schemas.microsoft.com/office/drawing/2014/main" xmlns="" id="{BB735546-3B60-6C12-558E-7E6D7E31AA31}"/>
              </a:ext>
            </a:extLst>
          </p:cNvPr>
          <p:cNvSpPr/>
          <p:nvPr/>
        </p:nvSpPr>
        <p:spPr>
          <a:xfrm>
            <a:off x="2276288" y="7150987"/>
            <a:ext cx="14095397" cy="1200329"/>
          </a:xfrm>
          <a:prstGeom prst="rect">
            <a:avLst/>
          </a:prstGeom>
          <a:noFill/>
        </p:spPr>
        <p:txBody>
          <a:bodyPr wrap="none" lIns="91440" tIns="45720" rIns="91440" bIns="45720">
            <a:spAutoFit/>
          </a:bodyPr>
          <a:lstStyle/>
          <a:p>
            <a:pPr algn="ctr"/>
            <a:r>
              <a:rPr lang="en-US" sz="7200" b="1" dirty="0">
                <a:ln w="6600">
                  <a:solidFill>
                    <a:schemeClr val="accent2"/>
                  </a:solidFill>
                  <a:prstDash val="solid"/>
                </a:ln>
                <a:solidFill>
                  <a:srgbClr val="FFFFFF"/>
                </a:solidFill>
                <a:effectLst>
                  <a:outerShdw dist="38100" dir="2700000" algn="tl" rotWithShape="0">
                    <a:schemeClr val="accent2"/>
                  </a:outerShdw>
                </a:effectLst>
              </a:rPr>
              <a:t>I know, ……………. likes ………………….. </a:t>
            </a:r>
            <a:endParaRPr lang="en-US" sz="72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56" name="Rectangle 55">
            <a:extLst>
              <a:ext uri="{FF2B5EF4-FFF2-40B4-BE49-F238E27FC236}">
                <a16:creationId xmlns:a16="http://schemas.microsoft.com/office/drawing/2014/main" xmlns="" id="{883F4417-172E-51E6-8494-C1C04C3C6C7F}"/>
              </a:ext>
            </a:extLst>
          </p:cNvPr>
          <p:cNvSpPr/>
          <p:nvPr/>
        </p:nvSpPr>
        <p:spPr>
          <a:xfrm>
            <a:off x="1772559" y="8568651"/>
            <a:ext cx="14973522" cy="1200329"/>
          </a:xfrm>
          <a:prstGeom prst="rect">
            <a:avLst/>
          </a:prstGeom>
          <a:noFill/>
        </p:spPr>
        <p:txBody>
          <a:bodyPr wrap="none" lIns="91440" tIns="45720" rIns="91440" bIns="45720">
            <a:spAutoFit/>
          </a:bodyPr>
          <a:lstStyle/>
          <a:p>
            <a:pPr algn="ctr"/>
            <a:r>
              <a:rPr lang="en-US" sz="7200" b="1" dirty="0">
                <a:ln w="6600">
                  <a:solidFill>
                    <a:schemeClr val="accent2"/>
                  </a:solidFill>
                  <a:prstDash val="solid"/>
                </a:ln>
                <a:solidFill>
                  <a:srgbClr val="FFFFFF"/>
                </a:solidFill>
                <a:effectLst>
                  <a:outerShdw dist="38100" dir="2700000" algn="tl" rotWithShape="0">
                    <a:schemeClr val="accent2"/>
                  </a:outerShdw>
                </a:effectLst>
              </a:rPr>
              <a:t>Let’s buy… …………….from you and me. </a:t>
            </a:r>
            <a:endParaRPr lang="en-US" sz="72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 name="TextBox 6">
            <a:extLst>
              <a:ext uri="{FF2B5EF4-FFF2-40B4-BE49-F238E27FC236}">
                <a16:creationId xmlns:a16="http://schemas.microsoft.com/office/drawing/2014/main" xmlns="" id="{011EA416-F3F4-A14C-44F4-0C252CF7230E}"/>
              </a:ext>
            </a:extLst>
          </p:cNvPr>
          <p:cNvSpPr txBox="1"/>
          <p:nvPr/>
        </p:nvSpPr>
        <p:spPr>
          <a:xfrm>
            <a:off x="2057400" y="1361355"/>
            <a:ext cx="13868400" cy="1107996"/>
          </a:xfrm>
          <a:prstGeom prst="rect">
            <a:avLst/>
          </a:prstGeom>
        </p:spPr>
        <p:txBody>
          <a:bodyPr wrap="square" lIns="0" tIns="0" rIns="0" bIns="0" rtlCol="0" anchor="t">
            <a:spAutoFit/>
          </a:bodyPr>
          <a:lstStyle/>
          <a:p>
            <a:pPr algn="ctr">
              <a:spcBef>
                <a:spcPct val="0"/>
              </a:spcBef>
            </a:pPr>
            <a:r>
              <a:rPr lang="en-US" sz="7200" dirty="0">
                <a:latin typeface="KG Primary Penmanship Bold"/>
              </a:rPr>
              <a:t>Game: </a:t>
            </a:r>
            <a:r>
              <a:rPr lang="en-US" sz="7200" b="1" dirty="0">
                <a:solidFill>
                  <a:srgbClr val="C00000"/>
                </a:solidFill>
                <a:latin typeface="KG Primary Penmanship Bold"/>
              </a:rPr>
              <a:t>NEW VERSION for THE SONG!</a:t>
            </a:r>
          </a:p>
        </p:txBody>
      </p:sp>
    </p:spTree>
    <p:extLst>
      <p:ext uri="{BB962C8B-B14F-4D97-AF65-F5344CB8AC3E}">
        <p14:creationId xmlns:p14="http://schemas.microsoft.com/office/powerpoint/2010/main" val="1183048139"/>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1000"/>
                                        <p:tgtEl>
                                          <p:spTgt spid="50"/>
                                        </p:tgtEl>
                                      </p:cBhvr>
                                    </p:animEffect>
                                    <p:anim calcmode="lin" valueType="num">
                                      <p:cBhvr>
                                        <p:cTn id="8" dur="1000" fill="hold"/>
                                        <p:tgtEl>
                                          <p:spTgt spid="50"/>
                                        </p:tgtEl>
                                        <p:attrNameLst>
                                          <p:attrName>ppt_x</p:attrName>
                                        </p:attrNameLst>
                                      </p:cBhvr>
                                      <p:tavLst>
                                        <p:tav tm="0">
                                          <p:val>
                                            <p:strVal val="#ppt_x"/>
                                          </p:val>
                                        </p:tav>
                                        <p:tav tm="100000">
                                          <p:val>
                                            <p:strVal val="#ppt_x"/>
                                          </p:val>
                                        </p:tav>
                                      </p:tavLst>
                                    </p:anim>
                                    <p:anim calcmode="lin" valueType="num">
                                      <p:cBhvr>
                                        <p:cTn id="9"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3"/>
                                        </p:tgtEl>
                                        <p:attrNameLst>
                                          <p:attrName>style.visibility</p:attrName>
                                        </p:attrNameLst>
                                      </p:cBhvr>
                                      <p:to>
                                        <p:strVal val="visible"/>
                                      </p:to>
                                    </p:set>
                                    <p:animEffect transition="in" filter="fade">
                                      <p:cBhvr>
                                        <p:cTn id="14" dur="1000"/>
                                        <p:tgtEl>
                                          <p:spTgt spid="53"/>
                                        </p:tgtEl>
                                      </p:cBhvr>
                                    </p:animEffect>
                                    <p:anim calcmode="lin" valueType="num">
                                      <p:cBhvr>
                                        <p:cTn id="15" dur="1000" fill="hold"/>
                                        <p:tgtEl>
                                          <p:spTgt spid="53"/>
                                        </p:tgtEl>
                                        <p:attrNameLst>
                                          <p:attrName>ppt_x</p:attrName>
                                        </p:attrNameLst>
                                      </p:cBhvr>
                                      <p:tavLst>
                                        <p:tav tm="0">
                                          <p:val>
                                            <p:strVal val="#ppt_x"/>
                                          </p:val>
                                        </p:tav>
                                        <p:tav tm="100000">
                                          <p:val>
                                            <p:strVal val="#ppt_x"/>
                                          </p:val>
                                        </p:tav>
                                      </p:tavLst>
                                    </p:anim>
                                    <p:anim calcmode="lin" valueType="num">
                                      <p:cBhvr>
                                        <p:cTn id="16"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4"/>
                                        </p:tgtEl>
                                        <p:attrNameLst>
                                          <p:attrName>style.visibility</p:attrName>
                                        </p:attrNameLst>
                                      </p:cBhvr>
                                      <p:to>
                                        <p:strVal val="visible"/>
                                      </p:to>
                                    </p:set>
                                    <p:animEffect transition="in" filter="fade">
                                      <p:cBhvr>
                                        <p:cTn id="21" dur="1000"/>
                                        <p:tgtEl>
                                          <p:spTgt spid="54"/>
                                        </p:tgtEl>
                                      </p:cBhvr>
                                    </p:animEffect>
                                    <p:anim calcmode="lin" valueType="num">
                                      <p:cBhvr>
                                        <p:cTn id="22" dur="1000" fill="hold"/>
                                        <p:tgtEl>
                                          <p:spTgt spid="54"/>
                                        </p:tgtEl>
                                        <p:attrNameLst>
                                          <p:attrName>ppt_x</p:attrName>
                                        </p:attrNameLst>
                                      </p:cBhvr>
                                      <p:tavLst>
                                        <p:tav tm="0">
                                          <p:val>
                                            <p:strVal val="#ppt_x"/>
                                          </p:val>
                                        </p:tav>
                                        <p:tav tm="100000">
                                          <p:val>
                                            <p:strVal val="#ppt_x"/>
                                          </p:val>
                                        </p:tav>
                                      </p:tavLst>
                                    </p:anim>
                                    <p:anim calcmode="lin" valueType="num">
                                      <p:cBhvr>
                                        <p:cTn id="23"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5"/>
                                        </p:tgtEl>
                                        <p:attrNameLst>
                                          <p:attrName>style.visibility</p:attrName>
                                        </p:attrNameLst>
                                      </p:cBhvr>
                                      <p:to>
                                        <p:strVal val="visible"/>
                                      </p:to>
                                    </p:set>
                                    <p:animEffect transition="in" filter="fade">
                                      <p:cBhvr>
                                        <p:cTn id="28" dur="1000"/>
                                        <p:tgtEl>
                                          <p:spTgt spid="55"/>
                                        </p:tgtEl>
                                      </p:cBhvr>
                                    </p:animEffect>
                                    <p:anim calcmode="lin" valueType="num">
                                      <p:cBhvr>
                                        <p:cTn id="29" dur="1000" fill="hold"/>
                                        <p:tgtEl>
                                          <p:spTgt spid="55"/>
                                        </p:tgtEl>
                                        <p:attrNameLst>
                                          <p:attrName>ppt_x</p:attrName>
                                        </p:attrNameLst>
                                      </p:cBhvr>
                                      <p:tavLst>
                                        <p:tav tm="0">
                                          <p:val>
                                            <p:strVal val="#ppt_x"/>
                                          </p:val>
                                        </p:tav>
                                        <p:tav tm="100000">
                                          <p:val>
                                            <p:strVal val="#ppt_x"/>
                                          </p:val>
                                        </p:tav>
                                      </p:tavLst>
                                    </p:anim>
                                    <p:anim calcmode="lin" valueType="num">
                                      <p:cBhvr>
                                        <p:cTn id="30"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56"/>
                                        </p:tgtEl>
                                        <p:attrNameLst>
                                          <p:attrName>style.visibility</p:attrName>
                                        </p:attrNameLst>
                                      </p:cBhvr>
                                      <p:to>
                                        <p:strVal val="visible"/>
                                      </p:to>
                                    </p:set>
                                    <p:animEffect transition="in" filter="fade">
                                      <p:cBhvr>
                                        <p:cTn id="35" dur="1000"/>
                                        <p:tgtEl>
                                          <p:spTgt spid="56"/>
                                        </p:tgtEl>
                                      </p:cBhvr>
                                    </p:animEffect>
                                    <p:anim calcmode="lin" valueType="num">
                                      <p:cBhvr>
                                        <p:cTn id="36" dur="1000" fill="hold"/>
                                        <p:tgtEl>
                                          <p:spTgt spid="56"/>
                                        </p:tgtEl>
                                        <p:attrNameLst>
                                          <p:attrName>ppt_x</p:attrName>
                                        </p:attrNameLst>
                                      </p:cBhvr>
                                      <p:tavLst>
                                        <p:tav tm="0">
                                          <p:val>
                                            <p:strVal val="#ppt_x"/>
                                          </p:val>
                                        </p:tav>
                                        <p:tav tm="100000">
                                          <p:val>
                                            <p:strVal val="#ppt_x"/>
                                          </p:val>
                                        </p:tav>
                                      </p:tavLst>
                                    </p:anim>
                                    <p:anim calcmode="lin" valueType="num">
                                      <p:cBhvr>
                                        <p:cTn id="37"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54" grpId="0"/>
      <p:bldP spid="55" grpId="0"/>
      <p:bldP spid="5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985864" y="1435982"/>
            <a:ext cx="16230600" cy="8229600"/>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CCFFCC"/>
          </a:solidFill>
        </p:spPr>
        <p:txBody>
          <a:bodyPr/>
          <a:lstStyle/>
          <a:p>
            <a:endParaRPr lang="en-US"/>
          </a:p>
        </p:txBody>
      </p:sp>
      <p:grpSp>
        <p:nvGrpSpPr>
          <p:cNvPr id="7" name="Group 6">
            <a:extLst>
              <a:ext uri="{FF2B5EF4-FFF2-40B4-BE49-F238E27FC236}">
                <a16:creationId xmlns:a16="http://schemas.microsoft.com/office/drawing/2014/main" xmlns="" id="{C57743C5-9558-2D6D-5340-D4279B56FE44}"/>
              </a:ext>
            </a:extLst>
          </p:cNvPr>
          <p:cNvGrpSpPr/>
          <p:nvPr/>
        </p:nvGrpSpPr>
        <p:grpSpPr>
          <a:xfrm>
            <a:off x="-42836" y="-56804"/>
            <a:ext cx="18288000" cy="2415143"/>
            <a:chOff x="-42836" y="-56804"/>
            <a:chExt cx="18288000" cy="2415143"/>
          </a:xfrm>
        </p:grpSpPr>
        <p:pic>
          <p:nvPicPr>
            <p:cNvPr id="8" name="Picture 7">
              <a:extLst>
                <a:ext uri="{FF2B5EF4-FFF2-40B4-BE49-F238E27FC236}">
                  <a16:creationId xmlns:a16="http://schemas.microsoft.com/office/drawing/2014/main" xmlns="" id="{4A3413C9-87EC-BCB3-893E-5ADC836E8CC7}"/>
                </a:ext>
              </a:extLst>
            </p:cNvPr>
            <p:cNvPicPr>
              <a:picLocks noChangeAspect="1"/>
            </p:cNvPicPr>
            <p:nvPr/>
          </p:nvPicPr>
          <p:blipFill>
            <a:blip r:embed="rId3"/>
            <a:stretch>
              <a:fillRect/>
            </a:stretch>
          </p:blipFill>
          <p:spPr>
            <a:xfrm>
              <a:off x="-42836" y="-56804"/>
              <a:ext cx="18288000" cy="934064"/>
            </a:xfrm>
            <a:prstGeom prst="rect">
              <a:avLst/>
            </a:prstGeom>
          </p:spPr>
        </p:pic>
        <p:grpSp>
          <p:nvGrpSpPr>
            <p:cNvPr id="9" name="Group 8">
              <a:extLst>
                <a:ext uri="{FF2B5EF4-FFF2-40B4-BE49-F238E27FC236}">
                  <a16:creationId xmlns:a16="http://schemas.microsoft.com/office/drawing/2014/main" xmlns="" id="{4189F1C4-0BC5-328A-1C87-DB0AFC6E9B11}"/>
                </a:ext>
              </a:extLst>
            </p:cNvPr>
            <p:cNvGrpSpPr/>
            <p:nvPr/>
          </p:nvGrpSpPr>
          <p:grpSpPr>
            <a:xfrm>
              <a:off x="-32657" y="-23999"/>
              <a:ext cx="5181600" cy="2382338"/>
              <a:chOff x="0" y="-1"/>
              <a:chExt cx="3460862" cy="1520972"/>
            </a:xfrm>
          </p:grpSpPr>
          <p:pic>
            <p:nvPicPr>
              <p:cNvPr id="10" name="Picture 9">
                <a:extLst>
                  <a:ext uri="{FF2B5EF4-FFF2-40B4-BE49-F238E27FC236}">
                    <a16:creationId xmlns:a16="http://schemas.microsoft.com/office/drawing/2014/main" xmlns="" id="{10BC3C66-C988-481A-F4B6-E03023B69BDC}"/>
                  </a:ext>
                </a:extLst>
              </p:cNvPr>
              <p:cNvPicPr>
                <a:picLocks noChangeAspect="1"/>
              </p:cNvPicPr>
              <p:nvPr userDrawn="1"/>
            </p:nvPicPr>
            <p:blipFill rotWithShape="1">
              <a:blip r:embed="rId4"/>
              <a:srcRect b="53414"/>
              <a:stretch/>
            </p:blipFill>
            <p:spPr>
              <a:xfrm>
                <a:off x="0" y="-1"/>
                <a:ext cx="3185160" cy="604521"/>
              </a:xfrm>
              <a:prstGeom prst="rect">
                <a:avLst/>
              </a:prstGeom>
            </p:spPr>
          </p:pic>
          <p:pic>
            <p:nvPicPr>
              <p:cNvPr id="11" name="Picture 10" descr="Logo&#10;&#10;Description automatically generated with medium confidence">
                <a:extLst>
                  <a:ext uri="{FF2B5EF4-FFF2-40B4-BE49-F238E27FC236}">
                    <a16:creationId xmlns:a16="http://schemas.microsoft.com/office/drawing/2014/main" xmlns="" id="{D09A0EF0-7DE7-0888-960B-97EDAC23EE91}"/>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2" name="Picture 11" descr="A red circle with a yellow symbol&#10;&#10;Description automatically generated with low confidence">
                <a:extLst>
                  <a:ext uri="{FF2B5EF4-FFF2-40B4-BE49-F238E27FC236}">
                    <a16:creationId xmlns:a16="http://schemas.microsoft.com/office/drawing/2014/main" xmlns="" id="{9D129313-4ABB-E315-7171-D4C1A4DFFB8B}"/>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3" name="Picture 12" descr="Text&#10;&#10;Description automatically generated">
                <a:extLst>
                  <a:ext uri="{FF2B5EF4-FFF2-40B4-BE49-F238E27FC236}">
                    <a16:creationId xmlns:a16="http://schemas.microsoft.com/office/drawing/2014/main" xmlns="" id="{CB6C8D16-753F-33BF-3570-45B70835DFFA}"/>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pic>
        <p:nvPicPr>
          <p:cNvPr id="2" name="Picture 1" descr="Chart&#10;&#10;Description automatically generated">
            <a:extLst>
              <a:ext uri="{FF2B5EF4-FFF2-40B4-BE49-F238E27FC236}">
                <a16:creationId xmlns:a16="http://schemas.microsoft.com/office/drawing/2014/main" xmlns="" id="{5A1C4724-1DA6-2C61-8362-775E02A27CB5}"/>
              </a:ext>
            </a:extLst>
          </p:cNvPr>
          <p:cNvPicPr>
            <a:picLocks noChangeAspect="1"/>
          </p:cNvPicPr>
          <p:nvPr/>
        </p:nvPicPr>
        <p:blipFill>
          <a:blip r:embed="rId8"/>
          <a:stretch>
            <a:fillRect/>
          </a:stretch>
        </p:blipFill>
        <p:spPr>
          <a:xfrm>
            <a:off x="3973405" y="3147035"/>
            <a:ext cx="10341188" cy="6033100"/>
          </a:xfrm>
          <a:prstGeom prst="rect">
            <a:avLst/>
          </a:prstGeom>
          <a:ln>
            <a:noFill/>
          </a:ln>
          <a:effectLst>
            <a:outerShdw blurRad="292100" dist="139700" dir="2700000" algn="tl" rotWithShape="0">
              <a:srgbClr val="333333">
                <a:alpha val="65000"/>
              </a:srgbClr>
            </a:outerShdw>
          </a:effectLst>
        </p:spPr>
      </p:pic>
      <p:sp>
        <p:nvSpPr>
          <p:cNvPr id="4" name="TextBox 6">
            <a:extLst>
              <a:ext uri="{FF2B5EF4-FFF2-40B4-BE49-F238E27FC236}">
                <a16:creationId xmlns:a16="http://schemas.microsoft.com/office/drawing/2014/main" xmlns="" id="{94BA3DEA-6072-4F64-E4BE-DFF55BF36A40}"/>
              </a:ext>
            </a:extLst>
          </p:cNvPr>
          <p:cNvSpPr txBox="1"/>
          <p:nvPr/>
        </p:nvSpPr>
        <p:spPr>
          <a:xfrm>
            <a:off x="4250871" y="1024925"/>
            <a:ext cx="9786257" cy="2048638"/>
          </a:xfrm>
          <a:prstGeom prst="rect">
            <a:avLst/>
          </a:prstGeom>
        </p:spPr>
        <p:txBody>
          <a:bodyPr wrap="square" lIns="0" tIns="0" rIns="0" bIns="0" rtlCol="0" anchor="t">
            <a:spAutoFit/>
          </a:bodyPr>
          <a:lstStyle/>
          <a:p>
            <a:pPr algn="ctr">
              <a:lnSpc>
                <a:spcPts val="18096"/>
              </a:lnSpc>
              <a:spcBef>
                <a:spcPct val="0"/>
              </a:spcBef>
            </a:pPr>
            <a:r>
              <a:rPr lang="en-US" sz="8000" b="1" dirty="0">
                <a:solidFill>
                  <a:srgbClr val="C00000"/>
                </a:solidFill>
                <a:latin typeface="Jumble" panose="02000503000000020004" pitchFamily="2" charset="0"/>
              </a:rPr>
              <a:t>LIVE ON THE STAGE</a:t>
            </a:r>
          </a:p>
        </p:txBody>
      </p:sp>
    </p:spTree>
    <p:extLst>
      <p:ext uri="{BB962C8B-B14F-4D97-AF65-F5344CB8AC3E}">
        <p14:creationId xmlns:p14="http://schemas.microsoft.com/office/powerpoint/2010/main" val="806570727"/>
      </p:ext>
    </p:extLst>
  </p:cSld>
  <p:clrMapOvr>
    <a:masterClrMapping/>
  </p:clrMapOvr>
  <p:transition spd="slow">
    <p:wheel spokes="1"/>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985864" y="1435982"/>
            <a:ext cx="16230600" cy="8229600"/>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CCFFCC"/>
          </a:solidFill>
        </p:spPr>
        <p:txBody>
          <a:bodyPr/>
          <a:lstStyle/>
          <a:p>
            <a:endParaRPr lang="en-US"/>
          </a:p>
        </p:txBody>
      </p:sp>
      <p:grpSp>
        <p:nvGrpSpPr>
          <p:cNvPr id="7" name="Group 6">
            <a:extLst>
              <a:ext uri="{FF2B5EF4-FFF2-40B4-BE49-F238E27FC236}">
                <a16:creationId xmlns:a16="http://schemas.microsoft.com/office/drawing/2014/main" xmlns="" id="{C57743C5-9558-2D6D-5340-D4279B56FE44}"/>
              </a:ext>
            </a:extLst>
          </p:cNvPr>
          <p:cNvGrpSpPr/>
          <p:nvPr/>
        </p:nvGrpSpPr>
        <p:grpSpPr>
          <a:xfrm>
            <a:off x="-42836" y="-56804"/>
            <a:ext cx="18288000" cy="2415143"/>
            <a:chOff x="-42836" y="-56804"/>
            <a:chExt cx="18288000" cy="2415143"/>
          </a:xfrm>
        </p:grpSpPr>
        <p:pic>
          <p:nvPicPr>
            <p:cNvPr id="8" name="Picture 7">
              <a:extLst>
                <a:ext uri="{FF2B5EF4-FFF2-40B4-BE49-F238E27FC236}">
                  <a16:creationId xmlns:a16="http://schemas.microsoft.com/office/drawing/2014/main" xmlns="" id="{4A3413C9-87EC-BCB3-893E-5ADC836E8CC7}"/>
                </a:ext>
              </a:extLst>
            </p:cNvPr>
            <p:cNvPicPr>
              <a:picLocks noChangeAspect="1"/>
            </p:cNvPicPr>
            <p:nvPr/>
          </p:nvPicPr>
          <p:blipFill>
            <a:blip r:embed="rId4"/>
            <a:stretch>
              <a:fillRect/>
            </a:stretch>
          </p:blipFill>
          <p:spPr>
            <a:xfrm>
              <a:off x="-42836" y="-56804"/>
              <a:ext cx="18288000" cy="934064"/>
            </a:xfrm>
            <a:prstGeom prst="rect">
              <a:avLst/>
            </a:prstGeom>
          </p:spPr>
        </p:pic>
        <p:grpSp>
          <p:nvGrpSpPr>
            <p:cNvPr id="9" name="Group 8">
              <a:extLst>
                <a:ext uri="{FF2B5EF4-FFF2-40B4-BE49-F238E27FC236}">
                  <a16:creationId xmlns:a16="http://schemas.microsoft.com/office/drawing/2014/main" xmlns="" id="{4189F1C4-0BC5-328A-1C87-DB0AFC6E9B11}"/>
                </a:ext>
              </a:extLst>
            </p:cNvPr>
            <p:cNvGrpSpPr/>
            <p:nvPr/>
          </p:nvGrpSpPr>
          <p:grpSpPr>
            <a:xfrm>
              <a:off x="-32657" y="-23999"/>
              <a:ext cx="5181600" cy="2382338"/>
              <a:chOff x="0" y="-1"/>
              <a:chExt cx="3460862" cy="1520972"/>
            </a:xfrm>
          </p:grpSpPr>
          <p:pic>
            <p:nvPicPr>
              <p:cNvPr id="10" name="Picture 9">
                <a:extLst>
                  <a:ext uri="{FF2B5EF4-FFF2-40B4-BE49-F238E27FC236}">
                    <a16:creationId xmlns:a16="http://schemas.microsoft.com/office/drawing/2014/main" xmlns="" id="{10BC3C66-C988-481A-F4B6-E03023B69BDC}"/>
                  </a:ext>
                </a:extLst>
              </p:cNvPr>
              <p:cNvPicPr>
                <a:picLocks noChangeAspect="1"/>
              </p:cNvPicPr>
              <p:nvPr userDrawn="1"/>
            </p:nvPicPr>
            <p:blipFill rotWithShape="1">
              <a:blip r:embed="rId5"/>
              <a:srcRect b="53414"/>
              <a:stretch/>
            </p:blipFill>
            <p:spPr>
              <a:xfrm>
                <a:off x="0" y="-1"/>
                <a:ext cx="3185160" cy="604521"/>
              </a:xfrm>
              <a:prstGeom prst="rect">
                <a:avLst/>
              </a:prstGeom>
            </p:spPr>
          </p:pic>
          <p:pic>
            <p:nvPicPr>
              <p:cNvPr id="11" name="Picture 10" descr="Logo&#10;&#10;Description automatically generated with medium confidence">
                <a:extLst>
                  <a:ext uri="{FF2B5EF4-FFF2-40B4-BE49-F238E27FC236}">
                    <a16:creationId xmlns:a16="http://schemas.microsoft.com/office/drawing/2014/main" xmlns="" id="{D09A0EF0-7DE7-0888-960B-97EDAC23EE91}"/>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2" name="Picture 11" descr="A red circle with a yellow symbol&#10;&#10;Description automatically generated with low confidence">
                <a:extLst>
                  <a:ext uri="{FF2B5EF4-FFF2-40B4-BE49-F238E27FC236}">
                    <a16:creationId xmlns:a16="http://schemas.microsoft.com/office/drawing/2014/main" xmlns="" id="{9D129313-4ABB-E315-7171-D4C1A4DFFB8B}"/>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3" name="Picture 12" descr="Text&#10;&#10;Description automatically generated">
                <a:extLst>
                  <a:ext uri="{FF2B5EF4-FFF2-40B4-BE49-F238E27FC236}">
                    <a16:creationId xmlns:a16="http://schemas.microsoft.com/office/drawing/2014/main" xmlns="" id="{CB6C8D16-753F-33BF-3570-45B70835DFFA}"/>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sp>
        <p:nvSpPr>
          <p:cNvPr id="18" name="Google Shape;7545;p47">
            <a:extLst>
              <a:ext uri="{FF2B5EF4-FFF2-40B4-BE49-F238E27FC236}">
                <a16:creationId xmlns:a16="http://schemas.microsoft.com/office/drawing/2014/main" xmlns="" id="{D9F69290-4971-3549-7F95-490CF21B35AB}"/>
              </a:ext>
            </a:extLst>
          </p:cNvPr>
          <p:cNvSpPr/>
          <p:nvPr/>
        </p:nvSpPr>
        <p:spPr>
          <a:xfrm rot="-4372744">
            <a:off x="10302345" y="2120905"/>
            <a:ext cx="4110613" cy="6575363"/>
          </a:xfrm>
          <a:custGeom>
            <a:avLst/>
            <a:gdLst/>
            <a:ahLst/>
            <a:cxnLst/>
            <a:rect l="l" t="t" r="r" b="b"/>
            <a:pathLst>
              <a:path w="174168" h="114693" extrusionOk="0">
                <a:moveTo>
                  <a:pt x="103200" y="1578"/>
                </a:moveTo>
                <a:cubicBezTo>
                  <a:pt x="79310" y="297"/>
                  <a:pt x="41705" y="-1888"/>
                  <a:pt x="24522" y="3387"/>
                </a:cubicBezTo>
                <a:cubicBezTo>
                  <a:pt x="7339" y="8663"/>
                  <a:pt x="933" y="17405"/>
                  <a:pt x="104" y="33231"/>
                </a:cubicBezTo>
                <a:cubicBezTo>
                  <a:pt x="-725" y="49057"/>
                  <a:pt x="9525" y="84854"/>
                  <a:pt x="19548" y="98344"/>
                </a:cubicBezTo>
                <a:cubicBezTo>
                  <a:pt x="29571" y="111834"/>
                  <a:pt x="41026" y="112663"/>
                  <a:pt x="60243" y="114170"/>
                </a:cubicBezTo>
                <a:cubicBezTo>
                  <a:pt x="79460" y="115677"/>
                  <a:pt x="116916" y="113492"/>
                  <a:pt x="134852" y="107388"/>
                </a:cubicBezTo>
                <a:cubicBezTo>
                  <a:pt x="152788" y="101284"/>
                  <a:pt x="162360" y="93596"/>
                  <a:pt x="167861" y="77544"/>
                </a:cubicBezTo>
                <a:cubicBezTo>
                  <a:pt x="173363" y="61492"/>
                  <a:pt x="178638" y="23735"/>
                  <a:pt x="167861" y="11074"/>
                </a:cubicBezTo>
                <a:cubicBezTo>
                  <a:pt x="157084" y="-1587"/>
                  <a:pt x="127090" y="2859"/>
                  <a:pt x="103200" y="1578"/>
                </a:cubicBezTo>
                <a:close/>
              </a:path>
            </a:pathLst>
          </a:custGeom>
          <a:solidFill>
            <a:schemeClr val="lt1"/>
          </a:solidFill>
          <a:ln>
            <a:noFill/>
          </a:ln>
        </p:spPr>
        <p:txBody>
          <a:bodyPr/>
          <a:lstStyle/>
          <a:p>
            <a:endParaRPr lang="en-US" dirty="0"/>
          </a:p>
        </p:txBody>
      </p:sp>
      <p:sp>
        <p:nvSpPr>
          <p:cNvPr id="14" name="Google Shape;3251;p48">
            <a:extLst>
              <a:ext uri="{FF2B5EF4-FFF2-40B4-BE49-F238E27FC236}">
                <a16:creationId xmlns:a16="http://schemas.microsoft.com/office/drawing/2014/main" xmlns="" id="{0DB976B3-C772-450C-32BB-CD82B5BEB06D}"/>
              </a:ext>
            </a:extLst>
          </p:cNvPr>
          <p:cNvSpPr txBox="1">
            <a:spLocks/>
          </p:cNvSpPr>
          <p:nvPr/>
        </p:nvSpPr>
        <p:spPr>
          <a:xfrm>
            <a:off x="9372600" y="4771404"/>
            <a:ext cx="5288120" cy="1558755"/>
          </a:xfrm>
          <a:prstGeom prst="rect">
            <a:avLst/>
          </a:prstGeom>
        </p:spPr>
        <p:txBody>
          <a:bodyPr spcFirstLastPara="1" wrap="square" lIns="91425" tIns="91425" rIns="91425" bIns="914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spcBef>
                <a:spcPts val="0"/>
              </a:spcBef>
            </a:pPr>
            <a:r>
              <a:rPr lang="en-US" sz="8000" dirty="0">
                <a:solidFill>
                  <a:schemeClr val="accent2">
                    <a:lumMod val="50000"/>
                  </a:schemeClr>
                </a:solidFill>
                <a:latin typeface="Jumble" panose="02000503000000020004" pitchFamily="2" charset="0"/>
              </a:rPr>
              <a:t>Good job!</a:t>
            </a:r>
          </a:p>
        </p:txBody>
      </p:sp>
      <p:pic>
        <p:nvPicPr>
          <p:cNvPr id="5" name="Picture 4" descr="A picture containing text, toy, doll&#10;&#10;Description automatically generated">
            <a:extLst>
              <a:ext uri="{FF2B5EF4-FFF2-40B4-BE49-F238E27FC236}">
                <a16:creationId xmlns:a16="http://schemas.microsoft.com/office/drawing/2014/main" xmlns="" id="{F165D194-0600-10B9-DB3B-0363DCFD2786}"/>
              </a:ext>
            </a:extLst>
          </p:cNvPr>
          <p:cNvPicPr>
            <a:picLocks noChangeAspect="1"/>
          </p:cNvPicPr>
          <p:nvPr/>
        </p:nvPicPr>
        <p:blipFill>
          <a:blip r:embed="rId9"/>
          <a:stretch>
            <a:fillRect/>
          </a:stretch>
        </p:blipFill>
        <p:spPr>
          <a:xfrm>
            <a:off x="2894977" y="1349528"/>
            <a:ext cx="7924800" cy="7924800"/>
          </a:xfrm>
          <a:prstGeom prst="rect">
            <a:avLst/>
          </a:prstGeom>
        </p:spPr>
      </p:pic>
      <p:sp>
        <p:nvSpPr>
          <p:cNvPr id="2" name="Freeform 5">
            <a:extLst>
              <a:ext uri="{FF2B5EF4-FFF2-40B4-BE49-F238E27FC236}">
                <a16:creationId xmlns:a16="http://schemas.microsoft.com/office/drawing/2014/main" xmlns="" id="{85DA7A41-70A3-F0E7-16B0-E02F796C408A}"/>
              </a:ext>
            </a:extLst>
          </p:cNvPr>
          <p:cNvSpPr/>
          <p:nvPr/>
        </p:nvSpPr>
        <p:spPr>
          <a:xfrm rot="967897">
            <a:off x="-1416545" y="7589398"/>
            <a:ext cx="5521968" cy="3750059"/>
          </a:xfrm>
          <a:custGeom>
            <a:avLst/>
            <a:gdLst/>
            <a:ahLst/>
            <a:cxnLst/>
            <a:rect l="l" t="t" r="r" b="b"/>
            <a:pathLst>
              <a:path w="5482889" h="3070418">
                <a:moveTo>
                  <a:pt x="0" y="0"/>
                </a:moveTo>
                <a:lnTo>
                  <a:pt x="5482889" y="0"/>
                </a:lnTo>
                <a:lnTo>
                  <a:pt x="5482889" y="3070418"/>
                </a:lnTo>
                <a:lnTo>
                  <a:pt x="0" y="307041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Tree>
    <p:extLst>
      <p:ext uri="{BB962C8B-B14F-4D97-AF65-F5344CB8AC3E}">
        <p14:creationId xmlns:p14="http://schemas.microsoft.com/office/powerpoint/2010/main" val="1360685435"/>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85864" y="1453329"/>
            <a:ext cx="16230600" cy="8229600"/>
            <a:chOff x="0" y="0"/>
            <a:chExt cx="4274726" cy="2167467"/>
          </a:xfrm>
          <a:solidFill>
            <a:srgbClr val="CCFFCC"/>
          </a:solidFill>
        </p:grpSpPr>
        <p:sp>
          <p:nvSpPr>
            <p:cNvPr id="3" name="Freeform 3"/>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grpFill/>
          </p:spPr>
          <p:txBody>
            <a:bodyPr/>
            <a:lstStyle/>
            <a:p>
              <a:endParaRPr lang="en-US"/>
            </a:p>
          </p:txBody>
        </p:sp>
        <p:sp>
          <p:nvSpPr>
            <p:cNvPr id="4" name="TextBox 4"/>
            <p:cNvSpPr txBox="1"/>
            <p:nvPr/>
          </p:nvSpPr>
          <p:spPr>
            <a:xfrm>
              <a:off x="0" y="-38100"/>
              <a:ext cx="812800" cy="850900"/>
            </a:xfrm>
            <a:prstGeom prst="rect">
              <a:avLst/>
            </a:prstGeom>
            <a:grpFill/>
          </p:spPr>
          <p:txBody>
            <a:bodyPr lIns="50800" tIns="50800" rIns="50800" bIns="50800" rtlCol="0" anchor="ctr"/>
            <a:lstStyle/>
            <a:p>
              <a:pPr algn="ctr">
                <a:lnSpc>
                  <a:spcPts val="2659"/>
                </a:lnSpc>
              </a:pPr>
              <a:endParaRPr/>
            </a:p>
          </p:txBody>
        </p:sp>
      </p:grpSp>
      <p:grpSp>
        <p:nvGrpSpPr>
          <p:cNvPr id="7" name="Group 6">
            <a:extLst>
              <a:ext uri="{FF2B5EF4-FFF2-40B4-BE49-F238E27FC236}">
                <a16:creationId xmlns:a16="http://schemas.microsoft.com/office/drawing/2014/main" xmlns="" id="{C57743C5-9558-2D6D-5340-D4279B56FE44}"/>
              </a:ext>
            </a:extLst>
          </p:cNvPr>
          <p:cNvGrpSpPr/>
          <p:nvPr/>
        </p:nvGrpSpPr>
        <p:grpSpPr>
          <a:xfrm>
            <a:off x="-42836" y="-56804"/>
            <a:ext cx="18288000" cy="2415143"/>
            <a:chOff x="-42836" y="-56804"/>
            <a:chExt cx="18288000" cy="2415143"/>
          </a:xfrm>
        </p:grpSpPr>
        <p:pic>
          <p:nvPicPr>
            <p:cNvPr id="8" name="Picture 7">
              <a:extLst>
                <a:ext uri="{FF2B5EF4-FFF2-40B4-BE49-F238E27FC236}">
                  <a16:creationId xmlns:a16="http://schemas.microsoft.com/office/drawing/2014/main" xmlns="" id="{4A3413C9-87EC-BCB3-893E-5ADC836E8CC7}"/>
                </a:ext>
              </a:extLst>
            </p:cNvPr>
            <p:cNvPicPr>
              <a:picLocks noChangeAspect="1"/>
            </p:cNvPicPr>
            <p:nvPr/>
          </p:nvPicPr>
          <p:blipFill>
            <a:blip r:embed="rId3"/>
            <a:stretch>
              <a:fillRect/>
            </a:stretch>
          </p:blipFill>
          <p:spPr>
            <a:xfrm>
              <a:off x="-42836" y="-56804"/>
              <a:ext cx="18288000" cy="934064"/>
            </a:xfrm>
            <a:prstGeom prst="rect">
              <a:avLst/>
            </a:prstGeom>
          </p:spPr>
        </p:pic>
        <p:grpSp>
          <p:nvGrpSpPr>
            <p:cNvPr id="9" name="Group 8">
              <a:extLst>
                <a:ext uri="{FF2B5EF4-FFF2-40B4-BE49-F238E27FC236}">
                  <a16:creationId xmlns:a16="http://schemas.microsoft.com/office/drawing/2014/main" xmlns="" id="{4189F1C4-0BC5-328A-1C87-DB0AFC6E9B11}"/>
                </a:ext>
              </a:extLst>
            </p:cNvPr>
            <p:cNvGrpSpPr/>
            <p:nvPr/>
          </p:nvGrpSpPr>
          <p:grpSpPr>
            <a:xfrm>
              <a:off x="-32657" y="-23999"/>
              <a:ext cx="5181600" cy="2382338"/>
              <a:chOff x="0" y="-1"/>
              <a:chExt cx="3460862" cy="1520972"/>
            </a:xfrm>
          </p:grpSpPr>
          <p:pic>
            <p:nvPicPr>
              <p:cNvPr id="10" name="Picture 9">
                <a:extLst>
                  <a:ext uri="{FF2B5EF4-FFF2-40B4-BE49-F238E27FC236}">
                    <a16:creationId xmlns:a16="http://schemas.microsoft.com/office/drawing/2014/main" xmlns="" id="{10BC3C66-C988-481A-F4B6-E03023B69BDC}"/>
                  </a:ext>
                </a:extLst>
              </p:cNvPr>
              <p:cNvPicPr>
                <a:picLocks noChangeAspect="1"/>
              </p:cNvPicPr>
              <p:nvPr userDrawn="1"/>
            </p:nvPicPr>
            <p:blipFill rotWithShape="1">
              <a:blip r:embed="rId4"/>
              <a:srcRect b="53414"/>
              <a:stretch/>
            </p:blipFill>
            <p:spPr>
              <a:xfrm>
                <a:off x="0" y="-1"/>
                <a:ext cx="3185160" cy="604521"/>
              </a:xfrm>
              <a:prstGeom prst="rect">
                <a:avLst/>
              </a:prstGeom>
            </p:spPr>
          </p:pic>
          <p:pic>
            <p:nvPicPr>
              <p:cNvPr id="11" name="Picture 10" descr="Logo&#10;&#10;Description automatically generated with medium confidence">
                <a:extLst>
                  <a:ext uri="{FF2B5EF4-FFF2-40B4-BE49-F238E27FC236}">
                    <a16:creationId xmlns:a16="http://schemas.microsoft.com/office/drawing/2014/main" xmlns="" id="{D09A0EF0-7DE7-0888-960B-97EDAC23EE91}"/>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2" name="Picture 11" descr="A red circle with a yellow symbol&#10;&#10;Description automatically generated with low confidence">
                <a:extLst>
                  <a:ext uri="{FF2B5EF4-FFF2-40B4-BE49-F238E27FC236}">
                    <a16:creationId xmlns:a16="http://schemas.microsoft.com/office/drawing/2014/main" xmlns="" id="{9D129313-4ABB-E315-7171-D4C1A4DFFB8B}"/>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3" name="Picture 12" descr="Text&#10;&#10;Description automatically generated">
                <a:extLst>
                  <a:ext uri="{FF2B5EF4-FFF2-40B4-BE49-F238E27FC236}">
                    <a16:creationId xmlns:a16="http://schemas.microsoft.com/office/drawing/2014/main" xmlns="" id="{CB6C8D16-753F-33BF-3570-45B70835DFFA}"/>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sp>
        <p:nvSpPr>
          <p:cNvPr id="5" name="TextBox 11">
            <a:extLst>
              <a:ext uri="{FF2B5EF4-FFF2-40B4-BE49-F238E27FC236}">
                <a16:creationId xmlns:a16="http://schemas.microsoft.com/office/drawing/2014/main" xmlns="" id="{A9B19134-F88B-54D5-68C1-95F6CEB0D599}"/>
              </a:ext>
            </a:extLst>
          </p:cNvPr>
          <p:cNvSpPr txBox="1"/>
          <p:nvPr/>
        </p:nvSpPr>
        <p:spPr>
          <a:xfrm>
            <a:off x="2663241" y="2014547"/>
            <a:ext cx="13181135" cy="1467094"/>
          </a:xfrm>
          <a:prstGeom prst="rect">
            <a:avLst/>
          </a:prstGeom>
        </p:spPr>
        <p:txBody>
          <a:bodyPr lIns="0" tIns="0" rIns="0" bIns="0" rtlCol="0" anchor="t">
            <a:spAutoFit/>
          </a:bodyPr>
          <a:lstStyle/>
          <a:p>
            <a:pPr algn="ctr">
              <a:lnSpc>
                <a:spcPts val="12061"/>
              </a:lnSpc>
              <a:spcBef>
                <a:spcPct val="0"/>
              </a:spcBef>
            </a:pPr>
            <a:r>
              <a:rPr lang="en-US" sz="8615" dirty="0">
                <a:solidFill>
                  <a:srgbClr val="C00000"/>
                </a:solidFill>
                <a:latin typeface="Fredoka One"/>
              </a:rPr>
              <a:t>Our Winners!</a:t>
            </a:r>
          </a:p>
        </p:txBody>
      </p:sp>
      <p:grpSp>
        <p:nvGrpSpPr>
          <p:cNvPr id="14" name="Group 4">
            <a:extLst>
              <a:ext uri="{FF2B5EF4-FFF2-40B4-BE49-F238E27FC236}">
                <a16:creationId xmlns:a16="http://schemas.microsoft.com/office/drawing/2014/main" xmlns="" id="{B6A1540B-741D-6FDE-778A-10B956DFAD89}"/>
              </a:ext>
            </a:extLst>
          </p:cNvPr>
          <p:cNvGrpSpPr>
            <a:grpSpLocks noChangeAspect="1"/>
          </p:cNvGrpSpPr>
          <p:nvPr/>
        </p:nvGrpSpPr>
        <p:grpSpPr>
          <a:xfrm>
            <a:off x="1877764" y="4402880"/>
            <a:ext cx="3608636" cy="3608622"/>
            <a:chOff x="0" y="0"/>
            <a:chExt cx="6350000" cy="6349975"/>
          </a:xfrm>
        </p:grpSpPr>
        <p:sp>
          <p:nvSpPr>
            <p:cNvPr id="15" name="Freeform 5">
              <a:extLst>
                <a:ext uri="{FF2B5EF4-FFF2-40B4-BE49-F238E27FC236}">
                  <a16:creationId xmlns:a16="http://schemas.microsoft.com/office/drawing/2014/main" xmlns="" id="{B0DF7270-BD72-DF9F-C5A1-62561B46FEA0}"/>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8"/>
              <a:stretch>
                <a:fillRect t="-3920" b="-60014"/>
              </a:stretch>
            </a:blipFill>
            <a:ln>
              <a:solidFill>
                <a:schemeClr val="accent1"/>
              </a:solidFill>
            </a:ln>
          </p:spPr>
          <p:txBody>
            <a:bodyPr/>
            <a:lstStyle/>
            <a:p>
              <a:endParaRPr lang="en-US"/>
            </a:p>
          </p:txBody>
        </p:sp>
      </p:grpSp>
      <p:grpSp>
        <p:nvGrpSpPr>
          <p:cNvPr id="16" name="Group 6">
            <a:extLst>
              <a:ext uri="{FF2B5EF4-FFF2-40B4-BE49-F238E27FC236}">
                <a16:creationId xmlns:a16="http://schemas.microsoft.com/office/drawing/2014/main" xmlns="" id="{502B52D5-5AC6-8CA2-56BC-C360D3685523}"/>
              </a:ext>
            </a:extLst>
          </p:cNvPr>
          <p:cNvGrpSpPr>
            <a:grpSpLocks noChangeAspect="1"/>
          </p:cNvGrpSpPr>
          <p:nvPr/>
        </p:nvGrpSpPr>
        <p:grpSpPr>
          <a:xfrm>
            <a:off x="7104373" y="4295490"/>
            <a:ext cx="3716027" cy="3716012"/>
            <a:chOff x="0" y="0"/>
            <a:chExt cx="6350000" cy="6349975"/>
          </a:xfrm>
        </p:grpSpPr>
        <p:sp>
          <p:nvSpPr>
            <p:cNvPr id="18" name="Freeform 7">
              <a:extLst>
                <a:ext uri="{FF2B5EF4-FFF2-40B4-BE49-F238E27FC236}">
                  <a16:creationId xmlns:a16="http://schemas.microsoft.com/office/drawing/2014/main" xmlns="" id="{215B7223-D8EB-3525-EC96-DBA4F56AB4EF}"/>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9"/>
              <a:stretch>
                <a:fillRect t="-2342" b="-47752"/>
              </a:stretch>
            </a:blipFill>
            <a:ln>
              <a:solidFill>
                <a:schemeClr val="accent1"/>
              </a:solidFill>
            </a:ln>
          </p:spPr>
          <p:txBody>
            <a:bodyPr/>
            <a:lstStyle/>
            <a:p>
              <a:endParaRPr lang="en-US"/>
            </a:p>
          </p:txBody>
        </p:sp>
      </p:grpSp>
      <p:grpSp>
        <p:nvGrpSpPr>
          <p:cNvPr id="19" name="Group 8">
            <a:extLst>
              <a:ext uri="{FF2B5EF4-FFF2-40B4-BE49-F238E27FC236}">
                <a16:creationId xmlns:a16="http://schemas.microsoft.com/office/drawing/2014/main" xmlns="" id="{FEC27949-4E7A-8D57-76BD-C49C5F743BE9}"/>
              </a:ext>
            </a:extLst>
          </p:cNvPr>
          <p:cNvGrpSpPr>
            <a:grpSpLocks noChangeAspect="1"/>
          </p:cNvGrpSpPr>
          <p:nvPr/>
        </p:nvGrpSpPr>
        <p:grpSpPr>
          <a:xfrm>
            <a:off x="12660856" y="4295490"/>
            <a:ext cx="3716027" cy="3716012"/>
            <a:chOff x="0" y="0"/>
            <a:chExt cx="6350000" cy="6349975"/>
          </a:xfrm>
        </p:grpSpPr>
        <p:sp>
          <p:nvSpPr>
            <p:cNvPr id="20" name="Freeform 9">
              <a:extLst>
                <a:ext uri="{FF2B5EF4-FFF2-40B4-BE49-F238E27FC236}">
                  <a16:creationId xmlns:a16="http://schemas.microsoft.com/office/drawing/2014/main" xmlns="" id="{D8AB7930-5B80-DE6A-7084-74EF31576081}"/>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10"/>
              <a:stretch>
                <a:fillRect l="-24906" r="-24906"/>
              </a:stretch>
            </a:blipFill>
            <a:ln>
              <a:solidFill>
                <a:schemeClr val="accent1"/>
              </a:solidFill>
            </a:ln>
          </p:spPr>
          <p:txBody>
            <a:bodyPr/>
            <a:lstStyle/>
            <a:p>
              <a:endParaRPr lang="en-US"/>
            </a:p>
          </p:txBody>
        </p:sp>
      </p:grpSp>
      <p:pic>
        <p:nvPicPr>
          <p:cNvPr id="21" name="Picture 10">
            <a:extLst>
              <a:ext uri="{FF2B5EF4-FFF2-40B4-BE49-F238E27FC236}">
                <a16:creationId xmlns:a16="http://schemas.microsoft.com/office/drawing/2014/main" xmlns="" id="{B86DF469-1A5C-ECB0-344C-319B0D2583ED}"/>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899823">
            <a:off x="2636667" y="1552847"/>
            <a:ext cx="2964086" cy="2592228"/>
          </a:xfrm>
          <a:prstGeom prst="rect">
            <a:avLst/>
          </a:prstGeom>
        </p:spPr>
      </p:pic>
      <p:pic>
        <p:nvPicPr>
          <p:cNvPr id="22" name="Picture 11">
            <a:extLst>
              <a:ext uri="{FF2B5EF4-FFF2-40B4-BE49-F238E27FC236}">
                <a16:creationId xmlns:a16="http://schemas.microsoft.com/office/drawing/2014/main" xmlns="" id="{274B2BBC-8C67-6606-A031-E540E2133151}"/>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flipH="1">
            <a:off x="13134311" y="1216104"/>
            <a:ext cx="2676872" cy="2676872"/>
          </a:xfrm>
          <a:prstGeom prst="rect">
            <a:avLst/>
          </a:prstGeom>
        </p:spPr>
      </p:pic>
      <p:sp>
        <p:nvSpPr>
          <p:cNvPr id="23" name="TextBox 13">
            <a:extLst>
              <a:ext uri="{FF2B5EF4-FFF2-40B4-BE49-F238E27FC236}">
                <a16:creationId xmlns:a16="http://schemas.microsoft.com/office/drawing/2014/main" xmlns="" id="{08B11F03-4B30-DA90-AF02-3C75B29FBF61}"/>
              </a:ext>
            </a:extLst>
          </p:cNvPr>
          <p:cNvSpPr txBox="1"/>
          <p:nvPr/>
        </p:nvSpPr>
        <p:spPr>
          <a:xfrm>
            <a:off x="1371600" y="8146604"/>
            <a:ext cx="4489113" cy="887095"/>
          </a:xfrm>
          <a:prstGeom prst="rect">
            <a:avLst/>
          </a:prstGeom>
        </p:spPr>
        <p:txBody>
          <a:bodyPr lIns="0" tIns="0" rIns="0" bIns="0" rtlCol="0" anchor="t">
            <a:spAutoFit/>
          </a:bodyPr>
          <a:lstStyle/>
          <a:p>
            <a:pPr algn="ctr">
              <a:lnSpc>
                <a:spcPts val="7279"/>
              </a:lnSpc>
            </a:pPr>
            <a:r>
              <a:rPr lang="en-US" sz="5199" b="1" dirty="0">
                <a:solidFill>
                  <a:srgbClr val="C00000"/>
                </a:solidFill>
                <a:latin typeface="Sniglet"/>
              </a:rPr>
              <a:t>Peter</a:t>
            </a:r>
          </a:p>
        </p:txBody>
      </p:sp>
      <p:sp>
        <p:nvSpPr>
          <p:cNvPr id="24" name="TextBox 14">
            <a:extLst>
              <a:ext uri="{FF2B5EF4-FFF2-40B4-BE49-F238E27FC236}">
                <a16:creationId xmlns:a16="http://schemas.microsoft.com/office/drawing/2014/main" xmlns="" id="{59820D04-66CB-3A95-E262-D33551A83D46}"/>
              </a:ext>
            </a:extLst>
          </p:cNvPr>
          <p:cNvSpPr txBox="1"/>
          <p:nvPr/>
        </p:nvSpPr>
        <p:spPr>
          <a:xfrm>
            <a:off x="6629400" y="8198845"/>
            <a:ext cx="4489113" cy="887095"/>
          </a:xfrm>
          <a:prstGeom prst="rect">
            <a:avLst/>
          </a:prstGeom>
        </p:spPr>
        <p:txBody>
          <a:bodyPr lIns="0" tIns="0" rIns="0" bIns="0" rtlCol="0" anchor="t">
            <a:spAutoFit/>
          </a:bodyPr>
          <a:lstStyle/>
          <a:p>
            <a:pPr algn="ctr">
              <a:lnSpc>
                <a:spcPts val="7279"/>
              </a:lnSpc>
            </a:pPr>
            <a:r>
              <a:rPr lang="en-US" sz="5199" b="1" dirty="0">
                <a:solidFill>
                  <a:srgbClr val="C00000"/>
                </a:solidFill>
                <a:latin typeface="Sniglet"/>
              </a:rPr>
              <a:t>Eric</a:t>
            </a:r>
          </a:p>
        </p:txBody>
      </p:sp>
      <p:sp>
        <p:nvSpPr>
          <p:cNvPr id="25" name="TextBox 15">
            <a:extLst>
              <a:ext uri="{FF2B5EF4-FFF2-40B4-BE49-F238E27FC236}">
                <a16:creationId xmlns:a16="http://schemas.microsoft.com/office/drawing/2014/main" xmlns="" id="{F916C72C-9537-9D34-7929-650BA12285D6}"/>
              </a:ext>
            </a:extLst>
          </p:cNvPr>
          <p:cNvSpPr txBox="1"/>
          <p:nvPr/>
        </p:nvSpPr>
        <p:spPr>
          <a:xfrm>
            <a:off x="12274312" y="8272453"/>
            <a:ext cx="4489113" cy="887095"/>
          </a:xfrm>
          <a:prstGeom prst="rect">
            <a:avLst/>
          </a:prstGeom>
        </p:spPr>
        <p:txBody>
          <a:bodyPr lIns="0" tIns="0" rIns="0" bIns="0" rtlCol="0" anchor="t">
            <a:spAutoFit/>
          </a:bodyPr>
          <a:lstStyle/>
          <a:p>
            <a:pPr algn="ctr">
              <a:lnSpc>
                <a:spcPts val="7279"/>
              </a:lnSpc>
            </a:pPr>
            <a:r>
              <a:rPr lang="en-US" sz="5199" b="1" dirty="0">
                <a:solidFill>
                  <a:srgbClr val="C00000"/>
                </a:solidFill>
                <a:latin typeface="Sniglet"/>
              </a:rPr>
              <a:t>Julie</a:t>
            </a:r>
          </a:p>
        </p:txBody>
      </p:sp>
    </p:spTree>
    <p:extLst>
      <p:ext uri="{BB962C8B-B14F-4D97-AF65-F5344CB8AC3E}">
        <p14:creationId xmlns:p14="http://schemas.microsoft.com/office/powerpoint/2010/main" val="2682958653"/>
      </p:ext>
    </p:extLst>
  </p:cSld>
  <p:clrMapOvr>
    <a:masterClrMapping/>
  </p:clrMapOvr>
  <p:transition spd="slow">
    <p:wheel spokes="1"/>
  </p:transition>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EAEDCC"/>
        </a:solidFill>
        <a:effectLst/>
      </p:bgPr>
    </p:bg>
    <p:spTree>
      <p:nvGrpSpPr>
        <p:cNvPr id="1" name=""/>
        <p:cNvGrpSpPr/>
        <p:nvPr/>
      </p:nvGrpSpPr>
      <p:grpSpPr>
        <a:xfrm>
          <a:off x="0" y="0"/>
          <a:ext cx="0" cy="0"/>
          <a:chOff x="0" y="0"/>
          <a:chExt cx="0" cy="0"/>
        </a:xfrm>
      </p:grpSpPr>
      <p:grpSp>
        <p:nvGrpSpPr>
          <p:cNvPr id="5" name="Group 2">
            <a:extLst>
              <a:ext uri="{FF2B5EF4-FFF2-40B4-BE49-F238E27FC236}">
                <a16:creationId xmlns:a16="http://schemas.microsoft.com/office/drawing/2014/main" xmlns="" id="{7B19E43D-F07A-7033-ABDF-39A26672B40C}"/>
              </a:ext>
            </a:extLst>
          </p:cNvPr>
          <p:cNvGrpSpPr/>
          <p:nvPr/>
        </p:nvGrpSpPr>
        <p:grpSpPr>
          <a:xfrm>
            <a:off x="32551" y="988238"/>
            <a:ext cx="18255449" cy="9298761"/>
            <a:chOff x="0" y="0"/>
            <a:chExt cx="4274726" cy="2167467"/>
          </a:xfrm>
          <a:solidFill>
            <a:srgbClr val="CCFFCC"/>
          </a:solidFill>
        </p:grpSpPr>
        <p:sp>
          <p:nvSpPr>
            <p:cNvPr id="18" name="Freeform 3">
              <a:extLst>
                <a:ext uri="{FF2B5EF4-FFF2-40B4-BE49-F238E27FC236}">
                  <a16:creationId xmlns:a16="http://schemas.microsoft.com/office/drawing/2014/main" xmlns="" id="{19E475ED-4383-674F-1877-5AA2850EC35C}"/>
                </a:ext>
              </a:extLst>
            </p:cNvPr>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grpFill/>
          </p:spPr>
          <p:txBody>
            <a:bodyPr/>
            <a:lstStyle/>
            <a:p>
              <a:endParaRPr lang="en-US"/>
            </a:p>
          </p:txBody>
        </p:sp>
        <p:sp>
          <p:nvSpPr>
            <p:cNvPr id="19" name="TextBox 4">
              <a:extLst>
                <a:ext uri="{FF2B5EF4-FFF2-40B4-BE49-F238E27FC236}">
                  <a16:creationId xmlns:a16="http://schemas.microsoft.com/office/drawing/2014/main" xmlns="" id="{D18D8469-DA74-E775-6306-DAFA4147108D}"/>
                </a:ext>
              </a:extLst>
            </p:cNvPr>
            <p:cNvSpPr txBox="1"/>
            <p:nvPr/>
          </p:nvSpPr>
          <p:spPr>
            <a:xfrm>
              <a:off x="0" y="-38100"/>
              <a:ext cx="812800" cy="850900"/>
            </a:xfrm>
            <a:prstGeom prst="rect">
              <a:avLst/>
            </a:prstGeom>
            <a:grpFill/>
          </p:spPr>
          <p:txBody>
            <a:bodyPr lIns="50800" tIns="50800" rIns="50800" bIns="50800" rtlCol="0" anchor="ctr"/>
            <a:lstStyle/>
            <a:p>
              <a:pPr algn="ctr">
                <a:lnSpc>
                  <a:spcPts val="2659"/>
                </a:lnSpc>
              </a:pPr>
              <a:endParaRPr/>
            </a:p>
          </p:txBody>
        </p:sp>
      </p:grpSp>
      <p:pic>
        <p:nvPicPr>
          <p:cNvPr id="2" name="Picture 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1694403" flipV="1">
            <a:off x="14628085" y="8764810"/>
            <a:ext cx="3992630" cy="3044381"/>
          </a:xfrm>
          <a:prstGeom prst="rect">
            <a:avLst/>
          </a:prstGeom>
        </p:spPr>
      </p:pic>
      <p:pic>
        <p:nvPicPr>
          <p:cNvPr id="3" name="Picture 3"/>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4261271">
            <a:off x="-1057096" y="5363817"/>
            <a:ext cx="2968161" cy="4017815"/>
          </a:xfrm>
          <a:prstGeom prst="rect">
            <a:avLst/>
          </a:prstGeom>
        </p:spPr>
      </p:pic>
      <p:pic>
        <p:nvPicPr>
          <p:cNvPr id="4" name="Picture 4"/>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2363836" flipH="1">
            <a:off x="-313578" y="7928662"/>
            <a:ext cx="2684556" cy="3633917"/>
          </a:xfrm>
          <a:prstGeom prst="rect">
            <a:avLst/>
          </a:prstGeom>
        </p:spPr>
      </p:pic>
      <p:pic>
        <p:nvPicPr>
          <p:cNvPr id="6" name="Picture 6"/>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79655" flipH="1">
            <a:off x="16633705" y="3327490"/>
            <a:ext cx="3308589" cy="3300318"/>
          </a:xfrm>
          <a:prstGeom prst="rect">
            <a:avLst/>
          </a:prstGeom>
        </p:spPr>
      </p:pic>
      <p:grpSp>
        <p:nvGrpSpPr>
          <p:cNvPr id="7" name="Group 7"/>
          <p:cNvGrpSpPr/>
          <p:nvPr/>
        </p:nvGrpSpPr>
        <p:grpSpPr>
          <a:xfrm>
            <a:off x="1713958" y="2831768"/>
            <a:ext cx="10556366" cy="3106472"/>
            <a:chOff x="0" y="0"/>
            <a:chExt cx="6503752" cy="1913890"/>
          </a:xfrm>
          <a:solidFill>
            <a:srgbClr val="00B050"/>
          </a:solidFill>
        </p:grpSpPr>
        <p:sp>
          <p:nvSpPr>
            <p:cNvPr id="8" name="Freeform 8"/>
            <p:cNvSpPr/>
            <p:nvPr/>
          </p:nvSpPr>
          <p:spPr>
            <a:xfrm>
              <a:off x="0" y="0"/>
              <a:ext cx="6503752" cy="1913890"/>
            </a:xfrm>
            <a:custGeom>
              <a:avLst/>
              <a:gdLst/>
              <a:ahLst/>
              <a:cxnLst/>
              <a:rect l="l" t="t" r="r" b="b"/>
              <a:pathLst>
                <a:path w="6503752" h="1913890">
                  <a:moveTo>
                    <a:pt x="6503752" y="956945"/>
                  </a:moveTo>
                  <a:lnTo>
                    <a:pt x="6503752" y="956945"/>
                  </a:lnTo>
                  <a:cubicBezTo>
                    <a:pt x="6503752" y="1485392"/>
                    <a:pt x="6075381" y="1913890"/>
                    <a:pt x="5546807" y="1913890"/>
                  </a:cubicBezTo>
                  <a:lnTo>
                    <a:pt x="956945" y="1913890"/>
                  </a:lnTo>
                  <a:cubicBezTo>
                    <a:pt x="428371" y="1913890"/>
                    <a:pt x="0" y="1485392"/>
                    <a:pt x="0" y="956945"/>
                  </a:cubicBezTo>
                  <a:lnTo>
                    <a:pt x="0" y="956945"/>
                  </a:lnTo>
                  <a:cubicBezTo>
                    <a:pt x="0" y="428371"/>
                    <a:pt x="428371" y="0"/>
                    <a:pt x="956945" y="0"/>
                  </a:cubicBezTo>
                  <a:lnTo>
                    <a:pt x="5546807" y="0"/>
                  </a:lnTo>
                  <a:cubicBezTo>
                    <a:pt x="6075254" y="0"/>
                    <a:pt x="6503752" y="428371"/>
                    <a:pt x="6503752" y="956945"/>
                  </a:cubicBezTo>
                  <a:close/>
                </a:path>
              </a:pathLst>
            </a:custGeom>
            <a:grpFill/>
          </p:spPr>
          <p:txBody>
            <a:bodyPr/>
            <a:lstStyle/>
            <a:p>
              <a:endParaRPr lang="en-US"/>
            </a:p>
          </p:txBody>
        </p:sp>
      </p:grpSp>
      <p:sp>
        <p:nvSpPr>
          <p:cNvPr id="9" name="TextBox 9"/>
          <p:cNvSpPr txBox="1"/>
          <p:nvPr/>
        </p:nvSpPr>
        <p:spPr>
          <a:xfrm>
            <a:off x="2632829" y="3805569"/>
            <a:ext cx="8783442" cy="1339844"/>
          </a:xfrm>
          <a:prstGeom prst="rect">
            <a:avLst/>
          </a:prstGeom>
        </p:spPr>
        <p:txBody>
          <a:bodyPr lIns="0" tIns="0" rIns="0" bIns="0" rtlCol="0" anchor="t">
            <a:spAutoFit/>
          </a:bodyPr>
          <a:lstStyle/>
          <a:p>
            <a:pPr algn="ctr">
              <a:lnSpc>
                <a:spcPts val="9999"/>
              </a:lnSpc>
            </a:pPr>
            <a:r>
              <a:rPr lang="en-US" sz="9999" b="1" dirty="0">
                <a:solidFill>
                  <a:schemeClr val="bg1"/>
                </a:solidFill>
                <a:effectLst>
                  <a:outerShdw blurRad="38100" dist="38100" dir="2700000" algn="tl">
                    <a:srgbClr val="000000">
                      <a:alpha val="43137"/>
                    </a:srgbClr>
                  </a:outerShdw>
                </a:effectLst>
                <a:latin typeface="Tenor Sans"/>
              </a:rPr>
              <a:t>Thank You!</a:t>
            </a:r>
          </a:p>
        </p:txBody>
      </p:sp>
      <p:sp>
        <p:nvSpPr>
          <p:cNvPr id="10" name="TextBox 10"/>
          <p:cNvSpPr txBox="1"/>
          <p:nvPr/>
        </p:nvSpPr>
        <p:spPr>
          <a:xfrm>
            <a:off x="3385815" y="6380547"/>
            <a:ext cx="7277469" cy="679673"/>
          </a:xfrm>
          <a:prstGeom prst="rect">
            <a:avLst/>
          </a:prstGeom>
        </p:spPr>
        <p:txBody>
          <a:bodyPr lIns="0" tIns="0" rIns="0" bIns="0" rtlCol="0" anchor="t">
            <a:spAutoFit/>
          </a:bodyPr>
          <a:lstStyle/>
          <a:p>
            <a:pPr algn="ctr">
              <a:lnSpc>
                <a:spcPts val="5279"/>
              </a:lnSpc>
            </a:pPr>
            <a:r>
              <a:rPr lang="en-US" sz="4399" spc="219" dirty="0">
                <a:solidFill>
                  <a:srgbClr val="000000"/>
                </a:solidFill>
                <a:latin typeface="Nunito Sans Regular"/>
              </a:rPr>
              <a:t>See You Next Time!</a:t>
            </a:r>
          </a:p>
        </p:txBody>
      </p:sp>
      <p:pic>
        <p:nvPicPr>
          <p:cNvPr id="11" name="Picture 11"/>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920360" y="3238763"/>
            <a:ext cx="3657261" cy="3373824"/>
          </a:xfrm>
          <a:prstGeom prst="rect">
            <a:avLst/>
          </a:prstGeom>
        </p:spPr>
      </p:pic>
      <p:pic>
        <p:nvPicPr>
          <p:cNvPr id="12" name="Picture 12"/>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rot="-2394612">
            <a:off x="14241909" y="8654038"/>
            <a:ext cx="897554" cy="1550849"/>
          </a:xfrm>
          <a:prstGeom prst="rect">
            <a:avLst/>
          </a:prstGeom>
        </p:spPr>
      </p:pic>
      <p:pic>
        <p:nvPicPr>
          <p:cNvPr id="13" name="Picture 13"/>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11941874" y="3289605"/>
            <a:ext cx="4923286" cy="4377249"/>
          </a:xfrm>
          <a:prstGeom prst="rect">
            <a:avLst/>
          </a:prstGeom>
        </p:spPr>
      </p:pic>
      <p:pic>
        <p:nvPicPr>
          <p:cNvPr id="14" name="Picture 14"/>
          <p:cNvPicPr>
            <a:picLocks noChangeAspect="1"/>
          </p:cNvPicPr>
          <p:nvPr/>
        </p:nvPicPr>
        <p:blipFill>
          <a:blip r:embed="rId17"/>
          <a:srcRect/>
          <a:stretch>
            <a:fillRect/>
          </a:stretch>
        </p:blipFill>
        <p:spPr>
          <a:xfrm>
            <a:off x="286021" y="1093451"/>
            <a:ext cx="1485358" cy="1990380"/>
          </a:xfrm>
          <a:prstGeom prst="rect">
            <a:avLst/>
          </a:prstGeom>
        </p:spPr>
      </p:pic>
      <p:grpSp>
        <p:nvGrpSpPr>
          <p:cNvPr id="15" name="Group 15"/>
          <p:cNvGrpSpPr/>
          <p:nvPr/>
        </p:nvGrpSpPr>
        <p:grpSpPr>
          <a:xfrm>
            <a:off x="4321725" y="7277100"/>
            <a:ext cx="4314025" cy="2639247"/>
            <a:chOff x="0" y="0"/>
            <a:chExt cx="5507640" cy="3144349"/>
          </a:xfrm>
        </p:grpSpPr>
        <p:pic>
          <p:nvPicPr>
            <p:cNvPr id="16" name="Picture 16"/>
            <p:cNvPicPr>
              <a:picLocks noChangeAspect="1"/>
            </p:cNvPicPr>
            <p:nvPr/>
          </p:nvPicPr>
          <p:blipFill>
            <a:blip r:embed="rId18"/>
            <a:srcRect/>
            <a:stretch>
              <a:fillRect/>
            </a:stretch>
          </p:blipFill>
          <p:spPr>
            <a:xfrm>
              <a:off x="0" y="0"/>
              <a:ext cx="5240582" cy="3144349"/>
            </a:xfrm>
            <a:prstGeom prst="rect">
              <a:avLst/>
            </a:prstGeom>
          </p:spPr>
        </p:pic>
        <p:pic>
          <p:nvPicPr>
            <p:cNvPr id="17" name="Picture 17"/>
            <p:cNvPicPr>
              <a:picLocks noChangeAspect="1"/>
            </p:cNvPicPr>
            <p:nvPr/>
          </p:nvPicPr>
          <p:blipFill>
            <a:blip r:embed="rId19"/>
            <a:srcRect t="773" b="773"/>
            <a:stretch>
              <a:fillRect/>
            </a:stretch>
          </p:blipFill>
          <p:spPr>
            <a:xfrm>
              <a:off x="3043557" y="0"/>
              <a:ext cx="2464083" cy="2949904"/>
            </a:xfrm>
            <a:prstGeom prst="rect">
              <a:avLst/>
            </a:prstGeom>
          </p:spPr>
        </p:pic>
      </p:grpSp>
      <p:grpSp>
        <p:nvGrpSpPr>
          <p:cNvPr id="25" name="Group 24">
            <a:extLst>
              <a:ext uri="{FF2B5EF4-FFF2-40B4-BE49-F238E27FC236}">
                <a16:creationId xmlns:a16="http://schemas.microsoft.com/office/drawing/2014/main" xmlns="" id="{44D9E217-2DDE-BBC8-9FC5-C702B69BD1AA}"/>
              </a:ext>
            </a:extLst>
          </p:cNvPr>
          <p:cNvGrpSpPr/>
          <p:nvPr/>
        </p:nvGrpSpPr>
        <p:grpSpPr>
          <a:xfrm>
            <a:off x="-42836" y="-56804"/>
            <a:ext cx="18424684" cy="2415143"/>
            <a:chOff x="-42836" y="-56804"/>
            <a:chExt cx="18288000" cy="2415143"/>
          </a:xfrm>
        </p:grpSpPr>
        <p:pic>
          <p:nvPicPr>
            <p:cNvPr id="26" name="Picture 25">
              <a:extLst>
                <a:ext uri="{FF2B5EF4-FFF2-40B4-BE49-F238E27FC236}">
                  <a16:creationId xmlns:a16="http://schemas.microsoft.com/office/drawing/2014/main" xmlns="" id="{77CE0C83-1AF3-C878-ACF6-5433E0486224}"/>
                </a:ext>
              </a:extLst>
            </p:cNvPr>
            <p:cNvPicPr>
              <a:picLocks noChangeAspect="1"/>
            </p:cNvPicPr>
            <p:nvPr/>
          </p:nvPicPr>
          <p:blipFill>
            <a:blip r:embed="rId20"/>
            <a:stretch>
              <a:fillRect/>
            </a:stretch>
          </p:blipFill>
          <p:spPr>
            <a:xfrm>
              <a:off x="-42836" y="-56804"/>
              <a:ext cx="18288000" cy="934064"/>
            </a:xfrm>
            <a:prstGeom prst="rect">
              <a:avLst/>
            </a:prstGeom>
          </p:spPr>
        </p:pic>
        <p:grpSp>
          <p:nvGrpSpPr>
            <p:cNvPr id="27" name="Group 26">
              <a:extLst>
                <a:ext uri="{FF2B5EF4-FFF2-40B4-BE49-F238E27FC236}">
                  <a16:creationId xmlns:a16="http://schemas.microsoft.com/office/drawing/2014/main" xmlns="" id="{0FC9235C-DD8C-28F0-D626-4B1E4B3A8220}"/>
                </a:ext>
              </a:extLst>
            </p:cNvPr>
            <p:cNvGrpSpPr/>
            <p:nvPr/>
          </p:nvGrpSpPr>
          <p:grpSpPr>
            <a:xfrm>
              <a:off x="-32657" y="-23999"/>
              <a:ext cx="5181600" cy="2382338"/>
              <a:chOff x="0" y="-1"/>
              <a:chExt cx="3460862" cy="1520972"/>
            </a:xfrm>
          </p:grpSpPr>
          <p:pic>
            <p:nvPicPr>
              <p:cNvPr id="28" name="Picture 27">
                <a:extLst>
                  <a:ext uri="{FF2B5EF4-FFF2-40B4-BE49-F238E27FC236}">
                    <a16:creationId xmlns:a16="http://schemas.microsoft.com/office/drawing/2014/main" xmlns="" id="{B523D0EF-1F91-127B-AFD9-D7DEF88361BF}"/>
                  </a:ext>
                </a:extLst>
              </p:cNvPr>
              <p:cNvPicPr>
                <a:picLocks noChangeAspect="1"/>
              </p:cNvPicPr>
              <p:nvPr userDrawn="1"/>
            </p:nvPicPr>
            <p:blipFill rotWithShape="1">
              <a:blip r:embed="rId21"/>
              <a:srcRect b="53414"/>
              <a:stretch/>
            </p:blipFill>
            <p:spPr>
              <a:xfrm>
                <a:off x="0" y="-1"/>
                <a:ext cx="3185160" cy="604521"/>
              </a:xfrm>
              <a:prstGeom prst="rect">
                <a:avLst/>
              </a:prstGeom>
            </p:spPr>
          </p:pic>
          <p:pic>
            <p:nvPicPr>
              <p:cNvPr id="29" name="Picture 28" descr="Logo&#10;&#10;Description automatically generated with medium confidence">
                <a:extLst>
                  <a:ext uri="{FF2B5EF4-FFF2-40B4-BE49-F238E27FC236}">
                    <a16:creationId xmlns:a16="http://schemas.microsoft.com/office/drawing/2014/main" xmlns="" id="{B6FB035E-AE45-AEDA-9381-6E6A56F8F4E8}"/>
                  </a:ext>
                </a:extLst>
              </p:cNvPr>
              <p:cNvPicPr>
                <a:picLocks noChangeAspect="1"/>
              </p:cNvPicPr>
              <p:nvPr userDrawn="1"/>
            </p:nvPicPr>
            <p:blipFill rotWithShape="1">
              <a:blip r:embed="rId22">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30" name="Picture 29" descr="A red circle with a yellow symbol&#10;&#10;Description automatically generated with low confidence">
                <a:extLst>
                  <a:ext uri="{FF2B5EF4-FFF2-40B4-BE49-F238E27FC236}">
                    <a16:creationId xmlns:a16="http://schemas.microsoft.com/office/drawing/2014/main" xmlns="" id="{52064838-0DFF-04AA-0C51-95530877B279}"/>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31" name="Picture 30" descr="Text&#10;&#10;Description automatically generated">
                <a:extLst>
                  <a:ext uri="{FF2B5EF4-FFF2-40B4-BE49-F238E27FC236}">
                    <a16:creationId xmlns:a16="http://schemas.microsoft.com/office/drawing/2014/main" xmlns="" id="{4B31EB93-1BC7-603D-82E6-6BBED683A7EF}"/>
                  </a:ext>
                </a:extLst>
              </p:cNvPr>
              <p:cNvPicPr>
                <a:picLocks noChangeAspect="1"/>
              </p:cNvPicPr>
              <p:nvPr userDrawn="1"/>
            </p:nvPicPr>
            <p:blipFill>
              <a:blip r:embed="rId24">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spTree>
  </p:cSld>
  <p:clrMapOvr>
    <a:masterClrMapping/>
  </p:clrMapOvr>
  <p:transition spd="slow">
    <p:wheel spokes="1"/>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3">
            <a:extLst>
              <a:ext uri="{FF2B5EF4-FFF2-40B4-BE49-F238E27FC236}">
                <a16:creationId xmlns:a16="http://schemas.microsoft.com/office/drawing/2014/main" xmlns="" id="{ED5E3DDF-A04C-4816-E2D0-E08A6750CFD3}"/>
              </a:ext>
            </a:extLst>
          </p:cNvPr>
          <p:cNvSpPr/>
          <p:nvPr/>
        </p:nvSpPr>
        <p:spPr>
          <a:xfrm>
            <a:off x="964847" y="1468527"/>
            <a:ext cx="16230600" cy="8229600"/>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CCFFCC">
              <a:alpha val="52157"/>
            </a:srgbClr>
          </a:solidFill>
        </p:spPr>
        <p:txBody>
          <a:bodyPr/>
          <a:lstStyle/>
          <a:p>
            <a:endParaRPr lang="en-US"/>
          </a:p>
        </p:txBody>
      </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20872341">
            <a:off x="198125" y="7671254"/>
            <a:ext cx="3368967" cy="2425656"/>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6905040" y="3660917"/>
            <a:ext cx="3107859" cy="5933860"/>
          </a:xfrm>
          <a:prstGeom prst="rect">
            <a:avLst/>
          </a:prstGeom>
        </p:spPr>
      </p:pic>
      <p:pic>
        <p:nvPicPr>
          <p:cNvPr id="7" name="Picture 7"/>
          <p:cNvPicPr>
            <a:picLocks noChangeAspect="1"/>
          </p:cNvPicPr>
          <p:nvPr/>
        </p:nvPicPr>
        <p:blipFill>
          <a:blip r:embed="rId6"/>
          <a:srcRect/>
          <a:stretch>
            <a:fillRect/>
          </a:stretch>
        </p:blipFill>
        <p:spPr>
          <a:xfrm>
            <a:off x="4419600" y="3848100"/>
            <a:ext cx="2402868" cy="1838194"/>
          </a:xfrm>
          <a:prstGeom prst="rect">
            <a:avLst/>
          </a:prstGeom>
        </p:spPr>
      </p:pic>
      <p:pic>
        <p:nvPicPr>
          <p:cNvPr id="8" name="Picture 8"/>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7734602" y="1520863"/>
            <a:ext cx="1809055" cy="1906093"/>
          </a:xfrm>
          <a:prstGeom prst="rect">
            <a:avLst/>
          </a:prstGeom>
        </p:spPr>
      </p:pic>
      <p:pic>
        <p:nvPicPr>
          <p:cNvPr id="9" name="Picture 9"/>
          <p:cNvPicPr>
            <a:picLocks noChangeAspect="1"/>
          </p:cNvPicPr>
          <p:nvPr/>
        </p:nvPicPr>
        <p:blipFill>
          <a:blip r:embed="rId9"/>
          <a:srcRect/>
          <a:stretch>
            <a:fillRect/>
          </a:stretch>
        </p:blipFill>
        <p:spPr>
          <a:xfrm>
            <a:off x="9829800" y="3086100"/>
            <a:ext cx="2153256" cy="2405873"/>
          </a:xfrm>
          <a:prstGeom prst="rect">
            <a:avLst/>
          </a:prstGeom>
        </p:spPr>
      </p:pic>
      <p:grpSp>
        <p:nvGrpSpPr>
          <p:cNvPr id="10" name="Group 9">
            <a:extLst>
              <a:ext uri="{FF2B5EF4-FFF2-40B4-BE49-F238E27FC236}">
                <a16:creationId xmlns:a16="http://schemas.microsoft.com/office/drawing/2014/main" xmlns="" id="{B47EA21D-162C-833F-3802-740AC06B2385}"/>
              </a:ext>
            </a:extLst>
          </p:cNvPr>
          <p:cNvGrpSpPr/>
          <p:nvPr/>
        </p:nvGrpSpPr>
        <p:grpSpPr>
          <a:xfrm>
            <a:off x="-42836" y="-56804"/>
            <a:ext cx="18288000" cy="2415143"/>
            <a:chOff x="-42836" y="-56804"/>
            <a:chExt cx="18288000" cy="2415143"/>
          </a:xfrm>
        </p:grpSpPr>
        <p:pic>
          <p:nvPicPr>
            <p:cNvPr id="11" name="Picture 10">
              <a:extLst>
                <a:ext uri="{FF2B5EF4-FFF2-40B4-BE49-F238E27FC236}">
                  <a16:creationId xmlns:a16="http://schemas.microsoft.com/office/drawing/2014/main" xmlns="" id="{454B53F2-9E53-C115-1E51-F3C7DF5EC0BC}"/>
                </a:ext>
              </a:extLst>
            </p:cNvPr>
            <p:cNvPicPr>
              <a:picLocks noChangeAspect="1"/>
            </p:cNvPicPr>
            <p:nvPr/>
          </p:nvPicPr>
          <p:blipFill>
            <a:blip r:embed="rId10"/>
            <a:stretch>
              <a:fillRect/>
            </a:stretch>
          </p:blipFill>
          <p:spPr>
            <a:xfrm>
              <a:off x="-42836" y="-56804"/>
              <a:ext cx="18288000" cy="934064"/>
            </a:xfrm>
            <a:prstGeom prst="rect">
              <a:avLst/>
            </a:prstGeom>
          </p:spPr>
        </p:pic>
        <p:grpSp>
          <p:nvGrpSpPr>
            <p:cNvPr id="12" name="Group 11">
              <a:extLst>
                <a:ext uri="{FF2B5EF4-FFF2-40B4-BE49-F238E27FC236}">
                  <a16:creationId xmlns:a16="http://schemas.microsoft.com/office/drawing/2014/main" xmlns="" id="{26A6EEC0-5E7C-DE94-8BF4-AC92E3542CD8}"/>
                </a:ext>
              </a:extLst>
            </p:cNvPr>
            <p:cNvGrpSpPr/>
            <p:nvPr/>
          </p:nvGrpSpPr>
          <p:grpSpPr>
            <a:xfrm>
              <a:off x="-32657" y="-23999"/>
              <a:ext cx="5181600" cy="2382338"/>
              <a:chOff x="0" y="-1"/>
              <a:chExt cx="3460862" cy="1520972"/>
            </a:xfrm>
          </p:grpSpPr>
          <p:pic>
            <p:nvPicPr>
              <p:cNvPr id="13" name="Picture 12">
                <a:extLst>
                  <a:ext uri="{FF2B5EF4-FFF2-40B4-BE49-F238E27FC236}">
                    <a16:creationId xmlns:a16="http://schemas.microsoft.com/office/drawing/2014/main" xmlns="" id="{8E938DF7-209A-4AA2-7BFA-8C7BAAC5360D}"/>
                  </a:ext>
                </a:extLst>
              </p:cNvPr>
              <p:cNvPicPr>
                <a:picLocks noChangeAspect="1"/>
              </p:cNvPicPr>
              <p:nvPr userDrawn="1"/>
            </p:nvPicPr>
            <p:blipFill rotWithShape="1">
              <a:blip r:embed="rId11"/>
              <a:srcRect b="53414"/>
              <a:stretch/>
            </p:blipFill>
            <p:spPr>
              <a:xfrm>
                <a:off x="0" y="-1"/>
                <a:ext cx="3185160" cy="604521"/>
              </a:xfrm>
              <a:prstGeom prst="rect">
                <a:avLst/>
              </a:prstGeom>
            </p:spPr>
          </p:pic>
          <p:pic>
            <p:nvPicPr>
              <p:cNvPr id="14" name="Picture 13" descr="Logo&#10;&#10;Description automatically generated with medium confidence">
                <a:extLst>
                  <a:ext uri="{FF2B5EF4-FFF2-40B4-BE49-F238E27FC236}">
                    <a16:creationId xmlns:a16="http://schemas.microsoft.com/office/drawing/2014/main" xmlns="" id="{5365F7B2-5E87-EC30-7C11-FF87F3B91C26}"/>
                  </a:ext>
                </a:extLst>
              </p:cNvPr>
              <p:cNvPicPr>
                <a:picLocks noChangeAspect="1"/>
              </p:cNvPicPr>
              <p:nvPr userDrawn="1"/>
            </p:nvPicPr>
            <p:blipFill rotWithShape="1">
              <a:blip r:embed="rId12">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5" name="Picture 14" descr="A red circle with a yellow symbol&#10;&#10;Description automatically generated with low confidence">
                <a:extLst>
                  <a:ext uri="{FF2B5EF4-FFF2-40B4-BE49-F238E27FC236}">
                    <a16:creationId xmlns:a16="http://schemas.microsoft.com/office/drawing/2014/main" xmlns="" id="{398C5770-578E-34A2-FC5E-0863F323ED1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6" name="Picture 15" descr="Text&#10;&#10;Description automatically generated">
                <a:extLst>
                  <a:ext uri="{FF2B5EF4-FFF2-40B4-BE49-F238E27FC236}">
                    <a16:creationId xmlns:a16="http://schemas.microsoft.com/office/drawing/2014/main" xmlns="" id="{26E157C1-FC8A-E724-72AE-425FA057545E}"/>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pic>
        <p:nvPicPr>
          <p:cNvPr id="2" name="Picture 9">
            <a:extLst>
              <a:ext uri="{FF2B5EF4-FFF2-40B4-BE49-F238E27FC236}">
                <a16:creationId xmlns:a16="http://schemas.microsoft.com/office/drawing/2014/main" xmlns="" id="{4362F392-2F42-53C2-DD81-3E06785CB807}"/>
              </a:ext>
            </a:extLst>
          </p:cNvPr>
          <p:cNvPicPr>
            <a:picLocks noChangeAspect="1"/>
          </p:cNvPicPr>
          <p:nvPr/>
        </p:nvPicPr>
        <p:blipFill>
          <a:blip r:embed="rId15"/>
          <a:srcRect/>
          <a:stretch>
            <a:fillRect/>
          </a:stretch>
        </p:blipFill>
        <p:spPr>
          <a:xfrm>
            <a:off x="1171815" y="1631477"/>
            <a:ext cx="1235400" cy="1655435"/>
          </a:xfrm>
          <a:prstGeom prst="rect">
            <a:avLst/>
          </a:prstGeom>
        </p:spPr>
      </p:pic>
      <p:grpSp>
        <p:nvGrpSpPr>
          <p:cNvPr id="4" name="Group 10">
            <a:extLst>
              <a:ext uri="{FF2B5EF4-FFF2-40B4-BE49-F238E27FC236}">
                <a16:creationId xmlns:a16="http://schemas.microsoft.com/office/drawing/2014/main" xmlns="" id="{93F2F970-1D3E-24C2-A8FA-C443274E4A94}"/>
              </a:ext>
            </a:extLst>
          </p:cNvPr>
          <p:cNvGrpSpPr/>
          <p:nvPr/>
        </p:nvGrpSpPr>
        <p:grpSpPr>
          <a:xfrm>
            <a:off x="14526892" y="1381903"/>
            <a:ext cx="2752994" cy="1510614"/>
            <a:chOff x="0" y="0"/>
            <a:chExt cx="5507640" cy="3144349"/>
          </a:xfrm>
        </p:grpSpPr>
        <p:pic>
          <p:nvPicPr>
            <p:cNvPr id="17" name="Picture 11">
              <a:extLst>
                <a:ext uri="{FF2B5EF4-FFF2-40B4-BE49-F238E27FC236}">
                  <a16:creationId xmlns:a16="http://schemas.microsoft.com/office/drawing/2014/main" xmlns="" id="{1205E5DE-CF74-92E4-6085-FC84FC6CFD76}"/>
                </a:ext>
              </a:extLst>
            </p:cNvPr>
            <p:cNvPicPr>
              <a:picLocks noChangeAspect="1"/>
            </p:cNvPicPr>
            <p:nvPr/>
          </p:nvPicPr>
          <p:blipFill>
            <a:blip r:embed="rId16"/>
            <a:srcRect/>
            <a:stretch>
              <a:fillRect/>
            </a:stretch>
          </p:blipFill>
          <p:spPr>
            <a:xfrm>
              <a:off x="0" y="0"/>
              <a:ext cx="5240582" cy="3144349"/>
            </a:xfrm>
            <a:prstGeom prst="rect">
              <a:avLst/>
            </a:prstGeom>
          </p:spPr>
        </p:pic>
        <p:pic>
          <p:nvPicPr>
            <p:cNvPr id="18" name="Picture 12">
              <a:extLst>
                <a:ext uri="{FF2B5EF4-FFF2-40B4-BE49-F238E27FC236}">
                  <a16:creationId xmlns:a16="http://schemas.microsoft.com/office/drawing/2014/main" xmlns="" id="{E9DD5ABC-54E1-D9A3-DAD5-2D3D6EE3B056}"/>
                </a:ext>
              </a:extLst>
            </p:cNvPr>
            <p:cNvPicPr>
              <a:picLocks noChangeAspect="1"/>
            </p:cNvPicPr>
            <p:nvPr/>
          </p:nvPicPr>
          <p:blipFill>
            <a:blip r:embed="rId17"/>
            <a:srcRect t="773" b="773"/>
            <a:stretch>
              <a:fillRect/>
            </a:stretch>
          </p:blipFill>
          <p:spPr>
            <a:xfrm>
              <a:off x="3043557" y="0"/>
              <a:ext cx="2464083" cy="2949904"/>
            </a:xfrm>
            <a:prstGeom prst="rect">
              <a:avLst/>
            </a:prstGeom>
          </p:spPr>
        </p:pic>
      </p:grpSp>
    </p:spTree>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3">
            <a:extLst>
              <a:ext uri="{FF2B5EF4-FFF2-40B4-BE49-F238E27FC236}">
                <a16:creationId xmlns:a16="http://schemas.microsoft.com/office/drawing/2014/main" xmlns="" id="{7C04F901-144E-3374-88F9-8873AA63091F}"/>
              </a:ext>
            </a:extLst>
          </p:cNvPr>
          <p:cNvSpPr/>
          <p:nvPr/>
        </p:nvSpPr>
        <p:spPr>
          <a:xfrm>
            <a:off x="-48507" y="946230"/>
            <a:ext cx="18288000" cy="9333640"/>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CCFFCC">
              <a:alpha val="52157"/>
            </a:srgbClr>
          </a:solidFill>
        </p:spPr>
        <p:txBody>
          <a:bodyPr/>
          <a:lstStyle/>
          <a:p>
            <a:endParaRPr lang="en-US" dirty="0"/>
          </a:p>
        </p:txBody>
      </p:sp>
      <p:grpSp>
        <p:nvGrpSpPr>
          <p:cNvPr id="8" name="Group 7">
            <a:extLst>
              <a:ext uri="{FF2B5EF4-FFF2-40B4-BE49-F238E27FC236}">
                <a16:creationId xmlns:a16="http://schemas.microsoft.com/office/drawing/2014/main" xmlns="" id="{524D182A-613E-B170-8C0D-E8E916BF2B4D}"/>
              </a:ext>
            </a:extLst>
          </p:cNvPr>
          <p:cNvGrpSpPr/>
          <p:nvPr/>
        </p:nvGrpSpPr>
        <p:grpSpPr>
          <a:xfrm>
            <a:off x="-42836" y="-56804"/>
            <a:ext cx="18288000" cy="2415143"/>
            <a:chOff x="-42836" y="-56804"/>
            <a:chExt cx="18288000" cy="2415143"/>
          </a:xfrm>
        </p:grpSpPr>
        <p:pic>
          <p:nvPicPr>
            <p:cNvPr id="9" name="Picture 8">
              <a:extLst>
                <a:ext uri="{FF2B5EF4-FFF2-40B4-BE49-F238E27FC236}">
                  <a16:creationId xmlns:a16="http://schemas.microsoft.com/office/drawing/2014/main" xmlns="" id="{2F60021A-C8F2-D0A0-D392-6DFF777EBF9C}"/>
                </a:ext>
              </a:extLst>
            </p:cNvPr>
            <p:cNvPicPr>
              <a:picLocks noChangeAspect="1"/>
            </p:cNvPicPr>
            <p:nvPr/>
          </p:nvPicPr>
          <p:blipFill>
            <a:blip r:embed="rId3"/>
            <a:stretch>
              <a:fillRect/>
            </a:stretch>
          </p:blipFill>
          <p:spPr>
            <a:xfrm>
              <a:off x="-42836" y="-56804"/>
              <a:ext cx="18288000" cy="934064"/>
            </a:xfrm>
            <a:prstGeom prst="rect">
              <a:avLst/>
            </a:prstGeom>
          </p:spPr>
        </p:pic>
        <p:grpSp>
          <p:nvGrpSpPr>
            <p:cNvPr id="10" name="Group 9">
              <a:extLst>
                <a:ext uri="{FF2B5EF4-FFF2-40B4-BE49-F238E27FC236}">
                  <a16:creationId xmlns:a16="http://schemas.microsoft.com/office/drawing/2014/main" xmlns="" id="{4F42BABD-B7B1-C6E2-C148-F68F8D589701}"/>
                </a:ext>
              </a:extLst>
            </p:cNvPr>
            <p:cNvGrpSpPr/>
            <p:nvPr/>
          </p:nvGrpSpPr>
          <p:grpSpPr>
            <a:xfrm>
              <a:off x="-32657" y="-23999"/>
              <a:ext cx="5181600" cy="2382338"/>
              <a:chOff x="0" y="-1"/>
              <a:chExt cx="3460862" cy="1520972"/>
            </a:xfrm>
          </p:grpSpPr>
          <p:pic>
            <p:nvPicPr>
              <p:cNvPr id="11" name="Picture 10">
                <a:extLst>
                  <a:ext uri="{FF2B5EF4-FFF2-40B4-BE49-F238E27FC236}">
                    <a16:creationId xmlns:a16="http://schemas.microsoft.com/office/drawing/2014/main" xmlns="" id="{26CBA453-F706-75F5-CA11-AF89E55701F6}"/>
                  </a:ext>
                </a:extLst>
              </p:cNvPr>
              <p:cNvPicPr>
                <a:picLocks noChangeAspect="1"/>
              </p:cNvPicPr>
              <p:nvPr userDrawn="1"/>
            </p:nvPicPr>
            <p:blipFill rotWithShape="1">
              <a:blip r:embed="rId4"/>
              <a:srcRect b="53414"/>
              <a:stretch/>
            </p:blipFill>
            <p:spPr>
              <a:xfrm>
                <a:off x="0" y="-1"/>
                <a:ext cx="3185160" cy="604521"/>
              </a:xfrm>
              <a:prstGeom prst="rect">
                <a:avLst/>
              </a:prstGeom>
            </p:spPr>
          </p:pic>
          <p:pic>
            <p:nvPicPr>
              <p:cNvPr id="12" name="Picture 11" descr="Logo&#10;&#10;Description automatically generated with medium confidence">
                <a:extLst>
                  <a:ext uri="{FF2B5EF4-FFF2-40B4-BE49-F238E27FC236}">
                    <a16:creationId xmlns:a16="http://schemas.microsoft.com/office/drawing/2014/main" xmlns="" id="{BEF32405-C758-A7A6-02F5-AA78824493E1}"/>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3" name="Picture 12" descr="A red circle with a yellow symbol&#10;&#10;Description automatically generated with low confidence">
                <a:extLst>
                  <a:ext uri="{FF2B5EF4-FFF2-40B4-BE49-F238E27FC236}">
                    <a16:creationId xmlns:a16="http://schemas.microsoft.com/office/drawing/2014/main" xmlns="" id="{A9B03C80-83C1-B3EB-B336-B025F0FD787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4" name="Picture 13" descr="Text&#10;&#10;Description automatically generated">
                <a:extLst>
                  <a:ext uri="{FF2B5EF4-FFF2-40B4-BE49-F238E27FC236}">
                    <a16:creationId xmlns:a16="http://schemas.microsoft.com/office/drawing/2014/main" xmlns="" id="{45F1B842-E177-C435-30F8-E69931EAE838}"/>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sp>
        <p:nvSpPr>
          <p:cNvPr id="2" name="TextBox 6">
            <a:extLst>
              <a:ext uri="{FF2B5EF4-FFF2-40B4-BE49-F238E27FC236}">
                <a16:creationId xmlns:a16="http://schemas.microsoft.com/office/drawing/2014/main" xmlns="" id="{CEEBD711-28F6-D494-62B6-695061A0D51E}"/>
              </a:ext>
            </a:extLst>
          </p:cNvPr>
          <p:cNvSpPr txBox="1"/>
          <p:nvPr/>
        </p:nvSpPr>
        <p:spPr>
          <a:xfrm>
            <a:off x="5078510" y="76100"/>
            <a:ext cx="10843385" cy="2011705"/>
          </a:xfrm>
          <a:prstGeom prst="rect">
            <a:avLst/>
          </a:prstGeom>
        </p:spPr>
        <p:txBody>
          <a:bodyPr wrap="square" lIns="0" tIns="0" rIns="0" bIns="0" rtlCol="0" anchor="t">
            <a:spAutoFit/>
          </a:bodyPr>
          <a:lstStyle/>
          <a:p>
            <a:pPr algn="ctr">
              <a:lnSpc>
                <a:spcPts val="18096"/>
              </a:lnSpc>
              <a:spcBef>
                <a:spcPct val="0"/>
              </a:spcBef>
            </a:pPr>
            <a:r>
              <a:rPr lang="en-US" sz="8000" dirty="0">
                <a:latin typeface="KG Primary Penmanship Bold"/>
              </a:rPr>
              <a:t>Game: </a:t>
            </a:r>
            <a:r>
              <a:rPr lang="en-US" sz="8000" b="1" dirty="0">
                <a:solidFill>
                  <a:srgbClr val="C00000"/>
                </a:solidFill>
                <a:latin typeface="KG Primary Penmanship Bold"/>
              </a:rPr>
              <a:t>QUICK FLASH!</a:t>
            </a:r>
          </a:p>
        </p:txBody>
      </p:sp>
      <p:pic>
        <p:nvPicPr>
          <p:cNvPr id="31" name="Graphic 30" descr="Badge 1 outline">
            <a:extLst>
              <a:ext uri="{FF2B5EF4-FFF2-40B4-BE49-F238E27FC236}">
                <a16:creationId xmlns:a16="http://schemas.microsoft.com/office/drawing/2014/main" xmlns="" id="{C45F353A-8236-9DF6-99CD-3EF61076253A}"/>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1464838" y="6023860"/>
            <a:ext cx="1370957" cy="1370957"/>
          </a:xfrm>
          <a:prstGeom prst="rect">
            <a:avLst/>
          </a:prstGeom>
        </p:spPr>
      </p:pic>
      <p:pic>
        <p:nvPicPr>
          <p:cNvPr id="33" name="Graphic 32" descr="Badge outline">
            <a:extLst>
              <a:ext uri="{FF2B5EF4-FFF2-40B4-BE49-F238E27FC236}">
                <a16:creationId xmlns:a16="http://schemas.microsoft.com/office/drawing/2014/main" xmlns="" id="{9349B6E6-9BAF-8931-54B0-FED52FA12A79}"/>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tretch>
            <a:fillRect/>
          </a:stretch>
        </p:blipFill>
        <p:spPr>
          <a:xfrm>
            <a:off x="6133793" y="6741923"/>
            <a:ext cx="1390587" cy="1390587"/>
          </a:xfrm>
          <a:prstGeom prst="rect">
            <a:avLst/>
          </a:prstGeom>
        </p:spPr>
      </p:pic>
      <p:pic>
        <p:nvPicPr>
          <p:cNvPr id="35" name="Graphic 34" descr="Badge 3 outline">
            <a:extLst>
              <a:ext uri="{FF2B5EF4-FFF2-40B4-BE49-F238E27FC236}">
                <a16:creationId xmlns:a16="http://schemas.microsoft.com/office/drawing/2014/main" xmlns="" id="{C42C6335-DB80-BC3D-926C-DCD270B78B03}"/>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tretch>
            <a:fillRect/>
          </a:stretch>
        </p:blipFill>
        <p:spPr>
          <a:xfrm>
            <a:off x="10668000" y="7734300"/>
            <a:ext cx="1375549" cy="1375549"/>
          </a:xfrm>
          <a:prstGeom prst="rect">
            <a:avLst/>
          </a:prstGeom>
        </p:spPr>
      </p:pic>
      <p:pic>
        <p:nvPicPr>
          <p:cNvPr id="38" name="Graphic 37" descr="Badge 4 outline">
            <a:extLst>
              <a:ext uri="{FF2B5EF4-FFF2-40B4-BE49-F238E27FC236}">
                <a16:creationId xmlns:a16="http://schemas.microsoft.com/office/drawing/2014/main" xmlns="" id="{8F0F4577-F300-9672-D4DA-BD7FDB4855AF}"/>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tretch>
            <a:fillRect/>
          </a:stretch>
        </p:blipFill>
        <p:spPr>
          <a:xfrm>
            <a:off x="15026919" y="8317576"/>
            <a:ext cx="1375549" cy="1375549"/>
          </a:xfrm>
          <a:prstGeom prst="rect">
            <a:avLst/>
          </a:prstGeom>
        </p:spPr>
      </p:pic>
      <p:grpSp>
        <p:nvGrpSpPr>
          <p:cNvPr id="32" name="Group 31">
            <a:extLst>
              <a:ext uri="{FF2B5EF4-FFF2-40B4-BE49-F238E27FC236}">
                <a16:creationId xmlns:a16="http://schemas.microsoft.com/office/drawing/2014/main" xmlns="" id="{0CEF4E2B-0AE3-A85D-6B7C-F9F9533DBAB6}"/>
              </a:ext>
            </a:extLst>
          </p:cNvPr>
          <p:cNvGrpSpPr/>
          <p:nvPr/>
        </p:nvGrpSpPr>
        <p:grpSpPr>
          <a:xfrm>
            <a:off x="376279" y="2358339"/>
            <a:ext cx="3950947" cy="3389077"/>
            <a:chOff x="5258506" y="1174688"/>
            <a:chExt cx="5273189" cy="4349811"/>
          </a:xfrm>
        </p:grpSpPr>
        <p:sp>
          <p:nvSpPr>
            <p:cNvPr id="34" name="Rectangle 33">
              <a:extLst>
                <a:ext uri="{FF2B5EF4-FFF2-40B4-BE49-F238E27FC236}">
                  <a16:creationId xmlns:a16="http://schemas.microsoft.com/office/drawing/2014/main" xmlns="" id="{79DA8DEA-D588-BB68-58B8-B5016FCB001F}"/>
                </a:ext>
              </a:extLst>
            </p:cNvPr>
            <p:cNvSpPr/>
            <p:nvPr/>
          </p:nvSpPr>
          <p:spPr>
            <a:xfrm>
              <a:off x="5258506" y="1174688"/>
              <a:ext cx="5273189" cy="4349811"/>
            </a:xfrm>
            <a:prstGeom prst="rect">
              <a:avLst/>
            </a:prstGeom>
            <a:solidFill>
              <a:schemeClr val="bg1"/>
            </a:solidFill>
            <a:ln w="152400" cmpd="thickThi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2">
              <a:extLst>
                <a:ext uri="{FF2B5EF4-FFF2-40B4-BE49-F238E27FC236}">
                  <a16:creationId xmlns:a16="http://schemas.microsoft.com/office/drawing/2014/main" xmlns="" id="{3F289F59-F5E3-FBF0-CF73-302B72B32C11}"/>
                </a:ext>
              </a:extLst>
            </p:cNvPr>
            <p:cNvSpPr/>
            <p:nvPr/>
          </p:nvSpPr>
          <p:spPr>
            <a:xfrm>
              <a:off x="5634028" y="1333500"/>
              <a:ext cx="4500571" cy="4074598"/>
            </a:xfrm>
            <a:custGeom>
              <a:avLst/>
              <a:gdLst/>
              <a:ahLst/>
              <a:cxnLst/>
              <a:rect l="l" t="t" r="r" b="b"/>
              <a:pathLst>
                <a:path w="4837331" h="3670325">
                  <a:moveTo>
                    <a:pt x="0" y="0"/>
                  </a:moveTo>
                  <a:lnTo>
                    <a:pt x="4837331" y="0"/>
                  </a:lnTo>
                  <a:lnTo>
                    <a:pt x="4837331" y="3670325"/>
                  </a:lnTo>
                  <a:lnTo>
                    <a:pt x="0" y="3670325"/>
                  </a:lnTo>
                  <a:lnTo>
                    <a:pt x="0" y="0"/>
                  </a:lnTo>
                  <a:close/>
                </a:path>
              </a:pathLst>
            </a:custGeom>
            <a:blipFill>
              <a:blip r:embed="rId16"/>
              <a:stretch>
                <a:fillRect/>
              </a:stretch>
            </a:blipFill>
          </p:spPr>
          <p:txBody>
            <a:bodyPr/>
            <a:lstStyle/>
            <a:p>
              <a:endParaRPr lang="en-US"/>
            </a:p>
          </p:txBody>
        </p:sp>
      </p:grpSp>
      <p:grpSp>
        <p:nvGrpSpPr>
          <p:cNvPr id="37" name="Group 36">
            <a:extLst>
              <a:ext uri="{FF2B5EF4-FFF2-40B4-BE49-F238E27FC236}">
                <a16:creationId xmlns:a16="http://schemas.microsoft.com/office/drawing/2014/main" xmlns="" id="{30B6BCF6-8DDC-7D3C-87E3-E3AE014F0E3B}"/>
              </a:ext>
            </a:extLst>
          </p:cNvPr>
          <p:cNvGrpSpPr/>
          <p:nvPr/>
        </p:nvGrpSpPr>
        <p:grpSpPr>
          <a:xfrm>
            <a:off x="4802384" y="3167832"/>
            <a:ext cx="3926129" cy="3431578"/>
            <a:chOff x="11277600" y="1183448"/>
            <a:chExt cx="5273189" cy="4465794"/>
          </a:xfrm>
        </p:grpSpPr>
        <p:sp>
          <p:nvSpPr>
            <p:cNvPr id="39" name="Rectangle 38">
              <a:extLst>
                <a:ext uri="{FF2B5EF4-FFF2-40B4-BE49-F238E27FC236}">
                  <a16:creationId xmlns:a16="http://schemas.microsoft.com/office/drawing/2014/main" xmlns="" id="{74A8D025-39D7-894F-AB33-1EDE34C7CA48}"/>
                </a:ext>
              </a:extLst>
            </p:cNvPr>
            <p:cNvSpPr/>
            <p:nvPr/>
          </p:nvSpPr>
          <p:spPr>
            <a:xfrm>
              <a:off x="11277600" y="1183448"/>
              <a:ext cx="5273189" cy="4349811"/>
            </a:xfrm>
            <a:prstGeom prst="rect">
              <a:avLst/>
            </a:prstGeom>
            <a:solidFill>
              <a:schemeClr val="bg1"/>
            </a:solidFill>
            <a:ln w="152400" cmpd="thickThi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descr="A pink balloon with blue string&#10;&#10;Description automatically generated">
              <a:extLst>
                <a:ext uri="{FF2B5EF4-FFF2-40B4-BE49-F238E27FC236}">
                  <a16:creationId xmlns:a16="http://schemas.microsoft.com/office/drawing/2014/main" xmlns="" id="{4792EDB0-6D34-2932-8F8E-204E86FCD968}"/>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2530707" y="1299431"/>
              <a:ext cx="3058003" cy="4349811"/>
            </a:xfrm>
            <a:prstGeom prst="rect">
              <a:avLst/>
            </a:prstGeom>
          </p:spPr>
        </p:pic>
      </p:grpSp>
      <p:grpSp>
        <p:nvGrpSpPr>
          <p:cNvPr id="42" name="Group 41">
            <a:extLst>
              <a:ext uri="{FF2B5EF4-FFF2-40B4-BE49-F238E27FC236}">
                <a16:creationId xmlns:a16="http://schemas.microsoft.com/office/drawing/2014/main" xmlns="" id="{791152D2-6BDD-F35D-E83A-5B215849B1A3}"/>
              </a:ext>
            </a:extLst>
          </p:cNvPr>
          <p:cNvGrpSpPr/>
          <p:nvPr/>
        </p:nvGrpSpPr>
        <p:grpSpPr>
          <a:xfrm>
            <a:off x="9228489" y="4000501"/>
            <a:ext cx="3950947" cy="3412976"/>
            <a:chOff x="5258505" y="5778676"/>
            <a:chExt cx="5273189" cy="4349811"/>
          </a:xfrm>
        </p:grpSpPr>
        <p:sp>
          <p:nvSpPr>
            <p:cNvPr id="44" name="Rectangle 43">
              <a:extLst>
                <a:ext uri="{FF2B5EF4-FFF2-40B4-BE49-F238E27FC236}">
                  <a16:creationId xmlns:a16="http://schemas.microsoft.com/office/drawing/2014/main" xmlns="" id="{D4FA45A2-C376-A6FD-EC56-FD1DE99140F0}"/>
                </a:ext>
              </a:extLst>
            </p:cNvPr>
            <p:cNvSpPr/>
            <p:nvPr/>
          </p:nvSpPr>
          <p:spPr>
            <a:xfrm>
              <a:off x="5258505" y="5778676"/>
              <a:ext cx="5273189" cy="4349811"/>
            </a:xfrm>
            <a:prstGeom prst="rect">
              <a:avLst/>
            </a:prstGeom>
            <a:solidFill>
              <a:schemeClr val="bg1"/>
            </a:solidFill>
            <a:ln w="152400" cmpd="thickThi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Picture 44" descr="A cartoon of a gift box&#10;&#10;Description automatically generated">
              <a:extLst>
                <a:ext uri="{FF2B5EF4-FFF2-40B4-BE49-F238E27FC236}">
                  <a16:creationId xmlns:a16="http://schemas.microsoft.com/office/drawing/2014/main" xmlns="" id="{EE84DDA2-D601-6C65-2A4E-2B245829D80F}"/>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6096000" y="5981700"/>
              <a:ext cx="3613418" cy="3907010"/>
            </a:xfrm>
            <a:prstGeom prst="rect">
              <a:avLst/>
            </a:prstGeom>
          </p:spPr>
        </p:pic>
      </p:grpSp>
      <p:grpSp>
        <p:nvGrpSpPr>
          <p:cNvPr id="46" name="Group 45">
            <a:extLst>
              <a:ext uri="{FF2B5EF4-FFF2-40B4-BE49-F238E27FC236}">
                <a16:creationId xmlns:a16="http://schemas.microsoft.com/office/drawing/2014/main" xmlns="" id="{A5DFF13E-E8E1-121A-B4D1-AF9F24F348FF}"/>
              </a:ext>
            </a:extLst>
          </p:cNvPr>
          <p:cNvGrpSpPr/>
          <p:nvPr/>
        </p:nvGrpSpPr>
        <p:grpSpPr>
          <a:xfrm>
            <a:off x="13679412" y="4686300"/>
            <a:ext cx="3950948" cy="3476277"/>
            <a:chOff x="11277599" y="5778676"/>
            <a:chExt cx="5273189" cy="4470891"/>
          </a:xfrm>
        </p:grpSpPr>
        <p:sp>
          <p:nvSpPr>
            <p:cNvPr id="47" name="Rectangle 46">
              <a:extLst>
                <a:ext uri="{FF2B5EF4-FFF2-40B4-BE49-F238E27FC236}">
                  <a16:creationId xmlns:a16="http://schemas.microsoft.com/office/drawing/2014/main" xmlns="" id="{0F7948F8-6996-FD2C-F344-C2BC36616EB8}"/>
                </a:ext>
              </a:extLst>
            </p:cNvPr>
            <p:cNvSpPr/>
            <p:nvPr/>
          </p:nvSpPr>
          <p:spPr>
            <a:xfrm>
              <a:off x="11277599" y="5778676"/>
              <a:ext cx="5273189" cy="4349811"/>
            </a:xfrm>
            <a:prstGeom prst="rect">
              <a:avLst/>
            </a:prstGeom>
            <a:solidFill>
              <a:schemeClr val="bg1"/>
            </a:solidFill>
            <a:ln w="152400" cmpd="thickThi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8" name="Picture 47" descr="A red and white striped object&#10;&#10;Description automatically generated">
              <a:extLst>
                <a:ext uri="{FF2B5EF4-FFF2-40B4-BE49-F238E27FC236}">
                  <a16:creationId xmlns:a16="http://schemas.microsoft.com/office/drawing/2014/main" xmlns="" id="{523F0560-EB85-21B9-8B46-59871C283DA0}"/>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3487400" y="5981700"/>
              <a:ext cx="1013234" cy="4267867"/>
            </a:xfrm>
            <a:prstGeom prst="rect">
              <a:avLst/>
            </a:prstGeom>
          </p:spPr>
        </p:pic>
      </p:grpSp>
      <p:sp>
        <p:nvSpPr>
          <p:cNvPr id="49" name="Rectangle 48">
            <a:extLst>
              <a:ext uri="{FF2B5EF4-FFF2-40B4-BE49-F238E27FC236}">
                <a16:creationId xmlns:a16="http://schemas.microsoft.com/office/drawing/2014/main" xmlns="" id="{28A72F00-38BD-430D-9FAC-320F06B777D6}"/>
              </a:ext>
            </a:extLst>
          </p:cNvPr>
          <p:cNvSpPr/>
          <p:nvPr/>
        </p:nvSpPr>
        <p:spPr>
          <a:xfrm>
            <a:off x="526154" y="2494568"/>
            <a:ext cx="3635032" cy="3174650"/>
          </a:xfrm>
          <a:prstGeom prst="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xmlns="" id="{A9935D55-264C-118A-4BC8-2451FC2D5FEA}"/>
              </a:ext>
            </a:extLst>
          </p:cNvPr>
          <p:cNvSpPr/>
          <p:nvPr/>
        </p:nvSpPr>
        <p:spPr>
          <a:xfrm>
            <a:off x="4954721" y="3276746"/>
            <a:ext cx="3635032" cy="3174650"/>
          </a:xfrm>
          <a:prstGeom prst="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xmlns="" id="{DC4E507B-DB71-FFD9-1D61-224077D1316A}"/>
              </a:ext>
            </a:extLst>
          </p:cNvPr>
          <p:cNvSpPr/>
          <p:nvPr/>
        </p:nvSpPr>
        <p:spPr>
          <a:xfrm>
            <a:off x="9374489" y="4131531"/>
            <a:ext cx="3635032" cy="3174650"/>
          </a:xfrm>
          <a:prstGeom prst="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xmlns="" id="{C1C207F7-4AF1-B28A-3D0E-917890D2F2B2}"/>
              </a:ext>
            </a:extLst>
          </p:cNvPr>
          <p:cNvSpPr/>
          <p:nvPr/>
        </p:nvSpPr>
        <p:spPr>
          <a:xfrm>
            <a:off x="13837370" y="4790041"/>
            <a:ext cx="3635032" cy="3174650"/>
          </a:xfrm>
          <a:prstGeom prst="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28326072"/>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fade">
                                      <p:cBhvr>
                                        <p:cTn id="13" dur="1000"/>
                                        <p:tgtEl>
                                          <p:spTgt spid="33"/>
                                        </p:tgtEl>
                                      </p:cBhvr>
                                    </p:animEffect>
                                    <p:anim calcmode="lin" valueType="num">
                                      <p:cBhvr>
                                        <p:cTn id="14" dur="1000" fill="hold"/>
                                        <p:tgtEl>
                                          <p:spTgt spid="33"/>
                                        </p:tgtEl>
                                        <p:attrNameLst>
                                          <p:attrName>ppt_x</p:attrName>
                                        </p:attrNameLst>
                                      </p:cBhvr>
                                      <p:tavLst>
                                        <p:tav tm="0">
                                          <p:val>
                                            <p:strVal val="#ppt_x"/>
                                          </p:val>
                                        </p:tav>
                                        <p:tav tm="100000">
                                          <p:val>
                                            <p:strVal val="#ppt_x"/>
                                          </p:val>
                                        </p:tav>
                                      </p:tavLst>
                                    </p:anim>
                                    <p:anim calcmode="lin" valueType="num">
                                      <p:cBhvr>
                                        <p:cTn id="15" dur="1000" fill="hold"/>
                                        <p:tgtEl>
                                          <p:spTgt spid="33"/>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fade">
                                      <p:cBhvr>
                                        <p:cTn id="19" dur="1000"/>
                                        <p:tgtEl>
                                          <p:spTgt spid="35"/>
                                        </p:tgtEl>
                                      </p:cBhvr>
                                    </p:animEffect>
                                    <p:anim calcmode="lin" valueType="num">
                                      <p:cBhvr>
                                        <p:cTn id="20" dur="1000" fill="hold"/>
                                        <p:tgtEl>
                                          <p:spTgt spid="35"/>
                                        </p:tgtEl>
                                        <p:attrNameLst>
                                          <p:attrName>ppt_x</p:attrName>
                                        </p:attrNameLst>
                                      </p:cBhvr>
                                      <p:tavLst>
                                        <p:tav tm="0">
                                          <p:val>
                                            <p:strVal val="#ppt_x"/>
                                          </p:val>
                                        </p:tav>
                                        <p:tav tm="100000">
                                          <p:val>
                                            <p:strVal val="#ppt_x"/>
                                          </p:val>
                                        </p:tav>
                                      </p:tavLst>
                                    </p:anim>
                                    <p:anim calcmode="lin" valueType="num">
                                      <p:cBhvr>
                                        <p:cTn id="21" dur="1000" fill="hold"/>
                                        <p:tgtEl>
                                          <p:spTgt spid="35"/>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1000"/>
                                        <p:tgtEl>
                                          <p:spTgt spid="38"/>
                                        </p:tgtEl>
                                      </p:cBhvr>
                                    </p:animEffect>
                                    <p:anim calcmode="lin" valueType="num">
                                      <p:cBhvr>
                                        <p:cTn id="26" dur="1000" fill="hold"/>
                                        <p:tgtEl>
                                          <p:spTgt spid="38"/>
                                        </p:tgtEl>
                                        <p:attrNameLst>
                                          <p:attrName>ppt_x</p:attrName>
                                        </p:attrNameLst>
                                      </p:cBhvr>
                                      <p:tavLst>
                                        <p:tav tm="0">
                                          <p:val>
                                            <p:strVal val="#ppt_x"/>
                                          </p:val>
                                        </p:tav>
                                        <p:tav tm="100000">
                                          <p:val>
                                            <p:strVal val="#ppt_x"/>
                                          </p:val>
                                        </p:tav>
                                      </p:tavLst>
                                    </p:anim>
                                    <p:anim calcmode="lin" valueType="num">
                                      <p:cBhvr>
                                        <p:cTn id="27"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3">
            <a:extLst>
              <a:ext uri="{FF2B5EF4-FFF2-40B4-BE49-F238E27FC236}">
                <a16:creationId xmlns:a16="http://schemas.microsoft.com/office/drawing/2014/main" xmlns="" id="{7C04F901-144E-3374-88F9-8873AA63091F}"/>
              </a:ext>
            </a:extLst>
          </p:cNvPr>
          <p:cNvSpPr/>
          <p:nvPr/>
        </p:nvSpPr>
        <p:spPr>
          <a:xfrm>
            <a:off x="-48507" y="946230"/>
            <a:ext cx="18288000" cy="9333640"/>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CCFFCC">
              <a:alpha val="52157"/>
            </a:srgbClr>
          </a:solidFill>
        </p:spPr>
        <p:txBody>
          <a:bodyPr/>
          <a:lstStyle/>
          <a:p>
            <a:endParaRPr lang="en-US" dirty="0"/>
          </a:p>
        </p:txBody>
      </p:sp>
      <p:grpSp>
        <p:nvGrpSpPr>
          <p:cNvPr id="8" name="Group 7">
            <a:extLst>
              <a:ext uri="{FF2B5EF4-FFF2-40B4-BE49-F238E27FC236}">
                <a16:creationId xmlns:a16="http://schemas.microsoft.com/office/drawing/2014/main" xmlns="" id="{524D182A-613E-B170-8C0D-E8E916BF2B4D}"/>
              </a:ext>
            </a:extLst>
          </p:cNvPr>
          <p:cNvGrpSpPr/>
          <p:nvPr/>
        </p:nvGrpSpPr>
        <p:grpSpPr>
          <a:xfrm>
            <a:off x="-42836" y="-56804"/>
            <a:ext cx="18288000" cy="2415143"/>
            <a:chOff x="-42836" y="-56804"/>
            <a:chExt cx="18288000" cy="2415143"/>
          </a:xfrm>
        </p:grpSpPr>
        <p:pic>
          <p:nvPicPr>
            <p:cNvPr id="9" name="Picture 8">
              <a:extLst>
                <a:ext uri="{FF2B5EF4-FFF2-40B4-BE49-F238E27FC236}">
                  <a16:creationId xmlns:a16="http://schemas.microsoft.com/office/drawing/2014/main" xmlns="" id="{2F60021A-C8F2-D0A0-D392-6DFF777EBF9C}"/>
                </a:ext>
              </a:extLst>
            </p:cNvPr>
            <p:cNvPicPr>
              <a:picLocks noChangeAspect="1"/>
            </p:cNvPicPr>
            <p:nvPr/>
          </p:nvPicPr>
          <p:blipFill>
            <a:blip r:embed="rId3"/>
            <a:stretch>
              <a:fillRect/>
            </a:stretch>
          </p:blipFill>
          <p:spPr>
            <a:xfrm>
              <a:off x="-42836" y="-56804"/>
              <a:ext cx="18288000" cy="934064"/>
            </a:xfrm>
            <a:prstGeom prst="rect">
              <a:avLst/>
            </a:prstGeom>
          </p:spPr>
        </p:pic>
        <p:grpSp>
          <p:nvGrpSpPr>
            <p:cNvPr id="10" name="Group 9">
              <a:extLst>
                <a:ext uri="{FF2B5EF4-FFF2-40B4-BE49-F238E27FC236}">
                  <a16:creationId xmlns:a16="http://schemas.microsoft.com/office/drawing/2014/main" xmlns="" id="{4F42BABD-B7B1-C6E2-C148-F68F8D589701}"/>
                </a:ext>
              </a:extLst>
            </p:cNvPr>
            <p:cNvGrpSpPr/>
            <p:nvPr/>
          </p:nvGrpSpPr>
          <p:grpSpPr>
            <a:xfrm>
              <a:off x="-32657" y="-23999"/>
              <a:ext cx="5181600" cy="2382338"/>
              <a:chOff x="0" y="-1"/>
              <a:chExt cx="3460862" cy="1520972"/>
            </a:xfrm>
          </p:grpSpPr>
          <p:pic>
            <p:nvPicPr>
              <p:cNvPr id="11" name="Picture 10">
                <a:extLst>
                  <a:ext uri="{FF2B5EF4-FFF2-40B4-BE49-F238E27FC236}">
                    <a16:creationId xmlns:a16="http://schemas.microsoft.com/office/drawing/2014/main" xmlns="" id="{26CBA453-F706-75F5-CA11-AF89E55701F6}"/>
                  </a:ext>
                </a:extLst>
              </p:cNvPr>
              <p:cNvPicPr>
                <a:picLocks noChangeAspect="1"/>
              </p:cNvPicPr>
              <p:nvPr userDrawn="1"/>
            </p:nvPicPr>
            <p:blipFill rotWithShape="1">
              <a:blip r:embed="rId4"/>
              <a:srcRect b="53414"/>
              <a:stretch/>
            </p:blipFill>
            <p:spPr>
              <a:xfrm>
                <a:off x="0" y="-1"/>
                <a:ext cx="3185160" cy="604521"/>
              </a:xfrm>
              <a:prstGeom prst="rect">
                <a:avLst/>
              </a:prstGeom>
            </p:spPr>
          </p:pic>
          <p:pic>
            <p:nvPicPr>
              <p:cNvPr id="12" name="Picture 11" descr="Logo&#10;&#10;Description automatically generated with medium confidence">
                <a:extLst>
                  <a:ext uri="{FF2B5EF4-FFF2-40B4-BE49-F238E27FC236}">
                    <a16:creationId xmlns:a16="http://schemas.microsoft.com/office/drawing/2014/main" xmlns="" id="{BEF32405-C758-A7A6-02F5-AA78824493E1}"/>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3" name="Picture 12" descr="A red circle with a yellow symbol&#10;&#10;Description automatically generated with low confidence">
                <a:extLst>
                  <a:ext uri="{FF2B5EF4-FFF2-40B4-BE49-F238E27FC236}">
                    <a16:creationId xmlns:a16="http://schemas.microsoft.com/office/drawing/2014/main" xmlns="" id="{A9B03C80-83C1-B3EB-B336-B025F0FD787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4" name="Picture 13" descr="Text&#10;&#10;Description automatically generated">
                <a:extLst>
                  <a:ext uri="{FF2B5EF4-FFF2-40B4-BE49-F238E27FC236}">
                    <a16:creationId xmlns:a16="http://schemas.microsoft.com/office/drawing/2014/main" xmlns="" id="{45F1B842-E177-C435-30F8-E69931EAE838}"/>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sp>
        <p:nvSpPr>
          <p:cNvPr id="2" name="TextBox 6">
            <a:extLst>
              <a:ext uri="{FF2B5EF4-FFF2-40B4-BE49-F238E27FC236}">
                <a16:creationId xmlns:a16="http://schemas.microsoft.com/office/drawing/2014/main" xmlns="" id="{CEEBD711-28F6-D494-62B6-695061A0D51E}"/>
              </a:ext>
            </a:extLst>
          </p:cNvPr>
          <p:cNvSpPr txBox="1"/>
          <p:nvPr/>
        </p:nvSpPr>
        <p:spPr>
          <a:xfrm>
            <a:off x="5078510" y="76100"/>
            <a:ext cx="10843385" cy="2011705"/>
          </a:xfrm>
          <a:prstGeom prst="rect">
            <a:avLst/>
          </a:prstGeom>
        </p:spPr>
        <p:txBody>
          <a:bodyPr wrap="square" lIns="0" tIns="0" rIns="0" bIns="0" rtlCol="0" anchor="t">
            <a:spAutoFit/>
          </a:bodyPr>
          <a:lstStyle/>
          <a:p>
            <a:pPr algn="ctr">
              <a:lnSpc>
                <a:spcPts val="18096"/>
              </a:lnSpc>
              <a:spcBef>
                <a:spcPct val="0"/>
              </a:spcBef>
            </a:pPr>
            <a:r>
              <a:rPr lang="en-US" sz="8000" dirty="0">
                <a:latin typeface="KG Primary Penmanship Bold"/>
              </a:rPr>
              <a:t>Game: </a:t>
            </a:r>
            <a:r>
              <a:rPr lang="en-US" sz="8000" b="1" dirty="0">
                <a:solidFill>
                  <a:srgbClr val="C00000"/>
                </a:solidFill>
                <a:latin typeface="KG Primary Penmanship Bold"/>
              </a:rPr>
              <a:t>QUICK FLASH!</a:t>
            </a:r>
          </a:p>
        </p:txBody>
      </p:sp>
      <p:pic>
        <p:nvPicPr>
          <p:cNvPr id="31" name="Graphic 30" descr="Badge 1 outline">
            <a:extLst>
              <a:ext uri="{FF2B5EF4-FFF2-40B4-BE49-F238E27FC236}">
                <a16:creationId xmlns:a16="http://schemas.microsoft.com/office/drawing/2014/main" xmlns="" id="{C45F353A-8236-9DF6-99CD-3EF61076253A}"/>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1464838" y="6023860"/>
            <a:ext cx="1370957" cy="1370957"/>
          </a:xfrm>
          <a:prstGeom prst="rect">
            <a:avLst/>
          </a:prstGeom>
        </p:spPr>
      </p:pic>
      <p:pic>
        <p:nvPicPr>
          <p:cNvPr id="33" name="Graphic 32" descr="Badge outline">
            <a:extLst>
              <a:ext uri="{FF2B5EF4-FFF2-40B4-BE49-F238E27FC236}">
                <a16:creationId xmlns:a16="http://schemas.microsoft.com/office/drawing/2014/main" xmlns="" id="{9349B6E6-9BAF-8931-54B0-FED52FA12A79}"/>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tretch>
            <a:fillRect/>
          </a:stretch>
        </p:blipFill>
        <p:spPr>
          <a:xfrm>
            <a:off x="6133793" y="6741923"/>
            <a:ext cx="1390587" cy="1390587"/>
          </a:xfrm>
          <a:prstGeom prst="rect">
            <a:avLst/>
          </a:prstGeom>
        </p:spPr>
      </p:pic>
      <p:pic>
        <p:nvPicPr>
          <p:cNvPr id="35" name="Graphic 34" descr="Badge 3 outline">
            <a:extLst>
              <a:ext uri="{FF2B5EF4-FFF2-40B4-BE49-F238E27FC236}">
                <a16:creationId xmlns:a16="http://schemas.microsoft.com/office/drawing/2014/main" xmlns="" id="{C42C6335-DB80-BC3D-926C-DCD270B78B03}"/>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tretch>
            <a:fillRect/>
          </a:stretch>
        </p:blipFill>
        <p:spPr>
          <a:xfrm>
            <a:off x="10668000" y="7734300"/>
            <a:ext cx="1375549" cy="1375549"/>
          </a:xfrm>
          <a:prstGeom prst="rect">
            <a:avLst/>
          </a:prstGeom>
        </p:spPr>
      </p:pic>
      <p:pic>
        <p:nvPicPr>
          <p:cNvPr id="38" name="Graphic 37" descr="Badge 4 outline">
            <a:extLst>
              <a:ext uri="{FF2B5EF4-FFF2-40B4-BE49-F238E27FC236}">
                <a16:creationId xmlns:a16="http://schemas.microsoft.com/office/drawing/2014/main" xmlns="" id="{8F0F4577-F300-9672-D4DA-BD7FDB4855AF}"/>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tretch>
            <a:fillRect/>
          </a:stretch>
        </p:blipFill>
        <p:spPr>
          <a:xfrm>
            <a:off x="15026919" y="8317576"/>
            <a:ext cx="1375549" cy="1375549"/>
          </a:xfrm>
          <a:prstGeom prst="rect">
            <a:avLst/>
          </a:prstGeom>
        </p:spPr>
      </p:pic>
      <p:grpSp>
        <p:nvGrpSpPr>
          <p:cNvPr id="32" name="Group 31">
            <a:extLst>
              <a:ext uri="{FF2B5EF4-FFF2-40B4-BE49-F238E27FC236}">
                <a16:creationId xmlns:a16="http://schemas.microsoft.com/office/drawing/2014/main" xmlns="" id="{0CEF4E2B-0AE3-A85D-6B7C-F9F9533DBAB6}"/>
              </a:ext>
            </a:extLst>
          </p:cNvPr>
          <p:cNvGrpSpPr/>
          <p:nvPr/>
        </p:nvGrpSpPr>
        <p:grpSpPr>
          <a:xfrm>
            <a:off x="376279" y="2358339"/>
            <a:ext cx="3950947" cy="3389077"/>
            <a:chOff x="5258506" y="1174688"/>
            <a:chExt cx="5273189" cy="4349811"/>
          </a:xfrm>
        </p:grpSpPr>
        <p:sp>
          <p:nvSpPr>
            <p:cNvPr id="34" name="Rectangle 33">
              <a:extLst>
                <a:ext uri="{FF2B5EF4-FFF2-40B4-BE49-F238E27FC236}">
                  <a16:creationId xmlns:a16="http://schemas.microsoft.com/office/drawing/2014/main" xmlns="" id="{79DA8DEA-D588-BB68-58B8-B5016FCB001F}"/>
                </a:ext>
              </a:extLst>
            </p:cNvPr>
            <p:cNvSpPr/>
            <p:nvPr/>
          </p:nvSpPr>
          <p:spPr>
            <a:xfrm>
              <a:off x="5258506" y="1174688"/>
              <a:ext cx="5273189" cy="4349811"/>
            </a:xfrm>
            <a:prstGeom prst="rect">
              <a:avLst/>
            </a:prstGeom>
            <a:solidFill>
              <a:schemeClr val="bg1"/>
            </a:solidFill>
            <a:ln w="152400" cmpd="thickThi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2">
              <a:extLst>
                <a:ext uri="{FF2B5EF4-FFF2-40B4-BE49-F238E27FC236}">
                  <a16:creationId xmlns:a16="http://schemas.microsoft.com/office/drawing/2014/main" xmlns="" id="{3F289F59-F5E3-FBF0-CF73-302B72B32C11}"/>
                </a:ext>
              </a:extLst>
            </p:cNvPr>
            <p:cNvSpPr/>
            <p:nvPr/>
          </p:nvSpPr>
          <p:spPr>
            <a:xfrm>
              <a:off x="5634028" y="1333500"/>
              <a:ext cx="4500571" cy="4074598"/>
            </a:xfrm>
            <a:custGeom>
              <a:avLst/>
              <a:gdLst/>
              <a:ahLst/>
              <a:cxnLst/>
              <a:rect l="l" t="t" r="r" b="b"/>
              <a:pathLst>
                <a:path w="4837331" h="3670325">
                  <a:moveTo>
                    <a:pt x="0" y="0"/>
                  </a:moveTo>
                  <a:lnTo>
                    <a:pt x="4837331" y="0"/>
                  </a:lnTo>
                  <a:lnTo>
                    <a:pt x="4837331" y="3670325"/>
                  </a:lnTo>
                  <a:lnTo>
                    <a:pt x="0" y="3670325"/>
                  </a:lnTo>
                  <a:lnTo>
                    <a:pt x="0" y="0"/>
                  </a:lnTo>
                  <a:close/>
                </a:path>
              </a:pathLst>
            </a:custGeom>
            <a:blipFill>
              <a:blip r:embed="rId16"/>
              <a:stretch>
                <a:fillRect/>
              </a:stretch>
            </a:blipFill>
          </p:spPr>
          <p:txBody>
            <a:bodyPr/>
            <a:lstStyle/>
            <a:p>
              <a:endParaRPr lang="en-US"/>
            </a:p>
          </p:txBody>
        </p:sp>
      </p:grpSp>
      <p:grpSp>
        <p:nvGrpSpPr>
          <p:cNvPr id="37" name="Group 36">
            <a:extLst>
              <a:ext uri="{FF2B5EF4-FFF2-40B4-BE49-F238E27FC236}">
                <a16:creationId xmlns:a16="http://schemas.microsoft.com/office/drawing/2014/main" xmlns="" id="{30B6BCF6-8DDC-7D3C-87E3-E3AE014F0E3B}"/>
              </a:ext>
            </a:extLst>
          </p:cNvPr>
          <p:cNvGrpSpPr/>
          <p:nvPr/>
        </p:nvGrpSpPr>
        <p:grpSpPr>
          <a:xfrm>
            <a:off x="4802384" y="3167832"/>
            <a:ext cx="3926129" cy="3431578"/>
            <a:chOff x="11277600" y="1183448"/>
            <a:chExt cx="5273189" cy="4465794"/>
          </a:xfrm>
        </p:grpSpPr>
        <p:sp>
          <p:nvSpPr>
            <p:cNvPr id="39" name="Rectangle 38">
              <a:extLst>
                <a:ext uri="{FF2B5EF4-FFF2-40B4-BE49-F238E27FC236}">
                  <a16:creationId xmlns:a16="http://schemas.microsoft.com/office/drawing/2014/main" xmlns="" id="{74A8D025-39D7-894F-AB33-1EDE34C7CA48}"/>
                </a:ext>
              </a:extLst>
            </p:cNvPr>
            <p:cNvSpPr/>
            <p:nvPr/>
          </p:nvSpPr>
          <p:spPr>
            <a:xfrm>
              <a:off x="11277600" y="1183448"/>
              <a:ext cx="5273189" cy="4349811"/>
            </a:xfrm>
            <a:prstGeom prst="rect">
              <a:avLst/>
            </a:prstGeom>
            <a:solidFill>
              <a:schemeClr val="bg1"/>
            </a:solidFill>
            <a:ln w="152400" cmpd="thickThi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descr="A pink balloon with blue string&#10;&#10;Description automatically generated">
              <a:extLst>
                <a:ext uri="{FF2B5EF4-FFF2-40B4-BE49-F238E27FC236}">
                  <a16:creationId xmlns:a16="http://schemas.microsoft.com/office/drawing/2014/main" xmlns="" id="{4792EDB0-6D34-2932-8F8E-204E86FCD968}"/>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2530707" y="1299431"/>
              <a:ext cx="3058003" cy="4349811"/>
            </a:xfrm>
            <a:prstGeom prst="rect">
              <a:avLst/>
            </a:prstGeom>
          </p:spPr>
        </p:pic>
      </p:grpSp>
      <p:grpSp>
        <p:nvGrpSpPr>
          <p:cNvPr id="42" name="Group 41">
            <a:extLst>
              <a:ext uri="{FF2B5EF4-FFF2-40B4-BE49-F238E27FC236}">
                <a16:creationId xmlns:a16="http://schemas.microsoft.com/office/drawing/2014/main" xmlns="" id="{791152D2-6BDD-F35D-E83A-5B215849B1A3}"/>
              </a:ext>
            </a:extLst>
          </p:cNvPr>
          <p:cNvGrpSpPr/>
          <p:nvPr/>
        </p:nvGrpSpPr>
        <p:grpSpPr>
          <a:xfrm>
            <a:off x="9228489" y="4000501"/>
            <a:ext cx="3950947" cy="3412976"/>
            <a:chOff x="5258505" y="5778676"/>
            <a:chExt cx="5273189" cy="4349811"/>
          </a:xfrm>
        </p:grpSpPr>
        <p:sp>
          <p:nvSpPr>
            <p:cNvPr id="44" name="Rectangle 43">
              <a:extLst>
                <a:ext uri="{FF2B5EF4-FFF2-40B4-BE49-F238E27FC236}">
                  <a16:creationId xmlns:a16="http://schemas.microsoft.com/office/drawing/2014/main" xmlns="" id="{D4FA45A2-C376-A6FD-EC56-FD1DE99140F0}"/>
                </a:ext>
              </a:extLst>
            </p:cNvPr>
            <p:cNvSpPr/>
            <p:nvPr/>
          </p:nvSpPr>
          <p:spPr>
            <a:xfrm>
              <a:off x="5258505" y="5778676"/>
              <a:ext cx="5273189" cy="4349811"/>
            </a:xfrm>
            <a:prstGeom prst="rect">
              <a:avLst/>
            </a:prstGeom>
            <a:solidFill>
              <a:schemeClr val="bg1"/>
            </a:solidFill>
            <a:ln w="152400" cmpd="thickThi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Picture 44" descr="A cartoon of a gift box&#10;&#10;Description automatically generated">
              <a:extLst>
                <a:ext uri="{FF2B5EF4-FFF2-40B4-BE49-F238E27FC236}">
                  <a16:creationId xmlns:a16="http://schemas.microsoft.com/office/drawing/2014/main" xmlns="" id="{EE84DDA2-D601-6C65-2A4E-2B245829D80F}"/>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6096000" y="5981700"/>
              <a:ext cx="3613418" cy="3907010"/>
            </a:xfrm>
            <a:prstGeom prst="rect">
              <a:avLst/>
            </a:prstGeom>
          </p:spPr>
        </p:pic>
      </p:grpSp>
      <p:grpSp>
        <p:nvGrpSpPr>
          <p:cNvPr id="46" name="Group 45">
            <a:extLst>
              <a:ext uri="{FF2B5EF4-FFF2-40B4-BE49-F238E27FC236}">
                <a16:creationId xmlns:a16="http://schemas.microsoft.com/office/drawing/2014/main" xmlns="" id="{A5DFF13E-E8E1-121A-B4D1-AF9F24F348FF}"/>
              </a:ext>
            </a:extLst>
          </p:cNvPr>
          <p:cNvGrpSpPr/>
          <p:nvPr/>
        </p:nvGrpSpPr>
        <p:grpSpPr>
          <a:xfrm>
            <a:off x="13679412" y="4686300"/>
            <a:ext cx="3950948" cy="3476277"/>
            <a:chOff x="11277599" y="5778676"/>
            <a:chExt cx="5273189" cy="4470891"/>
          </a:xfrm>
        </p:grpSpPr>
        <p:sp>
          <p:nvSpPr>
            <p:cNvPr id="47" name="Rectangle 46">
              <a:extLst>
                <a:ext uri="{FF2B5EF4-FFF2-40B4-BE49-F238E27FC236}">
                  <a16:creationId xmlns:a16="http://schemas.microsoft.com/office/drawing/2014/main" xmlns="" id="{0F7948F8-6996-FD2C-F344-C2BC36616EB8}"/>
                </a:ext>
              </a:extLst>
            </p:cNvPr>
            <p:cNvSpPr/>
            <p:nvPr/>
          </p:nvSpPr>
          <p:spPr>
            <a:xfrm>
              <a:off x="11277599" y="5778676"/>
              <a:ext cx="5273189" cy="4349811"/>
            </a:xfrm>
            <a:prstGeom prst="rect">
              <a:avLst/>
            </a:prstGeom>
            <a:solidFill>
              <a:schemeClr val="bg1"/>
            </a:solidFill>
            <a:ln w="152400" cmpd="thickThi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8" name="Picture 47" descr="A red and white striped object&#10;&#10;Description automatically generated">
              <a:extLst>
                <a:ext uri="{FF2B5EF4-FFF2-40B4-BE49-F238E27FC236}">
                  <a16:creationId xmlns:a16="http://schemas.microsoft.com/office/drawing/2014/main" xmlns="" id="{523F0560-EB85-21B9-8B46-59871C283DA0}"/>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3487400" y="5981700"/>
              <a:ext cx="1013234" cy="4267867"/>
            </a:xfrm>
            <a:prstGeom prst="rect">
              <a:avLst/>
            </a:prstGeom>
          </p:spPr>
        </p:pic>
      </p:grpSp>
      <p:sp>
        <p:nvSpPr>
          <p:cNvPr id="49" name="Rectangle 48">
            <a:extLst>
              <a:ext uri="{FF2B5EF4-FFF2-40B4-BE49-F238E27FC236}">
                <a16:creationId xmlns:a16="http://schemas.microsoft.com/office/drawing/2014/main" xmlns="" id="{28A72F00-38BD-430D-9FAC-320F06B777D6}"/>
              </a:ext>
            </a:extLst>
          </p:cNvPr>
          <p:cNvSpPr/>
          <p:nvPr/>
        </p:nvSpPr>
        <p:spPr>
          <a:xfrm>
            <a:off x="533400" y="2482075"/>
            <a:ext cx="3635032" cy="3174650"/>
          </a:xfrm>
          <a:prstGeom prst="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xmlns="" id="{A9935D55-264C-118A-4BC8-2451FC2D5FEA}"/>
              </a:ext>
            </a:extLst>
          </p:cNvPr>
          <p:cNvSpPr/>
          <p:nvPr/>
        </p:nvSpPr>
        <p:spPr>
          <a:xfrm>
            <a:off x="4954721" y="3276746"/>
            <a:ext cx="3635032" cy="3174650"/>
          </a:xfrm>
          <a:prstGeom prst="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xmlns="" id="{DC4E507B-DB71-FFD9-1D61-224077D1316A}"/>
              </a:ext>
            </a:extLst>
          </p:cNvPr>
          <p:cNvSpPr/>
          <p:nvPr/>
        </p:nvSpPr>
        <p:spPr>
          <a:xfrm>
            <a:off x="9374489" y="4131531"/>
            <a:ext cx="3635032" cy="3174650"/>
          </a:xfrm>
          <a:prstGeom prst="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xmlns="" id="{C1C207F7-4AF1-B28A-3D0E-917890D2F2B2}"/>
              </a:ext>
            </a:extLst>
          </p:cNvPr>
          <p:cNvSpPr/>
          <p:nvPr/>
        </p:nvSpPr>
        <p:spPr>
          <a:xfrm>
            <a:off x="13837370" y="4790041"/>
            <a:ext cx="3635032" cy="3174650"/>
          </a:xfrm>
          <a:prstGeom prst="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83007941"/>
      </p:ext>
    </p:extLst>
  </p:cSld>
  <p:clrMapOvr>
    <a:masterClrMapping/>
  </p:clrMapOvr>
  <p:transition spd="slow">
    <p:wheel spokes="1"/>
  </p:transition>
  <p:timing>
    <p:tnLst>
      <p:par>
        <p:cTn id="1" dur="indefinite" restart="never" nodeType="tmRoot">
          <p:childTnLst>
            <p:seq concurrent="1" nextAc="seek">
              <p:cTn id="2" restart="whenNotActive" fill="hold" evtFilter="cancelBubble" nodeType="interactiveSeq">
                <p:stCondLst>
                  <p:cond evt="onClick" delay="0">
                    <p:tgtEl>
                      <p:spTgt spid="49"/>
                    </p:tgtEl>
                  </p:cond>
                </p:stCondLst>
                <p:endSync evt="end" delay="0">
                  <p:rtn val="all"/>
                </p:endSync>
                <p:childTnLst>
                  <p:par>
                    <p:cTn id="3" fill="hold">
                      <p:stCondLst>
                        <p:cond delay="0"/>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49"/>
                                        </p:tgtEl>
                                      </p:cBhvr>
                                    </p:animEffect>
                                    <p:set>
                                      <p:cBhvr>
                                        <p:cTn id="7" dur="1" fill="hold">
                                          <p:stCondLst>
                                            <p:cond delay="499"/>
                                          </p:stCondLst>
                                        </p:cTn>
                                        <p:tgtEl>
                                          <p:spTgt spid="49"/>
                                        </p:tgtEl>
                                        <p:attrNameLst>
                                          <p:attrName>style.visibility</p:attrName>
                                        </p:attrNameLst>
                                      </p:cBhvr>
                                      <p:to>
                                        <p:strVal val="hidden"/>
                                      </p:to>
                                    </p:set>
                                  </p:childTnLst>
                                </p:cTn>
                              </p:par>
                            </p:childTnLst>
                          </p:cTn>
                        </p:par>
                        <p:par>
                          <p:cTn id="8" fill="hold">
                            <p:stCondLst>
                              <p:cond delay="500"/>
                            </p:stCondLst>
                            <p:childTnLst>
                              <p:par>
                                <p:cTn id="9" presetID="14" presetClass="entr" presetSubtype="10" fill="hold" grpId="1" nodeType="afterEffect">
                                  <p:stCondLst>
                                    <p:cond delay="0"/>
                                  </p:stCondLst>
                                  <p:childTnLst>
                                    <p:set>
                                      <p:cBhvr>
                                        <p:cTn id="10" dur="1" fill="hold">
                                          <p:stCondLst>
                                            <p:cond delay="0"/>
                                          </p:stCondLst>
                                        </p:cTn>
                                        <p:tgtEl>
                                          <p:spTgt spid="49"/>
                                        </p:tgtEl>
                                        <p:attrNameLst>
                                          <p:attrName>style.visibility</p:attrName>
                                        </p:attrNameLst>
                                      </p:cBhvr>
                                      <p:to>
                                        <p:strVal val="visible"/>
                                      </p:to>
                                    </p:set>
                                    <p:animEffect transition="in" filter="randombar(horizontal)">
                                      <p:cBhvr>
                                        <p:cTn id="11" dur="500"/>
                                        <p:tgtEl>
                                          <p:spTgt spid="49"/>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xit" presetSubtype="10" fill="hold" grpId="2" nodeType="clickEffect">
                                  <p:stCondLst>
                                    <p:cond delay="0"/>
                                  </p:stCondLst>
                                  <p:childTnLst>
                                    <p:animEffect transition="out" filter="randombar(horizontal)">
                                      <p:cBhvr>
                                        <p:cTn id="15" dur="500"/>
                                        <p:tgtEl>
                                          <p:spTgt spid="49"/>
                                        </p:tgtEl>
                                      </p:cBhvr>
                                    </p:animEffect>
                                    <p:set>
                                      <p:cBhvr>
                                        <p:cTn id="16" dur="1" fill="hold">
                                          <p:stCondLst>
                                            <p:cond delay="499"/>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49"/>
                  </p:tgtEl>
                </p:cond>
              </p:nextCondLst>
            </p:seq>
            <p:seq concurrent="1" nextAc="seek">
              <p:cTn id="17" restart="whenNotActive" fill="hold" evtFilter="cancelBubble" nodeType="interactiveSeq">
                <p:stCondLst>
                  <p:cond evt="onClick" delay="0">
                    <p:tgtEl>
                      <p:spTgt spid="50"/>
                    </p:tgtEl>
                  </p:cond>
                </p:stCondLst>
                <p:endSync evt="end" delay="0">
                  <p:rtn val="all"/>
                </p:endSync>
                <p:childTnLst>
                  <p:par>
                    <p:cTn id="18" fill="hold">
                      <p:stCondLst>
                        <p:cond delay="0"/>
                      </p:stCondLst>
                      <p:childTnLst>
                        <p:par>
                          <p:cTn id="19" fill="hold">
                            <p:stCondLst>
                              <p:cond delay="0"/>
                            </p:stCondLst>
                            <p:childTnLst>
                              <p:par>
                                <p:cTn id="20" presetID="14" presetClass="exit" presetSubtype="10" fill="hold" grpId="0" nodeType="clickEffect">
                                  <p:stCondLst>
                                    <p:cond delay="0"/>
                                  </p:stCondLst>
                                  <p:childTnLst>
                                    <p:animEffect transition="out" filter="randombar(horizontal)">
                                      <p:cBhvr>
                                        <p:cTn id="21" dur="500"/>
                                        <p:tgtEl>
                                          <p:spTgt spid="50"/>
                                        </p:tgtEl>
                                      </p:cBhvr>
                                    </p:animEffect>
                                    <p:set>
                                      <p:cBhvr>
                                        <p:cTn id="22" dur="1" fill="hold">
                                          <p:stCondLst>
                                            <p:cond delay="499"/>
                                          </p:stCondLst>
                                        </p:cTn>
                                        <p:tgtEl>
                                          <p:spTgt spid="50"/>
                                        </p:tgtEl>
                                        <p:attrNameLst>
                                          <p:attrName>style.visibility</p:attrName>
                                        </p:attrNameLst>
                                      </p:cBhvr>
                                      <p:to>
                                        <p:strVal val="hidden"/>
                                      </p:to>
                                    </p:set>
                                  </p:childTnLst>
                                </p:cTn>
                              </p:par>
                            </p:childTnLst>
                          </p:cTn>
                        </p:par>
                        <p:par>
                          <p:cTn id="23" fill="hold">
                            <p:stCondLst>
                              <p:cond delay="500"/>
                            </p:stCondLst>
                            <p:childTnLst>
                              <p:par>
                                <p:cTn id="24" presetID="14" presetClass="entr" presetSubtype="10" fill="hold" grpId="1" nodeType="afterEffect">
                                  <p:stCondLst>
                                    <p:cond delay="0"/>
                                  </p:stCondLst>
                                  <p:childTnLst>
                                    <p:set>
                                      <p:cBhvr>
                                        <p:cTn id="25" dur="1" fill="hold">
                                          <p:stCondLst>
                                            <p:cond delay="0"/>
                                          </p:stCondLst>
                                        </p:cTn>
                                        <p:tgtEl>
                                          <p:spTgt spid="50"/>
                                        </p:tgtEl>
                                        <p:attrNameLst>
                                          <p:attrName>style.visibility</p:attrName>
                                        </p:attrNameLst>
                                      </p:cBhvr>
                                      <p:to>
                                        <p:strVal val="visible"/>
                                      </p:to>
                                    </p:set>
                                    <p:animEffect transition="in" filter="randombar(horizontal)">
                                      <p:cBhvr>
                                        <p:cTn id="26" dur="500"/>
                                        <p:tgtEl>
                                          <p:spTgt spid="50"/>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xit" presetSubtype="10" fill="hold" grpId="2" nodeType="clickEffect">
                                  <p:stCondLst>
                                    <p:cond delay="0"/>
                                  </p:stCondLst>
                                  <p:childTnLst>
                                    <p:animEffect transition="out" filter="randombar(horizontal)">
                                      <p:cBhvr>
                                        <p:cTn id="30" dur="500"/>
                                        <p:tgtEl>
                                          <p:spTgt spid="50"/>
                                        </p:tgtEl>
                                      </p:cBhvr>
                                    </p:animEffect>
                                    <p:set>
                                      <p:cBhvr>
                                        <p:cTn id="31" dur="1" fill="hold">
                                          <p:stCondLst>
                                            <p:cond delay="499"/>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32" restart="whenNotActive" fill="hold" evtFilter="cancelBubble" nodeType="interactiveSeq">
                <p:stCondLst>
                  <p:cond evt="onClick" delay="0">
                    <p:tgtEl>
                      <p:spTgt spid="51"/>
                    </p:tgtEl>
                  </p:cond>
                </p:stCondLst>
                <p:endSync evt="end" delay="0">
                  <p:rtn val="all"/>
                </p:endSync>
                <p:childTnLst>
                  <p:par>
                    <p:cTn id="33" fill="hold">
                      <p:stCondLst>
                        <p:cond delay="0"/>
                      </p:stCondLst>
                      <p:childTnLst>
                        <p:par>
                          <p:cTn id="34" fill="hold">
                            <p:stCondLst>
                              <p:cond delay="0"/>
                            </p:stCondLst>
                            <p:childTnLst>
                              <p:par>
                                <p:cTn id="35" presetID="14" presetClass="exit" presetSubtype="10" fill="hold" grpId="0" nodeType="clickEffect">
                                  <p:stCondLst>
                                    <p:cond delay="0"/>
                                  </p:stCondLst>
                                  <p:childTnLst>
                                    <p:animEffect transition="out" filter="randombar(horizontal)">
                                      <p:cBhvr>
                                        <p:cTn id="36" dur="500"/>
                                        <p:tgtEl>
                                          <p:spTgt spid="51"/>
                                        </p:tgtEl>
                                      </p:cBhvr>
                                    </p:animEffect>
                                    <p:set>
                                      <p:cBhvr>
                                        <p:cTn id="37" dur="1" fill="hold">
                                          <p:stCondLst>
                                            <p:cond delay="499"/>
                                          </p:stCondLst>
                                        </p:cTn>
                                        <p:tgtEl>
                                          <p:spTgt spid="51"/>
                                        </p:tgtEl>
                                        <p:attrNameLst>
                                          <p:attrName>style.visibility</p:attrName>
                                        </p:attrNameLst>
                                      </p:cBhvr>
                                      <p:to>
                                        <p:strVal val="hidden"/>
                                      </p:to>
                                    </p:set>
                                  </p:childTnLst>
                                </p:cTn>
                              </p:par>
                            </p:childTnLst>
                          </p:cTn>
                        </p:par>
                        <p:par>
                          <p:cTn id="38" fill="hold">
                            <p:stCondLst>
                              <p:cond delay="500"/>
                            </p:stCondLst>
                            <p:childTnLst>
                              <p:par>
                                <p:cTn id="39" presetID="14" presetClass="entr" presetSubtype="10" fill="hold" grpId="1" nodeType="afterEffect">
                                  <p:stCondLst>
                                    <p:cond delay="0"/>
                                  </p:stCondLst>
                                  <p:childTnLst>
                                    <p:set>
                                      <p:cBhvr>
                                        <p:cTn id="40" dur="1" fill="hold">
                                          <p:stCondLst>
                                            <p:cond delay="0"/>
                                          </p:stCondLst>
                                        </p:cTn>
                                        <p:tgtEl>
                                          <p:spTgt spid="51"/>
                                        </p:tgtEl>
                                        <p:attrNameLst>
                                          <p:attrName>style.visibility</p:attrName>
                                        </p:attrNameLst>
                                      </p:cBhvr>
                                      <p:to>
                                        <p:strVal val="visible"/>
                                      </p:to>
                                    </p:set>
                                    <p:animEffect transition="in" filter="randombar(horizontal)">
                                      <p:cBhvr>
                                        <p:cTn id="41" dur="500"/>
                                        <p:tgtEl>
                                          <p:spTgt spid="51"/>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xit" presetSubtype="10" fill="hold" grpId="2" nodeType="clickEffect">
                                  <p:stCondLst>
                                    <p:cond delay="0"/>
                                  </p:stCondLst>
                                  <p:childTnLst>
                                    <p:animEffect transition="out" filter="randombar(horizontal)">
                                      <p:cBhvr>
                                        <p:cTn id="45" dur="500"/>
                                        <p:tgtEl>
                                          <p:spTgt spid="51"/>
                                        </p:tgtEl>
                                      </p:cBhvr>
                                    </p:animEffect>
                                    <p:set>
                                      <p:cBhvr>
                                        <p:cTn id="46" dur="1" fill="hold">
                                          <p:stCondLst>
                                            <p:cond delay="499"/>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47" restart="whenNotActive" fill="hold" evtFilter="cancelBubble" nodeType="interactiveSeq">
                <p:stCondLst>
                  <p:cond evt="onClick" delay="0">
                    <p:tgtEl>
                      <p:spTgt spid="52"/>
                    </p:tgtEl>
                  </p:cond>
                </p:stCondLst>
                <p:endSync evt="end" delay="0">
                  <p:rtn val="all"/>
                </p:endSync>
                <p:childTnLst>
                  <p:par>
                    <p:cTn id="48" fill="hold">
                      <p:stCondLst>
                        <p:cond delay="0"/>
                      </p:stCondLst>
                      <p:childTnLst>
                        <p:par>
                          <p:cTn id="49" fill="hold">
                            <p:stCondLst>
                              <p:cond delay="0"/>
                            </p:stCondLst>
                            <p:childTnLst>
                              <p:par>
                                <p:cTn id="50" presetID="14" presetClass="exit" presetSubtype="10" fill="hold" grpId="0" nodeType="clickEffect">
                                  <p:stCondLst>
                                    <p:cond delay="0"/>
                                  </p:stCondLst>
                                  <p:childTnLst>
                                    <p:animEffect transition="out" filter="randombar(horizontal)">
                                      <p:cBhvr>
                                        <p:cTn id="51" dur="500"/>
                                        <p:tgtEl>
                                          <p:spTgt spid="52"/>
                                        </p:tgtEl>
                                      </p:cBhvr>
                                    </p:animEffect>
                                    <p:set>
                                      <p:cBhvr>
                                        <p:cTn id="52" dur="1" fill="hold">
                                          <p:stCondLst>
                                            <p:cond delay="499"/>
                                          </p:stCondLst>
                                        </p:cTn>
                                        <p:tgtEl>
                                          <p:spTgt spid="52"/>
                                        </p:tgtEl>
                                        <p:attrNameLst>
                                          <p:attrName>style.visibility</p:attrName>
                                        </p:attrNameLst>
                                      </p:cBhvr>
                                      <p:to>
                                        <p:strVal val="hidden"/>
                                      </p:to>
                                    </p:set>
                                  </p:childTnLst>
                                </p:cTn>
                              </p:par>
                            </p:childTnLst>
                          </p:cTn>
                        </p:par>
                        <p:par>
                          <p:cTn id="53" fill="hold">
                            <p:stCondLst>
                              <p:cond delay="500"/>
                            </p:stCondLst>
                            <p:childTnLst>
                              <p:par>
                                <p:cTn id="54" presetID="14" presetClass="entr" presetSubtype="10" fill="hold" grpId="1" nodeType="afterEffect">
                                  <p:stCondLst>
                                    <p:cond delay="0"/>
                                  </p:stCondLst>
                                  <p:childTnLst>
                                    <p:set>
                                      <p:cBhvr>
                                        <p:cTn id="55" dur="1" fill="hold">
                                          <p:stCondLst>
                                            <p:cond delay="0"/>
                                          </p:stCondLst>
                                        </p:cTn>
                                        <p:tgtEl>
                                          <p:spTgt spid="52"/>
                                        </p:tgtEl>
                                        <p:attrNameLst>
                                          <p:attrName>style.visibility</p:attrName>
                                        </p:attrNameLst>
                                      </p:cBhvr>
                                      <p:to>
                                        <p:strVal val="visible"/>
                                      </p:to>
                                    </p:set>
                                    <p:animEffect transition="in" filter="randombar(horizontal)">
                                      <p:cBhvr>
                                        <p:cTn id="56" dur="500"/>
                                        <p:tgtEl>
                                          <p:spTgt spid="52"/>
                                        </p:tgtEl>
                                      </p:cBhvr>
                                    </p:animEffect>
                                  </p:childTnLst>
                                </p:cTn>
                              </p:par>
                            </p:childTnLst>
                          </p:cTn>
                        </p:par>
                      </p:childTnLst>
                    </p:cTn>
                  </p:par>
                  <p:par>
                    <p:cTn id="57" fill="hold">
                      <p:stCondLst>
                        <p:cond delay="indefinite"/>
                      </p:stCondLst>
                      <p:childTnLst>
                        <p:par>
                          <p:cTn id="58" fill="hold">
                            <p:stCondLst>
                              <p:cond delay="0"/>
                            </p:stCondLst>
                            <p:childTnLst>
                              <p:par>
                                <p:cTn id="59" presetID="14" presetClass="exit" presetSubtype="10" fill="hold" grpId="2" nodeType="clickEffect">
                                  <p:stCondLst>
                                    <p:cond delay="0"/>
                                  </p:stCondLst>
                                  <p:childTnLst>
                                    <p:animEffect transition="out" filter="randombar(horizontal)">
                                      <p:cBhvr>
                                        <p:cTn id="60" dur="500"/>
                                        <p:tgtEl>
                                          <p:spTgt spid="52"/>
                                        </p:tgtEl>
                                      </p:cBhvr>
                                    </p:animEffect>
                                    <p:set>
                                      <p:cBhvr>
                                        <p:cTn id="61"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childTnLst>
        </p:cTn>
      </p:par>
    </p:tnLst>
    <p:bldLst>
      <p:bldP spid="49" grpId="0" animBg="1"/>
      <p:bldP spid="49" grpId="1" animBg="1"/>
      <p:bldP spid="49" grpId="2" animBg="1"/>
      <p:bldP spid="50" grpId="0" animBg="1"/>
      <p:bldP spid="50" grpId="1" animBg="1"/>
      <p:bldP spid="50" grpId="2" animBg="1"/>
      <p:bldP spid="51" grpId="0" animBg="1"/>
      <p:bldP spid="51" grpId="1" animBg="1"/>
      <p:bldP spid="51" grpId="2" animBg="1"/>
      <p:bldP spid="52" grpId="0" animBg="1"/>
      <p:bldP spid="52" grpId="1" animBg="1"/>
      <p:bldP spid="52" grpId="2"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985864" y="1435982"/>
            <a:ext cx="16230600" cy="8229600"/>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CCFFCC"/>
          </a:solidFill>
        </p:spPr>
        <p:txBody>
          <a:bodyPr/>
          <a:lstStyle/>
          <a:p>
            <a:endParaRPr lang="en-US"/>
          </a:p>
        </p:txBody>
      </p:sp>
      <p:grpSp>
        <p:nvGrpSpPr>
          <p:cNvPr id="7" name="Group 6">
            <a:extLst>
              <a:ext uri="{FF2B5EF4-FFF2-40B4-BE49-F238E27FC236}">
                <a16:creationId xmlns:a16="http://schemas.microsoft.com/office/drawing/2014/main" xmlns="" id="{C57743C5-9558-2D6D-5340-D4279B56FE44}"/>
              </a:ext>
            </a:extLst>
          </p:cNvPr>
          <p:cNvGrpSpPr/>
          <p:nvPr/>
        </p:nvGrpSpPr>
        <p:grpSpPr>
          <a:xfrm>
            <a:off x="-42836" y="-56804"/>
            <a:ext cx="18288000" cy="2415143"/>
            <a:chOff x="-42836" y="-56804"/>
            <a:chExt cx="18288000" cy="2415143"/>
          </a:xfrm>
        </p:grpSpPr>
        <p:pic>
          <p:nvPicPr>
            <p:cNvPr id="8" name="Picture 7">
              <a:extLst>
                <a:ext uri="{FF2B5EF4-FFF2-40B4-BE49-F238E27FC236}">
                  <a16:creationId xmlns:a16="http://schemas.microsoft.com/office/drawing/2014/main" xmlns="" id="{4A3413C9-87EC-BCB3-893E-5ADC836E8CC7}"/>
                </a:ext>
              </a:extLst>
            </p:cNvPr>
            <p:cNvPicPr>
              <a:picLocks noChangeAspect="1"/>
            </p:cNvPicPr>
            <p:nvPr/>
          </p:nvPicPr>
          <p:blipFill>
            <a:blip r:embed="rId4"/>
            <a:stretch>
              <a:fillRect/>
            </a:stretch>
          </p:blipFill>
          <p:spPr>
            <a:xfrm>
              <a:off x="-42836" y="-56804"/>
              <a:ext cx="18288000" cy="934064"/>
            </a:xfrm>
            <a:prstGeom prst="rect">
              <a:avLst/>
            </a:prstGeom>
          </p:spPr>
        </p:pic>
        <p:grpSp>
          <p:nvGrpSpPr>
            <p:cNvPr id="9" name="Group 8">
              <a:extLst>
                <a:ext uri="{FF2B5EF4-FFF2-40B4-BE49-F238E27FC236}">
                  <a16:creationId xmlns:a16="http://schemas.microsoft.com/office/drawing/2014/main" xmlns="" id="{4189F1C4-0BC5-328A-1C87-DB0AFC6E9B11}"/>
                </a:ext>
              </a:extLst>
            </p:cNvPr>
            <p:cNvGrpSpPr/>
            <p:nvPr/>
          </p:nvGrpSpPr>
          <p:grpSpPr>
            <a:xfrm>
              <a:off x="-32657" y="-23999"/>
              <a:ext cx="5181600" cy="2382338"/>
              <a:chOff x="0" y="-1"/>
              <a:chExt cx="3460862" cy="1520972"/>
            </a:xfrm>
          </p:grpSpPr>
          <p:pic>
            <p:nvPicPr>
              <p:cNvPr id="10" name="Picture 9">
                <a:extLst>
                  <a:ext uri="{FF2B5EF4-FFF2-40B4-BE49-F238E27FC236}">
                    <a16:creationId xmlns:a16="http://schemas.microsoft.com/office/drawing/2014/main" xmlns="" id="{10BC3C66-C988-481A-F4B6-E03023B69BDC}"/>
                  </a:ext>
                </a:extLst>
              </p:cNvPr>
              <p:cNvPicPr>
                <a:picLocks noChangeAspect="1"/>
              </p:cNvPicPr>
              <p:nvPr userDrawn="1"/>
            </p:nvPicPr>
            <p:blipFill rotWithShape="1">
              <a:blip r:embed="rId5"/>
              <a:srcRect b="53414"/>
              <a:stretch/>
            </p:blipFill>
            <p:spPr>
              <a:xfrm>
                <a:off x="0" y="-1"/>
                <a:ext cx="3185160" cy="604521"/>
              </a:xfrm>
              <a:prstGeom prst="rect">
                <a:avLst/>
              </a:prstGeom>
            </p:spPr>
          </p:pic>
          <p:pic>
            <p:nvPicPr>
              <p:cNvPr id="11" name="Picture 10" descr="Logo&#10;&#10;Description automatically generated with medium confidence">
                <a:extLst>
                  <a:ext uri="{FF2B5EF4-FFF2-40B4-BE49-F238E27FC236}">
                    <a16:creationId xmlns:a16="http://schemas.microsoft.com/office/drawing/2014/main" xmlns="" id="{D09A0EF0-7DE7-0888-960B-97EDAC23EE91}"/>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2" name="Picture 11" descr="A red circle with a yellow symbol&#10;&#10;Description automatically generated with low confidence">
                <a:extLst>
                  <a:ext uri="{FF2B5EF4-FFF2-40B4-BE49-F238E27FC236}">
                    <a16:creationId xmlns:a16="http://schemas.microsoft.com/office/drawing/2014/main" xmlns="" id="{9D129313-4ABB-E315-7171-D4C1A4DFFB8B}"/>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3" name="Picture 12" descr="Text&#10;&#10;Description automatically generated">
                <a:extLst>
                  <a:ext uri="{FF2B5EF4-FFF2-40B4-BE49-F238E27FC236}">
                    <a16:creationId xmlns:a16="http://schemas.microsoft.com/office/drawing/2014/main" xmlns="" id="{CB6C8D16-753F-33BF-3570-45B70835DFFA}"/>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sp>
        <p:nvSpPr>
          <p:cNvPr id="18" name="Google Shape;7545;p47">
            <a:extLst>
              <a:ext uri="{FF2B5EF4-FFF2-40B4-BE49-F238E27FC236}">
                <a16:creationId xmlns:a16="http://schemas.microsoft.com/office/drawing/2014/main" xmlns="" id="{D9F69290-4971-3549-7F95-490CF21B35AB}"/>
              </a:ext>
            </a:extLst>
          </p:cNvPr>
          <p:cNvSpPr/>
          <p:nvPr/>
        </p:nvSpPr>
        <p:spPr>
          <a:xfrm rot="-4372744">
            <a:off x="10302345" y="2120905"/>
            <a:ext cx="4110613" cy="6575363"/>
          </a:xfrm>
          <a:custGeom>
            <a:avLst/>
            <a:gdLst/>
            <a:ahLst/>
            <a:cxnLst/>
            <a:rect l="l" t="t" r="r" b="b"/>
            <a:pathLst>
              <a:path w="174168" h="114693" extrusionOk="0">
                <a:moveTo>
                  <a:pt x="103200" y="1578"/>
                </a:moveTo>
                <a:cubicBezTo>
                  <a:pt x="79310" y="297"/>
                  <a:pt x="41705" y="-1888"/>
                  <a:pt x="24522" y="3387"/>
                </a:cubicBezTo>
                <a:cubicBezTo>
                  <a:pt x="7339" y="8663"/>
                  <a:pt x="933" y="17405"/>
                  <a:pt x="104" y="33231"/>
                </a:cubicBezTo>
                <a:cubicBezTo>
                  <a:pt x="-725" y="49057"/>
                  <a:pt x="9525" y="84854"/>
                  <a:pt x="19548" y="98344"/>
                </a:cubicBezTo>
                <a:cubicBezTo>
                  <a:pt x="29571" y="111834"/>
                  <a:pt x="41026" y="112663"/>
                  <a:pt x="60243" y="114170"/>
                </a:cubicBezTo>
                <a:cubicBezTo>
                  <a:pt x="79460" y="115677"/>
                  <a:pt x="116916" y="113492"/>
                  <a:pt x="134852" y="107388"/>
                </a:cubicBezTo>
                <a:cubicBezTo>
                  <a:pt x="152788" y="101284"/>
                  <a:pt x="162360" y="93596"/>
                  <a:pt x="167861" y="77544"/>
                </a:cubicBezTo>
                <a:cubicBezTo>
                  <a:pt x="173363" y="61492"/>
                  <a:pt x="178638" y="23735"/>
                  <a:pt x="167861" y="11074"/>
                </a:cubicBezTo>
                <a:cubicBezTo>
                  <a:pt x="157084" y="-1587"/>
                  <a:pt x="127090" y="2859"/>
                  <a:pt x="103200" y="1578"/>
                </a:cubicBezTo>
                <a:close/>
              </a:path>
            </a:pathLst>
          </a:custGeom>
          <a:solidFill>
            <a:schemeClr val="lt1"/>
          </a:solidFill>
          <a:ln>
            <a:noFill/>
          </a:ln>
        </p:spPr>
        <p:txBody>
          <a:bodyPr/>
          <a:lstStyle/>
          <a:p>
            <a:endParaRPr lang="en-US" dirty="0"/>
          </a:p>
        </p:txBody>
      </p:sp>
      <p:sp>
        <p:nvSpPr>
          <p:cNvPr id="14" name="Google Shape;3251;p48">
            <a:extLst>
              <a:ext uri="{FF2B5EF4-FFF2-40B4-BE49-F238E27FC236}">
                <a16:creationId xmlns:a16="http://schemas.microsoft.com/office/drawing/2014/main" xmlns="" id="{0DB976B3-C772-450C-32BB-CD82B5BEB06D}"/>
              </a:ext>
            </a:extLst>
          </p:cNvPr>
          <p:cNvSpPr txBox="1">
            <a:spLocks/>
          </p:cNvSpPr>
          <p:nvPr/>
        </p:nvSpPr>
        <p:spPr>
          <a:xfrm>
            <a:off x="9372600" y="4771404"/>
            <a:ext cx="5288120" cy="1558755"/>
          </a:xfrm>
          <a:prstGeom prst="rect">
            <a:avLst/>
          </a:prstGeom>
        </p:spPr>
        <p:txBody>
          <a:bodyPr spcFirstLastPara="1" wrap="square" lIns="91425" tIns="91425" rIns="91425" bIns="914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spcBef>
                <a:spcPts val="0"/>
              </a:spcBef>
            </a:pPr>
            <a:r>
              <a:rPr lang="en-US" sz="8000" dirty="0">
                <a:solidFill>
                  <a:schemeClr val="accent2">
                    <a:lumMod val="50000"/>
                  </a:schemeClr>
                </a:solidFill>
                <a:latin typeface="Jumble" panose="02000503000000020004" pitchFamily="2" charset="0"/>
              </a:rPr>
              <a:t>Good job!</a:t>
            </a:r>
          </a:p>
        </p:txBody>
      </p:sp>
      <p:pic>
        <p:nvPicPr>
          <p:cNvPr id="5" name="Picture 4" descr="A picture containing text, toy, doll&#10;&#10;Description automatically generated">
            <a:extLst>
              <a:ext uri="{FF2B5EF4-FFF2-40B4-BE49-F238E27FC236}">
                <a16:creationId xmlns:a16="http://schemas.microsoft.com/office/drawing/2014/main" xmlns="" id="{F165D194-0600-10B9-DB3B-0363DCFD2786}"/>
              </a:ext>
            </a:extLst>
          </p:cNvPr>
          <p:cNvPicPr>
            <a:picLocks noChangeAspect="1"/>
          </p:cNvPicPr>
          <p:nvPr/>
        </p:nvPicPr>
        <p:blipFill>
          <a:blip r:embed="rId9"/>
          <a:stretch>
            <a:fillRect/>
          </a:stretch>
        </p:blipFill>
        <p:spPr>
          <a:xfrm>
            <a:off x="2894977" y="1349528"/>
            <a:ext cx="7924800" cy="7924800"/>
          </a:xfrm>
          <a:prstGeom prst="rect">
            <a:avLst/>
          </a:prstGeom>
        </p:spPr>
      </p:pic>
      <p:sp>
        <p:nvSpPr>
          <p:cNvPr id="2" name="Freeform 5">
            <a:extLst>
              <a:ext uri="{FF2B5EF4-FFF2-40B4-BE49-F238E27FC236}">
                <a16:creationId xmlns:a16="http://schemas.microsoft.com/office/drawing/2014/main" xmlns="" id="{6EA8E078-A505-7D11-93B9-0BF966B4CBF8}"/>
              </a:ext>
            </a:extLst>
          </p:cNvPr>
          <p:cNvSpPr/>
          <p:nvPr/>
        </p:nvSpPr>
        <p:spPr>
          <a:xfrm rot="967897">
            <a:off x="-1416545" y="7589398"/>
            <a:ext cx="5521968" cy="3750059"/>
          </a:xfrm>
          <a:custGeom>
            <a:avLst/>
            <a:gdLst/>
            <a:ahLst/>
            <a:cxnLst/>
            <a:rect l="l" t="t" r="r" b="b"/>
            <a:pathLst>
              <a:path w="5482889" h="3070418">
                <a:moveTo>
                  <a:pt x="0" y="0"/>
                </a:moveTo>
                <a:lnTo>
                  <a:pt x="5482889" y="0"/>
                </a:lnTo>
                <a:lnTo>
                  <a:pt x="5482889" y="3070418"/>
                </a:lnTo>
                <a:lnTo>
                  <a:pt x="0" y="307041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Tree>
    <p:extLst>
      <p:ext uri="{BB962C8B-B14F-4D97-AF65-F5344CB8AC3E}">
        <p14:creationId xmlns:p14="http://schemas.microsoft.com/office/powerpoint/2010/main" val="1997807314"/>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3">
            <a:extLst>
              <a:ext uri="{FF2B5EF4-FFF2-40B4-BE49-F238E27FC236}">
                <a16:creationId xmlns:a16="http://schemas.microsoft.com/office/drawing/2014/main" xmlns="" id="{5EE64B40-A4C0-042C-9DC5-4A989F8E091E}"/>
              </a:ext>
            </a:extLst>
          </p:cNvPr>
          <p:cNvSpPr/>
          <p:nvPr/>
        </p:nvSpPr>
        <p:spPr>
          <a:xfrm>
            <a:off x="0" y="934064"/>
            <a:ext cx="18288000" cy="9352935"/>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CCFFCC">
              <a:alpha val="52157"/>
            </a:srgbClr>
          </a:solidFill>
        </p:spPr>
        <p:txBody>
          <a:bodyPr/>
          <a:lstStyle/>
          <a:p>
            <a:endParaRPr lang="en-US"/>
          </a:p>
        </p:txBody>
      </p:sp>
      <p:grpSp>
        <p:nvGrpSpPr>
          <p:cNvPr id="7" name="Group 6">
            <a:extLst>
              <a:ext uri="{FF2B5EF4-FFF2-40B4-BE49-F238E27FC236}">
                <a16:creationId xmlns:a16="http://schemas.microsoft.com/office/drawing/2014/main" xmlns="" id="{C55AC7AB-151F-A1F5-2DD1-7BF537358D3A}"/>
              </a:ext>
            </a:extLst>
          </p:cNvPr>
          <p:cNvGrpSpPr/>
          <p:nvPr/>
        </p:nvGrpSpPr>
        <p:grpSpPr>
          <a:xfrm>
            <a:off x="0" y="0"/>
            <a:ext cx="18288000" cy="2415143"/>
            <a:chOff x="-42836" y="-56804"/>
            <a:chExt cx="18288000" cy="2415143"/>
          </a:xfrm>
        </p:grpSpPr>
        <p:pic>
          <p:nvPicPr>
            <p:cNvPr id="8" name="Picture 7">
              <a:extLst>
                <a:ext uri="{FF2B5EF4-FFF2-40B4-BE49-F238E27FC236}">
                  <a16:creationId xmlns:a16="http://schemas.microsoft.com/office/drawing/2014/main" xmlns="" id="{695C272F-12D1-C252-424F-BEA78D66DD8C}"/>
                </a:ext>
              </a:extLst>
            </p:cNvPr>
            <p:cNvPicPr>
              <a:picLocks noChangeAspect="1"/>
            </p:cNvPicPr>
            <p:nvPr/>
          </p:nvPicPr>
          <p:blipFill>
            <a:blip r:embed="rId3"/>
            <a:stretch>
              <a:fillRect/>
            </a:stretch>
          </p:blipFill>
          <p:spPr>
            <a:xfrm>
              <a:off x="-42836" y="-56804"/>
              <a:ext cx="18288000" cy="934064"/>
            </a:xfrm>
            <a:prstGeom prst="rect">
              <a:avLst/>
            </a:prstGeom>
          </p:spPr>
        </p:pic>
        <p:grpSp>
          <p:nvGrpSpPr>
            <p:cNvPr id="9" name="Group 8">
              <a:extLst>
                <a:ext uri="{FF2B5EF4-FFF2-40B4-BE49-F238E27FC236}">
                  <a16:creationId xmlns:a16="http://schemas.microsoft.com/office/drawing/2014/main" xmlns="" id="{D325B9FF-558F-0145-E670-D8D7D7073AD7}"/>
                </a:ext>
              </a:extLst>
            </p:cNvPr>
            <p:cNvGrpSpPr/>
            <p:nvPr/>
          </p:nvGrpSpPr>
          <p:grpSpPr>
            <a:xfrm>
              <a:off x="-32657" y="-23999"/>
              <a:ext cx="5181600" cy="2382338"/>
              <a:chOff x="0" y="-1"/>
              <a:chExt cx="3460862" cy="1520972"/>
            </a:xfrm>
          </p:grpSpPr>
          <p:pic>
            <p:nvPicPr>
              <p:cNvPr id="10" name="Picture 9">
                <a:extLst>
                  <a:ext uri="{FF2B5EF4-FFF2-40B4-BE49-F238E27FC236}">
                    <a16:creationId xmlns:a16="http://schemas.microsoft.com/office/drawing/2014/main" xmlns="" id="{DE16FBCD-4681-B963-D6A1-D49DBE3BE616}"/>
                  </a:ext>
                </a:extLst>
              </p:cNvPr>
              <p:cNvPicPr>
                <a:picLocks noChangeAspect="1"/>
              </p:cNvPicPr>
              <p:nvPr userDrawn="1"/>
            </p:nvPicPr>
            <p:blipFill rotWithShape="1">
              <a:blip r:embed="rId4"/>
              <a:srcRect b="53414"/>
              <a:stretch/>
            </p:blipFill>
            <p:spPr>
              <a:xfrm>
                <a:off x="0" y="-1"/>
                <a:ext cx="3185160" cy="604521"/>
              </a:xfrm>
              <a:prstGeom prst="rect">
                <a:avLst/>
              </a:prstGeom>
            </p:spPr>
          </p:pic>
          <p:pic>
            <p:nvPicPr>
              <p:cNvPr id="11" name="Picture 10" descr="Logo&#10;&#10;Description automatically generated with medium confidence">
                <a:extLst>
                  <a:ext uri="{FF2B5EF4-FFF2-40B4-BE49-F238E27FC236}">
                    <a16:creationId xmlns:a16="http://schemas.microsoft.com/office/drawing/2014/main" xmlns="" id="{E57851F2-4D0F-2A6C-6747-20568DED54BD}"/>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2" name="Picture 11" descr="A red circle with a yellow symbol&#10;&#10;Description automatically generated with low confidence">
                <a:extLst>
                  <a:ext uri="{FF2B5EF4-FFF2-40B4-BE49-F238E27FC236}">
                    <a16:creationId xmlns:a16="http://schemas.microsoft.com/office/drawing/2014/main" xmlns="" id="{A89D5F1B-77BA-0616-8978-C26606804091}"/>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3" name="Picture 12" descr="Text&#10;&#10;Description automatically generated">
                <a:extLst>
                  <a:ext uri="{FF2B5EF4-FFF2-40B4-BE49-F238E27FC236}">
                    <a16:creationId xmlns:a16="http://schemas.microsoft.com/office/drawing/2014/main" xmlns="" id="{BE4273F1-7FEB-BEEC-6BBE-6899287006D7}"/>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sp>
        <p:nvSpPr>
          <p:cNvPr id="3" name="Freeform 7">
            <a:extLst>
              <a:ext uri="{FF2B5EF4-FFF2-40B4-BE49-F238E27FC236}">
                <a16:creationId xmlns:a16="http://schemas.microsoft.com/office/drawing/2014/main" xmlns="" id="{7EB9C38D-6FFF-317D-D3DF-BEE14CD568B8}"/>
              </a:ext>
            </a:extLst>
          </p:cNvPr>
          <p:cNvSpPr/>
          <p:nvPr/>
        </p:nvSpPr>
        <p:spPr>
          <a:xfrm>
            <a:off x="9632361" y="1592493"/>
            <a:ext cx="7543800" cy="8036076"/>
          </a:xfrm>
          <a:custGeom>
            <a:avLst/>
            <a:gdLst/>
            <a:ahLst/>
            <a:cxnLst/>
            <a:rect l="l" t="t" r="r" b="b"/>
            <a:pathLst>
              <a:path w="3302127" h="4114800">
                <a:moveTo>
                  <a:pt x="0" y="0"/>
                </a:moveTo>
                <a:lnTo>
                  <a:pt x="3302127" y="0"/>
                </a:lnTo>
                <a:lnTo>
                  <a:pt x="3302127"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4" name="TextBox 6">
            <a:extLst>
              <a:ext uri="{FF2B5EF4-FFF2-40B4-BE49-F238E27FC236}">
                <a16:creationId xmlns:a16="http://schemas.microsoft.com/office/drawing/2014/main" xmlns="" id="{B6315443-DD1A-FCA4-473A-C11CE43B8AA4}"/>
              </a:ext>
            </a:extLst>
          </p:cNvPr>
          <p:cNvSpPr txBox="1"/>
          <p:nvPr/>
        </p:nvSpPr>
        <p:spPr>
          <a:xfrm>
            <a:off x="1118937" y="520542"/>
            <a:ext cx="7948864" cy="2011705"/>
          </a:xfrm>
          <a:prstGeom prst="rect">
            <a:avLst/>
          </a:prstGeom>
        </p:spPr>
        <p:txBody>
          <a:bodyPr wrap="square" lIns="0" tIns="0" rIns="0" bIns="0" rtlCol="0" anchor="t">
            <a:spAutoFit/>
          </a:bodyPr>
          <a:lstStyle/>
          <a:p>
            <a:pPr algn="ctr">
              <a:lnSpc>
                <a:spcPts val="18096"/>
              </a:lnSpc>
              <a:spcBef>
                <a:spcPct val="0"/>
              </a:spcBef>
            </a:pPr>
            <a:r>
              <a:rPr lang="en-US" sz="8000" b="1" dirty="0">
                <a:solidFill>
                  <a:srgbClr val="C00000"/>
                </a:solidFill>
                <a:latin typeface="KG Primary Penmanship Bold"/>
              </a:rPr>
              <a:t>Look and Answer.</a:t>
            </a:r>
          </a:p>
        </p:txBody>
      </p:sp>
      <p:pic>
        <p:nvPicPr>
          <p:cNvPr id="5" name="Graphic 4" descr="Right pointing backhand index with solid fill">
            <a:extLst>
              <a:ext uri="{FF2B5EF4-FFF2-40B4-BE49-F238E27FC236}">
                <a16:creationId xmlns:a16="http://schemas.microsoft.com/office/drawing/2014/main" xmlns="" id="{10CD11E4-3149-E19F-6185-CFD3ADC839B9}"/>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tretch>
            <a:fillRect/>
          </a:stretch>
        </p:blipFill>
        <p:spPr>
          <a:xfrm>
            <a:off x="-173128" y="1258684"/>
            <a:ext cx="1397084" cy="1397084"/>
          </a:xfrm>
          <a:prstGeom prst="rect">
            <a:avLst/>
          </a:prstGeom>
        </p:spPr>
      </p:pic>
      <p:sp>
        <p:nvSpPr>
          <p:cNvPr id="14" name="Freeform 5">
            <a:extLst>
              <a:ext uri="{FF2B5EF4-FFF2-40B4-BE49-F238E27FC236}">
                <a16:creationId xmlns:a16="http://schemas.microsoft.com/office/drawing/2014/main" xmlns="" id="{4321264F-2EF0-0356-2527-FA1E261E15C2}"/>
              </a:ext>
            </a:extLst>
          </p:cNvPr>
          <p:cNvSpPr/>
          <p:nvPr/>
        </p:nvSpPr>
        <p:spPr>
          <a:xfrm rot="967897">
            <a:off x="-1416545" y="7589398"/>
            <a:ext cx="5521968" cy="3750059"/>
          </a:xfrm>
          <a:custGeom>
            <a:avLst/>
            <a:gdLst/>
            <a:ahLst/>
            <a:cxnLst/>
            <a:rect l="l" t="t" r="r" b="b"/>
            <a:pathLst>
              <a:path w="5482889" h="3070418">
                <a:moveTo>
                  <a:pt x="0" y="0"/>
                </a:moveTo>
                <a:lnTo>
                  <a:pt x="5482889" y="0"/>
                </a:lnTo>
                <a:lnTo>
                  <a:pt x="5482889" y="3070418"/>
                </a:lnTo>
                <a:lnTo>
                  <a:pt x="0" y="3070418"/>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spTree>
    <p:extLst>
      <p:ext uri="{BB962C8B-B14F-4D97-AF65-F5344CB8AC3E}">
        <p14:creationId xmlns:p14="http://schemas.microsoft.com/office/powerpoint/2010/main" val="1983509952"/>
      </p:ext>
    </p:extLst>
  </p:cSld>
  <p:clrMapOvr>
    <a:masterClrMapping/>
  </p:clrMapOvr>
  <p:transition spd="slow">
    <p:wheel spokes="1"/>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42836" y="937829"/>
            <a:ext cx="18288000" cy="9349171"/>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CCFFCC"/>
          </a:solidFill>
        </p:spPr>
        <p:txBody>
          <a:bodyPr/>
          <a:lstStyle/>
          <a:p>
            <a:endParaRPr lang="en-US"/>
          </a:p>
        </p:txBody>
      </p:sp>
      <p:grpSp>
        <p:nvGrpSpPr>
          <p:cNvPr id="8" name="Group 7">
            <a:extLst>
              <a:ext uri="{FF2B5EF4-FFF2-40B4-BE49-F238E27FC236}">
                <a16:creationId xmlns:a16="http://schemas.microsoft.com/office/drawing/2014/main" xmlns="" id="{524D182A-613E-B170-8C0D-E8E916BF2B4D}"/>
              </a:ext>
            </a:extLst>
          </p:cNvPr>
          <p:cNvGrpSpPr/>
          <p:nvPr/>
        </p:nvGrpSpPr>
        <p:grpSpPr>
          <a:xfrm>
            <a:off x="-42836" y="-56804"/>
            <a:ext cx="18288000" cy="2415143"/>
            <a:chOff x="-42836" y="-56804"/>
            <a:chExt cx="18288000" cy="2415143"/>
          </a:xfrm>
        </p:grpSpPr>
        <p:pic>
          <p:nvPicPr>
            <p:cNvPr id="9" name="Picture 8">
              <a:extLst>
                <a:ext uri="{FF2B5EF4-FFF2-40B4-BE49-F238E27FC236}">
                  <a16:creationId xmlns:a16="http://schemas.microsoft.com/office/drawing/2014/main" xmlns="" id="{2F60021A-C8F2-D0A0-D392-6DFF777EBF9C}"/>
                </a:ext>
              </a:extLst>
            </p:cNvPr>
            <p:cNvPicPr>
              <a:picLocks noChangeAspect="1"/>
            </p:cNvPicPr>
            <p:nvPr/>
          </p:nvPicPr>
          <p:blipFill>
            <a:blip r:embed="rId3"/>
            <a:stretch>
              <a:fillRect/>
            </a:stretch>
          </p:blipFill>
          <p:spPr>
            <a:xfrm>
              <a:off x="-42836" y="-56804"/>
              <a:ext cx="18288000" cy="934064"/>
            </a:xfrm>
            <a:prstGeom prst="rect">
              <a:avLst/>
            </a:prstGeom>
          </p:spPr>
        </p:pic>
        <p:grpSp>
          <p:nvGrpSpPr>
            <p:cNvPr id="10" name="Group 9">
              <a:extLst>
                <a:ext uri="{FF2B5EF4-FFF2-40B4-BE49-F238E27FC236}">
                  <a16:creationId xmlns:a16="http://schemas.microsoft.com/office/drawing/2014/main" xmlns="" id="{4F42BABD-B7B1-C6E2-C148-F68F8D589701}"/>
                </a:ext>
              </a:extLst>
            </p:cNvPr>
            <p:cNvGrpSpPr/>
            <p:nvPr/>
          </p:nvGrpSpPr>
          <p:grpSpPr>
            <a:xfrm>
              <a:off x="-32657" y="-23999"/>
              <a:ext cx="5181600" cy="2382338"/>
              <a:chOff x="0" y="-1"/>
              <a:chExt cx="3460862" cy="1520972"/>
            </a:xfrm>
          </p:grpSpPr>
          <p:pic>
            <p:nvPicPr>
              <p:cNvPr id="11" name="Picture 10">
                <a:extLst>
                  <a:ext uri="{FF2B5EF4-FFF2-40B4-BE49-F238E27FC236}">
                    <a16:creationId xmlns:a16="http://schemas.microsoft.com/office/drawing/2014/main" xmlns="" id="{26CBA453-F706-75F5-CA11-AF89E55701F6}"/>
                  </a:ext>
                </a:extLst>
              </p:cNvPr>
              <p:cNvPicPr>
                <a:picLocks noChangeAspect="1"/>
              </p:cNvPicPr>
              <p:nvPr userDrawn="1"/>
            </p:nvPicPr>
            <p:blipFill rotWithShape="1">
              <a:blip r:embed="rId4"/>
              <a:srcRect b="53414"/>
              <a:stretch/>
            </p:blipFill>
            <p:spPr>
              <a:xfrm>
                <a:off x="0" y="-1"/>
                <a:ext cx="3185160" cy="604521"/>
              </a:xfrm>
              <a:prstGeom prst="rect">
                <a:avLst/>
              </a:prstGeom>
            </p:spPr>
          </p:pic>
          <p:pic>
            <p:nvPicPr>
              <p:cNvPr id="12" name="Picture 11" descr="Logo&#10;&#10;Description automatically generated with medium confidence">
                <a:extLst>
                  <a:ext uri="{FF2B5EF4-FFF2-40B4-BE49-F238E27FC236}">
                    <a16:creationId xmlns:a16="http://schemas.microsoft.com/office/drawing/2014/main" xmlns="" id="{BEF32405-C758-A7A6-02F5-AA78824493E1}"/>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3" name="Picture 12" descr="A red circle with a yellow symbol&#10;&#10;Description automatically generated with low confidence">
                <a:extLst>
                  <a:ext uri="{FF2B5EF4-FFF2-40B4-BE49-F238E27FC236}">
                    <a16:creationId xmlns:a16="http://schemas.microsoft.com/office/drawing/2014/main" xmlns="" id="{A9B03C80-83C1-B3EB-B336-B025F0FD787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4" name="Picture 13" descr="Text&#10;&#10;Description automatically generated">
                <a:extLst>
                  <a:ext uri="{FF2B5EF4-FFF2-40B4-BE49-F238E27FC236}">
                    <a16:creationId xmlns:a16="http://schemas.microsoft.com/office/drawing/2014/main" xmlns="" id="{45F1B842-E177-C435-30F8-E69931EAE838}"/>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sp>
        <p:nvSpPr>
          <p:cNvPr id="4" name="TextBox 6">
            <a:extLst>
              <a:ext uri="{FF2B5EF4-FFF2-40B4-BE49-F238E27FC236}">
                <a16:creationId xmlns:a16="http://schemas.microsoft.com/office/drawing/2014/main" xmlns="" id="{BC7FA3A2-54EC-ABD6-D2ED-DE2ABEE0E350}"/>
              </a:ext>
            </a:extLst>
          </p:cNvPr>
          <p:cNvSpPr txBox="1"/>
          <p:nvPr/>
        </p:nvSpPr>
        <p:spPr>
          <a:xfrm>
            <a:off x="743103" y="1304302"/>
            <a:ext cx="3681874" cy="3693319"/>
          </a:xfrm>
          <a:prstGeom prst="rect">
            <a:avLst/>
          </a:prstGeom>
        </p:spPr>
        <p:txBody>
          <a:bodyPr wrap="square" lIns="0" tIns="0" rIns="0" bIns="0" rtlCol="0" anchor="t">
            <a:spAutoFit/>
          </a:bodyPr>
          <a:lstStyle/>
          <a:p>
            <a:pPr algn="ctr"/>
            <a:r>
              <a:rPr lang="en-US" sz="8000" b="1" dirty="0">
                <a:solidFill>
                  <a:srgbClr val="C00000"/>
                </a:solidFill>
                <a:latin typeface="KG Primary Penmanship Bold"/>
              </a:rPr>
              <a:t>Look </a:t>
            </a:r>
          </a:p>
          <a:p>
            <a:pPr algn="ctr"/>
            <a:r>
              <a:rPr lang="en-US" sz="8000" b="1" dirty="0">
                <a:solidFill>
                  <a:srgbClr val="C00000"/>
                </a:solidFill>
                <a:latin typeface="KG Primary Penmanship Bold"/>
              </a:rPr>
              <a:t>and </a:t>
            </a:r>
          </a:p>
          <a:p>
            <a:pPr algn="ctr"/>
            <a:r>
              <a:rPr lang="en-US" sz="8000" b="1" dirty="0">
                <a:solidFill>
                  <a:srgbClr val="C00000"/>
                </a:solidFill>
                <a:latin typeface="KG Primary Penmanship Bold"/>
              </a:rPr>
              <a:t>Say.</a:t>
            </a:r>
          </a:p>
        </p:txBody>
      </p:sp>
      <p:pic>
        <p:nvPicPr>
          <p:cNvPr id="15" name="Graphic 14" descr="Right pointing backhand index with solid fill">
            <a:extLst>
              <a:ext uri="{FF2B5EF4-FFF2-40B4-BE49-F238E27FC236}">
                <a16:creationId xmlns:a16="http://schemas.microsoft.com/office/drawing/2014/main" xmlns="" id="{24E3326D-A2BD-1839-1524-EA82C9E5811D}"/>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173128" y="1258684"/>
            <a:ext cx="1397084" cy="1397084"/>
          </a:xfrm>
          <a:prstGeom prst="rect">
            <a:avLst/>
          </a:prstGeom>
        </p:spPr>
      </p:pic>
      <p:sp>
        <p:nvSpPr>
          <p:cNvPr id="2" name="Freeform 5">
            <a:extLst>
              <a:ext uri="{FF2B5EF4-FFF2-40B4-BE49-F238E27FC236}">
                <a16:creationId xmlns:a16="http://schemas.microsoft.com/office/drawing/2014/main" xmlns="" id="{41EEFE96-6513-5D16-95A6-2A601EA8A15E}"/>
              </a:ext>
            </a:extLst>
          </p:cNvPr>
          <p:cNvSpPr/>
          <p:nvPr/>
        </p:nvSpPr>
        <p:spPr>
          <a:xfrm>
            <a:off x="-1549573" y="7813962"/>
            <a:ext cx="5482889" cy="3070418"/>
          </a:xfrm>
          <a:custGeom>
            <a:avLst/>
            <a:gdLst/>
            <a:ahLst/>
            <a:cxnLst/>
            <a:rect l="l" t="t" r="r" b="b"/>
            <a:pathLst>
              <a:path w="5482889" h="3070418">
                <a:moveTo>
                  <a:pt x="0" y="0"/>
                </a:moveTo>
                <a:lnTo>
                  <a:pt x="5482889" y="0"/>
                </a:lnTo>
                <a:lnTo>
                  <a:pt x="5482889" y="3070418"/>
                </a:lnTo>
                <a:lnTo>
                  <a:pt x="0" y="307041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grpSp>
        <p:nvGrpSpPr>
          <p:cNvPr id="20" name="Group 19">
            <a:extLst>
              <a:ext uri="{FF2B5EF4-FFF2-40B4-BE49-F238E27FC236}">
                <a16:creationId xmlns:a16="http://schemas.microsoft.com/office/drawing/2014/main" xmlns="" id="{69710A42-9F66-4EEA-A8E7-7FFB04D6A45D}"/>
              </a:ext>
            </a:extLst>
          </p:cNvPr>
          <p:cNvGrpSpPr/>
          <p:nvPr/>
        </p:nvGrpSpPr>
        <p:grpSpPr>
          <a:xfrm>
            <a:off x="6821635" y="1119371"/>
            <a:ext cx="4549257" cy="4395338"/>
            <a:chOff x="6821635" y="1119371"/>
            <a:chExt cx="4549257" cy="4395338"/>
          </a:xfrm>
        </p:grpSpPr>
        <p:sp>
          <p:nvSpPr>
            <p:cNvPr id="19" name="Rectangle 18">
              <a:extLst>
                <a:ext uri="{FF2B5EF4-FFF2-40B4-BE49-F238E27FC236}">
                  <a16:creationId xmlns:a16="http://schemas.microsoft.com/office/drawing/2014/main" xmlns="" id="{27746BB1-772A-E144-A660-F912A7A85D85}"/>
                </a:ext>
              </a:extLst>
            </p:cNvPr>
            <p:cNvSpPr/>
            <p:nvPr/>
          </p:nvSpPr>
          <p:spPr>
            <a:xfrm>
              <a:off x="6821635" y="1119371"/>
              <a:ext cx="4549257" cy="4395338"/>
            </a:xfrm>
            <a:prstGeom prst="rect">
              <a:avLst/>
            </a:prstGeom>
            <a:solidFill>
              <a:schemeClr val="bg1"/>
            </a:solidFill>
            <a:ln w="127000" cmpd="thickThi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7">
              <a:extLst>
                <a:ext uri="{FF2B5EF4-FFF2-40B4-BE49-F238E27FC236}">
                  <a16:creationId xmlns:a16="http://schemas.microsoft.com/office/drawing/2014/main" xmlns="" id="{80D3C179-FC54-3F46-64E7-EA12DC0C647C}"/>
                </a:ext>
              </a:extLst>
            </p:cNvPr>
            <p:cNvSpPr/>
            <p:nvPr/>
          </p:nvSpPr>
          <p:spPr>
            <a:xfrm>
              <a:off x="7565266" y="1528159"/>
              <a:ext cx="3042757" cy="3619028"/>
            </a:xfrm>
            <a:custGeom>
              <a:avLst/>
              <a:gdLst/>
              <a:ahLst/>
              <a:cxnLst/>
              <a:rect l="l" t="t" r="r" b="b"/>
              <a:pathLst>
                <a:path w="3302127" h="4114800">
                  <a:moveTo>
                    <a:pt x="0" y="0"/>
                  </a:moveTo>
                  <a:lnTo>
                    <a:pt x="3302127" y="0"/>
                  </a:lnTo>
                  <a:lnTo>
                    <a:pt x="3302127" y="4114800"/>
                  </a:lnTo>
                  <a:lnTo>
                    <a:pt x="0" y="4114800"/>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grpSp>
      <p:grpSp>
        <p:nvGrpSpPr>
          <p:cNvPr id="24" name="Group 23">
            <a:extLst>
              <a:ext uri="{FF2B5EF4-FFF2-40B4-BE49-F238E27FC236}">
                <a16:creationId xmlns:a16="http://schemas.microsoft.com/office/drawing/2014/main" xmlns="" id="{F5586CEC-CAF0-121C-4BB7-FC433AFB8AF0}"/>
              </a:ext>
            </a:extLst>
          </p:cNvPr>
          <p:cNvGrpSpPr/>
          <p:nvPr/>
        </p:nvGrpSpPr>
        <p:grpSpPr>
          <a:xfrm>
            <a:off x="12115800" y="1130432"/>
            <a:ext cx="4549257" cy="4395338"/>
            <a:chOff x="12115800" y="1130432"/>
            <a:chExt cx="4549257" cy="4395338"/>
          </a:xfrm>
        </p:grpSpPr>
        <p:sp>
          <p:nvSpPr>
            <p:cNvPr id="6" name="Rectangle 5">
              <a:extLst>
                <a:ext uri="{FF2B5EF4-FFF2-40B4-BE49-F238E27FC236}">
                  <a16:creationId xmlns:a16="http://schemas.microsoft.com/office/drawing/2014/main" xmlns="" id="{3AF997C3-36DD-0FC7-E162-9080B363F43D}"/>
                </a:ext>
              </a:extLst>
            </p:cNvPr>
            <p:cNvSpPr/>
            <p:nvPr/>
          </p:nvSpPr>
          <p:spPr>
            <a:xfrm>
              <a:off x="12115800" y="1130432"/>
              <a:ext cx="4549257" cy="4395338"/>
            </a:xfrm>
            <a:prstGeom prst="rect">
              <a:avLst/>
            </a:prstGeom>
            <a:solidFill>
              <a:schemeClr val="bg1"/>
            </a:solidFill>
            <a:ln w="127000" cmpd="thickThi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8">
              <a:extLst>
                <a:ext uri="{FF2B5EF4-FFF2-40B4-BE49-F238E27FC236}">
                  <a16:creationId xmlns:a16="http://schemas.microsoft.com/office/drawing/2014/main" xmlns="" id="{B1D55919-3F54-13B6-C449-6B3A77B40631}"/>
                </a:ext>
              </a:extLst>
            </p:cNvPr>
            <p:cNvPicPr>
              <a:picLocks noChangeAspect="1"/>
            </p:cNvPicPr>
            <p:nvPr/>
          </p:nvPicPr>
          <p:blipFill>
            <a:blip r:embed="rId14"/>
            <a:srcRect/>
            <a:stretch>
              <a:fillRect/>
            </a:stretch>
          </p:blipFill>
          <p:spPr>
            <a:xfrm>
              <a:off x="12725400" y="1788452"/>
              <a:ext cx="3343255" cy="3176093"/>
            </a:xfrm>
            <a:prstGeom prst="rect">
              <a:avLst/>
            </a:prstGeom>
          </p:spPr>
        </p:pic>
      </p:grpSp>
      <p:grpSp>
        <p:nvGrpSpPr>
          <p:cNvPr id="28" name="Group 27">
            <a:extLst>
              <a:ext uri="{FF2B5EF4-FFF2-40B4-BE49-F238E27FC236}">
                <a16:creationId xmlns:a16="http://schemas.microsoft.com/office/drawing/2014/main" xmlns="" id="{E02EC338-6952-2052-1B55-1E49A0A5BC93}"/>
              </a:ext>
            </a:extLst>
          </p:cNvPr>
          <p:cNvGrpSpPr/>
          <p:nvPr/>
        </p:nvGrpSpPr>
        <p:grpSpPr>
          <a:xfrm>
            <a:off x="12115800" y="5718373"/>
            <a:ext cx="4549257" cy="4395338"/>
            <a:chOff x="12115800" y="5718373"/>
            <a:chExt cx="4549257" cy="4395338"/>
          </a:xfrm>
        </p:grpSpPr>
        <p:sp>
          <p:nvSpPr>
            <p:cNvPr id="16" name="Rectangle 15">
              <a:extLst>
                <a:ext uri="{FF2B5EF4-FFF2-40B4-BE49-F238E27FC236}">
                  <a16:creationId xmlns:a16="http://schemas.microsoft.com/office/drawing/2014/main" xmlns="" id="{A9C3B73B-2550-266C-1A94-CE73530AEC69}"/>
                </a:ext>
              </a:extLst>
            </p:cNvPr>
            <p:cNvSpPr/>
            <p:nvPr/>
          </p:nvSpPr>
          <p:spPr>
            <a:xfrm>
              <a:off x="12115800" y="5718373"/>
              <a:ext cx="4549257" cy="4395338"/>
            </a:xfrm>
            <a:prstGeom prst="rect">
              <a:avLst/>
            </a:prstGeom>
            <a:solidFill>
              <a:schemeClr val="bg1"/>
            </a:solidFill>
            <a:ln w="127000" cmpd="thickThi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11">
              <a:extLst>
                <a:ext uri="{FF2B5EF4-FFF2-40B4-BE49-F238E27FC236}">
                  <a16:creationId xmlns:a16="http://schemas.microsoft.com/office/drawing/2014/main" xmlns="" id="{430D09A4-D9B3-926E-CAF4-3DFEBBDA8266}"/>
                </a:ext>
              </a:extLst>
            </p:cNvPr>
            <p:cNvSpPr/>
            <p:nvPr/>
          </p:nvSpPr>
          <p:spPr>
            <a:xfrm>
              <a:off x="12673140" y="6057900"/>
              <a:ext cx="3360772" cy="3703958"/>
            </a:xfrm>
            <a:custGeom>
              <a:avLst/>
              <a:gdLst/>
              <a:ahLst/>
              <a:cxnLst/>
              <a:rect l="l" t="t" r="r" b="b"/>
              <a:pathLst>
                <a:path w="3682746" h="4114800">
                  <a:moveTo>
                    <a:pt x="0" y="0"/>
                  </a:moveTo>
                  <a:lnTo>
                    <a:pt x="3682746" y="0"/>
                  </a:lnTo>
                  <a:lnTo>
                    <a:pt x="3682746" y="4114800"/>
                  </a:lnTo>
                  <a:lnTo>
                    <a:pt x="0" y="4114800"/>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txBody>
            <a:bodyPr/>
            <a:lstStyle/>
            <a:p>
              <a:endParaRPr lang="en-US"/>
            </a:p>
          </p:txBody>
        </p:sp>
      </p:grpSp>
      <p:grpSp>
        <p:nvGrpSpPr>
          <p:cNvPr id="30" name="Group 29">
            <a:extLst>
              <a:ext uri="{FF2B5EF4-FFF2-40B4-BE49-F238E27FC236}">
                <a16:creationId xmlns:a16="http://schemas.microsoft.com/office/drawing/2014/main" xmlns="" id="{6EA45A83-D8C7-2F78-E050-0F7719179B4E}"/>
              </a:ext>
            </a:extLst>
          </p:cNvPr>
          <p:cNvGrpSpPr/>
          <p:nvPr/>
        </p:nvGrpSpPr>
        <p:grpSpPr>
          <a:xfrm>
            <a:off x="6821634" y="5706872"/>
            <a:ext cx="4549257" cy="4395338"/>
            <a:chOff x="6821634" y="5706872"/>
            <a:chExt cx="4549257" cy="4395338"/>
          </a:xfrm>
        </p:grpSpPr>
        <p:sp>
          <p:nvSpPr>
            <p:cNvPr id="7" name="Rectangle 6">
              <a:extLst>
                <a:ext uri="{FF2B5EF4-FFF2-40B4-BE49-F238E27FC236}">
                  <a16:creationId xmlns:a16="http://schemas.microsoft.com/office/drawing/2014/main" xmlns="" id="{B966E244-5C9F-2554-DABD-F63BDAE4D898}"/>
                </a:ext>
              </a:extLst>
            </p:cNvPr>
            <p:cNvSpPr/>
            <p:nvPr/>
          </p:nvSpPr>
          <p:spPr>
            <a:xfrm>
              <a:off x="6821634" y="5706872"/>
              <a:ext cx="4549257" cy="4395338"/>
            </a:xfrm>
            <a:prstGeom prst="rect">
              <a:avLst/>
            </a:prstGeom>
            <a:solidFill>
              <a:schemeClr val="bg1"/>
            </a:solidFill>
            <a:ln w="127000" cmpd="thickThi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10">
              <a:extLst>
                <a:ext uri="{FF2B5EF4-FFF2-40B4-BE49-F238E27FC236}">
                  <a16:creationId xmlns:a16="http://schemas.microsoft.com/office/drawing/2014/main" xmlns="" id="{034BF3C1-CFF0-6A4D-09AB-5AA27245DF34}"/>
                </a:ext>
              </a:extLst>
            </p:cNvPr>
            <p:cNvSpPr/>
            <p:nvPr/>
          </p:nvSpPr>
          <p:spPr>
            <a:xfrm>
              <a:off x="7398259" y="6646798"/>
              <a:ext cx="3491482" cy="2334328"/>
            </a:xfrm>
            <a:custGeom>
              <a:avLst/>
              <a:gdLst/>
              <a:ahLst/>
              <a:cxnLst/>
              <a:rect l="l" t="t" r="r" b="b"/>
              <a:pathLst>
                <a:path w="2854357" h="1766133">
                  <a:moveTo>
                    <a:pt x="0" y="0"/>
                  </a:moveTo>
                  <a:lnTo>
                    <a:pt x="2854357" y="0"/>
                  </a:lnTo>
                  <a:lnTo>
                    <a:pt x="2854357" y="1766133"/>
                  </a:lnTo>
                  <a:lnTo>
                    <a:pt x="0" y="1766133"/>
                  </a:lnTo>
                  <a:lnTo>
                    <a:pt x="0" y="0"/>
                  </a:lnTo>
                  <a:close/>
                </a:path>
              </a:pathLst>
            </a:custGeom>
            <a:blipFill>
              <a:blip r:embed="rId17"/>
              <a:stretch>
                <a:fillRect/>
              </a:stretch>
            </a:blipFill>
          </p:spPr>
          <p:txBody>
            <a:bodyPr/>
            <a:lstStyle/>
            <a:p>
              <a:endParaRPr lang="en-US"/>
            </a:p>
          </p:txBody>
        </p:sp>
      </p:grpSp>
    </p:spTree>
    <p:extLst>
      <p:ext uri="{BB962C8B-B14F-4D97-AF65-F5344CB8AC3E}">
        <p14:creationId xmlns:p14="http://schemas.microsoft.com/office/powerpoint/2010/main" val="1505454140"/>
      </p:ext>
    </p:extLst>
  </p:cSld>
  <p:clrMapOvr>
    <a:masterClrMapping/>
  </p:clrMapOvr>
  <p:transition spd="slow">
    <p:wheel spokes="1"/>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2370</TotalTime>
  <Words>918</Words>
  <Application>Microsoft Office PowerPoint</Application>
  <PresentationFormat>Custom</PresentationFormat>
  <Paragraphs>159</Paragraphs>
  <Slides>35</Slides>
  <Notes>28</Notes>
  <HiddenSlides>0</HiddenSlides>
  <MMClips>15</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35</vt:i4>
      </vt:variant>
    </vt:vector>
  </HeadingPairs>
  <TitlesOfParts>
    <vt:vector size="49" baseType="lpstr">
      <vt:lpstr>Arial</vt:lpstr>
      <vt:lpstr>MyriadPro-Light</vt:lpstr>
      <vt:lpstr>Nunito Sans Regular</vt:lpstr>
      <vt:lpstr>Calibri</vt:lpstr>
      <vt:lpstr>Times New Roman</vt:lpstr>
      <vt:lpstr>KG Primary Penmanship Bold</vt:lpstr>
      <vt:lpstr>Tenor Sans</vt:lpstr>
      <vt:lpstr>mn-ea</vt:lpstr>
      <vt:lpstr>SimSun</vt:lpstr>
      <vt:lpstr>Fredoka One</vt:lpstr>
      <vt:lpstr>Symbol</vt:lpstr>
      <vt:lpstr>Jumble</vt:lpstr>
      <vt:lpstr>Sniglet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Blue White English Community Helpers Presentation</dc:title>
  <dc:creator>Trang Nguyen</dc:creator>
  <cp:lastModifiedBy>DELL</cp:lastModifiedBy>
  <cp:revision>37</cp:revision>
  <dcterms:created xsi:type="dcterms:W3CDTF">2006-08-16T00:00:00Z</dcterms:created>
  <dcterms:modified xsi:type="dcterms:W3CDTF">2025-02-12T07:47:00Z</dcterms:modified>
  <dc:identifier>DAFV1pFi9-g</dc:identifier>
</cp:coreProperties>
</file>