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media/audio2.wav" ContentType="audio/x-wav"/>
  <Override PartName="/ppt/notesSlides/notesSlide26.xml" ContentType="application/vnd.openxmlformats-officedocument.presentationml.notesSlide+xml"/>
  <Override PartName="/ppt/media/audio3.wav" ContentType="audio/x-wav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media/audio4.wav" ContentType="audio/x-wav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audio5.wav" ContentType="audio/x-wav"/>
  <Override PartName="/ppt/media/audio6.wav" ContentType="audio/x-wav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8"/>
  </p:notesMasterIdLst>
  <p:sldIdLst>
    <p:sldId id="274" r:id="rId2"/>
    <p:sldId id="256" r:id="rId3"/>
    <p:sldId id="258" r:id="rId4"/>
    <p:sldId id="412" r:id="rId5"/>
    <p:sldId id="413" r:id="rId6"/>
    <p:sldId id="414" r:id="rId7"/>
    <p:sldId id="415" r:id="rId8"/>
    <p:sldId id="416" r:id="rId9"/>
    <p:sldId id="417" r:id="rId10"/>
    <p:sldId id="418" r:id="rId11"/>
    <p:sldId id="397" r:id="rId12"/>
    <p:sldId id="359" r:id="rId13"/>
    <p:sldId id="335" r:id="rId14"/>
    <p:sldId id="419" r:id="rId15"/>
    <p:sldId id="420" r:id="rId16"/>
    <p:sldId id="421" r:id="rId17"/>
    <p:sldId id="424" r:id="rId18"/>
    <p:sldId id="422" r:id="rId19"/>
    <p:sldId id="423" r:id="rId20"/>
    <p:sldId id="360" r:id="rId21"/>
    <p:sldId id="385" r:id="rId22"/>
    <p:sldId id="425" r:id="rId23"/>
    <p:sldId id="426" r:id="rId24"/>
    <p:sldId id="399" r:id="rId25"/>
    <p:sldId id="427" r:id="rId26"/>
    <p:sldId id="428" r:id="rId27"/>
    <p:sldId id="386" r:id="rId28"/>
    <p:sldId id="403" r:id="rId29"/>
    <p:sldId id="429" r:id="rId30"/>
    <p:sldId id="430" r:id="rId31"/>
    <p:sldId id="431" r:id="rId32"/>
    <p:sldId id="432" r:id="rId33"/>
    <p:sldId id="433" r:id="rId34"/>
    <p:sldId id="434" r:id="rId35"/>
    <p:sldId id="435" r:id="rId36"/>
    <p:sldId id="437" r:id="rId37"/>
    <p:sldId id="438" r:id="rId38"/>
    <p:sldId id="439" r:id="rId39"/>
    <p:sldId id="440" r:id="rId40"/>
    <p:sldId id="316" r:id="rId41"/>
    <p:sldId id="436" r:id="rId42"/>
    <p:sldId id="344" r:id="rId43"/>
    <p:sldId id="261" r:id="rId44"/>
    <p:sldId id="345" r:id="rId45"/>
    <p:sldId id="280" r:id="rId46"/>
    <p:sldId id="272" r:id="rId47"/>
  </p:sldIdLst>
  <p:sldSz cx="18288000" cy="10287000"/>
  <p:notesSz cx="6858000" cy="9144000"/>
  <p:embeddedFontLst>
    <p:embeddedFont>
      <p:font typeface="Abadi Extra Light" panose="020B0204020104020204" pitchFamily="34" charset="0"/>
      <p:regular r:id="rId49"/>
    </p:embeddedFont>
    <p:embeddedFont>
      <p:font typeface="Arial Black" panose="020B0A04020102020204" pitchFamily="34" charset="0"/>
      <p:bold r:id="rId50"/>
    </p:embeddedFont>
    <p:embeddedFont>
      <p:font typeface="Fredoka One" panose="02000000000000000000" pitchFamily="2" charset="0"/>
      <p:regular r:id="rId51"/>
    </p:embeddedFont>
    <p:embeddedFont>
      <p:font typeface="Jumble" panose="02000503000000020004" pitchFamily="2" charset="0"/>
      <p:regular r:id="rId52"/>
    </p:embeddedFont>
    <p:embeddedFont>
      <p:font typeface="Nunito Sans Regular" panose="020B0604020202020204" charset="0"/>
      <p:regular r:id="rId53"/>
    </p:embeddedFont>
    <p:embeddedFont>
      <p:font typeface="Sniglet" panose="020B0604020202020204" charset="0"/>
      <p:regular r:id="rId54"/>
    </p:embeddedFont>
    <p:embeddedFont>
      <p:font typeface="Tenor Sans" panose="020B0604020202020204" charset="0"/>
      <p:regular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8000"/>
    <a:srgbClr val="CCFFCC"/>
    <a:srgbClr val="CC6600"/>
    <a:srgbClr val="FF00FF"/>
    <a:srgbClr val="66FF33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99" autoAdjust="0"/>
    <p:restoredTop sz="79099" autoAdjust="0"/>
  </p:normalViewPr>
  <p:slideViewPr>
    <p:cSldViewPr>
      <p:cViewPr varScale="1">
        <p:scale>
          <a:sx n="51" d="100"/>
          <a:sy n="51" d="100"/>
        </p:scale>
        <p:origin x="678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5" Type="http://schemas.openxmlformats.org/officeDocument/2006/relationships/slide" Target="slides/slide4.xml"/><Relationship Id="rId61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8" Type="http://schemas.openxmlformats.org/officeDocument/2006/relationships/slide" Target="slides/slide7.xml"/><Relationship Id="rId51" Type="http://schemas.openxmlformats.org/officeDocument/2006/relationships/font" Target="fonts/font3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6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4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879358E-2277-4146-9E67-D24BFF36385B}" type="datetimeFigureOut">
              <a:rPr lang="en-US" smtClean="0"/>
              <a:t>2/28/2025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7F774B-2D99-4A84-BE05-FB7CB2702A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64665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Put the flashcards on the board in a sequence,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balloon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candle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present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, </a:t>
            </a:r>
            <a:r>
              <a:rPr lang="en-US" sz="1800" i="1" dirty="0">
                <a:solidFill>
                  <a:srgbClr val="242021"/>
                </a:solidFill>
                <a:effectLst/>
                <a:latin typeface="MyriadPro-LightIt"/>
                <a:ea typeface="Times New Roman" panose="02020603050405020304" pitchFamily="18" charset="0"/>
              </a:rPr>
              <a:t>candy </a:t>
            </a: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for the children to say the words in order.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95103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students to open their books. Listen and repeat.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675459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1: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Mom and Tim look around the toy store. Rosy points to the toys on the shelf.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86484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2: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picks up a bag of balloons. Mom waves her finger to say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no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Billy mimes crying when a balloon bursts.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4057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3: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Tim points to the candy. Mom and Rosy smile and nod.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651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4: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Rosy and Mom put the presents on the table.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6749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 typeface="Times New Roman" panose="02020603050405020304" pitchFamily="18" charset="0"/>
              <a:buNone/>
              <a:tabLst/>
              <a:defRPr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5: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Rosy shakes Mom and Dad to wake them up.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898520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 a class, decide on the story actions (see ideas below).</a:t>
            </a: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r>
              <a:rPr lang="en-US" sz="1800" b="1" dirty="0">
                <a:solidFill>
                  <a:srgbClr val="6D6E7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Picture 6: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Billy unwraps his presents. The family is shocked.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6477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solidFill>
                <a:srgbClr val="24202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6694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practice acting out the story in their groups. </a:t>
            </a: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a few groups to act out the story at the front.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87550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35769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5821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92726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repeat. </a:t>
            </a: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62847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9673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0973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target patterns on the board. Replace the word in each sentence with flashcards to elicit new sentences. 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Children work in pairs to take turns talking about the pictures.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93980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934582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learn!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box. Ask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What can you see?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Do a click to play the audio.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Write the question and sentence on the board.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51977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849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03049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1164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2573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making sentences about the picture. Then raise hands to talk to the teacher and the whole class.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8100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3133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0442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466367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46740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kern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mn-ea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and Say. </a:t>
            </a: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Show the pattern in the speech bubbles and the first item. 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Explain that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Yum!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like something very much, and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Yuck!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shows that we really dislike something.</a:t>
            </a:r>
            <a:endParaRPr lang="en-US" sz="1800" dirty="0">
              <a:solidFill>
                <a:schemeClr val="tx1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dirty="0"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talk about the other pictures.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324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600991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3391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2706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Look again and write.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Ask individual children to read the incomplete sentences.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Show the first picture in Exercise 3. Establish that the missing words are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it’s delicious</a:t>
            </a: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12192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The children write the full sentences in their notebooks.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489811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35586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600"/>
              </a:spcBef>
              <a:spcAft>
                <a:spcPts val="600"/>
              </a:spcAft>
            </a:pPr>
            <a:r>
              <a:rPr lang="en-US" sz="1800" b="1" i="0" dirty="0">
                <a:solidFill>
                  <a:srgbClr val="242021"/>
                </a:solidFill>
                <a:effectLst/>
                <a:latin typeface="MyriadPro-Light"/>
                <a:ea typeface="SimSun" panose="02010600030101010101" pitchFamily="2" charset="-122"/>
              </a:rPr>
              <a:t>* </a:t>
            </a:r>
            <a:r>
              <a:rPr lang="en-US" sz="1800" b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Let’s talk!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Focus on the speech bubble. Ask a child to read the sentence and elicit other reasons, e.g. </a:t>
            </a:r>
            <a:r>
              <a:rPr lang="en-US" sz="1800" i="1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… because it’s pretty / yummy!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In pairs, children take turns saying the sentence using other vocabulary words on the page.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4291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Chia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lớp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thành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Mỗi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là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màu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HS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trong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luân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phiên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đặt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về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bản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than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mình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Nếu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, click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vào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di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chuyển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tính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điểm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).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5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miêu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tả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sẽ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cán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200" b="0" dirty="0" err="1">
                <a:solidFill>
                  <a:schemeClr val="tx1"/>
                </a:solidFill>
                <a:latin typeface="Verdana" pitchFamily="34" charset="0"/>
              </a:rPr>
              <a:t>đích</a:t>
            </a:r>
            <a:r>
              <a:rPr lang="en-US" sz="12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6664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94007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Chia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lớp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thành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Mỗi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là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màu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HS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trong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nhóm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luân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phiên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đặt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1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về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bản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than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mình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Nếu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, click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vào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xe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di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chuyển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(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tính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điểm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).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5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miêu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tả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đúng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sẽ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đích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  <a:p>
            <a:pPr marL="257175" indent="-257175">
              <a:lnSpc>
                <a:spcPct val="100000"/>
              </a:lnSpc>
              <a:spcBef>
                <a:spcPts val="0"/>
              </a:spcBef>
              <a:buFont typeface="+mj-lt"/>
              <a:buAutoNum type="arabicPeriod"/>
              <a:defRPr/>
            </a:pP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Có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thể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kết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hợp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hyperlink sang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các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slide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sau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để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làm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câu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hỏi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trên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 slide </a:t>
            </a:r>
            <a:r>
              <a:rPr lang="en-US" sz="1100" b="0" dirty="0" err="1">
                <a:solidFill>
                  <a:schemeClr val="tx1"/>
                </a:solidFill>
                <a:latin typeface="Verdana" pitchFamily="34" charset="0"/>
              </a:rPr>
              <a:t>luôn</a:t>
            </a:r>
            <a:r>
              <a:rPr lang="en-US" sz="1100" b="0" dirty="0">
                <a:solidFill>
                  <a:schemeClr val="tx1"/>
                </a:solidFill>
                <a:latin typeface="Verdana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682020293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Make the car move to score their team’s correct sentences. </a:t>
            </a:r>
          </a:p>
        </p:txBody>
      </p:sp>
    </p:spTree>
    <p:extLst>
      <p:ext uri="{BB962C8B-B14F-4D97-AF65-F5344CB8AC3E}">
        <p14:creationId xmlns:p14="http://schemas.microsoft.com/office/powerpoint/2010/main" val="287281533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Replace photos and names with your students’ information.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9643361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https://www.youtube.com/watch?v=SRyFiVeNjWs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22076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73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54365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342900" marR="109855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MyriadPro-Light"/>
                <a:ea typeface="Times New Roman" panose="02020603050405020304" pitchFamily="18" charset="0"/>
              </a:rPr>
              <a:t>Remove one flashcard. The class repeats the sequence, including the missing word. Remove one more flashcard each time, until children are saying the whole sequence from memory.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705046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93345" lvl="0" indent="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None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6823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93345" marR="93980" algn="just">
              <a:spcBef>
                <a:spcPts val="600"/>
              </a:spcBef>
              <a:spcAft>
                <a:spcPts val="600"/>
              </a:spcAft>
            </a:pPr>
            <a:r>
              <a:rPr lang="en-US" sz="18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*Lead-in:</a:t>
            </a:r>
            <a:r>
              <a:rPr lang="en-US" sz="1800" b="1" i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SimSun" panose="02010600030101010101" pitchFamily="2" charset="-122"/>
            </a:endParaRPr>
          </a:p>
          <a:p>
            <a:pPr marL="342900" marR="64770" lvl="0" indent="-342900" algn="just">
              <a:spcBef>
                <a:spcPts val="600"/>
              </a:spcBef>
              <a:spcAft>
                <a:spcPts val="600"/>
              </a:spcAft>
              <a:buFont typeface="Times New Roman" panose="02020603050405020304" pitchFamily="18" charset="0"/>
              <a:buChar char="-"/>
            </a:pPr>
            <a:r>
              <a:rPr lang="en-US" sz="1800" dirty="0">
                <a:solidFill>
                  <a:srgbClr val="242021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Retell the story. Ask children which party objects were mentioned in the story.</a:t>
            </a:r>
            <a:r>
              <a:rPr lang="en-US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7F774B-2D99-4A84-BE05-FB7CB2702A1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3000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4406917"/>
      </p:ext>
    </p:extLst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microsoft.com/office/2007/relationships/hdphoto" Target="../media/hdphoto1.wdp"/><Relationship Id="rId5" Type="http://schemas.openxmlformats.org/officeDocument/2006/relationships/image" Target="../media/image6.png"/><Relationship Id="rId10" Type="http://schemas.openxmlformats.org/officeDocument/2006/relationships/image" Target="../media/image30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3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3.sv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6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37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8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39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0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41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jpeg"/><Relationship Id="rId16" Type="http://schemas.openxmlformats.org/officeDocument/2006/relationships/image" Target="../media/image16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11" Type="http://schemas.openxmlformats.org/officeDocument/2006/relationships/image" Target="../media/image11.sv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Relationship Id="rId14" Type="http://schemas.openxmlformats.org/officeDocument/2006/relationships/image" Target="../media/image14.sv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3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3.sv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12" Type="http://schemas.openxmlformats.org/officeDocument/2006/relationships/image" Target="../media/image44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6.png"/><Relationship Id="rId11" Type="http://schemas.openxmlformats.org/officeDocument/2006/relationships/image" Target="../media/image33.svg"/><Relationship Id="rId5" Type="http://schemas.openxmlformats.org/officeDocument/2006/relationships/image" Target="../media/image5.png"/><Relationship Id="rId10" Type="http://schemas.openxmlformats.org/officeDocument/2006/relationships/image" Target="../media/image32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47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46.sv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5.png"/><Relationship Id="rId5" Type="http://schemas.openxmlformats.org/officeDocument/2006/relationships/image" Target="../media/image7.png"/><Relationship Id="rId10" Type="http://schemas.openxmlformats.org/officeDocument/2006/relationships/image" Target="../media/image25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51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5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9.svg"/><Relationship Id="rId5" Type="http://schemas.openxmlformats.org/officeDocument/2006/relationships/image" Target="../media/image7.png"/><Relationship Id="rId10" Type="http://schemas.openxmlformats.org/officeDocument/2006/relationships/image" Target="../media/image48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1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46.svg"/><Relationship Id="rId5" Type="http://schemas.openxmlformats.org/officeDocument/2006/relationships/image" Target="../media/image7.png"/><Relationship Id="rId10" Type="http://schemas.openxmlformats.org/officeDocument/2006/relationships/image" Target="../media/image45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14.sv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51.svg"/><Relationship Id="rId5" Type="http://schemas.openxmlformats.org/officeDocument/2006/relationships/image" Target="../media/image7.png"/><Relationship Id="rId10" Type="http://schemas.openxmlformats.org/officeDocument/2006/relationships/image" Target="../media/image50.png"/><Relationship Id="rId4" Type="http://schemas.openxmlformats.org/officeDocument/2006/relationships/image" Target="../media/image6.png"/><Relationship Id="rId9" Type="http://schemas.openxmlformats.org/officeDocument/2006/relationships/image" Target="../media/image33.svg"/><Relationship Id="rId14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52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4.svg"/><Relationship Id="rId3" Type="http://schemas.openxmlformats.org/officeDocument/2006/relationships/audio" Target="../media/audio2.wav"/><Relationship Id="rId7" Type="http://schemas.openxmlformats.org/officeDocument/2006/relationships/image" Target="../media/image8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1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3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5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14" Type="http://schemas.openxmlformats.org/officeDocument/2006/relationships/image" Target="../media/image14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svg"/><Relationship Id="rId13" Type="http://schemas.openxmlformats.org/officeDocument/2006/relationships/image" Target="../media/image8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12" Type="http://schemas.openxmlformats.org/officeDocument/2006/relationships/image" Target="../media/image7.png"/><Relationship Id="rId17" Type="http://schemas.openxmlformats.org/officeDocument/2006/relationships/image" Target="../media/image4.png"/><Relationship Id="rId2" Type="http://schemas.openxmlformats.org/officeDocument/2006/relationships/image" Target="../media/image17.png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gif"/><Relationship Id="rId11" Type="http://schemas.openxmlformats.org/officeDocument/2006/relationships/image" Target="../media/image6.png"/><Relationship Id="rId5" Type="http://schemas.openxmlformats.org/officeDocument/2006/relationships/image" Target="../media/image20.svg"/><Relationship Id="rId15" Type="http://schemas.openxmlformats.org/officeDocument/2006/relationships/image" Target="../media/image2.jpeg"/><Relationship Id="rId10" Type="http://schemas.openxmlformats.org/officeDocument/2006/relationships/image" Target="../media/image5.png"/><Relationship Id="rId4" Type="http://schemas.openxmlformats.org/officeDocument/2006/relationships/image" Target="../media/image19.png"/><Relationship Id="rId9" Type="http://schemas.openxmlformats.org/officeDocument/2006/relationships/image" Target="../media/image24.gif"/><Relationship Id="rId1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7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5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14" Type="http://schemas.openxmlformats.org/officeDocument/2006/relationships/image" Target="../media/image27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59.sv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5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Relationship Id="rId14" Type="http://schemas.openxmlformats.org/officeDocument/2006/relationships/image" Target="../media/image6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3.wav"/><Relationship Id="rId7" Type="http://schemas.openxmlformats.org/officeDocument/2006/relationships/image" Target="../media/image8.png"/><Relationship Id="rId12" Type="http://schemas.openxmlformats.org/officeDocument/2006/relationships/image" Target="../media/image64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47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1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2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3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4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11" Type="http://schemas.openxmlformats.org/officeDocument/2006/relationships/image" Target="../media/image64.png"/><Relationship Id="rId5" Type="http://schemas.openxmlformats.org/officeDocument/2006/relationships/image" Target="../media/image6.png"/><Relationship Id="rId10" Type="http://schemas.openxmlformats.org/officeDocument/2006/relationships/image" Target="../media/image33.svg"/><Relationship Id="rId4" Type="http://schemas.openxmlformats.org/officeDocument/2006/relationships/image" Target="../media/image5.png"/><Relationship Id="rId9" Type="http://schemas.openxmlformats.org/officeDocument/2006/relationships/image" Target="../media/image3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audio" Target="../media/audio1.wav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65.png"/><Relationship Id="rId4" Type="http://schemas.openxmlformats.org/officeDocument/2006/relationships/image" Target="../media/image6.png"/><Relationship Id="rId9" Type="http://schemas.openxmlformats.org/officeDocument/2006/relationships/image" Target="../media/image33.sv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6.wav"/><Relationship Id="rId4" Type="http://schemas.openxmlformats.org/officeDocument/2006/relationships/image" Target="../media/image6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4" Type="http://schemas.openxmlformats.org/officeDocument/2006/relationships/audio" Target="../media/audio6.wav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jpeg"/><Relationship Id="rId3" Type="http://schemas.openxmlformats.org/officeDocument/2006/relationships/audio" Target="../media/audio7.wav"/><Relationship Id="rId7" Type="http://schemas.openxmlformats.org/officeDocument/2006/relationships/image" Target="../media/image68.png"/><Relationship Id="rId12" Type="http://schemas.openxmlformats.org/officeDocument/2006/relationships/image" Target="../media/image7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0.wav"/><Relationship Id="rId11" Type="http://schemas.openxmlformats.org/officeDocument/2006/relationships/image" Target="../media/image72.png"/><Relationship Id="rId5" Type="http://schemas.openxmlformats.org/officeDocument/2006/relationships/audio" Target="../media/audio9.wav"/><Relationship Id="rId10" Type="http://schemas.openxmlformats.org/officeDocument/2006/relationships/image" Target="../media/image71.png"/><Relationship Id="rId4" Type="http://schemas.openxmlformats.org/officeDocument/2006/relationships/audio" Target="../media/audio8.wav"/><Relationship Id="rId9" Type="http://schemas.openxmlformats.org/officeDocument/2006/relationships/image" Target="../media/image70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13" Type="http://schemas.openxmlformats.org/officeDocument/2006/relationships/image" Target="../media/image79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78.sv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77.png"/><Relationship Id="rId5" Type="http://schemas.openxmlformats.org/officeDocument/2006/relationships/image" Target="../media/image7.png"/><Relationship Id="rId10" Type="http://schemas.openxmlformats.org/officeDocument/2006/relationships/image" Target="../media/image76.jpeg"/><Relationship Id="rId4" Type="http://schemas.openxmlformats.org/officeDocument/2006/relationships/image" Target="../media/image6.png"/><Relationship Id="rId9" Type="http://schemas.openxmlformats.org/officeDocument/2006/relationships/image" Target="../media/image75.jpeg"/><Relationship Id="rId14" Type="http://schemas.openxmlformats.org/officeDocument/2006/relationships/image" Target="../media/image80.sv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svg"/><Relationship Id="rId13" Type="http://schemas.openxmlformats.org/officeDocument/2006/relationships/image" Target="../media/image91.png"/><Relationship Id="rId18" Type="http://schemas.openxmlformats.org/officeDocument/2006/relationships/image" Target="../media/image3.png"/><Relationship Id="rId3" Type="http://schemas.openxmlformats.org/officeDocument/2006/relationships/image" Target="../media/image81.png"/><Relationship Id="rId21" Type="http://schemas.openxmlformats.org/officeDocument/2006/relationships/image" Target="../media/image6.png"/><Relationship Id="rId7" Type="http://schemas.openxmlformats.org/officeDocument/2006/relationships/image" Target="../media/image85.png"/><Relationship Id="rId12" Type="http://schemas.openxmlformats.org/officeDocument/2006/relationships/image" Target="../media/image90.svg"/><Relationship Id="rId17" Type="http://schemas.openxmlformats.org/officeDocument/2006/relationships/image" Target="../media/image2.jpeg"/><Relationship Id="rId2" Type="http://schemas.openxmlformats.org/officeDocument/2006/relationships/notesSlide" Target="../notesSlides/notesSlide43.xml"/><Relationship Id="rId16" Type="http://schemas.openxmlformats.org/officeDocument/2006/relationships/image" Target="../media/image94.svg"/><Relationship Id="rId20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4.svg"/><Relationship Id="rId11" Type="http://schemas.openxmlformats.org/officeDocument/2006/relationships/image" Target="../media/image89.png"/><Relationship Id="rId24" Type="http://schemas.openxmlformats.org/officeDocument/2006/relationships/image" Target="../media/image9.png"/><Relationship Id="rId5" Type="http://schemas.openxmlformats.org/officeDocument/2006/relationships/image" Target="../media/image83.png"/><Relationship Id="rId15" Type="http://schemas.openxmlformats.org/officeDocument/2006/relationships/image" Target="../media/image93.png"/><Relationship Id="rId23" Type="http://schemas.openxmlformats.org/officeDocument/2006/relationships/image" Target="../media/image95.png"/><Relationship Id="rId10" Type="http://schemas.openxmlformats.org/officeDocument/2006/relationships/image" Target="../media/image88.svg"/><Relationship Id="rId19" Type="http://schemas.openxmlformats.org/officeDocument/2006/relationships/image" Target="../media/image4.png"/><Relationship Id="rId4" Type="http://schemas.openxmlformats.org/officeDocument/2006/relationships/image" Target="../media/image82.svg"/><Relationship Id="rId9" Type="http://schemas.openxmlformats.org/officeDocument/2006/relationships/image" Target="../media/image87.png"/><Relationship Id="rId14" Type="http://schemas.openxmlformats.org/officeDocument/2006/relationships/image" Target="../media/image92.svg"/><Relationship Id="rId2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11" Type="http://schemas.openxmlformats.org/officeDocument/2006/relationships/image" Target="../media/image28.png"/><Relationship Id="rId5" Type="http://schemas.openxmlformats.org/officeDocument/2006/relationships/image" Target="../media/image7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2156276"/>
      </p:ext>
    </p:extLst>
  </p:cSld>
  <p:clrMapOvr>
    <a:masterClrMapping/>
  </p:clrMapOvr>
  <p:transition spd="slow">
    <p:comb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B47C8D19-38B0-94D7-ED09-62AD71A63801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1827454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  <p:pic>
        <p:nvPicPr>
          <p:cNvPr id="4" name="Picture 3" descr="A cartoon of a penguin&#10;&#10;Description automatically generated">
            <a:extLst>
              <a:ext uri="{FF2B5EF4-FFF2-40B4-BE49-F238E27FC236}">
                <a16:creationId xmlns:a16="http://schemas.microsoft.com/office/drawing/2014/main" id="{2DB7F16B-6FA3-D554-FC0E-57F39C4A32B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58485">
            <a:off x="-146128" y="7434272"/>
            <a:ext cx="2833492" cy="2833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80731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F65B7FDB-C707-7308-BEA8-AAC0027A07E1}"/>
              </a:ext>
            </a:extLst>
          </p:cNvPr>
          <p:cNvSpPr txBox="1"/>
          <p:nvPr/>
        </p:nvSpPr>
        <p:spPr>
          <a:xfrm>
            <a:off x="31992" y="1409700"/>
            <a:ext cx="11626608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Let’s watch the video.</a:t>
            </a:r>
          </a:p>
        </p:txBody>
      </p:sp>
      <p:pic>
        <p:nvPicPr>
          <p:cNvPr id="2" name="FAFSE2e4_Unit 08">
            <a:hlinkClick r:id="" action="ppaction://media"/>
            <a:extLst>
              <a:ext uri="{FF2B5EF4-FFF2-40B4-BE49-F238E27FC236}">
                <a16:creationId xmlns:a16="http://schemas.microsoft.com/office/drawing/2014/main" id="{025D8E92-CAD4-D103-AE8C-7745F8E75E2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649247" y="2589576"/>
            <a:ext cx="13823653" cy="7775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7121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35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77260"/>
            <a:ext cx="18288000" cy="940973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1447800" y="1793645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Listen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Repeat.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145201" y="1529528"/>
            <a:ext cx="1842585" cy="1657621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7A4AFC88-318C-A53D-A685-FE78B5699725}"/>
              </a:ext>
            </a:extLst>
          </p:cNvPr>
          <p:cNvGrpSpPr/>
          <p:nvPr/>
        </p:nvGrpSpPr>
        <p:grpSpPr>
          <a:xfrm>
            <a:off x="1557944" y="5751081"/>
            <a:ext cx="3178218" cy="1457653"/>
            <a:chOff x="12496801" y="1039345"/>
            <a:chExt cx="3657600" cy="1769876"/>
          </a:xfrm>
        </p:grpSpPr>
        <p:grpSp>
          <p:nvGrpSpPr>
            <p:cNvPr id="17" name="Group 7">
              <a:extLst>
                <a:ext uri="{FF2B5EF4-FFF2-40B4-BE49-F238E27FC236}">
                  <a16:creationId xmlns:a16="http://schemas.microsoft.com/office/drawing/2014/main" id="{D5D2B813-72F4-3052-B233-000EE3492119}"/>
                </a:ext>
              </a:extLst>
            </p:cNvPr>
            <p:cNvGrpSpPr/>
            <p:nvPr/>
          </p:nvGrpSpPr>
          <p:grpSpPr>
            <a:xfrm>
              <a:off x="12496801" y="1039345"/>
              <a:ext cx="3657600" cy="1696334"/>
              <a:chOff x="0" y="0"/>
              <a:chExt cx="6503752" cy="1913890"/>
            </a:xfrm>
            <a:solidFill>
              <a:srgbClr val="0070C0"/>
            </a:solidFill>
          </p:grpSpPr>
          <p:sp>
            <p:nvSpPr>
              <p:cNvPr id="19" name="Freeform 8">
                <a:extLst>
                  <a:ext uri="{FF2B5EF4-FFF2-40B4-BE49-F238E27FC236}">
                    <a16:creationId xmlns:a16="http://schemas.microsoft.com/office/drawing/2014/main" id="{EE6B40E9-3303-5C38-B2D7-9C9A842472E5}"/>
                  </a:ext>
                </a:extLst>
              </p:cNvPr>
              <p:cNvSpPr/>
              <p:nvPr/>
            </p:nvSpPr>
            <p:spPr>
              <a:xfrm>
                <a:off x="0" y="0"/>
                <a:ext cx="6503752" cy="1913890"/>
              </a:xfrm>
              <a:custGeom>
                <a:avLst/>
                <a:gdLst/>
                <a:ahLst/>
                <a:cxnLst/>
                <a:rect l="l" t="t" r="r" b="b"/>
                <a:pathLst>
                  <a:path w="6503752" h="1913890">
                    <a:moveTo>
                      <a:pt x="6503752" y="956945"/>
                    </a:moveTo>
                    <a:lnTo>
                      <a:pt x="6503752" y="956945"/>
                    </a:lnTo>
                    <a:cubicBezTo>
                      <a:pt x="6503752" y="1485392"/>
                      <a:pt x="6075381" y="1913890"/>
                      <a:pt x="5546807" y="1913890"/>
                    </a:cubicBezTo>
                    <a:lnTo>
                      <a:pt x="956945" y="1913890"/>
                    </a:lnTo>
                    <a:cubicBezTo>
                      <a:pt x="428371" y="1913890"/>
                      <a:pt x="0" y="1485392"/>
                      <a:pt x="0" y="956945"/>
                    </a:cubicBezTo>
                    <a:lnTo>
                      <a:pt x="0" y="956945"/>
                    </a:lnTo>
                    <a:cubicBezTo>
                      <a:pt x="0" y="428371"/>
                      <a:pt x="428371" y="0"/>
                      <a:pt x="956945" y="0"/>
                    </a:cubicBezTo>
                    <a:lnTo>
                      <a:pt x="5546807" y="0"/>
                    </a:lnTo>
                    <a:cubicBezTo>
                      <a:pt x="6075254" y="0"/>
                      <a:pt x="6503752" y="428371"/>
                      <a:pt x="6503752" y="956945"/>
                    </a:cubicBezTo>
                    <a:close/>
                  </a:path>
                </a:pathLst>
              </a:custGeom>
              <a:grpFill/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" name="TextBox 9">
              <a:extLst>
                <a:ext uri="{FF2B5EF4-FFF2-40B4-BE49-F238E27FC236}">
                  <a16:creationId xmlns:a16="http://schemas.microsoft.com/office/drawing/2014/main" id="{31C2DBEB-1360-B90D-111E-B33172F79277}"/>
                </a:ext>
              </a:extLst>
            </p:cNvPr>
            <p:cNvSpPr txBox="1"/>
            <p:nvPr/>
          </p:nvSpPr>
          <p:spPr>
            <a:xfrm>
              <a:off x="13432215" y="1242167"/>
              <a:ext cx="1786772" cy="1567054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9999"/>
                </a:lnSpc>
              </a:pPr>
              <a:r>
                <a:rPr lang="en-US" sz="9999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nor Sans"/>
                </a:rPr>
                <a:t>60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B8CCBE6E-4ED5-4EC4-45A3-213035D61D2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100909" y="1337365"/>
            <a:ext cx="9662699" cy="8257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Track 097 02">
            <a:hlinkClick r:id="" action="ppaction://media"/>
            <a:extLst>
              <a:ext uri="{FF2B5EF4-FFF2-40B4-BE49-F238E27FC236}">
                <a16:creationId xmlns:a16="http://schemas.microsoft.com/office/drawing/2014/main" id="{124B997C-42E8-285E-D9C8-137151C9191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737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183775" y="7614686"/>
            <a:ext cx="2103437" cy="210343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82777575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130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693748" y="170320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44210" y="1657589"/>
            <a:ext cx="1397084" cy="139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76F89EC-8DC1-5E49-46BE-A6CF131AA76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253122" y="1771165"/>
            <a:ext cx="13616906" cy="7543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73942867"/>
      </p:ext>
    </p:extLst>
  </p:cSld>
  <p:clrMapOvr>
    <a:masterClrMapping/>
  </p:clrMapOvr>
  <p:transition spd="slow">
    <p:comb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37ADF-0C71-8213-F758-58747F9949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2628" y="1721565"/>
            <a:ext cx="13836388" cy="76732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03664"/>
      </p:ext>
    </p:extLst>
  </p:cSld>
  <p:clrMapOvr>
    <a:masterClrMapping/>
  </p:clrMapOvr>
  <p:transition spd="slow">
    <p:comb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3129B0-FB47-85AD-8542-DCCB1DDA03F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34860" y="1790700"/>
            <a:ext cx="13898914" cy="79868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599275955"/>
      </p:ext>
    </p:extLst>
  </p:cSld>
  <p:clrMapOvr>
    <a:masterClrMapping/>
  </p:clrMapOvr>
  <p:transition spd="slow">
    <p:comb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8ED7922-C91A-096B-F167-99A9E886826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86200" y="1751933"/>
            <a:ext cx="14094195" cy="77724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759475557"/>
      </p:ext>
    </p:extLst>
  </p:cSld>
  <p:clrMapOvr>
    <a:masterClrMapping/>
  </p:clrMapOvr>
  <p:transition spd="slow">
    <p:comb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DC72AC-F694-985C-6F5B-7EB5733541A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00560" y="1637847"/>
            <a:ext cx="13975553" cy="778587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921258920"/>
      </p:ext>
    </p:extLst>
  </p:cSld>
  <p:clrMapOvr>
    <a:masterClrMapping/>
  </p:clrMapOvr>
  <p:transition spd="slow">
    <p:comb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892211"/>
            <a:ext cx="18330836" cy="9394789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564058" y="1675947"/>
            <a:ext cx="3575388" cy="369331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</a:t>
            </a:r>
          </a:p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Say.</a:t>
            </a:r>
          </a:p>
        </p:txBody>
      </p:sp>
      <p:pic>
        <p:nvPicPr>
          <p:cNvPr id="4" name="Graphic 3" descr="Right pointing backhand index with solid fill">
            <a:extLst>
              <a:ext uri="{FF2B5EF4-FFF2-40B4-BE49-F238E27FC236}">
                <a16:creationId xmlns:a16="http://schemas.microsoft.com/office/drawing/2014/main" id="{70185DC6-31D5-CC45-6C16-1CEE0630829C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134484" y="1751933"/>
            <a:ext cx="1397084" cy="139708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9A0A75C-AE8E-62CD-C9BE-CAD58029350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134530" y="1562100"/>
            <a:ext cx="13518841" cy="822208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60071234"/>
      </p:ext>
    </p:extLst>
  </p:cSld>
  <p:clrMapOvr>
    <a:masterClrMapping/>
  </p:clrMapOvr>
  <p:transition spd="slow">
    <p:comb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Freeform 3">
            <a:extLst>
              <a:ext uri="{FF2B5EF4-FFF2-40B4-BE49-F238E27FC236}">
                <a16:creationId xmlns:a16="http://schemas.microsoft.com/office/drawing/2014/main" id="{AF35A50E-C808-E6B8-37B6-C575BEAEBA59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4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931E9E7-318E-7522-C33B-E400053455A2}"/>
              </a:ext>
            </a:extLst>
          </p:cNvPr>
          <p:cNvGrpSpPr/>
          <p:nvPr/>
        </p:nvGrpSpPr>
        <p:grpSpPr>
          <a:xfrm>
            <a:off x="0" y="-90803"/>
            <a:ext cx="18288000" cy="2415143"/>
            <a:chOff x="-42836" y="-56804"/>
            <a:chExt cx="18288000" cy="2415143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B35E3A-2677-06AD-FC58-ABDA8842A19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2148A1D1-A264-5B50-D02A-2F8F78A65A79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793BADEF-F171-7EE9-0A11-69B359BCC929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2" name="Picture 2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C4050C6F-29EF-9CB4-496D-53F104E9EC85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23" name="Picture 2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BE76CE9F-DB6C-57FA-704B-CBA5F1DDAB5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24" name="Picture 23" descr="Text&#10;&#10;Description automatically generated">
                <a:extLst>
                  <a:ext uri="{FF2B5EF4-FFF2-40B4-BE49-F238E27FC236}">
                    <a16:creationId xmlns:a16="http://schemas.microsoft.com/office/drawing/2014/main" id="{70E438CA-4AC2-06CB-14A2-8A340F2AA40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13">
            <a:extLst>
              <a:ext uri="{FF2B5EF4-FFF2-40B4-BE49-F238E27FC236}">
                <a16:creationId xmlns:a16="http://schemas.microsoft.com/office/drawing/2014/main" id="{DE678504-165B-C320-30AD-CE429BBF434B}"/>
              </a:ext>
            </a:extLst>
          </p:cNvPr>
          <p:cNvSpPr txBox="1"/>
          <p:nvPr/>
        </p:nvSpPr>
        <p:spPr>
          <a:xfrm>
            <a:off x="1234708" y="2040799"/>
            <a:ext cx="16078200" cy="18176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5786"/>
              </a:lnSpc>
              <a:spcBef>
                <a:spcPct val="0"/>
              </a:spcBef>
            </a:pPr>
            <a:r>
              <a:rPr lang="en-US" sz="7200" b="1" dirty="0">
                <a:solidFill>
                  <a:srgbClr val="C00000"/>
                </a:solidFill>
                <a:latin typeface="KG Primary Penmanship Bold"/>
              </a:rPr>
              <a:t>Let’s buy presents!</a:t>
            </a:r>
          </a:p>
        </p:txBody>
      </p:sp>
      <p:sp>
        <p:nvSpPr>
          <p:cNvPr id="5" name="TextBox 14">
            <a:extLst>
              <a:ext uri="{FF2B5EF4-FFF2-40B4-BE49-F238E27FC236}">
                <a16:creationId xmlns:a16="http://schemas.microsoft.com/office/drawing/2014/main" id="{6E81DB51-1E0B-38A2-84F4-DF702A13EAB7}"/>
              </a:ext>
            </a:extLst>
          </p:cNvPr>
          <p:cNvSpPr txBox="1"/>
          <p:nvPr/>
        </p:nvSpPr>
        <p:spPr>
          <a:xfrm>
            <a:off x="7523076" y="1219628"/>
            <a:ext cx="2864499" cy="14267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287"/>
              </a:lnSpc>
              <a:spcBef>
                <a:spcPct val="0"/>
              </a:spcBef>
            </a:pPr>
            <a:r>
              <a:rPr lang="en-US" sz="7200" b="1" dirty="0">
                <a:latin typeface="KG Primary Penmanship Bold"/>
              </a:rPr>
              <a:t>Unit 8 </a:t>
            </a:r>
          </a:p>
        </p:txBody>
      </p:sp>
      <p:sp>
        <p:nvSpPr>
          <p:cNvPr id="6" name="TextBox 15">
            <a:extLst>
              <a:ext uri="{FF2B5EF4-FFF2-40B4-BE49-F238E27FC236}">
                <a16:creationId xmlns:a16="http://schemas.microsoft.com/office/drawing/2014/main" id="{D0D12DFD-DE78-7A4A-FF8C-AA4DAB347789}"/>
              </a:ext>
            </a:extLst>
          </p:cNvPr>
          <p:cNvSpPr txBox="1"/>
          <p:nvPr/>
        </p:nvSpPr>
        <p:spPr>
          <a:xfrm>
            <a:off x="3766202" y="3710481"/>
            <a:ext cx="1076069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628"/>
              </a:lnSpc>
              <a:spcBef>
                <a:spcPct val="0"/>
              </a:spcBef>
            </a:pPr>
            <a:r>
              <a:rPr lang="en-US" sz="5400" b="1" dirty="0">
                <a:solidFill>
                  <a:srgbClr val="0070C0"/>
                </a:solidFill>
                <a:latin typeface="KG Primary Penmanship Bold"/>
              </a:rPr>
              <a:t>Lesson 2 – Grammar – Period 1</a:t>
            </a: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3DE27BA9-8659-1BAA-E5A2-30DFAB326D1C}"/>
              </a:ext>
            </a:extLst>
          </p:cNvPr>
          <p:cNvSpPr/>
          <p:nvPr/>
        </p:nvSpPr>
        <p:spPr>
          <a:xfrm>
            <a:off x="5752421" y="5027379"/>
            <a:ext cx="7315200" cy="5030849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4">
            <a:extLst>
              <a:ext uri="{FF2B5EF4-FFF2-40B4-BE49-F238E27FC236}">
                <a16:creationId xmlns:a16="http://schemas.microsoft.com/office/drawing/2014/main" id="{9F20126E-9C77-DDAB-69A7-1DE89A9C76C9}"/>
              </a:ext>
            </a:extLst>
          </p:cNvPr>
          <p:cNvSpPr/>
          <p:nvPr/>
        </p:nvSpPr>
        <p:spPr>
          <a:xfrm>
            <a:off x="14123075" y="3048000"/>
            <a:ext cx="4152407" cy="6964204"/>
          </a:xfrm>
          <a:custGeom>
            <a:avLst/>
            <a:gdLst/>
            <a:ahLst/>
            <a:cxnLst/>
            <a:rect l="l" t="t" r="r" b="b"/>
            <a:pathLst>
              <a:path w="4152407" h="6964204">
                <a:moveTo>
                  <a:pt x="0" y="0"/>
                </a:moveTo>
                <a:lnTo>
                  <a:pt x="4152407" y="0"/>
                </a:lnTo>
                <a:lnTo>
                  <a:pt x="4152407" y="6964204"/>
                </a:lnTo>
                <a:lnTo>
                  <a:pt x="0" y="6964204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3">
            <a:extLst>
              <a:ext uri="{FF2B5EF4-FFF2-40B4-BE49-F238E27FC236}">
                <a16:creationId xmlns:a16="http://schemas.microsoft.com/office/drawing/2014/main" id="{EDC968A2-F228-302B-5D12-53AFCC705B13}"/>
              </a:ext>
            </a:extLst>
          </p:cNvPr>
          <p:cNvSpPr/>
          <p:nvPr/>
        </p:nvSpPr>
        <p:spPr>
          <a:xfrm>
            <a:off x="4567286" y="1867801"/>
            <a:ext cx="1390968" cy="1270408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7">
            <a:extLst>
              <a:ext uri="{FF2B5EF4-FFF2-40B4-BE49-F238E27FC236}">
                <a16:creationId xmlns:a16="http://schemas.microsoft.com/office/drawing/2014/main" id="{239AC1AA-DB42-A60B-9A02-065096FA2B35}"/>
              </a:ext>
            </a:extLst>
          </p:cNvPr>
          <p:cNvSpPr/>
          <p:nvPr/>
        </p:nvSpPr>
        <p:spPr>
          <a:xfrm>
            <a:off x="964847" y="5583327"/>
            <a:ext cx="3302127" cy="4114800"/>
          </a:xfrm>
          <a:custGeom>
            <a:avLst/>
            <a:gdLst/>
            <a:ahLst/>
            <a:cxnLst/>
            <a:rect l="l" t="t" r="r" b="b"/>
            <a:pathLst>
              <a:path w="3302127" h="4114800">
                <a:moveTo>
                  <a:pt x="0" y="0"/>
                </a:moveTo>
                <a:lnTo>
                  <a:pt x="3302127" y="0"/>
                </a:lnTo>
                <a:lnTo>
                  <a:pt x="3302127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mb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42836" y="937829"/>
            <a:ext cx="18288000" cy="9349171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4" name="TextBox 6">
            <a:extLst>
              <a:ext uri="{FF2B5EF4-FFF2-40B4-BE49-F238E27FC236}">
                <a16:creationId xmlns:a16="http://schemas.microsoft.com/office/drawing/2014/main" id="{5AF8E72C-A93C-2F1F-1487-881544DE785A}"/>
              </a:ext>
            </a:extLst>
          </p:cNvPr>
          <p:cNvSpPr txBox="1"/>
          <p:nvPr/>
        </p:nvSpPr>
        <p:spPr>
          <a:xfrm>
            <a:off x="602332" y="1231989"/>
            <a:ext cx="3575388" cy="24622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Story Actions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5E4E8B3-0507-13C8-1E80-8A10ED0134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88400" y="1485900"/>
            <a:ext cx="12461278" cy="83075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028070225"/>
      </p:ext>
    </p:extLst>
  </p:cSld>
  <p:clrMapOvr>
    <a:masterClrMapping/>
  </p:clrMapOvr>
  <p:transition spd="slow">
    <p:comb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87800" y="508204"/>
            <a:ext cx="9716977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83F36D9-173B-2047-44A2-919863B693F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602562" y="5448300"/>
            <a:ext cx="4267200" cy="45963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A0254A9-306D-8F26-07FA-6441BA06453D}"/>
              </a:ext>
            </a:extLst>
          </p:cNvPr>
          <p:cNvGrpSpPr/>
          <p:nvPr/>
        </p:nvGrpSpPr>
        <p:grpSpPr>
          <a:xfrm>
            <a:off x="453370" y="2900315"/>
            <a:ext cx="9097576" cy="5241366"/>
            <a:chOff x="4595212" y="2950134"/>
            <a:chExt cx="9097576" cy="52413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6557C3-3013-0286-BEAA-B0AD86FC1F02}"/>
                </a:ext>
              </a:extLst>
            </p:cNvPr>
            <p:cNvGrpSpPr/>
            <p:nvPr/>
          </p:nvGrpSpPr>
          <p:grpSpPr>
            <a:xfrm>
              <a:off x="4595212" y="2950134"/>
              <a:ext cx="9097576" cy="1743809"/>
              <a:chOff x="4419601" y="2933700"/>
              <a:chExt cx="9097576" cy="1743809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E37476-6305-5C91-0854-715CFEED0B66}"/>
                  </a:ext>
                </a:extLst>
              </p:cNvPr>
              <p:cNvSpPr/>
              <p:nvPr/>
            </p:nvSpPr>
            <p:spPr>
              <a:xfrm>
                <a:off x="4419601" y="2933700"/>
                <a:ext cx="9097576" cy="1743809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B8ADBA-23DD-39A0-8D64-83C638076452}"/>
                  </a:ext>
                </a:extLst>
              </p:cNvPr>
              <p:cNvSpPr/>
              <p:nvPr/>
            </p:nvSpPr>
            <p:spPr>
              <a:xfrm>
                <a:off x="5301983" y="3052110"/>
                <a:ext cx="7598362" cy="1446550"/>
              </a:xfrm>
              <a:prstGeom prst="rect">
                <a:avLst/>
              </a:prstGeom>
              <a:noFill/>
            </p:spPr>
            <p:txBody>
              <a:bodyPr wrap="none" lIns="91440" tIns="45720" rIns="91440" bIns="45720">
                <a:spAutoFit/>
              </a:bodyPr>
              <a:lstStyle/>
              <a:p>
                <a:pPr algn="ctr"/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We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</a:t>
                </a:r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like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balloons. 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0A615D-C7F6-0C05-F2BB-343E576C2760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00" y="4617070"/>
              <a:ext cx="1295400" cy="2736230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C94535-5718-D5CA-3423-3FA513FE8DF8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0363200" y="4693943"/>
              <a:ext cx="899812" cy="349755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Track 098 02">
            <a:hlinkClick r:id="" action="ppaction://media"/>
            <a:extLst>
              <a:ext uri="{FF2B5EF4-FFF2-40B4-BE49-F238E27FC236}">
                <a16:creationId xmlns:a16="http://schemas.microsoft.com/office/drawing/2014/main" id="{8E28F4B1-89C1-018C-E80E-3E99D94BAD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997" end="30799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498205" y="1497983"/>
            <a:ext cx="1020457" cy="1020457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5DA37D35-2FBA-A01B-623B-A104A6B5BECC}"/>
              </a:ext>
            </a:extLst>
          </p:cNvPr>
          <p:cNvGrpSpPr/>
          <p:nvPr/>
        </p:nvGrpSpPr>
        <p:grpSpPr>
          <a:xfrm>
            <a:off x="7163250" y="5981316"/>
            <a:ext cx="9743245" cy="2362200"/>
            <a:chOff x="7163250" y="5981316"/>
            <a:chExt cx="9743245" cy="2362200"/>
          </a:xfrm>
        </p:grpSpPr>
        <p:sp>
          <p:nvSpPr>
            <p:cNvPr id="32" name="Speech Bubble: Oval 31">
              <a:extLst>
                <a:ext uri="{FF2B5EF4-FFF2-40B4-BE49-F238E27FC236}">
                  <a16:creationId xmlns:a16="http://schemas.microsoft.com/office/drawing/2014/main" id="{9C6EAEF8-56B3-1D0F-8B2E-E1373A0352E2}"/>
                </a:ext>
              </a:extLst>
            </p:cNvPr>
            <p:cNvSpPr/>
            <p:nvPr/>
          </p:nvSpPr>
          <p:spPr>
            <a:xfrm>
              <a:off x="7163250" y="5981316"/>
              <a:ext cx="9743245" cy="2362200"/>
            </a:xfrm>
            <a:prstGeom prst="wedgeEllipseCallout">
              <a:avLst>
                <a:gd name="adj1" fmla="val 58676"/>
                <a:gd name="adj2" fmla="val 99332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0386F62A-0764-3736-EB68-C844D83C8C17}"/>
                </a:ext>
              </a:extLst>
            </p:cNvPr>
            <p:cNvSpPr/>
            <p:nvPr/>
          </p:nvSpPr>
          <p:spPr>
            <a:xfrm>
              <a:off x="8001000" y="6439141"/>
              <a:ext cx="8383898" cy="1446550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88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They</a:t>
              </a:r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88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like</a:t>
              </a:r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balloons.</a:t>
              </a:r>
              <a:r>
                <a:rPr lang="en-US" sz="8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 </a:t>
              </a:r>
            </a:p>
          </p:txBody>
        </p:sp>
      </p:grpSp>
      <p:pic>
        <p:nvPicPr>
          <p:cNvPr id="35" name="Track 098 02">
            <a:hlinkClick r:id="" action="ppaction://media"/>
            <a:extLst>
              <a:ext uri="{FF2B5EF4-FFF2-40B4-BE49-F238E27FC236}">
                <a16:creationId xmlns:a16="http://schemas.microsoft.com/office/drawing/2014/main" id="{673B3D0F-A353-E813-A492-E193B1BCEB6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375" end="2521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034872" y="1497983"/>
            <a:ext cx="1131549" cy="1131549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153244771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01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14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987800" y="508204"/>
            <a:ext cx="8918200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9C50069-016B-6500-7483-A6271080A0A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76800" y="5252038"/>
            <a:ext cx="4648528" cy="501444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6A0254A9-306D-8F26-07FA-6441BA06453D}"/>
              </a:ext>
            </a:extLst>
          </p:cNvPr>
          <p:cNvGrpSpPr/>
          <p:nvPr/>
        </p:nvGrpSpPr>
        <p:grpSpPr>
          <a:xfrm>
            <a:off x="457200" y="2962719"/>
            <a:ext cx="14020800" cy="3488766"/>
            <a:chOff x="2057400" y="2950134"/>
            <a:chExt cx="14020800" cy="3488766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2B6557C3-3013-0286-BEAA-B0AD86FC1F02}"/>
                </a:ext>
              </a:extLst>
            </p:cNvPr>
            <p:cNvGrpSpPr/>
            <p:nvPr/>
          </p:nvGrpSpPr>
          <p:grpSpPr>
            <a:xfrm>
              <a:off x="2057400" y="2950134"/>
              <a:ext cx="14020800" cy="1743809"/>
              <a:chOff x="1881789" y="2933700"/>
              <a:chExt cx="14020800" cy="1743809"/>
            </a:xfrm>
          </p:grpSpPr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09E37476-6305-5C91-0854-715CFEED0B66}"/>
                  </a:ext>
                </a:extLst>
              </p:cNvPr>
              <p:cNvSpPr/>
              <p:nvPr/>
            </p:nvSpPr>
            <p:spPr>
              <a:xfrm>
                <a:off x="1881789" y="2933700"/>
                <a:ext cx="14020800" cy="1743809"/>
              </a:xfrm>
              <a:prstGeom prst="roundRect">
                <a:avLst/>
              </a:prstGeom>
              <a:solidFill>
                <a:srgbClr val="008000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Rectangle 6">
                <a:extLst>
                  <a:ext uri="{FF2B5EF4-FFF2-40B4-BE49-F238E27FC236}">
                    <a16:creationId xmlns:a16="http://schemas.microsoft.com/office/drawing/2014/main" id="{13B8ADBA-23DD-39A0-8D64-83C638076452}"/>
                  </a:ext>
                </a:extLst>
              </p:cNvPr>
              <p:cNvSpPr/>
              <p:nvPr/>
            </p:nvSpPr>
            <p:spPr>
              <a:xfrm>
                <a:off x="2657411" y="3035676"/>
                <a:ext cx="12621955" cy="144655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/>
              <a:p>
                <a:pPr algn="ctr"/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We </a:t>
                </a:r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don’t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</a:t>
                </a:r>
                <a:r>
                  <a:rPr lang="en-US" sz="8800" b="1" cap="none" spc="0" dirty="0">
                    <a:ln w="0"/>
                    <a:solidFill>
                      <a:srgbClr val="FFFF00"/>
                    </a:solidFill>
                    <a:latin typeface="Abadi Extra Light" panose="020B0204020104020204" pitchFamily="34" charset="0"/>
                  </a:rPr>
                  <a:t>like</a:t>
                </a:r>
                <a:r>
                  <a:rPr lang="en-US" sz="8800" b="1" cap="none" spc="0" dirty="0">
                    <a:ln w="0"/>
                    <a:solidFill>
                      <a:schemeClr val="bg1"/>
                    </a:solidFill>
                    <a:latin typeface="Abadi Extra Light" panose="020B0204020104020204" pitchFamily="34" charset="0"/>
                  </a:rPr>
                  <a:t> birthday cake. 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40A615D-C7F6-0C05-F2BB-343E576C2760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8077200" y="4693943"/>
              <a:ext cx="457200" cy="754357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D3C94535-5718-D5CA-3423-3FA513FE8DF8}"/>
                </a:ext>
              </a:extLst>
            </p:cNvPr>
            <p:cNvCxnSpPr>
              <a:cxnSpLocks/>
            </p:cNvCxnSpPr>
            <p:nvPr/>
          </p:nvCxnSpPr>
          <p:spPr>
            <a:xfrm>
              <a:off x="9601200" y="4710377"/>
              <a:ext cx="304800" cy="1728523"/>
            </a:xfrm>
            <a:prstGeom prst="line">
              <a:avLst/>
            </a:prstGeom>
            <a:ln w="76200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31" name="Track 098 02">
            <a:hlinkClick r:id="" action="ppaction://media"/>
            <a:extLst>
              <a:ext uri="{FF2B5EF4-FFF2-40B4-BE49-F238E27FC236}">
                <a16:creationId xmlns:a16="http://schemas.microsoft.com/office/drawing/2014/main" id="{8E28F4B1-89C1-018C-E80E-3E99D94BAD3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768" end="21798.625"/>
                </p14:media>
              </p:ext>
            </p:extLst>
          </p:nvPr>
        </p:nvPicPr>
        <p:blipFill>
          <a:blip r:embed="rId13">
            <a:duotone>
              <a:prstClr val="black"/>
              <a:schemeClr val="accent3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0055928" y="1200874"/>
            <a:ext cx="1446550" cy="144655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1C7924CE-58EC-B935-14D5-060EFAB539D7}"/>
              </a:ext>
            </a:extLst>
          </p:cNvPr>
          <p:cNvGrpSpPr/>
          <p:nvPr/>
        </p:nvGrpSpPr>
        <p:grpSpPr>
          <a:xfrm>
            <a:off x="10515600" y="5599691"/>
            <a:ext cx="7162801" cy="2954959"/>
            <a:chOff x="7047004" y="6137682"/>
            <a:chExt cx="9039568" cy="2710312"/>
          </a:xfrm>
        </p:grpSpPr>
        <p:sp>
          <p:nvSpPr>
            <p:cNvPr id="28" name="Speech Bubble: Oval 27">
              <a:extLst>
                <a:ext uri="{FF2B5EF4-FFF2-40B4-BE49-F238E27FC236}">
                  <a16:creationId xmlns:a16="http://schemas.microsoft.com/office/drawing/2014/main" id="{23B6A088-BF4D-FF1B-B1CE-697F9DCA5F08}"/>
                </a:ext>
              </a:extLst>
            </p:cNvPr>
            <p:cNvSpPr/>
            <p:nvPr/>
          </p:nvSpPr>
          <p:spPr>
            <a:xfrm>
              <a:off x="7047004" y="6137682"/>
              <a:ext cx="9039568" cy="2710312"/>
            </a:xfrm>
            <a:prstGeom prst="wedgeEllipseCallout">
              <a:avLst>
                <a:gd name="adj1" fmla="val 45601"/>
                <a:gd name="adj2" fmla="val 98505"/>
              </a:avLst>
            </a:prstGeom>
            <a:solidFill>
              <a:srgbClr val="FFFF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1EADE84-21F4-7D36-604B-B33E153C86CF}"/>
                </a:ext>
              </a:extLst>
            </p:cNvPr>
            <p:cNvSpPr/>
            <p:nvPr/>
          </p:nvSpPr>
          <p:spPr>
            <a:xfrm>
              <a:off x="8982298" y="6449526"/>
              <a:ext cx="5514640" cy="2173673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algn="ctr"/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They</a:t>
              </a:r>
              <a:r>
                <a:rPr lang="en-US" sz="60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don’t</a:t>
              </a:r>
              <a:r>
                <a:rPr lang="en-US" sz="60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  <a:r>
                <a:rPr lang="en-US" sz="6000" b="1" cap="none" spc="0" dirty="0">
                  <a:ln w="0"/>
                  <a:solidFill>
                    <a:srgbClr val="C00000"/>
                  </a:solidFill>
                  <a:latin typeface="Abadi Extra Light" panose="020B0204020104020204" pitchFamily="34" charset="0"/>
                </a:rPr>
                <a:t>like </a:t>
              </a:r>
            </a:p>
            <a:p>
              <a:pPr algn="ctr"/>
              <a:r>
                <a:rPr lang="en-US" sz="60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birthday cake.</a:t>
              </a:r>
              <a:r>
                <a:rPr lang="en-US" sz="8800" b="1" cap="none" spc="0" dirty="0">
                  <a:ln w="0"/>
                  <a:solidFill>
                    <a:srgbClr val="0070C0"/>
                  </a:solidFill>
                  <a:latin typeface="Abadi Extra Light" panose="020B0204020104020204" pitchFamily="34" charset="0"/>
                </a:rPr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180119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3244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9206492" y="4457700"/>
            <a:ext cx="7506479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candy.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candy.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2" y="678158"/>
            <a:ext cx="7802177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512BD9-0E65-B9E0-DE1D-112D15C7826F}"/>
              </a:ext>
            </a:extLst>
          </p:cNvPr>
          <p:cNvGrpSpPr/>
          <p:nvPr/>
        </p:nvGrpSpPr>
        <p:grpSpPr>
          <a:xfrm>
            <a:off x="1556607" y="3138468"/>
            <a:ext cx="6749329" cy="6318787"/>
            <a:chOff x="1556607" y="3138468"/>
            <a:chExt cx="6749329" cy="6318787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B40E92F9-A763-7A54-F697-1B7379A73A2B}"/>
                </a:ext>
              </a:extLst>
            </p:cNvPr>
            <p:cNvGrpSpPr/>
            <p:nvPr/>
          </p:nvGrpSpPr>
          <p:grpSpPr>
            <a:xfrm>
              <a:off x="1556607" y="3138468"/>
              <a:ext cx="6749329" cy="6318787"/>
              <a:chOff x="1556607" y="3138468"/>
              <a:chExt cx="6749329" cy="6318787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9C3B00D3-94F4-DF0D-62C5-43D543A63DEF}"/>
                  </a:ext>
                </a:extLst>
              </p:cNvPr>
              <p:cNvSpPr/>
              <p:nvPr/>
            </p:nvSpPr>
            <p:spPr>
              <a:xfrm>
                <a:off x="1556607" y="3138468"/>
                <a:ext cx="6749329" cy="6318787"/>
              </a:xfrm>
              <a:prstGeom prst="rect">
                <a:avLst/>
              </a:prstGeom>
              <a:solidFill>
                <a:schemeClr val="bg1"/>
              </a:solidFill>
              <a:ln w="152400" cmpd="thickThin">
                <a:solidFill>
                  <a:srgbClr val="008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" name="Freeform 2">
                <a:extLst>
                  <a:ext uri="{FF2B5EF4-FFF2-40B4-BE49-F238E27FC236}">
                    <a16:creationId xmlns:a16="http://schemas.microsoft.com/office/drawing/2014/main" id="{97919FD3-0579-BCCA-6BD9-946FD2190ED6}"/>
                  </a:ext>
                </a:extLst>
              </p:cNvPr>
              <p:cNvSpPr/>
              <p:nvPr/>
            </p:nvSpPr>
            <p:spPr>
              <a:xfrm>
                <a:off x="2363495" y="3531626"/>
                <a:ext cx="4724400" cy="3886200"/>
              </a:xfrm>
              <a:custGeom>
                <a:avLst/>
                <a:gdLst/>
                <a:ahLst/>
                <a:cxnLst/>
                <a:rect l="l" t="t" r="r" b="b"/>
                <a:pathLst>
                  <a:path w="4837331" h="3670325">
                    <a:moveTo>
                      <a:pt x="0" y="0"/>
                    </a:moveTo>
                    <a:lnTo>
                      <a:pt x="4837331" y="0"/>
                    </a:lnTo>
                    <a:lnTo>
                      <a:pt x="4837331" y="3670325"/>
                    </a:lnTo>
                    <a:lnTo>
                      <a:pt x="0" y="3670325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19" name="Graphic 18" descr="Smiling with hearts face outline with solid fill">
              <a:extLst>
                <a:ext uri="{FF2B5EF4-FFF2-40B4-BE49-F238E27FC236}">
                  <a16:creationId xmlns:a16="http://schemas.microsoft.com/office/drawing/2014/main" id="{9D49EE8C-E284-F95D-D81C-56AA5980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211595" y="7476947"/>
              <a:ext cx="1752600" cy="1752600"/>
            </a:xfrm>
            <a:prstGeom prst="rect">
              <a:avLst/>
            </a:prstGeom>
          </p:spPr>
        </p:pic>
      </p:grpSp>
      <p:pic>
        <p:nvPicPr>
          <p:cNvPr id="2" name="Picture 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C114EECA-12AC-14CC-042E-5A1A1270004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3790905" y="1028700"/>
            <a:ext cx="4267200" cy="3029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945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4310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8001000" y="4610100"/>
            <a:ext cx="10486525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candles.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candles.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2" y="678158"/>
            <a:ext cx="7344977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B00D3-94F4-DF0D-62C5-43D543A63DEF}"/>
              </a:ext>
            </a:extLst>
          </p:cNvPr>
          <p:cNvSpPr/>
          <p:nvPr/>
        </p:nvSpPr>
        <p:spPr>
          <a:xfrm>
            <a:off x="946872" y="3280557"/>
            <a:ext cx="6749329" cy="6318787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6">
            <a:extLst>
              <a:ext uri="{FF2B5EF4-FFF2-40B4-BE49-F238E27FC236}">
                <a16:creationId xmlns:a16="http://schemas.microsoft.com/office/drawing/2014/main" id="{3CF9E285-14E2-9DE5-F43B-17C55CEA84D5}"/>
              </a:ext>
            </a:extLst>
          </p:cNvPr>
          <p:cNvSpPr/>
          <p:nvPr/>
        </p:nvSpPr>
        <p:spPr>
          <a:xfrm>
            <a:off x="1730736" y="3803255"/>
            <a:ext cx="5181600" cy="3810000"/>
          </a:xfrm>
          <a:custGeom>
            <a:avLst/>
            <a:gdLst/>
            <a:ahLst/>
            <a:cxnLst/>
            <a:rect l="l" t="t" r="r" b="b"/>
            <a:pathLst>
              <a:path w="3014941" h="2444843">
                <a:moveTo>
                  <a:pt x="0" y="0"/>
                </a:moveTo>
                <a:lnTo>
                  <a:pt x="3014942" y="0"/>
                </a:lnTo>
                <a:lnTo>
                  <a:pt x="3014942" y="2444843"/>
                </a:lnTo>
                <a:lnTo>
                  <a:pt x="0" y="2444843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21" name="Graphic 20" descr="Worried face outline with solid fill">
            <a:extLst>
              <a:ext uri="{FF2B5EF4-FFF2-40B4-BE49-F238E27FC236}">
                <a16:creationId xmlns:a16="http://schemas.microsoft.com/office/drawing/2014/main" id="{975C4D5A-1BF6-8E9A-7121-237CF1948E6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867400" y="7747488"/>
            <a:ext cx="1600200" cy="1600200"/>
          </a:xfrm>
          <a:prstGeom prst="rect">
            <a:avLst/>
          </a:prstGeom>
        </p:spPr>
      </p:pic>
      <p:pic>
        <p:nvPicPr>
          <p:cNvPr id="22" name="Picture 21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25A011AD-48F5-D62C-42CB-F1ABFAE6C94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957217" y="1104900"/>
            <a:ext cx="4191000" cy="2975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27619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9206492" y="4457700"/>
            <a:ext cx="8590300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presents.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presents.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2" y="678158"/>
            <a:ext cx="7023099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68512BD9-0E65-B9E0-DE1D-112D15C7826F}"/>
              </a:ext>
            </a:extLst>
          </p:cNvPr>
          <p:cNvGrpSpPr/>
          <p:nvPr/>
        </p:nvGrpSpPr>
        <p:grpSpPr>
          <a:xfrm>
            <a:off x="1556607" y="3138468"/>
            <a:ext cx="6749329" cy="6318787"/>
            <a:chOff x="1556607" y="3138468"/>
            <a:chExt cx="6749329" cy="631878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C3B00D3-94F4-DF0D-62C5-43D543A63DEF}"/>
                </a:ext>
              </a:extLst>
            </p:cNvPr>
            <p:cNvSpPr/>
            <p:nvPr/>
          </p:nvSpPr>
          <p:spPr>
            <a:xfrm>
              <a:off x="1556607" y="3138468"/>
              <a:ext cx="6749329" cy="6318787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Graphic 18" descr="Smiling with hearts face outline with solid fill">
              <a:extLst>
                <a:ext uri="{FF2B5EF4-FFF2-40B4-BE49-F238E27FC236}">
                  <a16:creationId xmlns:a16="http://schemas.microsoft.com/office/drawing/2014/main" id="{9D49EE8C-E284-F95D-D81C-56AA5980E9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211595" y="7476947"/>
              <a:ext cx="1752600" cy="1752600"/>
            </a:xfrm>
            <a:prstGeom prst="rect">
              <a:avLst/>
            </a:prstGeom>
          </p:spPr>
        </p:pic>
      </p:grpSp>
      <p:sp>
        <p:nvSpPr>
          <p:cNvPr id="2" name="Freeform 5">
            <a:extLst>
              <a:ext uri="{FF2B5EF4-FFF2-40B4-BE49-F238E27FC236}">
                <a16:creationId xmlns:a16="http://schemas.microsoft.com/office/drawing/2014/main" id="{8A038CAE-3626-45FA-7CF4-3C28B02952CD}"/>
              </a:ext>
            </a:extLst>
          </p:cNvPr>
          <p:cNvSpPr/>
          <p:nvPr/>
        </p:nvSpPr>
        <p:spPr>
          <a:xfrm>
            <a:off x="2251767" y="3994450"/>
            <a:ext cx="5582946" cy="3238812"/>
          </a:xfrm>
          <a:custGeom>
            <a:avLst/>
            <a:gdLst/>
            <a:ahLst/>
            <a:cxnLst/>
            <a:rect l="l" t="t" r="r" b="b"/>
            <a:pathLst>
              <a:path w="5482889" h="3070418">
                <a:moveTo>
                  <a:pt x="0" y="0"/>
                </a:moveTo>
                <a:lnTo>
                  <a:pt x="5482889" y="0"/>
                </a:lnTo>
                <a:lnTo>
                  <a:pt x="5482889" y="3070418"/>
                </a:lnTo>
                <a:lnTo>
                  <a:pt x="0" y="307041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4B7C30DB-CC73-CDA4-3A72-A335E7166BD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14305" y="1101820"/>
            <a:ext cx="4074418" cy="2892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40238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4310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13B8ADBA-23DD-39A0-8D64-83C638076452}"/>
              </a:ext>
            </a:extLst>
          </p:cNvPr>
          <p:cNvSpPr/>
          <p:nvPr/>
        </p:nvSpPr>
        <p:spPr>
          <a:xfrm>
            <a:off x="7720782" y="4610100"/>
            <a:ext cx="10799110" cy="270843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We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balloons. </a:t>
            </a:r>
          </a:p>
          <a:p>
            <a:pPr marL="857250" indent="-85725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8000" b="1" cap="none" spc="0" dirty="0">
                <a:ln w="0"/>
                <a:solidFill>
                  <a:srgbClr val="C000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8000" b="1" cap="none" spc="0" dirty="0">
                <a:ln w="0"/>
                <a:solidFill>
                  <a:srgbClr val="0070C0"/>
                </a:solidFill>
                <a:latin typeface="Abadi Extra Light" panose="020B0204020104020204" pitchFamily="34" charset="0"/>
              </a:rPr>
              <a:t>balloons. </a:t>
            </a:r>
          </a:p>
        </p:txBody>
      </p:sp>
      <p:sp>
        <p:nvSpPr>
          <p:cNvPr id="15" name="TextBox 6">
            <a:extLst>
              <a:ext uri="{FF2B5EF4-FFF2-40B4-BE49-F238E27FC236}">
                <a16:creationId xmlns:a16="http://schemas.microsoft.com/office/drawing/2014/main" id="{47E15525-C6E2-CB90-1960-81B14BFF51AB}"/>
              </a:ext>
            </a:extLst>
          </p:cNvPr>
          <p:cNvSpPr txBox="1"/>
          <p:nvPr/>
        </p:nvSpPr>
        <p:spPr>
          <a:xfrm>
            <a:off x="1037022" y="678158"/>
            <a:ext cx="7954807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7" name="Graphic 16" descr="Right pointing backhand index with solid fill">
            <a:extLst>
              <a:ext uri="{FF2B5EF4-FFF2-40B4-BE49-F238E27FC236}">
                <a16:creationId xmlns:a16="http://schemas.microsoft.com/office/drawing/2014/main" id="{378F48DA-DEE5-57CA-8773-BE58EF60214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9C3B00D3-94F4-DF0D-62C5-43D543A63DEF}"/>
              </a:ext>
            </a:extLst>
          </p:cNvPr>
          <p:cNvSpPr/>
          <p:nvPr/>
        </p:nvSpPr>
        <p:spPr>
          <a:xfrm>
            <a:off x="616377" y="3269639"/>
            <a:ext cx="6749329" cy="6318787"/>
          </a:xfrm>
          <a:prstGeom prst="rect">
            <a:avLst/>
          </a:prstGeom>
          <a:solidFill>
            <a:schemeClr val="bg1"/>
          </a:solidFill>
          <a:ln w="152400" cmpd="thickThin">
            <a:solidFill>
              <a:srgbClr val="008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1" name="Graphic 20" descr="Worried face outline with solid fill">
            <a:extLst>
              <a:ext uri="{FF2B5EF4-FFF2-40B4-BE49-F238E27FC236}">
                <a16:creationId xmlns:a16="http://schemas.microsoft.com/office/drawing/2014/main" id="{975C4D5A-1BF6-8E9A-7121-237CF1948E6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504531" y="7762490"/>
            <a:ext cx="1600200" cy="1600200"/>
          </a:xfrm>
          <a:prstGeom prst="rect">
            <a:avLst/>
          </a:prstGeom>
        </p:spPr>
      </p:pic>
      <p:sp>
        <p:nvSpPr>
          <p:cNvPr id="2" name="Freeform 3">
            <a:extLst>
              <a:ext uri="{FF2B5EF4-FFF2-40B4-BE49-F238E27FC236}">
                <a16:creationId xmlns:a16="http://schemas.microsoft.com/office/drawing/2014/main" id="{D27AF425-B36C-4C97-2297-1ABB686ED632}"/>
              </a:ext>
            </a:extLst>
          </p:cNvPr>
          <p:cNvSpPr/>
          <p:nvPr/>
        </p:nvSpPr>
        <p:spPr>
          <a:xfrm>
            <a:off x="1037023" y="3675889"/>
            <a:ext cx="4949961" cy="4976529"/>
          </a:xfrm>
          <a:custGeom>
            <a:avLst/>
            <a:gdLst/>
            <a:ahLst/>
            <a:cxnLst/>
            <a:rect l="l" t="t" r="r" b="b"/>
            <a:pathLst>
              <a:path w="2825665" h="2751492">
                <a:moveTo>
                  <a:pt x="0" y="0"/>
                </a:moveTo>
                <a:lnTo>
                  <a:pt x="2825666" y="0"/>
                </a:lnTo>
                <a:lnTo>
                  <a:pt x="2825666" y="2751491"/>
                </a:lnTo>
                <a:lnTo>
                  <a:pt x="0" y="2751491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19FA43D-8288-A661-A55F-46702E691E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4005783" y="1101820"/>
            <a:ext cx="4082940" cy="289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6366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0" y="939312"/>
            <a:ext cx="18245164" cy="9377183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1037022" y="678158"/>
            <a:ext cx="8868978" cy="23211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8096"/>
              </a:lnSpc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Answer.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11787C4A-A2EB-1831-2BE6-3639D99C4F9F}"/>
              </a:ext>
            </a:extLst>
          </p:cNvPr>
          <p:cNvGrpSpPr/>
          <p:nvPr/>
        </p:nvGrpSpPr>
        <p:grpSpPr>
          <a:xfrm>
            <a:off x="7877708" y="3695700"/>
            <a:ext cx="10367456" cy="4573907"/>
            <a:chOff x="8001000" y="3794294"/>
            <a:chExt cx="10367456" cy="4573907"/>
          </a:xfrm>
        </p:grpSpPr>
        <p:sp>
          <p:nvSpPr>
            <p:cNvPr id="18" name="Speech Bubble: Oval 17">
              <a:extLst>
                <a:ext uri="{FF2B5EF4-FFF2-40B4-BE49-F238E27FC236}">
                  <a16:creationId xmlns:a16="http://schemas.microsoft.com/office/drawing/2014/main" id="{5B9B9C56-46B3-668B-FB1F-EB6C285EB2F2}"/>
                </a:ext>
              </a:extLst>
            </p:cNvPr>
            <p:cNvSpPr/>
            <p:nvPr/>
          </p:nvSpPr>
          <p:spPr>
            <a:xfrm>
              <a:off x="8001000" y="3794294"/>
              <a:ext cx="9997580" cy="4573907"/>
            </a:xfrm>
            <a:prstGeom prst="wedgeEllipseCallout">
              <a:avLst>
                <a:gd name="adj1" fmla="val 44031"/>
                <a:gd name="adj2" fmla="val 71880"/>
              </a:avLst>
            </a:prstGeom>
            <a:solidFill>
              <a:srgbClr val="00B0F0"/>
            </a:solidFill>
            <a:ln>
              <a:solidFill>
                <a:srgbClr val="0070C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1742A34-1AE6-620C-FBF0-0002C7E700C0}"/>
                </a:ext>
              </a:extLst>
            </p:cNvPr>
            <p:cNvSpPr/>
            <p:nvPr/>
          </p:nvSpPr>
          <p:spPr>
            <a:xfrm>
              <a:off x="9376856" y="4533900"/>
              <a:ext cx="8991600" cy="2862322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r>
                <a:rPr lang="en-US" sz="58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He likes </a:t>
              </a:r>
              <a:r>
                <a:rPr lang="en-US" sz="5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this candy </a:t>
              </a:r>
            </a:p>
            <a:p>
              <a:r>
                <a:rPr lang="en-US" sz="5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because it’s red. </a:t>
              </a:r>
            </a:p>
            <a:p>
              <a:r>
                <a:rPr lang="en-US" sz="5800" b="1" cap="none" spc="0" dirty="0">
                  <a:ln w="0"/>
                  <a:solidFill>
                    <a:srgbClr val="FFFF00"/>
                  </a:solidFill>
                  <a:latin typeface="Abadi Extra Light" panose="020B0204020104020204" pitchFamily="34" charset="0"/>
                </a:rPr>
                <a:t>He doesn’t like </a:t>
              </a:r>
              <a:r>
                <a:rPr lang="en-US" sz="5800" b="1" cap="none" spc="0" dirty="0">
                  <a:ln w="0"/>
                  <a:solidFill>
                    <a:schemeClr val="bg1"/>
                  </a:solidFill>
                  <a:latin typeface="Abadi Extra Light" panose="020B0204020104020204" pitchFamily="34" charset="0"/>
                </a:rPr>
                <a:t>blue candy. 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DA7788-16ED-FC42-2AF8-D9A3A8228B2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5800" y="3349693"/>
            <a:ext cx="6537820" cy="54631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2876180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1143000" y="8496300"/>
            <a:ext cx="16078199" cy="132343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likes </a:t>
            </a:r>
            <a:r>
              <a:rPr lang="en-US" sz="80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candy because it’s delicious.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2" name="Freeform 2">
            <a:extLst>
              <a:ext uri="{FF2B5EF4-FFF2-40B4-BE49-F238E27FC236}">
                <a16:creationId xmlns:a16="http://schemas.microsoft.com/office/drawing/2014/main" id="{772E1E77-8D76-A3BA-8B7F-6F75AAAF3468}"/>
              </a:ext>
            </a:extLst>
          </p:cNvPr>
          <p:cNvSpPr/>
          <p:nvPr/>
        </p:nvSpPr>
        <p:spPr>
          <a:xfrm>
            <a:off x="3962400" y="4381500"/>
            <a:ext cx="4104513" cy="4114800"/>
          </a:xfrm>
          <a:custGeom>
            <a:avLst/>
            <a:gdLst/>
            <a:ahLst/>
            <a:cxnLst/>
            <a:rect l="l" t="t" r="r" b="b"/>
            <a:pathLst>
              <a:path w="4104513" h="4114800">
                <a:moveTo>
                  <a:pt x="0" y="0"/>
                </a:moveTo>
                <a:lnTo>
                  <a:pt x="4104513" y="0"/>
                </a:lnTo>
                <a:lnTo>
                  <a:pt x="4104513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6828689-AE46-CA16-FB90-54B1465E477B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Freeform 2">
              <a:extLst>
                <a:ext uri="{FF2B5EF4-FFF2-40B4-BE49-F238E27FC236}">
                  <a16:creationId xmlns:a16="http://schemas.microsoft.com/office/drawing/2014/main" id="{E93BC6F5-2728-F70C-377B-4D114A657F61}"/>
                </a:ext>
              </a:extLst>
            </p:cNvPr>
            <p:cNvSpPr/>
            <p:nvPr/>
          </p:nvSpPr>
          <p:spPr>
            <a:xfrm>
              <a:off x="9180647" y="2019300"/>
              <a:ext cx="4385325" cy="3396342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4501172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mer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32343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doesn’t like </a:t>
            </a:r>
            <a:r>
              <a:rPr lang="en-US" sz="80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balloons because they pop.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5" name="Freeform 3">
            <a:extLst>
              <a:ext uri="{FF2B5EF4-FFF2-40B4-BE49-F238E27FC236}">
                <a16:creationId xmlns:a16="http://schemas.microsoft.com/office/drawing/2014/main" id="{DD18E00B-2EA8-0240-914F-33D4EC2A31BA}"/>
              </a:ext>
            </a:extLst>
          </p:cNvPr>
          <p:cNvSpPr/>
          <p:nvPr/>
        </p:nvSpPr>
        <p:spPr>
          <a:xfrm>
            <a:off x="1981200" y="3457719"/>
            <a:ext cx="4980247" cy="5038581"/>
          </a:xfrm>
          <a:custGeom>
            <a:avLst/>
            <a:gdLst/>
            <a:ahLst/>
            <a:cxnLst/>
            <a:rect l="l" t="t" r="r" b="b"/>
            <a:pathLst>
              <a:path w="3305383" h="3642295">
                <a:moveTo>
                  <a:pt x="0" y="0"/>
                </a:moveTo>
                <a:lnTo>
                  <a:pt x="3305383" y="0"/>
                </a:lnTo>
                <a:lnTo>
                  <a:pt x="3305383" y="3642295"/>
                </a:lnTo>
                <a:lnTo>
                  <a:pt x="0" y="3642295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6C5604BE-3485-72B3-3487-D4A3C541A503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3">
              <a:extLst>
                <a:ext uri="{FF2B5EF4-FFF2-40B4-BE49-F238E27FC236}">
                  <a16:creationId xmlns:a16="http://schemas.microsoft.com/office/drawing/2014/main" id="{A40579F1-D4CA-6189-3199-C5C3AAE3A16E}"/>
                </a:ext>
              </a:extLst>
            </p:cNvPr>
            <p:cNvSpPr/>
            <p:nvPr/>
          </p:nvSpPr>
          <p:spPr>
            <a:xfrm>
              <a:off x="9544119" y="2158880"/>
              <a:ext cx="3416626" cy="3305402"/>
            </a:xfrm>
            <a:custGeom>
              <a:avLst/>
              <a:gdLst/>
              <a:ahLst/>
              <a:cxnLst/>
              <a:rect l="l" t="t" r="r" b="b"/>
              <a:pathLst>
                <a:path w="2825665" h="2751492">
                  <a:moveTo>
                    <a:pt x="0" y="0"/>
                  </a:moveTo>
                  <a:lnTo>
                    <a:pt x="2825666" y="0"/>
                  </a:lnTo>
                  <a:lnTo>
                    <a:pt x="2825666" y="2751491"/>
                  </a:lnTo>
                  <a:lnTo>
                    <a:pt x="0" y="275149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3"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85185004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F44BAEA7-E0BC-620A-4FFC-C2B16D688032}"/>
              </a:ext>
            </a:extLst>
          </p:cNvPr>
          <p:cNvSpPr/>
          <p:nvPr/>
        </p:nvSpPr>
        <p:spPr>
          <a:xfrm>
            <a:off x="964847" y="1468527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>
              <a:alpha val="52157"/>
            </a:srgbClr>
          </a:solidFill>
        </p:spPr>
        <p:txBody>
          <a:bodyPr/>
          <a:lstStyle/>
          <a:p>
            <a:endParaRPr lang="en-US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872341">
            <a:off x="198125" y="7671254"/>
            <a:ext cx="3368967" cy="242565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905040" y="3660917"/>
            <a:ext cx="3107859" cy="5933860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4419600" y="3848100"/>
            <a:ext cx="2402868" cy="1838194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7734602" y="1520863"/>
            <a:ext cx="1809055" cy="190609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9829800" y="3086100"/>
            <a:ext cx="2153256" cy="240587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47EA21D-162C-833F-3802-740AC06B2385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454B53F2-9E53-C115-1E51-F3C7DF5EC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6A6EEC0-5E7C-DE94-8BF4-AC92E3542CD8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8E938DF7-209A-4AA2-7BFA-8C7BAAC5360D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4" name="Picture 13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5365F7B2-5E87-EC30-7C11-FF87F3B91C2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5" name="Picture 14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398C5770-578E-34A2-FC5E-0863F323ED16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6" name="Picture 15" descr="Text&#10;&#10;Description automatically generated">
                <a:extLst>
                  <a:ext uri="{FF2B5EF4-FFF2-40B4-BE49-F238E27FC236}">
                    <a16:creationId xmlns:a16="http://schemas.microsoft.com/office/drawing/2014/main" id="{26E157C1-FC8A-E724-72AE-425FA057545E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pic>
        <p:nvPicPr>
          <p:cNvPr id="2" name="Picture 9">
            <a:extLst>
              <a:ext uri="{FF2B5EF4-FFF2-40B4-BE49-F238E27FC236}">
                <a16:creationId xmlns:a16="http://schemas.microsoft.com/office/drawing/2014/main" id="{4362F392-2F42-53C2-DD81-3E06785CB807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1171815" y="1631477"/>
            <a:ext cx="1235400" cy="1655435"/>
          </a:xfrm>
          <a:prstGeom prst="rect">
            <a:avLst/>
          </a:prstGeom>
        </p:spPr>
      </p:pic>
      <p:grpSp>
        <p:nvGrpSpPr>
          <p:cNvPr id="4" name="Group 10">
            <a:extLst>
              <a:ext uri="{FF2B5EF4-FFF2-40B4-BE49-F238E27FC236}">
                <a16:creationId xmlns:a16="http://schemas.microsoft.com/office/drawing/2014/main" id="{93F2F970-1D3E-24C2-A8FA-C443274E4A94}"/>
              </a:ext>
            </a:extLst>
          </p:cNvPr>
          <p:cNvGrpSpPr/>
          <p:nvPr/>
        </p:nvGrpSpPr>
        <p:grpSpPr>
          <a:xfrm>
            <a:off x="14526892" y="1381903"/>
            <a:ext cx="2752994" cy="1510614"/>
            <a:chOff x="0" y="0"/>
            <a:chExt cx="5507640" cy="3144349"/>
          </a:xfrm>
        </p:grpSpPr>
        <p:pic>
          <p:nvPicPr>
            <p:cNvPr id="17" name="Picture 11">
              <a:extLst>
                <a:ext uri="{FF2B5EF4-FFF2-40B4-BE49-F238E27FC236}">
                  <a16:creationId xmlns:a16="http://schemas.microsoft.com/office/drawing/2014/main" id="{1205E5DE-CF74-92E4-6085-FC84FC6CFD76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8" name="Picture 12">
              <a:extLst>
                <a:ext uri="{FF2B5EF4-FFF2-40B4-BE49-F238E27FC236}">
                  <a16:creationId xmlns:a16="http://schemas.microsoft.com/office/drawing/2014/main" id="{E9DD5ABC-54E1-D9A3-DAD5-2D3D6EE3B0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likes </a:t>
            </a:r>
            <a:r>
              <a:rPr lang="en-US" sz="72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present because it’s a new toy.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2" name="Freeform 4">
            <a:extLst>
              <a:ext uri="{FF2B5EF4-FFF2-40B4-BE49-F238E27FC236}">
                <a16:creationId xmlns:a16="http://schemas.microsoft.com/office/drawing/2014/main" id="{85F93377-744F-866F-C9F5-18576656B5BC}"/>
              </a:ext>
            </a:extLst>
          </p:cNvPr>
          <p:cNvSpPr/>
          <p:nvPr/>
        </p:nvSpPr>
        <p:spPr>
          <a:xfrm>
            <a:off x="2227186" y="3556393"/>
            <a:ext cx="4525105" cy="5012022"/>
          </a:xfrm>
          <a:custGeom>
            <a:avLst/>
            <a:gdLst/>
            <a:ahLst/>
            <a:cxnLst/>
            <a:rect l="l" t="t" r="r" b="b"/>
            <a:pathLst>
              <a:path w="3284359" h="4114800">
                <a:moveTo>
                  <a:pt x="0" y="0"/>
                </a:moveTo>
                <a:lnTo>
                  <a:pt x="3284359" y="0"/>
                </a:lnTo>
                <a:lnTo>
                  <a:pt x="3284359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D50433EF-DE7C-4E61-C9A2-5822B1B8E7E6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cartoon of a gift box&#10;&#10;Description automatically generated">
              <a:extLst>
                <a:ext uri="{FF2B5EF4-FFF2-40B4-BE49-F238E27FC236}">
                  <a16:creationId xmlns:a16="http://schemas.microsoft.com/office/drawing/2014/main" id="{7F56E919-5815-B9B1-A3BD-A991A770C8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48511" y="1993794"/>
              <a:ext cx="3288698" cy="363557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07154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612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457200" y="8635209"/>
            <a:ext cx="17373600" cy="1077218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4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doesn’t like </a:t>
            </a:r>
            <a:r>
              <a:rPr lang="en-US" sz="64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cake because there is jelly inside.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081540" y="947737"/>
            <a:ext cx="3119326" cy="2214563"/>
          </a:xfrm>
          <a:prstGeom prst="rect">
            <a:avLst/>
          </a:prstGeom>
        </p:spPr>
      </p:pic>
      <p:sp>
        <p:nvSpPr>
          <p:cNvPr id="5" name="Freeform 5">
            <a:extLst>
              <a:ext uri="{FF2B5EF4-FFF2-40B4-BE49-F238E27FC236}">
                <a16:creationId xmlns:a16="http://schemas.microsoft.com/office/drawing/2014/main" id="{78F141F2-4F09-C332-7333-CB453A5D769E}"/>
              </a:ext>
            </a:extLst>
          </p:cNvPr>
          <p:cNvSpPr/>
          <p:nvPr/>
        </p:nvSpPr>
        <p:spPr>
          <a:xfrm>
            <a:off x="1913062" y="3186859"/>
            <a:ext cx="5071689" cy="5359846"/>
          </a:xfrm>
          <a:custGeom>
            <a:avLst/>
            <a:gdLst/>
            <a:ahLst/>
            <a:cxnLst/>
            <a:rect l="l" t="t" r="r" b="b"/>
            <a:pathLst>
              <a:path w="3677603" h="4114800">
                <a:moveTo>
                  <a:pt x="0" y="0"/>
                </a:moveTo>
                <a:lnTo>
                  <a:pt x="3677602" y="0"/>
                </a:lnTo>
                <a:lnTo>
                  <a:pt x="3677602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D46464E7-8FE0-1E39-0243-6C452243D985}"/>
              </a:ext>
            </a:extLst>
          </p:cNvPr>
          <p:cNvGrpSpPr/>
          <p:nvPr/>
        </p:nvGrpSpPr>
        <p:grpSpPr>
          <a:xfrm>
            <a:off x="8375522" y="1716082"/>
            <a:ext cx="6324600" cy="4190999"/>
            <a:chOff x="8375522" y="1716082"/>
            <a:chExt cx="6324600" cy="4190999"/>
          </a:xfrm>
        </p:grpSpPr>
        <p:sp>
          <p:nvSpPr>
            <p:cNvPr id="4" name="Teardrop 3">
              <a:extLst>
                <a:ext uri="{FF2B5EF4-FFF2-40B4-BE49-F238E27FC236}">
                  <a16:creationId xmlns:a16="http://schemas.microsoft.com/office/drawing/2014/main" id="{378DD080-DC90-9982-1FBF-0C39C4F90E78}"/>
                </a:ext>
              </a:extLst>
            </p:cNvPr>
            <p:cNvSpPr/>
            <p:nvPr/>
          </p:nvSpPr>
          <p:spPr>
            <a:xfrm rot="11557160">
              <a:off x="8375522" y="1716082"/>
              <a:ext cx="6324600" cy="4190999"/>
            </a:xfrm>
            <a:prstGeom prst="teardrop">
              <a:avLst>
                <a:gd name="adj" fmla="val 118270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Freeform 6">
              <a:extLst>
                <a:ext uri="{FF2B5EF4-FFF2-40B4-BE49-F238E27FC236}">
                  <a16:creationId xmlns:a16="http://schemas.microsoft.com/office/drawing/2014/main" id="{97360163-C89C-4AF5-BBC4-142B70830663}"/>
                </a:ext>
              </a:extLst>
            </p:cNvPr>
            <p:cNvSpPr/>
            <p:nvPr/>
          </p:nvSpPr>
          <p:spPr>
            <a:xfrm>
              <a:off x="9114057" y="2019300"/>
              <a:ext cx="3962655" cy="3256057"/>
            </a:xfrm>
            <a:custGeom>
              <a:avLst/>
              <a:gdLst/>
              <a:ahLst/>
              <a:cxnLst/>
              <a:rect l="l" t="t" r="r" b="b"/>
              <a:pathLst>
                <a:path w="4856946" h="4389465">
                  <a:moveTo>
                    <a:pt x="0" y="0"/>
                  </a:moveTo>
                  <a:lnTo>
                    <a:pt x="4856946" y="0"/>
                  </a:lnTo>
                  <a:lnTo>
                    <a:pt x="4856946" y="4389465"/>
                  </a:lnTo>
                  <a:lnTo>
                    <a:pt x="0" y="43894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4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36936600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candy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they are sweet. </a:t>
            </a:r>
            <a:r>
              <a:rPr lang="en-US" sz="7200" b="0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A38B468-21E1-7780-DEA8-AB194CAB8DC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134600" y="1456696"/>
            <a:ext cx="5578207" cy="654366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8234897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balloons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they pop.</a:t>
            </a:r>
            <a:endParaRPr lang="en-US" sz="7200" b="0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8758512-CCD7-0159-A60A-1A7F532F19B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200" y="1438831"/>
            <a:ext cx="5562600" cy="667726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992356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53373" y="851830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838200" y="8615707"/>
            <a:ext cx="15544800" cy="1200329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</a:t>
            </a:r>
            <a:r>
              <a:rPr lang="en-US" sz="7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present</a:t>
            </a:r>
            <a:r>
              <a:rPr lang="en-US" sz="7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because it’s new.</a:t>
            </a:r>
            <a:endParaRPr lang="en-US" sz="7200" b="0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C44DE7-CBAD-519D-D793-841FD0D1622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601200" y="1464098"/>
            <a:ext cx="5579744" cy="665899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088730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609600" y="7980068"/>
            <a:ext cx="17068800" cy="2000548"/>
          </a:xfrm>
          <a:prstGeom prst="rect">
            <a:avLst/>
          </a:prstGeom>
          <a:solidFill>
            <a:srgbClr val="00B050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don’t like </a:t>
            </a:r>
            <a:r>
              <a:rPr lang="en-US" sz="6200" b="1" cap="none" spc="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the cake</a:t>
            </a:r>
            <a:r>
              <a:rPr lang="en-US" sz="6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 </a:t>
            </a:r>
          </a:p>
          <a:p>
            <a:pPr algn="ctr"/>
            <a:r>
              <a:rPr lang="en-US" sz="6200" dirty="0">
                <a:ln w="0"/>
                <a:solidFill>
                  <a:schemeClr val="bg1"/>
                </a:solidFill>
                <a:latin typeface="Abadi Extra Light" panose="020B0204020104020204" pitchFamily="34" charset="0"/>
              </a:rPr>
              <a:t>because there is not chocolate inside.</a:t>
            </a:r>
            <a:endParaRPr lang="en-US" sz="6200" b="0" cap="none" spc="0" dirty="0">
              <a:ln w="0"/>
              <a:solidFill>
                <a:schemeClr val="bg1"/>
              </a:solidFill>
              <a:latin typeface="Abadi Extra Light" panose="020B0204020104020204" pitchFamily="34" charset="0"/>
            </a:endParaRPr>
          </a:p>
        </p:txBody>
      </p:sp>
      <p:pic>
        <p:nvPicPr>
          <p:cNvPr id="6" name="Picture 5" descr="A picture containing toy, doll, vector graphics&#10;&#10;Description automatically generated">
            <a:extLst>
              <a:ext uri="{FF2B5EF4-FFF2-40B4-BE49-F238E27FC236}">
                <a16:creationId xmlns:a16="http://schemas.microsoft.com/office/drawing/2014/main" id="{A5AF6713-70BA-A93E-ED36-0F1538EAF3D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91872" y="3369071"/>
            <a:ext cx="5716248" cy="405824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184E241-2177-E540-F3DE-F486347AE80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927030" y="1419236"/>
            <a:ext cx="5091492" cy="6096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5478805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621293" y="6843409"/>
            <a:ext cx="17068800" cy="2195858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like candy because ____________ .</a:t>
            </a:r>
            <a:endParaRPr lang="en-US" sz="80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47662F3-D74C-1BB6-DD71-42144600B27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290693" y="1492347"/>
            <a:ext cx="4200468" cy="49274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972219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3.95062E-6 L 0.57257 0.29198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28" y="1459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  <p:bldP spid="5" grpId="0"/>
      <p:bldP spid="5" grpId="1"/>
      <p:bldP spid="17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621293" y="7225526"/>
            <a:ext cx="17068800" cy="1985480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He ___________ balloons because they pop.</a:t>
            </a:r>
            <a:endParaRPr lang="en-US" sz="72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5D34734-EAD5-5702-B057-C862A425171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035281" y="1271085"/>
            <a:ext cx="4292345" cy="515246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906150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0556E-6 -1.23457E-6 L 0.10721 0.49043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56" y="2452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2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304800" y="7225526"/>
            <a:ext cx="17602200" cy="1985480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>
              <a:lnSpc>
                <a:spcPct val="200000"/>
              </a:lnSpc>
              <a:spcBef>
                <a:spcPts val="1200"/>
              </a:spcBef>
              <a:spcAft>
                <a:spcPts val="1200"/>
              </a:spcAft>
            </a:pPr>
            <a:r>
              <a:rPr lang="en-US" sz="72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She likes the present because _____________.</a:t>
            </a:r>
            <a:endParaRPr lang="en-US" sz="72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D74CD2-4851-7538-E356-E8203D78FDB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976111" y="1300387"/>
            <a:ext cx="4551613" cy="543200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861658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7.40741E-7 L 0.26736 0.32407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368" y="1620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10840226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Look, Read and Write.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FEC531B-C0B9-3BBA-6C2A-9640E3F1A501}"/>
              </a:ext>
            </a:extLst>
          </p:cNvPr>
          <p:cNvSpPr/>
          <p:nvPr/>
        </p:nvSpPr>
        <p:spPr>
          <a:xfrm>
            <a:off x="1524000" y="7307364"/>
            <a:ext cx="14719805" cy="2554545"/>
          </a:xfrm>
          <a:prstGeom prst="rect">
            <a:avLst/>
          </a:prstGeom>
          <a:solidFill>
            <a:srgbClr val="00B050"/>
          </a:solidFill>
          <a:ln w="101600" cmpd="thickThin">
            <a:solidFill>
              <a:schemeClr val="bg1"/>
            </a:solidFill>
          </a:ln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They ____________ the cake </a:t>
            </a:r>
          </a:p>
          <a:p>
            <a:pPr algn="ctr"/>
            <a:r>
              <a:rPr lang="en-US" sz="8000" b="1" cap="none" spc="0" dirty="0">
                <a:ln w="0"/>
                <a:solidFill>
                  <a:srgbClr val="FFFF00"/>
                </a:solidFill>
                <a:latin typeface="Abadi Extra Light" panose="020B0204020104020204" pitchFamily="34" charset="0"/>
              </a:rPr>
              <a:t>because there is jelly inside. </a:t>
            </a:r>
            <a:endParaRPr lang="en-US" sz="8000" b="0" cap="none" spc="0" dirty="0">
              <a:ln w="0"/>
              <a:solidFill>
                <a:srgbClr val="FFFF00"/>
              </a:solidFill>
              <a:latin typeface="Abadi Extra Light" panose="020B0204020104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0067F4A-FC11-2778-D281-F2188398BA4D}"/>
              </a:ext>
            </a:extLst>
          </p:cNvPr>
          <p:cNvSpPr/>
          <p:nvPr/>
        </p:nvSpPr>
        <p:spPr>
          <a:xfrm>
            <a:off x="367795" y="2865185"/>
            <a:ext cx="5097036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doesn’t like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5839AA1-9A57-1B71-27B6-35AB0ABCE96C}"/>
              </a:ext>
            </a:extLst>
          </p:cNvPr>
          <p:cNvSpPr/>
          <p:nvPr/>
        </p:nvSpPr>
        <p:spPr>
          <a:xfrm>
            <a:off x="478872" y="4659977"/>
            <a:ext cx="5683415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it’s delicious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BC8D9F0-5008-1B91-F08A-E036FABFDFFD}"/>
              </a:ext>
            </a:extLst>
          </p:cNvPr>
          <p:cNvSpPr/>
          <p:nvPr/>
        </p:nvSpPr>
        <p:spPr>
          <a:xfrm>
            <a:off x="6446908" y="2781871"/>
            <a:ext cx="4268284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don’t like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2438A06-FA8F-3D64-75B2-850F651B4F70}"/>
              </a:ext>
            </a:extLst>
          </p:cNvPr>
          <p:cNvSpPr/>
          <p:nvPr/>
        </p:nvSpPr>
        <p:spPr>
          <a:xfrm>
            <a:off x="6591016" y="4576663"/>
            <a:ext cx="5841920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i</a:t>
            </a:r>
            <a:r>
              <a:rPr lang="en-US" sz="80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t’s a new toy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7A91372-9C8F-0D28-1E00-3E95CC12C60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3178878" y="1273287"/>
            <a:ext cx="4591846" cy="549777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1583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02778E-6 -2.22222E-6 L -0.03168 0.43935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9" y="2196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2" name="TextBox 6">
            <a:extLst>
              <a:ext uri="{FF2B5EF4-FFF2-40B4-BE49-F238E27FC236}">
                <a16:creationId xmlns:a16="http://schemas.microsoft.com/office/drawing/2014/main" id="{C6249DAA-3EEA-569E-D09C-872FC9C9EBB1}"/>
              </a:ext>
            </a:extLst>
          </p:cNvPr>
          <p:cNvSpPr txBox="1"/>
          <p:nvPr/>
        </p:nvSpPr>
        <p:spPr>
          <a:xfrm>
            <a:off x="3233764" y="1324629"/>
            <a:ext cx="11734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76968621"/>
      </p:ext>
    </p:extLst>
  </p:cSld>
  <p:clrMapOvr>
    <a:masterClrMapping/>
  </p:clrMapOvr>
  <p:transition spd="slow">
    <p:comb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985864" y="1435982"/>
            <a:ext cx="16230600" cy="8229600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8" name="Google Shape;7545;p47">
            <a:extLst>
              <a:ext uri="{FF2B5EF4-FFF2-40B4-BE49-F238E27FC236}">
                <a16:creationId xmlns:a16="http://schemas.microsoft.com/office/drawing/2014/main" id="{D9F69290-4971-3549-7F95-490CF21B35AB}"/>
              </a:ext>
            </a:extLst>
          </p:cNvPr>
          <p:cNvSpPr/>
          <p:nvPr/>
        </p:nvSpPr>
        <p:spPr>
          <a:xfrm rot="-4372744">
            <a:off x="10302345" y="2120905"/>
            <a:ext cx="4110613" cy="6575363"/>
          </a:xfrm>
          <a:custGeom>
            <a:avLst/>
            <a:gdLst/>
            <a:ahLst/>
            <a:cxnLst/>
            <a:rect l="l" t="t" r="r" b="b"/>
            <a:pathLst>
              <a:path w="174168" h="114693" extrusionOk="0">
                <a:moveTo>
                  <a:pt x="103200" y="1578"/>
                </a:moveTo>
                <a:cubicBezTo>
                  <a:pt x="79310" y="297"/>
                  <a:pt x="41705" y="-1888"/>
                  <a:pt x="24522" y="3387"/>
                </a:cubicBezTo>
                <a:cubicBezTo>
                  <a:pt x="7339" y="8663"/>
                  <a:pt x="933" y="17405"/>
                  <a:pt x="104" y="33231"/>
                </a:cubicBezTo>
                <a:cubicBezTo>
                  <a:pt x="-725" y="49057"/>
                  <a:pt x="9525" y="84854"/>
                  <a:pt x="19548" y="98344"/>
                </a:cubicBezTo>
                <a:cubicBezTo>
                  <a:pt x="29571" y="111834"/>
                  <a:pt x="41026" y="112663"/>
                  <a:pt x="60243" y="114170"/>
                </a:cubicBezTo>
                <a:cubicBezTo>
                  <a:pt x="79460" y="115677"/>
                  <a:pt x="116916" y="113492"/>
                  <a:pt x="134852" y="107388"/>
                </a:cubicBezTo>
                <a:cubicBezTo>
                  <a:pt x="152788" y="101284"/>
                  <a:pt x="162360" y="93596"/>
                  <a:pt x="167861" y="77544"/>
                </a:cubicBezTo>
                <a:cubicBezTo>
                  <a:pt x="173363" y="61492"/>
                  <a:pt x="178638" y="23735"/>
                  <a:pt x="167861" y="11074"/>
                </a:cubicBezTo>
                <a:cubicBezTo>
                  <a:pt x="157084" y="-1587"/>
                  <a:pt x="127090" y="2859"/>
                  <a:pt x="103200" y="1578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 dirty="0"/>
          </a:p>
        </p:txBody>
      </p:sp>
      <p:sp>
        <p:nvSpPr>
          <p:cNvPr id="14" name="Google Shape;3251;p48">
            <a:extLst>
              <a:ext uri="{FF2B5EF4-FFF2-40B4-BE49-F238E27FC236}">
                <a16:creationId xmlns:a16="http://schemas.microsoft.com/office/drawing/2014/main" id="{0DB976B3-C772-450C-32BB-CD82B5BEB06D}"/>
              </a:ext>
            </a:extLst>
          </p:cNvPr>
          <p:cNvSpPr txBox="1">
            <a:spLocks/>
          </p:cNvSpPr>
          <p:nvPr/>
        </p:nvSpPr>
        <p:spPr>
          <a:xfrm>
            <a:off x="9372600" y="4771404"/>
            <a:ext cx="5288120" cy="15587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>
              <a:spcBef>
                <a:spcPts val="0"/>
              </a:spcBef>
            </a:pPr>
            <a:r>
              <a:rPr lang="en-US" sz="8000" dirty="0">
                <a:solidFill>
                  <a:schemeClr val="accent2">
                    <a:lumMod val="50000"/>
                  </a:schemeClr>
                </a:solidFill>
                <a:latin typeface="Jumble" panose="02000503000000020004" pitchFamily="2" charset="0"/>
              </a:rPr>
              <a:t>Good job!</a:t>
            </a:r>
          </a:p>
        </p:txBody>
      </p:sp>
      <p:pic>
        <p:nvPicPr>
          <p:cNvPr id="5" name="Picture 4" descr="A picture containing text, toy, doll&#10;&#10;Description automatically generated">
            <a:extLst>
              <a:ext uri="{FF2B5EF4-FFF2-40B4-BE49-F238E27FC236}">
                <a16:creationId xmlns:a16="http://schemas.microsoft.com/office/drawing/2014/main" id="{F165D194-0600-10B9-DB3B-0363DCFD27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94977" y="1349528"/>
            <a:ext cx="7924800" cy="79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54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-21418" y="823183"/>
            <a:ext cx="18309418" cy="9463817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24D182A-613E-B170-8C0D-E8E916BF2B4D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2F60021A-C8F2-D0A0-D392-6DFF777EBF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10" name="Group 9">
              <a:extLst>
                <a:ext uri="{FF2B5EF4-FFF2-40B4-BE49-F238E27FC236}">
                  <a16:creationId xmlns:a16="http://schemas.microsoft.com/office/drawing/2014/main" id="{4F42BABD-B7B1-C6E2-C148-F68F8D58970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26CBA453-F706-75F5-CA11-AF89E55701F6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2" name="Picture 11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EF32405-C758-A7A6-02F5-AA78824493E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3" name="Picture 12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A9B03C80-83C1-B3EB-B336-B025F0FD787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4" name="Picture 13" descr="Text&#10;&#10;Description automatically generated">
                <a:extLst>
                  <a:ext uri="{FF2B5EF4-FFF2-40B4-BE49-F238E27FC236}">
                    <a16:creationId xmlns:a16="http://schemas.microsoft.com/office/drawing/2014/main" id="{45F1B842-E177-C435-30F8-E69931EAE838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15" name="TextBox 6">
            <a:extLst>
              <a:ext uri="{FF2B5EF4-FFF2-40B4-BE49-F238E27FC236}">
                <a16:creationId xmlns:a16="http://schemas.microsoft.com/office/drawing/2014/main" id="{1533FF7A-FAF5-D5BF-285E-0AC7455C5674}"/>
              </a:ext>
            </a:extLst>
          </p:cNvPr>
          <p:cNvSpPr txBox="1"/>
          <p:nvPr/>
        </p:nvSpPr>
        <p:spPr>
          <a:xfrm>
            <a:off x="742174" y="1273287"/>
            <a:ext cx="6978762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Look and Say.</a:t>
            </a:r>
          </a:p>
        </p:txBody>
      </p:sp>
      <p:pic>
        <p:nvPicPr>
          <p:cNvPr id="16" name="Graphic 15" descr="Right pointing backhand index with solid fill">
            <a:extLst>
              <a:ext uri="{FF2B5EF4-FFF2-40B4-BE49-F238E27FC236}">
                <a16:creationId xmlns:a16="http://schemas.microsoft.com/office/drawing/2014/main" id="{3DC4DE82-E769-9C23-1039-E4493DC2C6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-77249" y="1419236"/>
            <a:ext cx="1397084" cy="1397084"/>
          </a:xfrm>
          <a:prstGeom prst="rect">
            <a:avLst/>
          </a:prstGeom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36F4D564-3038-CA4D-27BB-A8740AB00607}"/>
              </a:ext>
            </a:extLst>
          </p:cNvPr>
          <p:cNvGrpSpPr/>
          <p:nvPr/>
        </p:nvGrpSpPr>
        <p:grpSpPr>
          <a:xfrm>
            <a:off x="10567065" y="1181100"/>
            <a:ext cx="5669713" cy="6487046"/>
            <a:chOff x="10567065" y="1181100"/>
            <a:chExt cx="5669713" cy="6487046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EC3D8924-56AE-CA84-8FDD-9779EE41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567065" y="1181100"/>
              <a:ext cx="5669713" cy="6487046"/>
            </a:xfrm>
            <a:prstGeom prst="rect">
              <a:avLst/>
            </a:prstGeom>
            <a:ln w="127000" cap="rnd">
              <a:solidFill>
                <a:srgbClr val="FFFFFF"/>
              </a:soli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D303E2A-6B81-C1F2-2CF2-00410E38F4D1}"/>
                </a:ext>
              </a:extLst>
            </p:cNvPr>
            <p:cNvSpPr/>
            <p:nvPr/>
          </p:nvSpPr>
          <p:spPr>
            <a:xfrm>
              <a:off x="13944600" y="2578184"/>
              <a:ext cx="1981200" cy="1193716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3D60815-3CE9-F79B-AA7A-4F6D43171876}"/>
              </a:ext>
            </a:extLst>
          </p:cNvPr>
          <p:cNvGrpSpPr/>
          <p:nvPr/>
        </p:nvGrpSpPr>
        <p:grpSpPr>
          <a:xfrm>
            <a:off x="547801" y="4408694"/>
            <a:ext cx="7935230" cy="4662201"/>
            <a:chOff x="547801" y="4408694"/>
            <a:chExt cx="7935230" cy="4662201"/>
          </a:xfrm>
        </p:grpSpPr>
        <p:sp>
          <p:nvSpPr>
            <p:cNvPr id="19" name="Teardrop 18">
              <a:extLst>
                <a:ext uri="{FF2B5EF4-FFF2-40B4-BE49-F238E27FC236}">
                  <a16:creationId xmlns:a16="http://schemas.microsoft.com/office/drawing/2014/main" id="{7204969B-F2B0-01CC-B50E-2BFE689463B9}"/>
                </a:ext>
              </a:extLst>
            </p:cNvPr>
            <p:cNvSpPr/>
            <p:nvPr/>
          </p:nvSpPr>
          <p:spPr>
            <a:xfrm rot="398411">
              <a:off x="547801" y="4408694"/>
              <a:ext cx="7916858" cy="4662201"/>
            </a:xfrm>
            <a:prstGeom prst="teardrop">
              <a:avLst>
                <a:gd name="adj" fmla="val 165252"/>
              </a:avLst>
            </a:prstGeom>
            <a:solidFill>
              <a:schemeClr val="bg1"/>
            </a:solidFill>
            <a:ln w="152400" cmpd="thickThin">
              <a:solidFill>
                <a:srgbClr val="008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6FEC531B-C0B9-3BBA-6C2A-9640E3F1A501}"/>
                </a:ext>
              </a:extLst>
            </p:cNvPr>
            <p:cNvSpPr/>
            <p:nvPr/>
          </p:nvSpPr>
          <p:spPr>
            <a:xfrm>
              <a:off x="863031" y="5147178"/>
              <a:ext cx="7620000" cy="2123658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algn="ctr"/>
              <a:r>
                <a:rPr lang="en-US" sz="6600" b="1" cap="none" spc="0" dirty="0">
                  <a:ln w="0"/>
                  <a:latin typeface="Abadi Extra Light" panose="020B0204020104020204" pitchFamily="34" charset="0"/>
                </a:rPr>
                <a:t>I like cake </a:t>
              </a:r>
            </a:p>
            <a:p>
              <a:pPr algn="ctr"/>
              <a:r>
                <a:rPr lang="en-US" sz="6600" b="1" cap="none" spc="0" dirty="0">
                  <a:ln w="0"/>
                  <a:latin typeface="Abadi Extra Light" panose="020B0204020104020204" pitchFamily="34" charset="0"/>
                </a:rPr>
                <a:t>because it’s delicious. </a:t>
              </a:r>
              <a:endParaRPr lang="en-US" sz="6600" b="0" cap="none" spc="0" dirty="0">
                <a:ln w="0"/>
                <a:latin typeface="Abadi Extra Light" panose="020B0204020104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520098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A81077-FC9D-C264-2B65-A9A0CE5038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1"/>
            <a:ext cx="18366238" cy="10286998"/>
          </a:xfrm>
          <a:prstGeom prst="rect">
            <a:avLst/>
          </a:prstGeom>
        </p:spPr>
      </p:pic>
      <p:sp>
        <p:nvSpPr>
          <p:cNvPr id="4104" name="Text Box 8">
            <a:extLst>
              <a:ext uri="{FF2B5EF4-FFF2-40B4-BE49-F238E27FC236}">
                <a16:creationId xmlns:a16="http://schemas.microsoft.com/office/drawing/2014/main" id="{48CA67A5-BA2D-4972-50CB-AFEA4BB98D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29200" y="4000501"/>
            <a:ext cx="1177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 dirty="0">
                <a:latin typeface="Verdana" panose="020B0604030504040204" pitchFamily="34" charset="0"/>
              </a:rPr>
              <a:t>In the Racing Game of Knowledge</a:t>
            </a:r>
          </a:p>
        </p:txBody>
      </p:sp>
      <p:sp>
        <p:nvSpPr>
          <p:cNvPr id="11" name="Text Box 8">
            <a:extLst>
              <a:ext uri="{FF2B5EF4-FFF2-40B4-BE49-F238E27FC236}">
                <a16:creationId xmlns:a16="http://schemas.microsoft.com/office/drawing/2014/main" id="{190B1DF1-5400-462A-7DFE-2C965E0860D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00100" y="5486401"/>
            <a:ext cx="117729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en-US" sz="3600" b="1" i="1">
                <a:latin typeface="Verdana" panose="020B0604030504040204" pitchFamily="34" charset="0"/>
              </a:rPr>
              <a:t>Who will finish first?</a:t>
            </a:r>
          </a:p>
        </p:txBody>
      </p:sp>
      <p:sp>
        <p:nvSpPr>
          <p:cNvPr id="4" name="Frame 3">
            <a:hlinkClick r:id="" action="ppaction://hlinkshowjump?jump=nextslide" highlightClick="1">
              <a:snd r:embed="rId5" name="click-one-v2.wav"/>
            </a:hlinkClick>
            <a:extLst>
              <a:ext uri="{FF2B5EF4-FFF2-40B4-BE49-F238E27FC236}">
                <a16:creationId xmlns:a16="http://schemas.microsoft.com/office/drawing/2014/main" id="{A44BC402-CE8A-2DF0-716F-1C8DBA211FF9}"/>
              </a:ext>
            </a:extLst>
          </p:cNvPr>
          <p:cNvSpPr/>
          <p:nvPr/>
        </p:nvSpPr>
        <p:spPr>
          <a:xfrm>
            <a:off x="557443" y="6598680"/>
            <a:ext cx="5906926" cy="914400"/>
          </a:xfrm>
          <a:prstGeom prst="frame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i="1" dirty="0">
                <a:solidFill>
                  <a:schemeClr val="tx1"/>
                </a:solidFill>
                <a:latin typeface="Verdana" pitchFamily="34" charset="0"/>
              </a:rPr>
              <a:t>Click Here to Start</a:t>
            </a:r>
          </a:p>
        </p:txBody>
      </p: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intro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4" grpId="0"/>
      <p:bldP spid="1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B532A81-CD7C-BD16-0E12-4C592A4F21FD}"/>
              </a:ext>
            </a:extLst>
          </p:cNvPr>
          <p:cNvSpPr/>
          <p:nvPr/>
        </p:nvSpPr>
        <p:spPr>
          <a:xfrm>
            <a:off x="1" y="-176033"/>
            <a:ext cx="18121746" cy="10463034"/>
          </a:xfrm>
          <a:prstGeom prst="rect">
            <a:avLst/>
          </a:prstGeom>
          <a:solidFill>
            <a:srgbClr val="CCECFF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600"/>
          </a:p>
        </p:txBody>
      </p:sp>
      <p:pic>
        <p:nvPicPr>
          <p:cNvPr id="3074" name="Picture 15" descr="PPT40.png">
            <a:extLst>
              <a:ext uri="{FF2B5EF4-FFF2-40B4-BE49-F238E27FC236}">
                <a16:creationId xmlns:a16="http://schemas.microsoft.com/office/drawing/2014/main" id="{EB80094A-D892-6F99-5512-A1B491DC322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3759" y="1593474"/>
            <a:ext cx="9637806" cy="7232004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5" name="AutoShape 4">
            <a:extLst>
              <a:ext uri="{FF2B5EF4-FFF2-40B4-BE49-F238E27FC236}">
                <a16:creationId xmlns:a16="http://schemas.microsoft.com/office/drawing/2014/main" id="{C1A77F1B-7931-DA35-BD58-B57041D38F44}"/>
              </a:ext>
            </a:extLst>
          </p:cNvPr>
          <p:cNvSpPr>
            <a:spLocks noChangeArrowheads="1"/>
          </p:cNvSpPr>
          <p:nvPr/>
        </p:nvSpPr>
        <p:spPr bwMode="auto">
          <a:xfrm rot="4006682">
            <a:off x="2393254" y="-1881985"/>
            <a:ext cx="3737048" cy="8772526"/>
          </a:xfrm>
          <a:prstGeom prst="irregularSeal2">
            <a:avLst/>
          </a:prstGeom>
          <a:solidFill>
            <a:srgbClr val="FFFFFF">
              <a:alpha val="87842"/>
            </a:srgbClr>
          </a:solidFill>
          <a:ln w="9525" algn="in">
            <a:solidFill>
              <a:srgbClr val="000000"/>
            </a:solidFill>
            <a:miter lim="800000"/>
            <a:headEnd/>
            <a:tailEnd/>
          </a:ln>
        </p:spPr>
        <p:txBody>
          <a:bodyPr lIns="54864" tIns="54864" rIns="54864" bIns="5486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1896DD9-559D-CA98-2464-3F166045CD47}"/>
              </a:ext>
            </a:extLst>
          </p:cNvPr>
          <p:cNvSpPr/>
          <p:nvPr/>
        </p:nvSpPr>
        <p:spPr>
          <a:xfrm>
            <a:off x="6732743" y="4948974"/>
            <a:ext cx="541530" cy="14465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8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3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358907-0E9E-87BD-9ACB-E77296286930}"/>
              </a:ext>
            </a:extLst>
          </p:cNvPr>
          <p:cNvSpPr/>
          <p:nvPr/>
        </p:nvSpPr>
        <p:spPr>
          <a:xfrm>
            <a:off x="12561143" y="1"/>
            <a:ext cx="162709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80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" charset="0"/>
              </a:rPr>
              <a:t>2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132C9F2-9494-AE0A-258F-0D2D452F7DB2}"/>
              </a:ext>
            </a:extLst>
          </p:cNvPr>
          <p:cNvCxnSpPr>
            <a:cxnSpLocks/>
          </p:cNvCxnSpPr>
          <p:nvPr/>
        </p:nvCxnSpPr>
        <p:spPr>
          <a:xfrm flipH="1">
            <a:off x="10950140" y="602246"/>
            <a:ext cx="1442672" cy="1219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7C6EE708-F2BE-3350-A479-1A7097E90574}"/>
              </a:ext>
            </a:extLst>
          </p:cNvPr>
          <p:cNvCxnSpPr>
            <a:cxnSpLocks/>
          </p:cNvCxnSpPr>
          <p:nvPr/>
        </p:nvCxnSpPr>
        <p:spPr>
          <a:xfrm>
            <a:off x="5652655" y="3721910"/>
            <a:ext cx="2053734" cy="159408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1" name="Rectangle 3">
            <a:extLst>
              <a:ext uri="{FF2B5EF4-FFF2-40B4-BE49-F238E27FC236}">
                <a16:creationId xmlns:a16="http://schemas.microsoft.com/office/drawing/2014/main" id="{3101054F-8047-3F27-37DE-F8417C3333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238" y="0"/>
            <a:ext cx="18043508" cy="10287000"/>
          </a:xfrm>
          <a:prstGeom prst="rect">
            <a:avLst/>
          </a:prstGeom>
          <a:noFill/>
          <a:ln w="168275" cmpd="thickThin" algn="ctr">
            <a:solidFill>
              <a:srgbClr val="5F5F5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54864" tIns="54864" rIns="54864" bIns="54864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sp>
        <p:nvSpPr>
          <p:cNvPr id="3082" name="WordArt 5">
            <a:extLst>
              <a:ext uri="{FF2B5EF4-FFF2-40B4-BE49-F238E27FC236}">
                <a16:creationId xmlns:a16="http://schemas.microsoft.com/office/drawing/2014/main" id="{E7446255-A6DB-3B3F-F07D-F4CF66BA1E7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782194" y="1593474"/>
            <a:ext cx="4229100" cy="16002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55556"/>
              </a:avLst>
            </a:prstTxWarp>
          </a:bodyPr>
          <a:lstStyle/>
          <a:p>
            <a:pPr algn="ctr"/>
            <a:r>
              <a:rPr lang="en-US" sz="21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184776"/>
                    </a:gs>
                    <a:gs pos="100000">
                      <a:srgbClr val="3399FF"/>
                    </a:gs>
                  </a:gsLst>
                  <a:lin ang="5400000" scaled="1"/>
                </a:gradFill>
                <a:latin typeface="Arial Black" panose="020B0A04020102020204" pitchFamily="34" charset="0"/>
              </a:rPr>
              <a:t>The Beach Rally</a:t>
            </a:r>
          </a:p>
        </p:txBody>
      </p:sp>
      <p:sp>
        <p:nvSpPr>
          <p:cNvPr id="31" name="Text Box 2">
            <a:hlinkClick r:id="" action="ppaction://hlinkshowjump?jump=nextslide" highlightClick="1">
              <a:snd r:embed="rId4" name="click-one-v2.wav"/>
            </a:hlinkClick>
            <a:extLst>
              <a:ext uri="{FF2B5EF4-FFF2-40B4-BE49-F238E27FC236}">
                <a16:creationId xmlns:a16="http://schemas.microsoft.com/office/drawing/2014/main" id="{BA769757-5B3E-9483-82E5-186F98AA6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44036" y="7412423"/>
            <a:ext cx="4835484" cy="1323439"/>
          </a:xfrm>
          <a:prstGeom prst="rect">
            <a:avLst/>
          </a:prstGeom>
          <a:gradFill>
            <a:gsLst>
              <a:gs pos="0">
                <a:schemeClr val="accent1">
                  <a:lumMod val="50000"/>
                </a:schemeClr>
              </a:gs>
              <a:gs pos="50000">
                <a:srgbClr val="0070C0"/>
              </a:gs>
              <a:gs pos="100000">
                <a:schemeClr val="accent1">
                  <a:lumMod val="75000"/>
                </a:schemeClr>
              </a:gs>
            </a:gsLst>
            <a:lin ang="5400000" scaled="0"/>
          </a:gradFill>
          <a:ln w="38100" cmpd="dbl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8000" b="1" dirty="0">
                <a:solidFill>
                  <a:schemeClr val="bg1"/>
                </a:solidFill>
                <a:latin typeface="Arial" charset="0"/>
              </a:rPr>
              <a:t>PLAY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3C46095E-3295-0E84-A575-AB31FBDF87AD}"/>
              </a:ext>
            </a:extLst>
          </p:cNvPr>
          <p:cNvCxnSpPr>
            <a:cxnSpLocks/>
          </p:cNvCxnSpPr>
          <p:nvPr/>
        </p:nvCxnSpPr>
        <p:spPr>
          <a:xfrm>
            <a:off x="14356569" y="602246"/>
            <a:ext cx="1619254" cy="12198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mb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D2F4B7-12CD-6EAA-3A7E-85D7C3E5FD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4098" name="Rectangle 39">
            <a:extLst>
              <a:ext uri="{FF2B5EF4-FFF2-40B4-BE49-F238E27FC236}">
                <a16:creationId xmlns:a16="http://schemas.microsoft.com/office/drawing/2014/main" id="{F2EFEF89-6B92-09CF-4E1E-33FF7C0CA1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3564732"/>
            <a:ext cx="228600" cy="6515100"/>
          </a:xfrm>
          <a:prstGeom prst="rect">
            <a:avLst/>
          </a:prstGeom>
          <a:pattFill prst="lgCheck">
            <a:fgClr>
              <a:schemeClr val="bg1"/>
            </a:fgClr>
            <a:bgClr>
              <a:schemeClr val="tx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700"/>
          </a:p>
        </p:txBody>
      </p:sp>
      <p:pic>
        <p:nvPicPr>
          <p:cNvPr id="4099" name="Picture 11" descr="bigcar">
            <a:extLst>
              <a:ext uri="{FF2B5EF4-FFF2-40B4-BE49-F238E27FC236}">
                <a16:creationId xmlns:a16="http://schemas.microsoft.com/office/drawing/2014/main" id="{E5A98E32-C95E-8CCC-DDE4-76A788D50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341922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90" name="Rectangle 18">
            <a:extLst>
              <a:ext uri="{FF2B5EF4-FFF2-40B4-BE49-F238E27FC236}">
                <a16:creationId xmlns:a16="http://schemas.microsoft.com/office/drawing/2014/main" id="{B93B3D20-9669-5773-0A23-8E3A0777FF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13080" y="316312"/>
            <a:ext cx="2628900" cy="685800"/>
          </a:xfrm>
          <a:prstGeom prst="rect">
            <a:avLst/>
          </a:prstGeom>
          <a:gradFill rotWithShape="1">
            <a:gsLst>
              <a:gs pos="0">
                <a:srgbClr val="FFFF00"/>
              </a:gs>
              <a:gs pos="50000">
                <a:srgbClr val="FFFFFF"/>
              </a:gs>
              <a:gs pos="100000">
                <a:srgbClr val="FFFF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Yellow Car Move</a:t>
            </a:r>
          </a:p>
        </p:txBody>
      </p:sp>
      <p:sp>
        <p:nvSpPr>
          <p:cNvPr id="25" name="Rectangle 18">
            <a:extLst>
              <a:ext uri="{FF2B5EF4-FFF2-40B4-BE49-F238E27FC236}">
                <a16:creationId xmlns:a16="http://schemas.microsoft.com/office/drawing/2014/main" id="{40DEA19D-9E9B-64F9-8627-233D4F0B48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15150" y="1547022"/>
            <a:ext cx="2628900" cy="685800"/>
          </a:xfrm>
          <a:prstGeom prst="rect">
            <a:avLst/>
          </a:prstGeom>
          <a:gradFill rotWithShape="1">
            <a:gsLst>
              <a:gs pos="0">
                <a:srgbClr val="FF0000"/>
              </a:gs>
              <a:gs pos="50000">
                <a:srgbClr val="FFFFFF"/>
              </a:gs>
              <a:gs pos="100000">
                <a:srgbClr val="FF0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Red Car Move</a:t>
            </a:r>
          </a:p>
        </p:txBody>
      </p:sp>
      <p:sp>
        <p:nvSpPr>
          <p:cNvPr id="26" name="Rectangle 18">
            <a:extLst>
              <a:ext uri="{FF2B5EF4-FFF2-40B4-BE49-F238E27FC236}">
                <a16:creationId xmlns:a16="http://schemas.microsoft.com/office/drawing/2014/main" id="{2359106A-88B0-043E-5EE7-FDA0FCDB7C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29700" y="346872"/>
            <a:ext cx="2628900" cy="685800"/>
          </a:xfrm>
          <a:prstGeom prst="rect">
            <a:avLst/>
          </a:prstGeom>
          <a:gradFill rotWithShape="1">
            <a:gsLst>
              <a:gs pos="0">
                <a:srgbClr val="0000FF"/>
              </a:gs>
              <a:gs pos="50000">
                <a:srgbClr val="FFFFFF"/>
              </a:gs>
              <a:gs pos="100000">
                <a:srgbClr val="0000FF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Blue Car Move</a:t>
            </a:r>
          </a:p>
        </p:txBody>
      </p:sp>
      <p:sp>
        <p:nvSpPr>
          <p:cNvPr id="27" name="Rectangle 18">
            <a:extLst>
              <a:ext uri="{FF2B5EF4-FFF2-40B4-BE49-F238E27FC236}">
                <a16:creationId xmlns:a16="http://schemas.microsoft.com/office/drawing/2014/main" id="{F4F0EE37-D1C6-DD12-B4A3-A0C372FBB8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83902" y="1547022"/>
            <a:ext cx="2628900" cy="685800"/>
          </a:xfrm>
          <a:prstGeom prst="rect">
            <a:avLst/>
          </a:prstGeom>
          <a:gradFill rotWithShape="1">
            <a:gsLst>
              <a:gs pos="0">
                <a:srgbClr val="00B050"/>
              </a:gs>
              <a:gs pos="50000">
                <a:srgbClr val="FFFFFF"/>
              </a:gs>
              <a:gs pos="100000">
                <a:srgbClr val="00B05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>
                <a:latin typeface="Verdana" pitchFamily="34" charset="0"/>
              </a:rPr>
            </a:br>
            <a:r>
              <a:rPr lang="en-US" sz="1650" b="1">
                <a:latin typeface="Verdana" pitchFamily="34" charset="0"/>
              </a:rPr>
              <a:t>Green Car </a:t>
            </a:r>
            <a:r>
              <a:rPr lang="en-US" sz="1650" b="1" dirty="0">
                <a:latin typeface="Verdana" pitchFamily="34" charset="0"/>
              </a:rPr>
              <a:t>Move</a:t>
            </a:r>
          </a:p>
        </p:txBody>
      </p:sp>
      <p:sp>
        <p:nvSpPr>
          <p:cNvPr id="28" name="Rectangle 18">
            <a:extLst>
              <a:ext uri="{FF2B5EF4-FFF2-40B4-BE49-F238E27FC236}">
                <a16:creationId xmlns:a16="http://schemas.microsoft.com/office/drawing/2014/main" id="{BCE9A5CC-B911-7F21-7CFB-FFB435192A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778956" y="333118"/>
            <a:ext cx="2628900" cy="685800"/>
          </a:xfrm>
          <a:prstGeom prst="rect">
            <a:avLst/>
          </a:prstGeom>
          <a:gradFill rotWithShape="1">
            <a:gsLst>
              <a:gs pos="0">
                <a:srgbClr val="FFC000"/>
              </a:gs>
              <a:gs pos="50000">
                <a:srgbClr val="FFFFFF"/>
              </a:gs>
              <a:gs pos="100000">
                <a:srgbClr val="FFC000"/>
              </a:gs>
            </a:gsLst>
            <a:lin ang="5400000" scaled="1"/>
          </a:gradFill>
          <a:ln w="19050" algn="in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ffectLst/>
        </p:spPr>
        <p:txBody>
          <a:bodyPr lIns="54864" tIns="54864" rIns="54864" bIns="54864"/>
          <a:lstStyle/>
          <a:p>
            <a:pPr algn="ctr" eaLnBrk="1" hangingPunct="1">
              <a:defRPr/>
            </a:pPr>
            <a:r>
              <a:rPr lang="en-US" sz="1650" b="1" dirty="0">
                <a:latin typeface="Verdana" pitchFamily="34" charset="0"/>
              </a:rPr>
              <a:t>Click to Make</a:t>
            </a:r>
            <a:br>
              <a:rPr lang="en-US" sz="1650" b="1" dirty="0">
                <a:latin typeface="Verdana" pitchFamily="34" charset="0"/>
              </a:rPr>
            </a:br>
            <a:r>
              <a:rPr lang="en-US" sz="1650" b="1" dirty="0">
                <a:latin typeface="Verdana" pitchFamily="34" charset="0"/>
              </a:rPr>
              <a:t>Orange Car Move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5263E1FA-B400-EC72-3C14-41792E0CCB09}"/>
              </a:ext>
            </a:extLst>
          </p:cNvPr>
          <p:cNvCxnSpPr>
            <a:cxnSpLocks/>
          </p:cNvCxnSpPr>
          <p:nvPr/>
        </p:nvCxnSpPr>
        <p:spPr>
          <a:xfrm>
            <a:off x="4020977" y="1204122"/>
            <a:ext cx="2894174" cy="57150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21C5E630-EFE7-B75C-866D-011C814FE619}"/>
              </a:ext>
            </a:extLst>
          </p:cNvPr>
          <p:cNvCxnSpPr>
            <a:stCxn id="3090" idx="3"/>
            <a:endCxn id="26" idx="1"/>
          </p:cNvCxnSpPr>
          <p:nvPr/>
        </p:nvCxnSpPr>
        <p:spPr>
          <a:xfrm>
            <a:off x="7041980" y="659212"/>
            <a:ext cx="1987720" cy="3056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3085F399-2408-DFD3-4AC2-447F15469B9A}"/>
              </a:ext>
            </a:extLst>
          </p:cNvPr>
          <p:cNvCxnSpPr>
            <a:stCxn id="25" idx="3"/>
            <a:endCxn id="27" idx="1"/>
          </p:cNvCxnSpPr>
          <p:nvPr/>
        </p:nvCxnSpPr>
        <p:spPr>
          <a:xfrm>
            <a:off x="9544050" y="1889922"/>
            <a:ext cx="2239852" cy="0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B469810E-C3A2-7FCA-D485-5D8386AFE970}"/>
              </a:ext>
            </a:extLst>
          </p:cNvPr>
          <p:cNvCxnSpPr>
            <a:stCxn id="26" idx="3"/>
            <a:endCxn id="28" idx="1"/>
          </p:cNvCxnSpPr>
          <p:nvPr/>
        </p:nvCxnSpPr>
        <p:spPr>
          <a:xfrm flipV="1">
            <a:off x="11658600" y="676019"/>
            <a:ext cx="2120356" cy="13754"/>
          </a:xfrm>
          <a:prstGeom prst="line">
            <a:avLst/>
          </a:prstGeom>
          <a:ln w="158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1" descr="bigcar">
            <a:extLst>
              <a:ext uri="{FF2B5EF4-FFF2-40B4-BE49-F238E27FC236}">
                <a16:creationId xmlns:a16="http://schemas.microsoft.com/office/drawing/2014/main" id="{6E2B5751-FEF0-9AEA-9300-59B065F272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4771262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11" descr="bigcar">
            <a:extLst>
              <a:ext uri="{FF2B5EF4-FFF2-40B4-BE49-F238E27FC236}">
                <a16:creationId xmlns:a16="http://schemas.microsoft.com/office/drawing/2014/main" id="{81B39E68-5C17-00F9-2C08-3608EA3C25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6123304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1" descr="bigcar">
            <a:extLst>
              <a:ext uri="{FF2B5EF4-FFF2-40B4-BE49-F238E27FC236}">
                <a16:creationId xmlns:a16="http://schemas.microsoft.com/office/drawing/2014/main" id="{61B1ABEA-48A3-76EA-0C0E-C958650856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7856" y="7467090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 descr="bigcar">
            <a:extLst>
              <a:ext uri="{FF2B5EF4-FFF2-40B4-BE49-F238E27FC236}">
                <a16:creationId xmlns:a16="http://schemas.microsoft.com/office/drawing/2014/main" id="{390EAEBE-9132-1F75-D286-18C7948C5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8694" y="8877044"/>
            <a:ext cx="16764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1.48148E-6 L -0.18333 1.48148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1.48148E-6 L -0.33333 1.48148E-6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1.48148E-6 L -0.49166 1.48148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1.48148E-6 L -0.68889 1.48148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1.48148E-6 L -0.8908 0.0018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04" y="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9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 nodeType="clickPar">
                      <p:stCondLst>
                        <p:cond delay="0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0 L -0.18333 0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0 L -0.33333 0 " pathEditMode="relative" rAng="0" ptsTypes="AA">
                                      <p:cBhvr>
                                        <p:cTn id="3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0 L -0.49166 0 " pathEditMode="relative" rAng="0" ptsTypes="AA">
                                      <p:cBhvr>
                                        <p:cTn id="35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0 L -0.68889 0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0 L -0.89184 -0.00309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56" y="-15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 nodeType="clickPar">
                      <p:stCondLst>
                        <p:cond delay="0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1.48148E-6 L -0.18333 -1.48148E-6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1.48148E-6 L -0.33333 -1.48148E-6 " pathEditMode="relative" rAng="0" ptsTypes="AA">
                                      <p:cBhvr>
                                        <p:cTn id="5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1.48148E-6 L -0.49166 -1.48148E-6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1.48148E-6 L -0.68889 -1.48148E-6 " pathEditMode="relative" rAng="0" ptsTypes="AA">
                                      <p:cBhvr>
                                        <p:cTn id="60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-1.48148E-6 L -0.89132 -0.00432 " pathEditMode="relative" rAng="0" ptsTypes="AA">
                                      <p:cBhvr>
                                        <p:cTn id="64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122" y="-21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 nodeType="clickPar">
                      <p:stCondLst>
                        <p:cond delay="0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2.96296E-6 L -0.18334 2.96296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 nodeType="clickPar">
                      <p:stCondLst>
                        <p:cond delay="indefinite"/>
                      </p:stCondLst>
                      <p:childTnLst>
                        <p:par>
                          <p:cTn id="7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4 2.96296E-6 L -0.33334 2.96296E-6 " pathEditMode="relative" rAng="0" ptsTypes="AA">
                                      <p:cBhvr>
                                        <p:cTn id="7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4 2.96296E-6 L -0.49167 2.96296E-6 " pathEditMode="relative" rAng="0" ptsTypes="AA">
                                      <p:cBhvr>
                                        <p:cTn id="7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7 2.96296E-6 L -0.68889 2.96296E-6 " pathEditMode="relative" rAng="0" ptsTypes="AA">
                                      <p:cBhvr>
                                        <p:cTn id="81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2.96296E-6 L -0.88473 -0.00185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792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 nodeType="clickPar">
                      <p:stCondLst>
                        <p:cond delay="0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07407E-6 L -0.18333 -4.07407E-6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6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ar-star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8333 -4.07407E-6 L -0.33333 -4.07407E-6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5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333 -4.07407E-6 L -0.49166 -4.07407E-6 " pathEditMode="relative" rAng="0" ptsTypes="AA">
                                      <p:cBhvr>
                                        <p:cTn id="9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17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fast-car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66 -4.07407E-6 L -0.68889 -4.07407E-6 " pathEditMode="relative" rAng="0" ptsTypes="AA">
                                      <p:cBhvr>
                                        <p:cTn id="10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861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ast-car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68889 -4.07407E-6 L -0.89028 -0.00185 " pathEditMode="relative" rAng="0" ptsTypes="AA">
                                      <p:cBhvr>
                                        <p:cTn id="106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69" y="-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rowdcheer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85864" y="1453329"/>
            <a:ext cx="16230600" cy="8229600"/>
            <a:chOff x="0" y="0"/>
            <a:chExt cx="4274726" cy="2167467"/>
          </a:xfrm>
          <a:solidFill>
            <a:srgbClr val="CCFFCC"/>
          </a:solidFill>
        </p:grpSpPr>
        <p:sp>
          <p:nvSpPr>
            <p:cNvPr id="3" name="Freeform 3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sp>
        <p:nvSpPr>
          <p:cNvPr id="5" name="TextBox 11">
            <a:extLst>
              <a:ext uri="{FF2B5EF4-FFF2-40B4-BE49-F238E27FC236}">
                <a16:creationId xmlns:a16="http://schemas.microsoft.com/office/drawing/2014/main" id="{A9B19134-F88B-54D5-68C1-95F6CEB0D599}"/>
              </a:ext>
            </a:extLst>
          </p:cNvPr>
          <p:cNvSpPr txBox="1"/>
          <p:nvPr/>
        </p:nvSpPr>
        <p:spPr>
          <a:xfrm>
            <a:off x="2663241" y="2014547"/>
            <a:ext cx="13181135" cy="14670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061"/>
              </a:lnSpc>
              <a:spcBef>
                <a:spcPct val="0"/>
              </a:spcBef>
            </a:pPr>
            <a:r>
              <a:rPr lang="en-US" sz="8615" dirty="0">
                <a:solidFill>
                  <a:srgbClr val="C00000"/>
                </a:solidFill>
                <a:latin typeface="Fredoka One"/>
              </a:rPr>
              <a:t>Our Winners!</a:t>
            </a:r>
          </a:p>
        </p:txBody>
      </p:sp>
      <p:grpSp>
        <p:nvGrpSpPr>
          <p:cNvPr id="14" name="Group 4">
            <a:extLst>
              <a:ext uri="{FF2B5EF4-FFF2-40B4-BE49-F238E27FC236}">
                <a16:creationId xmlns:a16="http://schemas.microsoft.com/office/drawing/2014/main" id="{B6A1540B-741D-6FDE-778A-10B956DFAD89}"/>
              </a:ext>
            </a:extLst>
          </p:cNvPr>
          <p:cNvGrpSpPr>
            <a:grpSpLocks noChangeAspect="1"/>
          </p:cNvGrpSpPr>
          <p:nvPr/>
        </p:nvGrpSpPr>
        <p:grpSpPr>
          <a:xfrm>
            <a:off x="1877764" y="4402880"/>
            <a:ext cx="3608636" cy="3608622"/>
            <a:chOff x="0" y="0"/>
            <a:chExt cx="6350000" cy="6349975"/>
          </a:xfrm>
        </p:grpSpPr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B0DF7270-BD72-DF9F-C5A1-62561B46FEA0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8"/>
              <a:stretch>
                <a:fillRect t="-3920" b="-60014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6" name="Group 6">
            <a:extLst>
              <a:ext uri="{FF2B5EF4-FFF2-40B4-BE49-F238E27FC236}">
                <a16:creationId xmlns:a16="http://schemas.microsoft.com/office/drawing/2014/main" id="{502B52D5-5AC6-8CA2-56BC-C360D3685523}"/>
              </a:ext>
            </a:extLst>
          </p:cNvPr>
          <p:cNvGrpSpPr>
            <a:grpSpLocks noChangeAspect="1"/>
          </p:cNvGrpSpPr>
          <p:nvPr/>
        </p:nvGrpSpPr>
        <p:grpSpPr>
          <a:xfrm>
            <a:off x="7104373" y="4295490"/>
            <a:ext cx="3716027" cy="3716012"/>
            <a:chOff x="0" y="0"/>
            <a:chExt cx="6350000" cy="6349975"/>
          </a:xfrm>
        </p:grpSpPr>
        <p:sp>
          <p:nvSpPr>
            <p:cNvPr id="18" name="Freeform 7">
              <a:extLst>
                <a:ext uri="{FF2B5EF4-FFF2-40B4-BE49-F238E27FC236}">
                  <a16:creationId xmlns:a16="http://schemas.microsoft.com/office/drawing/2014/main" id="{215B7223-D8EB-3525-EC96-DBA4F56AB4EF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9"/>
              <a:stretch>
                <a:fillRect t="-2342" b="-47752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9" name="Group 8">
            <a:extLst>
              <a:ext uri="{FF2B5EF4-FFF2-40B4-BE49-F238E27FC236}">
                <a16:creationId xmlns:a16="http://schemas.microsoft.com/office/drawing/2014/main" id="{FEC27949-4E7A-8D57-76BD-C49C5F743BE9}"/>
              </a:ext>
            </a:extLst>
          </p:cNvPr>
          <p:cNvGrpSpPr>
            <a:grpSpLocks noChangeAspect="1"/>
          </p:cNvGrpSpPr>
          <p:nvPr/>
        </p:nvGrpSpPr>
        <p:grpSpPr>
          <a:xfrm>
            <a:off x="12660856" y="4295490"/>
            <a:ext cx="3716027" cy="3716012"/>
            <a:chOff x="0" y="0"/>
            <a:chExt cx="6350000" cy="6349975"/>
          </a:xfrm>
        </p:grpSpPr>
        <p:sp>
          <p:nvSpPr>
            <p:cNvPr id="20" name="Freeform 9">
              <a:extLst>
                <a:ext uri="{FF2B5EF4-FFF2-40B4-BE49-F238E27FC236}">
                  <a16:creationId xmlns:a16="http://schemas.microsoft.com/office/drawing/2014/main" id="{D8AB7930-5B80-DE6A-7084-74EF31576081}"/>
                </a:ext>
              </a:extLst>
            </p:cNvPr>
            <p:cNvSpPr/>
            <p:nvPr/>
          </p:nvSpPr>
          <p:spPr>
            <a:xfrm>
              <a:off x="0" y="0"/>
              <a:ext cx="6350000" cy="6349974"/>
            </a:xfrm>
            <a:custGeom>
              <a:avLst/>
              <a:gdLst/>
              <a:ahLst/>
              <a:cxnLst/>
              <a:rect l="l" t="t" r="r" b="b"/>
              <a:pathLst>
                <a:path w="6350000" h="6349974">
                  <a:moveTo>
                    <a:pt x="6350000" y="3175025"/>
                  </a:moveTo>
                  <a:cubicBezTo>
                    <a:pt x="6350000" y="4928451"/>
                    <a:pt x="4928476" y="6349974"/>
                    <a:pt x="3175000" y="6349974"/>
                  </a:cubicBezTo>
                  <a:cubicBezTo>
                    <a:pt x="1421498" y="6349974"/>
                    <a:pt x="0" y="4928451"/>
                    <a:pt x="0" y="3175025"/>
                  </a:cubicBezTo>
                  <a:cubicBezTo>
                    <a:pt x="0" y="1421511"/>
                    <a:pt x="1421498" y="0"/>
                    <a:pt x="3175000" y="0"/>
                  </a:cubicBezTo>
                  <a:cubicBezTo>
                    <a:pt x="4928501" y="0"/>
                    <a:pt x="6350000" y="1421511"/>
                    <a:pt x="6350000" y="3175025"/>
                  </a:cubicBezTo>
                  <a:close/>
                </a:path>
              </a:pathLst>
            </a:custGeom>
            <a:blipFill>
              <a:blip r:embed="rId10"/>
              <a:stretch>
                <a:fillRect l="-24906" r="-24906"/>
              </a:stretch>
            </a:blipFill>
            <a:ln>
              <a:solidFill>
                <a:schemeClr val="accent1"/>
              </a:solidFill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1" name="Picture 10">
            <a:extLst>
              <a:ext uri="{FF2B5EF4-FFF2-40B4-BE49-F238E27FC236}">
                <a16:creationId xmlns:a16="http://schemas.microsoft.com/office/drawing/2014/main" id="{B86DF469-1A5C-ECB0-344C-319B0D2583ED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 rot="-899823">
            <a:off x="2636667" y="1552847"/>
            <a:ext cx="2964086" cy="2592228"/>
          </a:xfrm>
          <a:prstGeom prst="rect">
            <a:avLst/>
          </a:prstGeom>
        </p:spPr>
      </p:pic>
      <p:pic>
        <p:nvPicPr>
          <p:cNvPr id="22" name="Picture 11">
            <a:extLst>
              <a:ext uri="{FF2B5EF4-FFF2-40B4-BE49-F238E27FC236}">
                <a16:creationId xmlns:a16="http://schemas.microsoft.com/office/drawing/2014/main" id="{274B2BBC-8C67-6606-A031-E540E213315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134311" y="1216104"/>
            <a:ext cx="2676872" cy="2676872"/>
          </a:xfrm>
          <a:prstGeom prst="rect">
            <a:avLst/>
          </a:prstGeom>
        </p:spPr>
      </p:pic>
      <p:sp>
        <p:nvSpPr>
          <p:cNvPr id="23" name="TextBox 13">
            <a:extLst>
              <a:ext uri="{FF2B5EF4-FFF2-40B4-BE49-F238E27FC236}">
                <a16:creationId xmlns:a16="http://schemas.microsoft.com/office/drawing/2014/main" id="{08B11F03-4B30-DA90-AF02-3C75B29FBF61}"/>
              </a:ext>
            </a:extLst>
          </p:cNvPr>
          <p:cNvSpPr txBox="1"/>
          <p:nvPr/>
        </p:nvSpPr>
        <p:spPr>
          <a:xfrm>
            <a:off x="1371600" y="8146604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Peter</a:t>
            </a:r>
          </a:p>
        </p:txBody>
      </p:sp>
      <p:sp>
        <p:nvSpPr>
          <p:cNvPr id="24" name="TextBox 14">
            <a:extLst>
              <a:ext uri="{FF2B5EF4-FFF2-40B4-BE49-F238E27FC236}">
                <a16:creationId xmlns:a16="http://schemas.microsoft.com/office/drawing/2014/main" id="{59820D04-66CB-3A95-E262-D33551A83D46}"/>
              </a:ext>
            </a:extLst>
          </p:cNvPr>
          <p:cNvSpPr txBox="1"/>
          <p:nvPr/>
        </p:nvSpPr>
        <p:spPr>
          <a:xfrm>
            <a:off x="6629400" y="8198845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Eric</a:t>
            </a:r>
          </a:p>
        </p:txBody>
      </p:sp>
      <p:sp>
        <p:nvSpPr>
          <p:cNvPr id="25" name="TextBox 15">
            <a:extLst>
              <a:ext uri="{FF2B5EF4-FFF2-40B4-BE49-F238E27FC236}">
                <a16:creationId xmlns:a16="http://schemas.microsoft.com/office/drawing/2014/main" id="{F916C72C-9537-9D34-7929-650BA12285D6}"/>
              </a:ext>
            </a:extLst>
          </p:cNvPr>
          <p:cNvSpPr txBox="1"/>
          <p:nvPr/>
        </p:nvSpPr>
        <p:spPr>
          <a:xfrm>
            <a:off x="12274312" y="8272453"/>
            <a:ext cx="4489113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dirty="0">
                <a:solidFill>
                  <a:srgbClr val="C00000"/>
                </a:solidFill>
                <a:latin typeface="Sniglet"/>
              </a:rPr>
              <a:t>Julie</a:t>
            </a:r>
          </a:p>
        </p:txBody>
      </p:sp>
    </p:spTree>
    <p:extLst>
      <p:ext uri="{BB962C8B-B14F-4D97-AF65-F5344CB8AC3E}">
        <p14:creationId xmlns:p14="http://schemas.microsoft.com/office/powerpoint/2010/main" val="2682958653"/>
      </p:ext>
    </p:extLst>
  </p:cSld>
  <p:clrMapOvr>
    <a:masterClrMapping/>
  </p:clrMapOvr>
  <p:transition spd="slow">
    <p:comb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D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2">
            <a:extLst>
              <a:ext uri="{FF2B5EF4-FFF2-40B4-BE49-F238E27FC236}">
                <a16:creationId xmlns:a16="http://schemas.microsoft.com/office/drawing/2014/main" id="{7B19E43D-F07A-7033-ABDF-39A26672B40C}"/>
              </a:ext>
            </a:extLst>
          </p:cNvPr>
          <p:cNvGrpSpPr/>
          <p:nvPr/>
        </p:nvGrpSpPr>
        <p:grpSpPr>
          <a:xfrm>
            <a:off x="32551" y="988238"/>
            <a:ext cx="18255449" cy="9298761"/>
            <a:chOff x="0" y="0"/>
            <a:chExt cx="4274726" cy="2167467"/>
          </a:xfrm>
          <a:solidFill>
            <a:srgbClr val="CCFFCC"/>
          </a:solidFill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19E475ED-4383-674F-1877-5AA2850EC35C}"/>
                </a:ext>
              </a:extLst>
            </p:cNvPr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24327" y="0"/>
                  </a:moveTo>
                  <a:lnTo>
                    <a:pt x="4250399" y="0"/>
                  </a:lnTo>
                  <a:cubicBezTo>
                    <a:pt x="4263834" y="0"/>
                    <a:pt x="4274726" y="10891"/>
                    <a:pt x="4274726" y="24327"/>
                  </a:cubicBezTo>
                  <a:lnTo>
                    <a:pt x="4274726" y="2143140"/>
                  </a:lnTo>
                  <a:cubicBezTo>
                    <a:pt x="4274726" y="2156575"/>
                    <a:pt x="4263834" y="2167467"/>
                    <a:pt x="4250399" y="2167467"/>
                  </a:cubicBezTo>
                  <a:lnTo>
                    <a:pt x="24327" y="2167467"/>
                  </a:lnTo>
                  <a:cubicBezTo>
                    <a:pt x="10891" y="2167467"/>
                    <a:pt x="0" y="2156575"/>
                    <a:pt x="0" y="2143140"/>
                  </a:cubicBezTo>
                  <a:lnTo>
                    <a:pt x="0" y="24327"/>
                  </a:lnTo>
                  <a:cubicBezTo>
                    <a:pt x="0" y="10891"/>
                    <a:pt x="10891" y="0"/>
                    <a:pt x="24327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4">
              <a:extLst>
                <a:ext uri="{FF2B5EF4-FFF2-40B4-BE49-F238E27FC236}">
                  <a16:creationId xmlns:a16="http://schemas.microsoft.com/office/drawing/2014/main" id="{D18D8469-DA74-E775-6306-DAFA4147108D}"/>
                </a:ext>
              </a:extLst>
            </p:cNvPr>
            <p:cNvSpPr txBox="1"/>
            <p:nvPr/>
          </p:nvSpPr>
          <p:spPr>
            <a:xfrm>
              <a:off x="0" y="-38100"/>
              <a:ext cx="812800" cy="850900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-1694403" flipV="1">
            <a:off x="14628085" y="8764810"/>
            <a:ext cx="3992630" cy="3044381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4261271">
            <a:off x="-1057096" y="5363817"/>
            <a:ext cx="2968161" cy="4017815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2363836" flipH="1">
            <a:off x="-313578" y="7928662"/>
            <a:ext cx="2684556" cy="3633917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79655" flipH="1">
            <a:off x="16633705" y="3327490"/>
            <a:ext cx="3308589" cy="3300318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1713958" y="2831768"/>
            <a:ext cx="10556366" cy="3106472"/>
            <a:chOff x="0" y="0"/>
            <a:chExt cx="6503752" cy="1913890"/>
          </a:xfrm>
          <a:solidFill>
            <a:srgbClr val="00B050"/>
          </a:solidFill>
        </p:grpSpPr>
        <p:sp>
          <p:nvSpPr>
            <p:cNvPr id="8" name="Freeform 8"/>
            <p:cNvSpPr/>
            <p:nvPr/>
          </p:nvSpPr>
          <p:spPr>
            <a:xfrm>
              <a:off x="0" y="0"/>
              <a:ext cx="6503752" cy="1913890"/>
            </a:xfrm>
            <a:custGeom>
              <a:avLst/>
              <a:gdLst/>
              <a:ahLst/>
              <a:cxnLst/>
              <a:rect l="l" t="t" r="r" b="b"/>
              <a:pathLst>
                <a:path w="6503752" h="1913890">
                  <a:moveTo>
                    <a:pt x="6503752" y="956945"/>
                  </a:moveTo>
                  <a:lnTo>
                    <a:pt x="6503752" y="956945"/>
                  </a:lnTo>
                  <a:cubicBezTo>
                    <a:pt x="6503752" y="1485392"/>
                    <a:pt x="6075381" y="1913890"/>
                    <a:pt x="5546807" y="1913890"/>
                  </a:cubicBezTo>
                  <a:lnTo>
                    <a:pt x="956945" y="1913890"/>
                  </a:lnTo>
                  <a:cubicBezTo>
                    <a:pt x="428371" y="1913890"/>
                    <a:pt x="0" y="1485392"/>
                    <a:pt x="0" y="956945"/>
                  </a:cubicBezTo>
                  <a:lnTo>
                    <a:pt x="0" y="956945"/>
                  </a:lnTo>
                  <a:cubicBezTo>
                    <a:pt x="0" y="428371"/>
                    <a:pt x="428371" y="0"/>
                    <a:pt x="956945" y="0"/>
                  </a:cubicBezTo>
                  <a:lnTo>
                    <a:pt x="5546807" y="0"/>
                  </a:lnTo>
                  <a:cubicBezTo>
                    <a:pt x="6075254" y="0"/>
                    <a:pt x="6503752" y="428371"/>
                    <a:pt x="6503752" y="956945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632829" y="3805569"/>
            <a:ext cx="8783442" cy="13398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999"/>
              </a:lnSpc>
            </a:pPr>
            <a:r>
              <a:rPr lang="en-US" sz="9999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nor Sans"/>
              </a:rPr>
              <a:t>Thank You!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385815" y="6380547"/>
            <a:ext cx="7277469" cy="6796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79"/>
              </a:lnSpc>
            </a:pPr>
            <a:r>
              <a:rPr lang="en-US" sz="4399" spc="219" dirty="0">
                <a:solidFill>
                  <a:srgbClr val="000000"/>
                </a:solidFill>
                <a:latin typeface="Nunito Sans Regular"/>
              </a:rPr>
              <a:t>See You Next Time!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-1920360" y="3238763"/>
            <a:ext cx="3657261" cy="3373824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rot="-2394612">
            <a:off x="14241909" y="8654038"/>
            <a:ext cx="897554" cy="1550849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941874" y="3289605"/>
            <a:ext cx="4923286" cy="437724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286021" y="1093451"/>
            <a:ext cx="1485358" cy="199038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4321725" y="7277100"/>
            <a:ext cx="4314025" cy="2639247"/>
            <a:chOff x="0" y="0"/>
            <a:chExt cx="5507640" cy="3144349"/>
          </a:xfrm>
        </p:grpSpPr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8"/>
            <a:srcRect/>
            <a:stretch>
              <a:fillRect/>
            </a:stretch>
          </p:blipFill>
          <p:spPr>
            <a:xfrm>
              <a:off x="0" y="0"/>
              <a:ext cx="5240582" cy="3144349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9"/>
            <a:srcRect t="773" b="773"/>
            <a:stretch>
              <a:fillRect/>
            </a:stretch>
          </p:blipFill>
          <p:spPr>
            <a:xfrm>
              <a:off x="3043557" y="0"/>
              <a:ext cx="2464083" cy="2949904"/>
            </a:xfrm>
            <a:prstGeom prst="rect">
              <a:avLst/>
            </a:prstGeom>
          </p:spPr>
        </p:pic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44D9E217-2DDE-BBC8-9FC5-C702B69BD1AA}"/>
              </a:ext>
            </a:extLst>
          </p:cNvPr>
          <p:cNvGrpSpPr/>
          <p:nvPr/>
        </p:nvGrpSpPr>
        <p:grpSpPr>
          <a:xfrm>
            <a:off x="-42836" y="-56804"/>
            <a:ext cx="18424684" cy="2415143"/>
            <a:chOff x="-42836" y="-56804"/>
            <a:chExt cx="18288000" cy="2415143"/>
          </a:xfrm>
        </p:grpSpPr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77CE0C83-1AF3-C878-ACF6-5433E0486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0FC9235C-DD8C-28F0-D626-4B1E4B3A8220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B523D0EF-1F91-127B-AFD9-D7DEF88361BF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1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29" name="Picture 28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B6FB035E-AE45-AEDA-9381-6E6A56F8F4E8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2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30" name="Picture 29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52064838-0DFF-04AA-0C51-95530877B27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31" name="Picture 30" descr="Text&#10;&#10;Description automatically generated">
                <a:extLst>
                  <a:ext uri="{FF2B5EF4-FFF2-40B4-BE49-F238E27FC236}">
                    <a16:creationId xmlns:a16="http://schemas.microsoft.com/office/drawing/2014/main" id="{4B31EB93-1BC7-603D-82E6-6BBED683A7EF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</p:spTree>
  </p:cSld>
  <p:clrMapOvr>
    <a:masterClrMapping/>
  </p:clrMapOvr>
  <p:transition spd="slow">
    <p:comb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1EA332DB-B969-1CC0-D3EA-C6779238B4E4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1901838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7CAEE55D-FA34-CFE7-7428-DE17F0CB5E98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3487030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0FD77671-2E1A-DA9F-8915-F16AC430F96B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269642113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D3304940-AC32-EE9D-51FF-3B4D9992F97F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37383539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/>
          <p:cNvSpPr/>
          <p:nvPr/>
        </p:nvSpPr>
        <p:spPr>
          <a:xfrm>
            <a:off x="31992" y="922878"/>
            <a:ext cx="18213172" cy="9364122"/>
          </a:xfrm>
          <a:custGeom>
            <a:avLst/>
            <a:gdLst/>
            <a:ahLst/>
            <a:cxnLst/>
            <a:rect l="l" t="t" r="r" b="b"/>
            <a:pathLst>
              <a:path w="4274726" h="2167467">
                <a:moveTo>
                  <a:pt x="24327" y="0"/>
                </a:moveTo>
                <a:lnTo>
                  <a:pt x="4250399" y="0"/>
                </a:lnTo>
                <a:cubicBezTo>
                  <a:pt x="4263834" y="0"/>
                  <a:pt x="4274726" y="10891"/>
                  <a:pt x="4274726" y="24327"/>
                </a:cubicBezTo>
                <a:lnTo>
                  <a:pt x="4274726" y="2143140"/>
                </a:lnTo>
                <a:cubicBezTo>
                  <a:pt x="4274726" y="2156575"/>
                  <a:pt x="4263834" y="2167467"/>
                  <a:pt x="4250399" y="2167467"/>
                </a:cubicBezTo>
                <a:lnTo>
                  <a:pt x="24327" y="2167467"/>
                </a:lnTo>
                <a:cubicBezTo>
                  <a:pt x="10891" y="2167467"/>
                  <a:pt x="0" y="2156575"/>
                  <a:pt x="0" y="2143140"/>
                </a:cubicBezTo>
                <a:lnTo>
                  <a:pt x="0" y="24327"/>
                </a:lnTo>
                <a:cubicBezTo>
                  <a:pt x="0" y="10891"/>
                  <a:pt x="10891" y="0"/>
                  <a:pt x="24327" y="0"/>
                </a:cubicBezTo>
                <a:close/>
              </a:path>
            </a:pathLst>
          </a:custGeom>
          <a:solidFill>
            <a:srgbClr val="CCFFCC"/>
          </a:solidFill>
        </p:spPr>
        <p:txBody>
          <a:bodyPr/>
          <a:lstStyle/>
          <a:p>
            <a:endParaRPr lang="en-US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C57743C5-9558-2D6D-5340-D4279B56FE44}"/>
              </a:ext>
            </a:extLst>
          </p:cNvPr>
          <p:cNvGrpSpPr/>
          <p:nvPr/>
        </p:nvGrpSpPr>
        <p:grpSpPr>
          <a:xfrm>
            <a:off x="-42836" y="-56804"/>
            <a:ext cx="18288000" cy="2415143"/>
            <a:chOff x="-42836" y="-56804"/>
            <a:chExt cx="18288000" cy="24151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4A3413C9-87EC-BCB3-893E-5ADC836E8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42836" y="-56804"/>
              <a:ext cx="18288000" cy="934064"/>
            </a:xfrm>
            <a:prstGeom prst="rect">
              <a:avLst/>
            </a:prstGeom>
          </p:spPr>
        </p:pic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4189F1C4-0BC5-328A-1C87-DB0AFC6E9B11}"/>
                </a:ext>
              </a:extLst>
            </p:cNvPr>
            <p:cNvGrpSpPr/>
            <p:nvPr/>
          </p:nvGrpSpPr>
          <p:grpSpPr>
            <a:xfrm>
              <a:off x="-32657" y="-23999"/>
              <a:ext cx="5181600" cy="2382338"/>
              <a:chOff x="0" y="-1"/>
              <a:chExt cx="3460862" cy="1520972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10BC3C66-C988-481A-F4B6-E03023B69BDC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4"/>
              <a:srcRect b="53414"/>
              <a:stretch/>
            </p:blipFill>
            <p:spPr>
              <a:xfrm>
                <a:off x="0" y="-1"/>
                <a:ext cx="3185160" cy="604521"/>
              </a:xfrm>
              <a:prstGeom prst="rect">
                <a:avLst/>
              </a:prstGeom>
            </p:spPr>
          </p:pic>
          <p:pic>
            <p:nvPicPr>
              <p:cNvPr id="11" name="Picture 10" descr="Logo&#10;&#10;Description automatically generated with medium confidence">
                <a:extLst>
                  <a:ext uri="{FF2B5EF4-FFF2-40B4-BE49-F238E27FC236}">
                    <a16:creationId xmlns:a16="http://schemas.microsoft.com/office/drawing/2014/main" id="{D09A0EF0-7DE7-0888-960B-97EDAC23EE91}"/>
                  </a:ext>
                </a:extLst>
              </p:cNvPr>
              <p:cNvPicPr>
                <a:picLocks noChangeAspect="1"/>
              </p:cNvPicPr>
              <p:nvPr userDrawn="1"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3227" b="855"/>
              <a:stretch/>
            </p:blipFill>
            <p:spPr>
              <a:xfrm>
                <a:off x="43180" y="0"/>
                <a:ext cx="1549400" cy="452186"/>
              </a:xfrm>
              <a:prstGeom prst="rect">
                <a:avLst/>
              </a:prstGeom>
            </p:spPr>
          </p:pic>
          <p:pic>
            <p:nvPicPr>
              <p:cNvPr id="12" name="Picture 11" descr="A red circle with a yellow symbol&#10;&#10;Description automatically generated with low confidence">
                <a:extLst>
                  <a:ext uri="{FF2B5EF4-FFF2-40B4-BE49-F238E27FC236}">
                    <a16:creationId xmlns:a16="http://schemas.microsoft.com/office/drawing/2014/main" id="{9D129313-4ABB-E315-7171-D4C1A4DFFB8B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436961">
                <a:off x="1537103" y="41585"/>
                <a:ext cx="508356" cy="467360"/>
              </a:xfrm>
              <a:prstGeom prst="rect">
                <a:avLst/>
              </a:prstGeom>
            </p:spPr>
          </p:pic>
          <p:pic>
            <p:nvPicPr>
              <p:cNvPr id="13" name="Picture 12" descr="Text&#10;&#10;Description automatically generated">
                <a:extLst>
                  <a:ext uri="{FF2B5EF4-FFF2-40B4-BE49-F238E27FC236}">
                    <a16:creationId xmlns:a16="http://schemas.microsoft.com/office/drawing/2014/main" id="{CB6C8D16-753F-33BF-3570-45B70835DFFA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969658" y="20784"/>
                <a:ext cx="1491204" cy="1500187"/>
              </a:xfrm>
              <a:prstGeom prst="rect">
                <a:avLst/>
              </a:prstGeom>
            </p:spPr>
          </p:pic>
        </p:grp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EC71BC64-E061-A747-9D93-96B4718823C0}"/>
              </a:ext>
            </a:extLst>
          </p:cNvPr>
          <p:cNvGrpSpPr/>
          <p:nvPr/>
        </p:nvGrpSpPr>
        <p:grpSpPr>
          <a:xfrm>
            <a:off x="405921" y="2940281"/>
            <a:ext cx="3950947" cy="3389077"/>
            <a:chOff x="5258506" y="1174688"/>
            <a:chExt cx="5273189" cy="434981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2CBED492-47BC-0CD5-3FD3-74751FAB15E9}"/>
                </a:ext>
              </a:extLst>
            </p:cNvPr>
            <p:cNvSpPr/>
            <p:nvPr/>
          </p:nvSpPr>
          <p:spPr>
            <a:xfrm>
              <a:off x="5258506" y="117468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2">
              <a:extLst>
                <a:ext uri="{FF2B5EF4-FFF2-40B4-BE49-F238E27FC236}">
                  <a16:creationId xmlns:a16="http://schemas.microsoft.com/office/drawing/2014/main" id="{B8BBA793-9BBD-E368-2AFC-439FC92CAADD}"/>
                </a:ext>
              </a:extLst>
            </p:cNvPr>
            <p:cNvSpPr/>
            <p:nvPr/>
          </p:nvSpPr>
          <p:spPr>
            <a:xfrm>
              <a:off x="5634028" y="1333500"/>
              <a:ext cx="4500571" cy="4074598"/>
            </a:xfrm>
            <a:custGeom>
              <a:avLst/>
              <a:gdLst/>
              <a:ahLst/>
              <a:cxnLst/>
              <a:rect l="l" t="t" r="r" b="b"/>
              <a:pathLst>
                <a:path w="4837331" h="3670325">
                  <a:moveTo>
                    <a:pt x="0" y="0"/>
                  </a:moveTo>
                  <a:lnTo>
                    <a:pt x="4837331" y="0"/>
                  </a:lnTo>
                  <a:lnTo>
                    <a:pt x="4837331" y="3670325"/>
                  </a:lnTo>
                  <a:lnTo>
                    <a:pt x="0" y="367032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D04DB23-35ED-14F0-EE81-75AE5B86741C}"/>
              </a:ext>
            </a:extLst>
          </p:cNvPr>
          <p:cNvGrpSpPr/>
          <p:nvPr/>
        </p:nvGrpSpPr>
        <p:grpSpPr>
          <a:xfrm>
            <a:off x="4890529" y="3896625"/>
            <a:ext cx="3950947" cy="3431578"/>
            <a:chOff x="11277600" y="1183448"/>
            <a:chExt cx="5273189" cy="4465794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1FFFF7D-3AB5-9128-0E91-76FC0BCA7365}"/>
                </a:ext>
              </a:extLst>
            </p:cNvPr>
            <p:cNvSpPr/>
            <p:nvPr/>
          </p:nvSpPr>
          <p:spPr>
            <a:xfrm>
              <a:off x="11277600" y="1183448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16" descr="A pink balloon with blue string&#10;&#10;Description automatically generated">
              <a:extLst>
                <a:ext uri="{FF2B5EF4-FFF2-40B4-BE49-F238E27FC236}">
                  <a16:creationId xmlns:a16="http://schemas.microsoft.com/office/drawing/2014/main" id="{EA9F9286-CDF1-5F3C-8553-F9D5DF9BEA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30707" y="1299431"/>
              <a:ext cx="3058003" cy="4349811"/>
            </a:xfrm>
            <a:prstGeom prst="rect">
              <a:avLst/>
            </a:prstGeom>
          </p:spPr>
        </p:pic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99DFADC-09F5-923E-D3FE-ABCBE515BC6F}"/>
              </a:ext>
            </a:extLst>
          </p:cNvPr>
          <p:cNvGrpSpPr/>
          <p:nvPr/>
        </p:nvGrpSpPr>
        <p:grpSpPr>
          <a:xfrm>
            <a:off x="9357931" y="4925239"/>
            <a:ext cx="3950947" cy="3332121"/>
            <a:chOff x="5258505" y="5778676"/>
            <a:chExt cx="5273189" cy="4349811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9B7D2C4-4BD2-8C84-7689-79060078A452}"/>
                </a:ext>
              </a:extLst>
            </p:cNvPr>
            <p:cNvSpPr/>
            <p:nvPr/>
          </p:nvSpPr>
          <p:spPr>
            <a:xfrm>
              <a:off x="5258505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0" name="Picture 19" descr="A cartoon of a gift box&#10;&#10;Description automatically generated">
              <a:extLst>
                <a:ext uri="{FF2B5EF4-FFF2-40B4-BE49-F238E27FC236}">
                  <a16:creationId xmlns:a16="http://schemas.microsoft.com/office/drawing/2014/main" id="{1C016182-2DF2-0B74-85E7-79FF9128F09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5981700"/>
              <a:ext cx="3613418" cy="3907010"/>
            </a:xfrm>
            <a:prstGeom prst="rect">
              <a:avLst/>
            </a:prstGeom>
          </p:spPr>
        </p:pic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8B91D798-D716-9186-C19A-1C923B807851}"/>
              </a:ext>
            </a:extLst>
          </p:cNvPr>
          <p:cNvGrpSpPr/>
          <p:nvPr/>
        </p:nvGrpSpPr>
        <p:grpSpPr>
          <a:xfrm>
            <a:off x="13936373" y="6591299"/>
            <a:ext cx="3950948" cy="3332121"/>
            <a:chOff x="11277599" y="5778676"/>
            <a:chExt cx="5273189" cy="4470891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A9377D57-DBCD-A5DF-8106-8BA12DCF1F09}"/>
                </a:ext>
              </a:extLst>
            </p:cNvPr>
            <p:cNvSpPr/>
            <p:nvPr/>
          </p:nvSpPr>
          <p:spPr>
            <a:xfrm>
              <a:off x="11277599" y="5778676"/>
              <a:ext cx="5273189" cy="4349811"/>
            </a:xfrm>
            <a:prstGeom prst="rect">
              <a:avLst/>
            </a:prstGeom>
            <a:solidFill>
              <a:schemeClr val="bg1"/>
            </a:solidFill>
            <a:ln w="152400" cmpd="thickThin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3" name="Picture 22" descr="A red and white striped object&#10;&#10;Description automatically generated">
              <a:extLst>
                <a:ext uri="{FF2B5EF4-FFF2-40B4-BE49-F238E27FC236}">
                  <a16:creationId xmlns:a16="http://schemas.microsoft.com/office/drawing/2014/main" id="{1C86A34B-9BAD-CDA6-2DEA-E7800197B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87400" y="5981700"/>
              <a:ext cx="1013234" cy="4267867"/>
            </a:xfrm>
            <a:prstGeom prst="rect">
              <a:avLst/>
            </a:prstGeom>
          </p:spPr>
        </p:pic>
      </p:grpSp>
      <p:sp>
        <p:nvSpPr>
          <p:cNvPr id="14" name="TextBox 6">
            <a:extLst>
              <a:ext uri="{FF2B5EF4-FFF2-40B4-BE49-F238E27FC236}">
                <a16:creationId xmlns:a16="http://schemas.microsoft.com/office/drawing/2014/main" id="{1E322F40-2CF5-7689-042F-1B696453C1FE}"/>
              </a:ext>
            </a:extLst>
          </p:cNvPr>
          <p:cNvSpPr txBox="1"/>
          <p:nvPr/>
        </p:nvSpPr>
        <p:spPr>
          <a:xfrm>
            <a:off x="3352800" y="1316026"/>
            <a:ext cx="11353800" cy="123110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8000" dirty="0">
                <a:latin typeface="KG Primary Penmanship Bold"/>
              </a:rPr>
              <a:t>Game: </a:t>
            </a:r>
            <a:r>
              <a:rPr lang="en-US" sz="8000" b="1" dirty="0">
                <a:solidFill>
                  <a:srgbClr val="C00000"/>
                </a:solidFill>
                <a:latin typeface="KG Primary Penmanship Bold"/>
              </a:rPr>
              <a:t>WHAT’S MISSING?</a:t>
            </a:r>
          </a:p>
        </p:txBody>
      </p:sp>
    </p:spTree>
    <p:extLst>
      <p:ext uri="{BB962C8B-B14F-4D97-AF65-F5344CB8AC3E}">
        <p14:creationId xmlns:p14="http://schemas.microsoft.com/office/powerpoint/2010/main" val="171413984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1050</TotalTime>
  <Words>1869</Words>
  <Application>Microsoft Office PowerPoint</Application>
  <PresentationFormat>Custom</PresentationFormat>
  <Paragraphs>247</Paragraphs>
  <Slides>46</Slides>
  <Notes>43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62" baseType="lpstr">
      <vt:lpstr>Fredoka One</vt:lpstr>
      <vt:lpstr>Arial</vt:lpstr>
      <vt:lpstr>Wingdings</vt:lpstr>
      <vt:lpstr>Arial Black</vt:lpstr>
      <vt:lpstr>Times New Roman</vt:lpstr>
      <vt:lpstr>KG Primary Penmanship Bold</vt:lpstr>
      <vt:lpstr>MyriadPro-LightIt</vt:lpstr>
      <vt:lpstr>Tenor Sans</vt:lpstr>
      <vt:lpstr>Calibri</vt:lpstr>
      <vt:lpstr>Sniglet</vt:lpstr>
      <vt:lpstr>Verdana</vt:lpstr>
      <vt:lpstr>MyriadPro-Light</vt:lpstr>
      <vt:lpstr>Abadi Extra Light</vt:lpstr>
      <vt:lpstr>Jumble</vt:lpstr>
      <vt:lpstr>Nunito Sans Regular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Blue White English Community Helpers Presentation</dc:title>
  <dc:creator>Trang Nguyen</dc:creator>
  <cp:lastModifiedBy>Administrator</cp:lastModifiedBy>
  <cp:revision>26</cp:revision>
  <dcterms:created xsi:type="dcterms:W3CDTF">2006-08-16T00:00:00Z</dcterms:created>
  <dcterms:modified xsi:type="dcterms:W3CDTF">2025-02-28T05:25:56Z</dcterms:modified>
  <dc:identifier>DAFV1pFi9-g</dc:identifier>
</cp:coreProperties>
</file>