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audio2.wav" ContentType="audio/x-wav"/>
  <Override PartName="/ppt/media/audio3.wav" ContentType="audio/x-wav"/>
  <Override PartName="/ppt/media/audio4.wav" ContentType="audio/x-wav"/>
  <Override PartName="/ppt/media/audio5.wav" ContentType="audio/x-wav"/>
  <Override PartName="/ppt/media/audio6.wav" ContentType="audio/x-wav"/>
  <Override PartName="/ppt/media/audio7.wav" ContentType="audio/x-wav"/>
  <Override PartName="/ppt/media/audio8.wav" ContentType="audio/x-wav"/>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74" r:id="rId2"/>
    <p:sldId id="256" r:id="rId3"/>
    <p:sldId id="257" r:id="rId4"/>
    <p:sldId id="258" r:id="rId5"/>
    <p:sldId id="383" r:id="rId6"/>
    <p:sldId id="359" r:id="rId7"/>
    <p:sldId id="388" r:id="rId8"/>
    <p:sldId id="396" r:id="rId9"/>
    <p:sldId id="389" r:id="rId10"/>
    <p:sldId id="364" r:id="rId11"/>
    <p:sldId id="397" r:id="rId12"/>
    <p:sldId id="398" r:id="rId13"/>
    <p:sldId id="399" r:id="rId14"/>
    <p:sldId id="390" r:id="rId15"/>
    <p:sldId id="391" r:id="rId16"/>
    <p:sldId id="369" r:id="rId17"/>
    <p:sldId id="400" r:id="rId18"/>
    <p:sldId id="401" r:id="rId19"/>
    <p:sldId id="402" r:id="rId20"/>
    <p:sldId id="403" r:id="rId21"/>
    <p:sldId id="404" r:id="rId22"/>
    <p:sldId id="405" r:id="rId23"/>
    <p:sldId id="316" r:id="rId24"/>
    <p:sldId id="392" r:id="rId25"/>
    <p:sldId id="328" r:id="rId26"/>
    <p:sldId id="329" r:id="rId27"/>
    <p:sldId id="406" r:id="rId28"/>
    <p:sldId id="407" r:id="rId29"/>
    <p:sldId id="408" r:id="rId30"/>
    <p:sldId id="409" r:id="rId31"/>
    <p:sldId id="410" r:id="rId32"/>
    <p:sldId id="327" r:id="rId33"/>
    <p:sldId id="393" r:id="rId34"/>
    <p:sldId id="334" r:id="rId35"/>
    <p:sldId id="335" r:id="rId36"/>
    <p:sldId id="411" r:id="rId37"/>
    <p:sldId id="412" r:id="rId38"/>
    <p:sldId id="414" r:id="rId39"/>
    <p:sldId id="415" r:id="rId40"/>
    <p:sldId id="416" r:id="rId41"/>
    <p:sldId id="337" r:id="rId42"/>
    <p:sldId id="318" r:id="rId43"/>
    <p:sldId id="280" r:id="rId44"/>
    <p:sldId id="272" r:id="rId45"/>
  </p:sldIdLst>
  <p:sldSz cx="18288000" cy="10287000"/>
  <p:notesSz cx="6858000" cy="9144000"/>
  <p:embeddedFontLst>
    <p:embeddedFont>
      <p:font typeface="Abadi" panose="020B0604020104020204" pitchFamily="34" charset="0"/>
      <p:regular r:id="rId47"/>
    </p:embeddedFont>
    <p:embeddedFont>
      <p:font typeface="Abadi Extra Light" panose="020B0204020104020204" pitchFamily="34" charset="0"/>
      <p:regular r:id="rId48"/>
    </p:embeddedFont>
    <p:embeddedFont>
      <p:font typeface="Calibri" panose="020F0502020204030204" pitchFamily="34" charset="0"/>
      <p:regular r:id="rId49"/>
      <p:bold r:id="rId50"/>
      <p:italic r:id="rId51"/>
      <p:boldItalic r:id="rId52"/>
    </p:embeddedFont>
    <p:embeddedFont>
      <p:font typeface="Comic Sans MS" panose="030F0702030302020204" pitchFamily="66" charset="0"/>
      <p:regular r:id="rId53"/>
      <p:bold r:id="rId54"/>
      <p:italic r:id="rId55"/>
      <p:boldItalic r:id="rId56"/>
    </p:embeddedFont>
    <p:embeddedFont>
      <p:font typeface="Fredoka One" panose="02000000000000000000" pitchFamily="2" charset="0"/>
      <p:regular r:id="rId57"/>
    </p:embeddedFont>
    <p:embeddedFont>
      <p:font typeface="Jumble" panose="02000503000000020004" pitchFamily="2" charset="0"/>
      <p:regular r:id="rId58"/>
    </p:embeddedFont>
    <p:embeddedFont>
      <p:font typeface="Nunito Sans Regular" panose="020B0604020202020204" charset="0"/>
      <p:regular r:id="rId59"/>
    </p:embeddedFont>
    <p:embeddedFont>
      <p:font typeface="Sniglet" panose="020B0604020202020204" charset="0"/>
      <p:regular r:id="rId60"/>
    </p:embeddedFont>
    <p:embeddedFont>
      <p:font typeface="Tenor Sans"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CCFFCC"/>
    <a:srgbClr val="FFFF66"/>
    <a:srgbClr val="FFCC66"/>
    <a:srgbClr val="FFCCFF"/>
    <a:srgbClr val="CC6600"/>
    <a:srgbClr val="FF00FF"/>
    <a:srgbClr val="66FF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9" autoAdjust="0"/>
    <p:restoredTop sz="79099" autoAdjust="0"/>
  </p:normalViewPr>
  <p:slideViewPr>
    <p:cSldViewPr>
      <p:cViewPr varScale="1">
        <p:scale>
          <a:sx n="39" d="100"/>
          <a:sy n="39" d="100"/>
        </p:scale>
        <p:origin x="180" y="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9358E-2277-4146-9E67-D24BFF36385B}"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F774B-2D99-4A84-BE05-FB7CB2702A11}" type="slidenum">
              <a:rPr lang="en-US" smtClean="0"/>
              <a:t>‹#›</a:t>
            </a:fld>
            <a:endParaRPr lang="en-US"/>
          </a:p>
        </p:txBody>
      </p:sp>
    </p:spTree>
    <p:extLst>
      <p:ext uri="{BB962C8B-B14F-4D97-AF65-F5344CB8AC3E}">
        <p14:creationId xmlns:p14="http://schemas.microsoft.com/office/powerpoint/2010/main" val="219646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https://www.youtube.com/watch?v=pqDEwPi7vxg</a:t>
            </a:r>
          </a:p>
        </p:txBody>
      </p:sp>
      <p:sp>
        <p:nvSpPr>
          <p:cNvPr id="4" name="Slide Number Placeholder 3"/>
          <p:cNvSpPr>
            <a:spLocks noGrp="1"/>
          </p:cNvSpPr>
          <p:nvPr>
            <p:ph type="sldNum" sz="quarter" idx="5"/>
          </p:nvPr>
        </p:nvSpPr>
        <p:spPr/>
        <p:txBody>
          <a:bodyPr/>
          <a:lstStyle/>
          <a:p>
            <a:fld id="{EA7F774B-2D99-4A84-BE05-FB7CB2702A11}" type="slidenum">
              <a:rPr lang="en-US" smtClean="0"/>
              <a:t>3</a:t>
            </a:fld>
            <a:endParaRPr lang="en-US"/>
          </a:p>
        </p:txBody>
      </p:sp>
    </p:spTree>
    <p:extLst>
      <p:ext uri="{BB962C8B-B14F-4D97-AF65-F5344CB8AC3E}">
        <p14:creationId xmlns:p14="http://schemas.microsoft.com/office/powerpoint/2010/main" val="3202812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42021"/>
                </a:solidFill>
                <a:effectLst/>
                <a:latin typeface="MyriadPro-Light"/>
                <a:ea typeface="Times New Roman" panose="02020603050405020304" pitchFamily="18" charset="0"/>
              </a:rPr>
              <a:t>Hold the flashcards up in a different order and repeat.</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13</a:t>
            </a:fld>
            <a:endParaRPr lang="en-US"/>
          </a:p>
        </p:txBody>
      </p:sp>
    </p:spTree>
    <p:extLst>
      <p:ext uri="{BB962C8B-B14F-4D97-AF65-F5344CB8AC3E}">
        <p14:creationId xmlns:p14="http://schemas.microsoft.com/office/powerpoint/2010/main" val="508671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9398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Students open their books to page 60.</a:t>
            </a:r>
          </a:p>
          <a:p>
            <a:pPr marL="342900" marR="9398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Listen and point. </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14</a:t>
            </a:fld>
            <a:endParaRPr lang="en-US"/>
          </a:p>
        </p:txBody>
      </p:sp>
    </p:spTree>
    <p:extLst>
      <p:ext uri="{BB962C8B-B14F-4D97-AF65-F5344CB8AC3E}">
        <p14:creationId xmlns:p14="http://schemas.microsoft.com/office/powerpoint/2010/main" val="1743771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9398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Students open their books to page 60.</a:t>
            </a:r>
          </a:p>
          <a:p>
            <a:pPr marL="342900" marR="9398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Listen, point and repeat. </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15</a:t>
            </a:fld>
            <a:endParaRPr lang="en-US"/>
          </a:p>
        </p:txBody>
      </p:sp>
    </p:spTree>
    <p:extLst>
      <p:ext uri="{BB962C8B-B14F-4D97-AF65-F5344CB8AC3E}">
        <p14:creationId xmlns:p14="http://schemas.microsoft.com/office/powerpoint/2010/main" val="634569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985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MyriadPro-Light"/>
                <a:ea typeface="Times New Roman" panose="02020603050405020304" pitchFamily="18" charset="0"/>
              </a:rPr>
              <a:t>Put the flashcards on the board in a sequence, e.g. </a:t>
            </a:r>
            <a:r>
              <a:rPr lang="en-US" sz="1800" i="1" dirty="0">
                <a:solidFill>
                  <a:srgbClr val="242021"/>
                </a:solidFill>
                <a:effectLst/>
                <a:latin typeface="MyriadPro-LightIt"/>
                <a:ea typeface="Times New Roman" panose="02020603050405020304" pitchFamily="18" charset="0"/>
              </a:rPr>
              <a:t>balloon</a:t>
            </a:r>
            <a:r>
              <a:rPr lang="en-US" sz="1800" dirty="0">
                <a:solidFill>
                  <a:srgbClr val="242021"/>
                </a:solidFill>
                <a:effectLst/>
                <a:latin typeface="MyriadPro-Light"/>
                <a:ea typeface="Times New Roman" panose="02020603050405020304" pitchFamily="18" charset="0"/>
              </a:rPr>
              <a:t>, </a:t>
            </a:r>
            <a:r>
              <a:rPr lang="en-US" sz="1800" i="1" dirty="0">
                <a:solidFill>
                  <a:srgbClr val="242021"/>
                </a:solidFill>
                <a:effectLst/>
                <a:latin typeface="MyriadPro-LightIt"/>
                <a:ea typeface="Times New Roman" panose="02020603050405020304" pitchFamily="18" charset="0"/>
              </a:rPr>
              <a:t>candle</a:t>
            </a:r>
            <a:r>
              <a:rPr lang="en-US" sz="1800" dirty="0">
                <a:solidFill>
                  <a:srgbClr val="242021"/>
                </a:solidFill>
                <a:effectLst/>
                <a:latin typeface="MyriadPro-Light"/>
                <a:ea typeface="Times New Roman" panose="02020603050405020304" pitchFamily="18" charset="0"/>
              </a:rPr>
              <a:t>, </a:t>
            </a:r>
            <a:r>
              <a:rPr lang="en-US" sz="1800" i="1" dirty="0">
                <a:solidFill>
                  <a:srgbClr val="242021"/>
                </a:solidFill>
                <a:effectLst/>
                <a:latin typeface="MyriadPro-LightIt"/>
                <a:ea typeface="Times New Roman" panose="02020603050405020304" pitchFamily="18" charset="0"/>
              </a:rPr>
              <a:t>present</a:t>
            </a:r>
            <a:r>
              <a:rPr lang="en-US" sz="1800" dirty="0">
                <a:solidFill>
                  <a:srgbClr val="242021"/>
                </a:solidFill>
                <a:effectLst/>
                <a:latin typeface="MyriadPro-Light"/>
                <a:ea typeface="Times New Roman" panose="02020603050405020304" pitchFamily="18" charset="0"/>
              </a:rPr>
              <a:t>, </a:t>
            </a:r>
            <a:r>
              <a:rPr lang="en-US" sz="1800" i="1" dirty="0">
                <a:solidFill>
                  <a:srgbClr val="242021"/>
                </a:solidFill>
                <a:effectLst/>
                <a:latin typeface="MyriadPro-LightIt"/>
                <a:ea typeface="Times New Roman" panose="02020603050405020304" pitchFamily="18" charset="0"/>
              </a:rPr>
              <a:t>candy </a:t>
            </a:r>
            <a:r>
              <a:rPr lang="en-US" sz="1800" dirty="0">
                <a:solidFill>
                  <a:srgbClr val="242021"/>
                </a:solidFill>
                <a:effectLst/>
                <a:latin typeface="MyriadPro-Light"/>
                <a:ea typeface="Times New Roman" panose="02020603050405020304" pitchFamily="18" charset="0"/>
              </a:rPr>
              <a:t>for the children to say the words in order.</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16</a:t>
            </a:fld>
            <a:endParaRPr lang="en-US"/>
          </a:p>
        </p:txBody>
      </p:sp>
    </p:spTree>
    <p:extLst>
      <p:ext uri="{BB962C8B-B14F-4D97-AF65-F5344CB8AC3E}">
        <p14:creationId xmlns:p14="http://schemas.microsoft.com/office/powerpoint/2010/main" val="3199510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985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MyriadPro-Light"/>
                <a:ea typeface="Times New Roman" panose="02020603050405020304" pitchFamily="18" charset="0"/>
              </a:rPr>
              <a:t>Remove one flashcard. The class repeats the sequence, including the missing word. Remove one more flashcard each time, until children are saying the whole sequence from memory.</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17</a:t>
            </a:fld>
            <a:endParaRPr lang="en-US"/>
          </a:p>
        </p:txBody>
      </p:sp>
    </p:spTree>
    <p:extLst>
      <p:ext uri="{BB962C8B-B14F-4D97-AF65-F5344CB8AC3E}">
        <p14:creationId xmlns:p14="http://schemas.microsoft.com/office/powerpoint/2010/main" val="4173927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985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MyriadPro-Light"/>
                <a:ea typeface="Times New Roman" panose="02020603050405020304" pitchFamily="18" charset="0"/>
              </a:rPr>
              <a:t>Remove one flashcard. The class repeats the sequence, including the missing word. Remove one more flashcard each time, until children are saying the whole sequence from memory.</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18</a:t>
            </a:fld>
            <a:endParaRPr lang="en-US"/>
          </a:p>
        </p:txBody>
      </p:sp>
    </p:spTree>
    <p:extLst>
      <p:ext uri="{BB962C8B-B14F-4D97-AF65-F5344CB8AC3E}">
        <p14:creationId xmlns:p14="http://schemas.microsoft.com/office/powerpoint/2010/main" val="3931044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985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MyriadPro-Light"/>
                <a:ea typeface="Times New Roman" panose="02020603050405020304" pitchFamily="18" charset="0"/>
              </a:rPr>
              <a:t>Remove one flashcard. The class repeats the sequence, including the missing word. Remove one more flashcard each time, until children are saying the whole sequence from memory.</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19</a:t>
            </a:fld>
            <a:endParaRPr lang="en-US"/>
          </a:p>
        </p:txBody>
      </p:sp>
    </p:spTree>
    <p:extLst>
      <p:ext uri="{BB962C8B-B14F-4D97-AF65-F5344CB8AC3E}">
        <p14:creationId xmlns:p14="http://schemas.microsoft.com/office/powerpoint/2010/main" val="1082940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985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MyriadPro-Light"/>
                <a:ea typeface="Times New Roman" panose="02020603050405020304" pitchFamily="18" charset="0"/>
              </a:rPr>
              <a:t>Remove one flashcard. The class repeats the sequence, including the missing word. Remove one more flashcard each time, until children are saying the whole sequence from memory.</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20</a:t>
            </a:fld>
            <a:endParaRPr lang="en-US"/>
          </a:p>
        </p:txBody>
      </p:sp>
    </p:spTree>
    <p:extLst>
      <p:ext uri="{BB962C8B-B14F-4D97-AF65-F5344CB8AC3E}">
        <p14:creationId xmlns:p14="http://schemas.microsoft.com/office/powerpoint/2010/main" val="257207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985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MyriadPro-Light"/>
                <a:ea typeface="Times New Roman" panose="02020603050405020304" pitchFamily="18" charset="0"/>
              </a:rPr>
              <a:t>Remove one flashcard. The class repeats the sequence, including the missing word. Remove one more flashcard each time, until children are saying the whole sequence from memory.</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21</a:t>
            </a:fld>
            <a:endParaRPr lang="en-US"/>
          </a:p>
        </p:txBody>
      </p:sp>
    </p:spTree>
    <p:extLst>
      <p:ext uri="{BB962C8B-B14F-4D97-AF65-F5344CB8AC3E}">
        <p14:creationId xmlns:p14="http://schemas.microsoft.com/office/powerpoint/2010/main" val="555436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985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MyriadPro-Light"/>
                <a:ea typeface="Times New Roman" panose="02020603050405020304" pitchFamily="18" charset="0"/>
              </a:rPr>
              <a:t>Remove one flashcard. The class repeats the sequence, including the missing word. Remove one more flashcard each time, until children are saying the whole sequence from memory.</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22</a:t>
            </a:fld>
            <a:endParaRPr lang="en-US"/>
          </a:p>
        </p:txBody>
      </p:sp>
    </p:spTree>
    <p:extLst>
      <p:ext uri="{BB962C8B-B14F-4D97-AF65-F5344CB8AC3E}">
        <p14:creationId xmlns:p14="http://schemas.microsoft.com/office/powerpoint/2010/main" val="2207050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980">
              <a:spcBef>
                <a:spcPts val="600"/>
              </a:spcBef>
              <a:spcAft>
                <a:spcPts val="600"/>
              </a:spcAft>
            </a:pPr>
            <a:r>
              <a:rPr lang="en-US" sz="1800" b="1" i="1" kern="1200" dirty="0">
                <a:solidFill>
                  <a:srgbClr val="000000"/>
                </a:solidFill>
                <a:effectLst/>
                <a:latin typeface="Times New Roman" panose="02020603050405020304" pitchFamily="18" charset="0"/>
                <a:ea typeface="mn-ea"/>
              </a:rPr>
              <a:t>* </a:t>
            </a:r>
            <a:r>
              <a:rPr lang="en-US" sz="1800" b="1" dirty="0">
                <a:effectLst/>
                <a:latin typeface="Times New Roman" panose="02020603050405020304" pitchFamily="18" charset="0"/>
                <a:ea typeface="SimSun" panose="02010600030101010101" pitchFamily="2" charset="-122"/>
              </a:rPr>
              <a:t>Warmer: Track 89</a:t>
            </a:r>
            <a:endParaRPr lang="en-US" sz="1800" dirty="0">
              <a:effectLst/>
              <a:latin typeface="Times New Roman" panose="02020603050405020304" pitchFamily="18" charset="0"/>
              <a:ea typeface="SimSun" panose="02010600030101010101" pitchFamily="2" charset="-122"/>
            </a:endParaRPr>
          </a:p>
          <a:p>
            <a:pPr marL="342900" marR="9398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Sing What the weather like today? song from page 56 to energize the class. </a:t>
            </a:r>
          </a:p>
        </p:txBody>
      </p:sp>
      <p:sp>
        <p:nvSpPr>
          <p:cNvPr id="4" name="Slide Number Placeholder 3"/>
          <p:cNvSpPr>
            <a:spLocks noGrp="1"/>
          </p:cNvSpPr>
          <p:nvPr>
            <p:ph type="sldNum" sz="quarter" idx="5"/>
          </p:nvPr>
        </p:nvSpPr>
        <p:spPr/>
        <p:txBody>
          <a:bodyPr/>
          <a:lstStyle/>
          <a:p>
            <a:fld id="{EA7F774B-2D99-4A84-BE05-FB7CB2702A11}" type="slidenum">
              <a:rPr lang="en-US" smtClean="0"/>
              <a:t>5</a:t>
            </a:fld>
            <a:endParaRPr lang="en-US"/>
          </a:p>
        </p:txBody>
      </p:sp>
    </p:spTree>
    <p:extLst>
      <p:ext uri="{BB962C8B-B14F-4D97-AF65-F5344CB8AC3E}">
        <p14:creationId xmlns:p14="http://schemas.microsoft.com/office/powerpoint/2010/main" val="118456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23</a:t>
            </a:fld>
            <a:endParaRPr lang="en-US"/>
          </a:p>
        </p:txBody>
      </p:sp>
    </p:spTree>
    <p:extLst>
      <p:ext uri="{BB962C8B-B14F-4D97-AF65-F5344CB8AC3E}">
        <p14:creationId xmlns:p14="http://schemas.microsoft.com/office/powerpoint/2010/main" val="2568355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9398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Students open their books to page 54.</a:t>
            </a:r>
          </a:p>
          <a:p>
            <a:pPr marL="342900" marR="9398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Listen and chant. </a:t>
            </a:r>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24</a:t>
            </a:fld>
            <a:endParaRPr lang="en-US"/>
          </a:p>
        </p:txBody>
      </p:sp>
    </p:spTree>
    <p:extLst>
      <p:ext uri="{BB962C8B-B14F-4D97-AF65-F5344CB8AC3E}">
        <p14:creationId xmlns:p14="http://schemas.microsoft.com/office/powerpoint/2010/main" val="3083717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solidFill>
                  <a:srgbClr val="242021"/>
                </a:solidFill>
                <a:effectLst/>
                <a:latin typeface="MyriadPro-Light"/>
                <a:ea typeface="Times New Roman" panose="02020603050405020304" pitchFamily="18" charset="0"/>
                <a:cs typeface="Times New Roman" panose="02020603050405020304" pitchFamily="18" charset="0"/>
              </a:rPr>
              <a:t>Draw attention to the story pictures.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25</a:t>
            </a:fld>
            <a:endParaRPr lang="en-US"/>
          </a:p>
        </p:txBody>
      </p:sp>
    </p:spTree>
    <p:extLst>
      <p:ext uri="{BB962C8B-B14F-4D97-AF65-F5344CB8AC3E}">
        <p14:creationId xmlns:p14="http://schemas.microsoft.com/office/powerpoint/2010/main" val="1476672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solidFill>
                  <a:srgbClr val="242021"/>
                </a:solidFill>
                <a:effectLst/>
                <a:latin typeface="MyriadPro-Light"/>
                <a:ea typeface="Times New Roman" panose="02020603050405020304" pitchFamily="18" charset="0"/>
                <a:cs typeface="Times New Roman" panose="02020603050405020304" pitchFamily="18" charset="0"/>
              </a:rPr>
              <a:t>Talk about each frame with the class. Encourage predictions.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26</a:t>
            </a:fld>
            <a:endParaRPr lang="en-US"/>
          </a:p>
        </p:txBody>
      </p:sp>
    </p:spTree>
    <p:extLst>
      <p:ext uri="{BB962C8B-B14F-4D97-AF65-F5344CB8AC3E}">
        <p14:creationId xmlns:p14="http://schemas.microsoft.com/office/powerpoint/2010/main" val="568864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solidFill>
                  <a:srgbClr val="242021"/>
                </a:solidFill>
                <a:effectLst/>
                <a:latin typeface="MyriadPro-Light"/>
                <a:ea typeface="Times New Roman" panose="02020603050405020304" pitchFamily="18" charset="0"/>
                <a:cs typeface="Times New Roman" panose="02020603050405020304" pitchFamily="18" charset="0"/>
              </a:rPr>
              <a:t>Talk about each frame with the class. Encourage predictions.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27</a:t>
            </a:fld>
            <a:endParaRPr lang="en-US"/>
          </a:p>
        </p:txBody>
      </p:sp>
    </p:spTree>
    <p:extLst>
      <p:ext uri="{BB962C8B-B14F-4D97-AF65-F5344CB8AC3E}">
        <p14:creationId xmlns:p14="http://schemas.microsoft.com/office/powerpoint/2010/main" val="567405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solidFill>
                  <a:srgbClr val="242021"/>
                </a:solidFill>
                <a:effectLst/>
                <a:latin typeface="MyriadPro-Light"/>
                <a:ea typeface="Times New Roman" panose="02020603050405020304" pitchFamily="18" charset="0"/>
                <a:cs typeface="Times New Roman" panose="02020603050405020304" pitchFamily="18" charset="0"/>
              </a:rPr>
              <a:t>Talk about each frame with the class. Encourage predictions.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28</a:t>
            </a:fld>
            <a:endParaRPr lang="en-US"/>
          </a:p>
        </p:txBody>
      </p:sp>
    </p:spTree>
    <p:extLst>
      <p:ext uri="{BB962C8B-B14F-4D97-AF65-F5344CB8AC3E}">
        <p14:creationId xmlns:p14="http://schemas.microsoft.com/office/powerpoint/2010/main" val="241865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solidFill>
                  <a:srgbClr val="242021"/>
                </a:solidFill>
                <a:effectLst/>
                <a:latin typeface="MyriadPro-Light"/>
                <a:ea typeface="Times New Roman" panose="02020603050405020304" pitchFamily="18" charset="0"/>
                <a:cs typeface="Times New Roman" panose="02020603050405020304" pitchFamily="18" charset="0"/>
              </a:rPr>
              <a:t>Talk about each frame with the class. Encourage predictions.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29</a:t>
            </a:fld>
            <a:endParaRPr lang="en-US"/>
          </a:p>
        </p:txBody>
      </p:sp>
    </p:spTree>
    <p:extLst>
      <p:ext uri="{BB962C8B-B14F-4D97-AF65-F5344CB8AC3E}">
        <p14:creationId xmlns:p14="http://schemas.microsoft.com/office/powerpoint/2010/main" val="685767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solidFill>
                  <a:srgbClr val="242021"/>
                </a:solidFill>
                <a:effectLst/>
                <a:latin typeface="MyriadPro-Light"/>
                <a:ea typeface="Times New Roman" panose="02020603050405020304" pitchFamily="18" charset="0"/>
                <a:cs typeface="Times New Roman" panose="02020603050405020304" pitchFamily="18" charset="0"/>
              </a:rPr>
              <a:t>Talk about each frame with the class. Encourage predictions.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30</a:t>
            </a:fld>
            <a:endParaRPr lang="en-US"/>
          </a:p>
        </p:txBody>
      </p:sp>
    </p:spTree>
    <p:extLst>
      <p:ext uri="{BB962C8B-B14F-4D97-AF65-F5344CB8AC3E}">
        <p14:creationId xmlns:p14="http://schemas.microsoft.com/office/powerpoint/2010/main" val="1938985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solidFill>
                  <a:srgbClr val="242021"/>
                </a:solidFill>
                <a:effectLst/>
                <a:latin typeface="MyriadPro-Light"/>
                <a:ea typeface="Times New Roman" panose="02020603050405020304" pitchFamily="18" charset="0"/>
                <a:cs typeface="Times New Roman" panose="02020603050405020304" pitchFamily="18" charset="0"/>
              </a:rPr>
              <a:t>Talk about each frame with the class. Encourage predictions.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31</a:t>
            </a:fld>
            <a:endParaRPr lang="en-US"/>
          </a:p>
        </p:txBody>
      </p:sp>
    </p:spTree>
    <p:extLst>
      <p:ext uri="{BB962C8B-B14F-4D97-AF65-F5344CB8AC3E}">
        <p14:creationId xmlns:p14="http://schemas.microsoft.com/office/powerpoint/2010/main" val="394966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defTabSz="914400" rtl="0" eaLnBrk="1" fontAlgn="auto" latinLnBrk="0" hangingPunct="1">
              <a:lnSpc>
                <a:spcPct val="100000"/>
              </a:lnSpc>
              <a:spcBef>
                <a:spcPts val="600"/>
              </a:spcBef>
              <a:spcAft>
                <a:spcPts val="600"/>
              </a:spcAft>
              <a:buClrTx/>
              <a:buSzTx/>
              <a:buFont typeface="Times New Roman" panose="02020603050405020304" pitchFamily="18" charset="0"/>
              <a:buNone/>
              <a:tabLst/>
              <a:defRPr/>
            </a:pPr>
            <a:r>
              <a:rPr lang="en-US" sz="1800" dirty="0">
                <a:solidFill>
                  <a:srgbClr val="242021"/>
                </a:solidFill>
                <a:effectLst/>
                <a:latin typeface="MyriadPro-Light"/>
                <a:ea typeface="Times New Roman" panose="02020603050405020304" pitchFamily="18" charset="0"/>
              </a:rPr>
              <a:t>Ask children to look at the story in their books. Play the video or the recording for them to watch or listen and point to the different speech bubbles as they hear the words.</a:t>
            </a:r>
            <a:endParaRPr lang="en-US" sz="1800" dirty="0">
              <a:effectLst/>
              <a:latin typeface="Times New Roman" panose="02020603050405020304" pitchFamily="18" charset="0"/>
              <a:ea typeface="Times New Roman" panose="02020603050405020304" pitchFamily="18" charset="0"/>
            </a:endParaRPr>
          </a:p>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32</a:t>
            </a:fld>
            <a:endParaRPr lang="en-US"/>
          </a:p>
        </p:txBody>
      </p:sp>
    </p:spTree>
    <p:extLst>
      <p:ext uri="{BB962C8B-B14F-4D97-AF65-F5344CB8AC3E}">
        <p14:creationId xmlns:p14="http://schemas.microsoft.com/office/powerpoint/2010/main" val="4276690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9398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Hold up your book – Unit 7 - to retell the story from the previous unit with the class. Ask </a:t>
            </a:r>
            <a:r>
              <a:rPr lang="en-US" sz="1800" i="1" dirty="0">
                <a:effectLst/>
                <a:latin typeface="Times New Roman" panose="02020603050405020304" pitchFamily="18" charset="0"/>
                <a:ea typeface="Times New Roman" panose="02020603050405020304" pitchFamily="18" charset="0"/>
              </a:rPr>
              <a:t>What’s the weather like at first? What’s it like later?</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6</a:t>
            </a:fld>
            <a:endParaRPr lang="en-US"/>
          </a:p>
        </p:txBody>
      </p:sp>
    </p:spTree>
    <p:extLst>
      <p:ext uri="{BB962C8B-B14F-4D97-AF65-F5344CB8AC3E}">
        <p14:creationId xmlns:p14="http://schemas.microsoft.com/office/powerpoint/2010/main" val="1429300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defTabSz="914400" rtl="0" eaLnBrk="1" fontAlgn="auto" latinLnBrk="0" hangingPunct="1">
              <a:lnSpc>
                <a:spcPct val="100000"/>
              </a:lnSpc>
              <a:spcBef>
                <a:spcPts val="600"/>
              </a:spcBef>
              <a:spcAft>
                <a:spcPts val="600"/>
              </a:spcAft>
              <a:buClrTx/>
              <a:buSzTx/>
              <a:buFont typeface="Times New Roman" panose="02020603050405020304" pitchFamily="18" charset="0"/>
              <a:buNone/>
              <a:tabLst/>
              <a:defRPr/>
            </a:pPr>
            <a:r>
              <a:rPr lang="en-US" sz="1800" dirty="0">
                <a:effectLst/>
                <a:latin typeface="Times New Roman" panose="02020603050405020304" pitchFamily="18" charset="0"/>
                <a:ea typeface="Times New Roman" panose="02020603050405020304" pitchFamily="18" charset="0"/>
              </a:rPr>
              <a:t>- </a:t>
            </a:r>
            <a:r>
              <a:rPr lang="en-US" sz="1800" dirty="0">
                <a:solidFill>
                  <a:srgbClr val="242021"/>
                </a:solidFill>
                <a:effectLst/>
                <a:latin typeface="MyriadPro-Light"/>
                <a:ea typeface="Times New Roman" panose="02020603050405020304" pitchFamily="18" charset="0"/>
              </a:rPr>
              <a:t>Ask comprehension questions, e.g. </a:t>
            </a:r>
            <a:r>
              <a:rPr lang="en-US" sz="1800" i="1" dirty="0">
                <a:solidFill>
                  <a:srgbClr val="242021"/>
                </a:solidFill>
                <a:effectLst/>
                <a:latin typeface="MyriadPro-LightIt"/>
                <a:ea typeface="Times New Roman" panose="02020603050405020304" pitchFamily="18" charset="0"/>
              </a:rPr>
              <a:t>Whose birthday is it? What does Billy like? Who is in the living room?</a:t>
            </a:r>
            <a:endParaRPr lang="en-US" sz="1800" i="1" dirty="0">
              <a:solidFill>
                <a:srgbClr val="242021"/>
              </a:solidFill>
              <a:effectLst/>
              <a:latin typeface="Times New Roman" panose="02020603050405020304" pitchFamily="18" charset="0"/>
              <a:ea typeface="Times New Roman" panose="02020603050405020304" pitchFamily="18" charset="0"/>
            </a:endParaRPr>
          </a:p>
          <a:p>
            <a:pPr marL="0" marR="93345" lvl="0" indent="0" algn="just" defTabSz="914400" rtl="0" eaLnBrk="1" fontAlgn="auto" latinLnBrk="0" hangingPunct="1">
              <a:lnSpc>
                <a:spcPct val="100000"/>
              </a:lnSpc>
              <a:spcBef>
                <a:spcPts val="600"/>
              </a:spcBef>
              <a:spcAft>
                <a:spcPts val="600"/>
              </a:spcAft>
              <a:buClrTx/>
              <a:buSzTx/>
              <a:buFont typeface="Times New Roman" panose="02020603050405020304" pitchFamily="18" charset="0"/>
              <a:buNone/>
              <a:tabLst/>
              <a:defRPr/>
            </a:pPr>
            <a:r>
              <a:rPr lang="en-US" sz="1800" i="1" dirty="0">
                <a:solidFill>
                  <a:srgbClr val="242021"/>
                </a:solidFill>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Students open their books, read the story and answer the questions. They can work in pairs to talk about the answers. </a:t>
            </a:r>
          </a:p>
          <a:p>
            <a:pPr marL="0" marR="93345" lvl="0" indent="0" algn="just" defTabSz="914400" rtl="0" eaLnBrk="1" fontAlgn="auto" latinLnBrk="0" hangingPunct="1">
              <a:lnSpc>
                <a:spcPct val="100000"/>
              </a:lnSpc>
              <a:spcBef>
                <a:spcPts val="600"/>
              </a:spcBef>
              <a:spcAft>
                <a:spcPts val="600"/>
              </a:spcAft>
              <a:buClrTx/>
              <a:buSzTx/>
              <a:buFont typeface="Times New Roman" panose="02020603050405020304" pitchFamily="18" charset="0"/>
              <a:buNone/>
              <a:tabLst/>
              <a:defRPr/>
            </a:pPr>
            <a:r>
              <a:rPr lang="en-US" sz="1800" dirty="0">
                <a:effectLst/>
                <a:latin typeface="Times New Roman" panose="02020603050405020304" pitchFamily="18" charset="0"/>
                <a:ea typeface="Times New Roman" panose="02020603050405020304" pitchFamily="18" charset="0"/>
              </a:rPr>
              <a:t>- Do a click to play music for children talking to each other. </a:t>
            </a:r>
          </a:p>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33</a:t>
            </a:fld>
            <a:endParaRPr lang="en-US"/>
          </a:p>
        </p:txBody>
      </p:sp>
    </p:spTree>
    <p:extLst>
      <p:ext uri="{BB962C8B-B14F-4D97-AF65-F5344CB8AC3E}">
        <p14:creationId xmlns:p14="http://schemas.microsoft.com/office/powerpoint/2010/main" val="3646889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Ask students to open their books. Listen and point to the pictures. . </a:t>
            </a:r>
          </a:p>
        </p:txBody>
      </p:sp>
      <p:sp>
        <p:nvSpPr>
          <p:cNvPr id="4" name="Slide Number Placeholder 3"/>
          <p:cNvSpPr>
            <a:spLocks noGrp="1"/>
          </p:cNvSpPr>
          <p:nvPr>
            <p:ph type="sldNum" sz="quarter" idx="5"/>
          </p:nvPr>
        </p:nvSpPr>
        <p:spPr/>
        <p:txBody>
          <a:bodyPr/>
          <a:lstStyle/>
          <a:p>
            <a:fld id="{EA7F774B-2D99-4A84-BE05-FB7CB2702A11}" type="slidenum">
              <a:rPr lang="en-US" smtClean="0"/>
              <a:t>34</a:t>
            </a:fld>
            <a:endParaRPr lang="en-US"/>
          </a:p>
        </p:txBody>
      </p:sp>
    </p:spTree>
    <p:extLst>
      <p:ext uri="{BB962C8B-B14F-4D97-AF65-F5344CB8AC3E}">
        <p14:creationId xmlns:p14="http://schemas.microsoft.com/office/powerpoint/2010/main" val="1024344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Ask students to open their books. Listen and repeat. </a:t>
            </a:r>
          </a:p>
        </p:txBody>
      </p:sp>
      <p:sp>
        <p:nvSpPr>
          <p:cNvPr id="4" name="Slide Number Placeholder 3"/>
          <p:cNvSpPr>
            <a:spLocks noGrp="1"/>
          </p:cNvSpPr>
          <p:nvPr>
            <p:ph type="sldNum" sz="quarter" idx="5"/>
          </p:nvPr>
        </p:nvSpPr>
        <p:spPr/>
        <p:txBody>
          <a:bodyPr/>
          <a:lstStyle/>
          <a:p>
            <a:fld id="{EA7F774B-2D99-4A84-BE05-FB7CB2702A11}" type="slidenum">
              <a:rPr lang="en-US" smtClean="0"/>
              <a:t>35</a:t>
            </a:fld>
            <a:endParaRPr lang="en-US"/>
          </a:p>
        </p:txBody>
      </p:sp>
    </p:spTree>
    <p:extLst>
      <p:ext uri="{BB962C8B-B14F-4D97-AF65-F5344CB8AC3E}">
        <p14:creationId xmlns:p14="http://schemas.microsoft.com/office/powerpoint/2010/main" val="2706754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Point and Say</a:t>
            </a:r>
          </a:p>
        </p:txBody>
      </p:sp>
      <p:sp>
        <p:nvSpPr>
          <p:cNvPr id="4" name="Slide Number Placeholder 3"/>
          <p:cNvSpPr>
            <a:spLocks noGrp="1"/>
          </p:cNvSpPr>
          <p:nvPr>
            <p:ph type="sldNum" sz="quarter" idx="5"/>
          </p:nvPr>
        </p:nvSpPr>
        <p:spPr/>
        <p:txBody>
          <a:bodyPr/>
          <a:lstStyle/>
          <a:p>
            <a:fld id="{EA7F774B-2D99-4A84-BE05-FB7CB2702A11}" type="slidenum">
              <a:rPr lang="en-US" smtClean="0"/>
              <a:t>41</a:t>
            </a:fld>
            <a:endParaRPr lang="en-US"/>
          </a:p>
        </p:txBody>
      </p:sp>
    </p:spTree>
    <p:extLst>
      <p:ext uri="{BB962C8B-B14F-4D97-AF65-F5344CB8AC3E}">
        <p14:creationId xmlns:p14="http://schemas.microsoft.com/office/powerpoint/2010/main" val="3486223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42</a:t>
            </a:fld>
            <a:endParaRPr lang="en-US"/>
          </a:p>
        </p:txBody>
      </p:sp>
    </p:spTree>
    <p:extLst>
      <p:ext uri="{BB962C8B-B14F-4D97-AF65-F5344CB8AC3E}">
        <p14:creationId xmlns:p14="http://schemas.microsoft.com/office/powerpoint/2010/main" val="3571944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photos and names with your students’ information. </a:t>
            </a:r>
          </a:p>
        </p:txBody>
      </p:sp>
      <p:sp>
        <p:nvSpPr>
          <p:cNvPr id="4" name="Slide Number Placeholder 3"/>
          <p:cNvSpPr>
            <a:spLocks noGrp="1"/>
          </p:cNvSpPr>
          <p:nvPr>
            <p:ph type="sldNum" sz="quarter" idx="5"/>
          </p:nvPr>
        </p:nvSpPr>
        <p:spPr/>
        <p:txBody>
          <a:bodyPr/>
          <a:lstStyle/>
          <a:p>
            <a:fld id="{EA7F774B-2D99-4A84-BE05-FB7CB2702A11}" type="slidenum">
              <a:rPr lang="en-US" smtClean="0"/>
              <a:t>43</a:t>
            </a:fld>
            <a:endParaRPr lang="en-US"/>
          </a:p>
        </p:txBody>
      </p:sp>
    </p:spTree>
    <p:extLst>
      <p:ext uri="{BB962C8B-B14F-4D97-AF65-F5344CB8AC3E}">
        <p14:creationId xmlns:p14="http://schemas.microsoft.com/office/powerpoint/2010/main" val="2839643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https://www.youtube.com/watch?v=SRyFiVeNjWs</a:t>
            </a:r>
          </a:p>
        </p:txBody>
      </p:sp>
      <p:sp>
        <p:nvSpPr>
          <p:cNvPr id="4" name="Slide Number Placeholder 3"/>
          <p:cNvSpPr>
            <a:spLocks noGrp="1"/>
          </p:cNvSpPr>
          <p:nvPr>
            <p:ph type="sldNum" sz="quarter" idx="5"/>
          </p:nvPr>
        </p:nvSpPr>
        <p:spPr/>
        <p:txBody>
          <a:bodyPr/>
          <a:lstStyle/>
          <a:p>
            <a:fld id="{EA7F774B-2D99-4A84-BE05-FB7CB2702A11}" type="slidenum">
              <a:rPr lang="en-US" smtClean="0"/>
              <a:t>44</a:t>
            </a:fld>
            <a:endParaRPr lang="en-US"/>
          </a:p>
        </p:txBody>
      </p:sp>
    </p:spTree>
    <p:extLst>
      <p:ext uri="{BB962C8B-B14F-4D97-AF65-F5344CB8AC3E}">
        <p14:creationId xmlns:p14="http://schemas.microsoft.com/office/powerpoint/2010/main" val="1592207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980" algn="just">
              <a:spcBef>
                <a:spcPts val="600"/>
              </a:spcBef>
              <a:spcAft>
                <a:spcPts val="600"/>
              </a:spcAft>
            </a:pPr>
            <a:r>
              <a:rPr lang="en-US" sz="1800" b="1" dirty="0">
                <a:solidFill>
                  <a:srgbClr val="000000"/>
                </a:solidFill>
                <a:effectLst/>
                <a:latin typeface="Times New Roman" panose="02020603050405020304" pitchFamily="18" charset="0"/>
                <a:ea typeface="SimSun" panose="02010600030101010101" pitchFamily="2" charset="-122"/>
              </a:rPr>
              <a:t>*Lead-in:</a:t>
            </a:r>
            <a:r>
              <a:rPr lang="en-US" sz="1800" b="1" i="1" dirty="0">
                <a:solidFill>
                  <a:srgbClr val="000000"/>
                </a:solidFill>
                <a:effectLst/>
                <a:latin typeface="Times New Roman" panose="02020603050405020304" pitchFamily="18"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MyriadPro-Light"/>
                <a:ea typeface="Times New Roman" panose="02020603050405020304" pitchFamily="18" charset="0"/>
              </a:rPr>
              <a:t>Draw a picture of a big box with a ribbon on the board.</a:t>
            </a:r>
            <a:endParaRPr lang="en-US" sz="1800" dirty="0">
              <a:effectLst/>
              <a:latin typeface="Times New Roman" panose="02020603050405020304" pitchFamily="18" charset="0"/>
              <a:ea typeface="Times New Roman" panose="02020603050405020304" pitchFamily="18" charset="0"/>
            </a:endParaRPr>
          </a:p>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MyriadPro-Light"/>
                <a:ea typeface="Times New Roman" panose="02020603050405020304" pitchFamily="18" charset="0"/>
              </a:rPr>
              <a:t>Ask </a:t>
            </a:r>
            <a:r>
              <a:rPr lang="en-US" sz="1800" i="1" dirty="0">
                <a:solidFill>
                  <a:srgbClr val="242021"/>
                </a:solidFill>
                <a:effectLst/>
                <a:latin typeface="MyriadPro-LightIt"/>
                <a:ea typeface="Times New Roman" panose="02020603050405020304" pitchFamily="18" charset="0"/>
              </a:rPr>
              <a:t>What is it? (a present)</a:t>
            </a:r>
            <a:r>
              <a:rPr lang="en-US" sz="1800" dirty="0">
                <a:solidFill>
                  <a:srgbClr val="242021"/>
                </a:solidFill>
                <a:effectLst/>
                <a:latin typeface="MyriadPro-Light"/>
                <a:ea typeface="Times New Roman" panose="02020603050405020304" pitchFamily="18" charset="0"/>
              </a:rPr>
              <a:t>. </a:t>
            </a:r>
            <a:r>
              <a:rPr lang="en-US" sz="1800" i="1" dirty="0">
                <a:solidFill>
                  <a:srgbClr val="242021"/>
                </a:solidFill>
                <a:effectLst/>
                <a:latin typeface="MyriadPro-LightIt"/>
                <a:ea typeface="Times New Roman" panose="02020603050405020304" pitchFamily="18" charset="0"/>
              </a:rPr>
              <a:t>When do we give presents? (birthday</a:t>
            </a:r>
            <a:r>
              <a:rPr lang="en-US" sz="1800" dirty="0">
                <a:solidFill>
                  <a:srgbClr val="242021"/>
                </a:solidFill>
                <a:effectLst/>
                <a:latin typeface="MyriadPro-Light"/>
                <a:ea typeface="Times New Roman" panose="02020603050405020304" pitchFamily="18" charset="0"/>
              </a:rPr>
              <a:t>, </a:t>
            </a:r>
            <a:r>
              <a:rPr lang="en-US" sz="1800" i="1" dirty="0">
                <a:solidFill>
                  <a:srgbClr val="242021"/>
                </a:solidFill>
                <a:effectLst/>
                <a:latin typeface="MyriadPro-LightIt"/>
                <a:ea typeface="Times New Roman" panose="02020603050405020304" pitchFamily="18" charset="0"/>
              </a:rPr>
              <a:t>Tet</a:t>
            </a:r>
            <a:r>
              <a:rPr lang="en-US" sz="1800" dirty="0">
                <a:solidFill>
                  <a:srgbClr val="242021"/>
                </a:solidFill>
                <a:effectLst/>
                <a:latin typeface="MyriadPro-Light"/>
                <a:ea typeface="Times New Roman" panose="02020603050405020304" pitchFamily="18" charset="0"/>
              </a:rPr>
              <a:t>, </a:t>
            </a:r>
            <a:r>
              <a:rPr lang="en-US" sz="1800" i="1" dirty="0">
                <a:solidFill>
                  <a:srgbClr val="242021"/>
                </a:solidFill>
                <a:effectLst/>
                <a:latin typeface="MyriadPro-LightIt"/>
                <a:ea typeface="Times New Roman" panose="02020603050405020304" pitchFamily="18" charset="0"/>
              </a:rPr>
              <a:t>Teachers’ Day, </a:t>
            </a:r>
            <a:r>
              <a:rPr lang="en-US" sz="1800" dirty="0">
                <a:solidFill>
                  <a:srgbClr val="242021"/>
                </a:solidFill>
                <a:effectLst/>
                <a:latin typeface="MyriadPro-Light"/>
                <a:ea typeface="Times New Roman" panose="02020603050405020304" pitchFamily="18" charset="0"/>
              </a:rPr>
              <a:t>etc.).</a:t>
            </a:r>
            <a:r>
              <a:rPr lang="en-US" sz="18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7</a:t>
            </a:fld>
            <a:endParaRPr lang="en-US"/>
          </a:p>
        </p:txBody>
      </p:sp>
    </p:spTree>
    <p:extLst>
      <p:ext uri="{BB962C8B-B14F-4D97-AF65-F5344CB8AC3E}">
        <p14:creationId xmlns:p14="http://schemas.microsoft.com/office/powerpoint/2010/main" val="234564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MyriadPro-Light"/>
                <a:ea typeface="Times New Roman" panose="02020603050405020304" pitchFamily="18" charset="0"/>
              </a:rPr>
              <a:t>Ask </a:t>
            </a:r>
            <a:r>
              <a:rPr lang="en-US" sz="1800" i="1" dirty="0">
                <a:solidFill>
                  <a:srgbClr val="242021"/>
                </a:solidFill>
                <a:effectLst/>
                <a:latin typeface="MyriadPro-LightIt"/>
                <a:ea typeface="Times New Roman" panose="02020603050405020304" pitchFamily="18" charset="0"/>
              </a:rPr>
              <a:t>What other things do we have at parties? </a:t>
            </a:r>
            <a:r>
              <a:rPr lang="en-US" sz="1800" dirty="0">
                <a:solidFill>
                  <a:srgbClr val="242021"/>
                </a:solidFill>
                <a:effectLst/>
                <a:latin typeface="MyriadPro-Light"/>
                <a:ea typeface="Times New Roman" panose="02020603050405020304" pitchFamily="18" charset="0"/>
              </a:rPr>
              <a:t>Write the ideas on the board around the present.</a:t>
            </a:r>
            <a:endParaRPr lang="en-US" sz="1800" dirty="0">
              <a:effectLst/>
              <a:latin typeface="Times New Roman" panose="02020603050405020304" pitchFamily="18" charset="0"/>
              <a:ea typeface="Times New Roman" panose="02020603050405020304" pitchFamily="18" charset="0"/>
            </a:endParaRPr>
          </a:p>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MyriadPro-Light"/>
                <a:ea typeface="Times New Roman" panose="02020603050405020304" pitchFamily="18" charset="0"/>
              </a:rPr>
              <a:t>Use the flashcards to elicit the vocabulary for this lesson (or use real objects if you have them). Hold them up one at a time for children to say the words. Model any unknown words.</a:t>
            </a:r>
            <a:endParaRPr lang="en-US" sz="1800" dirty="0">
              <a:effectLst/>
              <a:latin typeface="Times New Roman" panose="02020603050405020304" pitchFamily="18" charset="0"/>
              <a:ea typeface="Times New Roman" panose="02020603050405020304" pitchFamily="18" charset="0"/>
            </a:endParaRPr>
          </a:p>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MyriadPro-Light"/>
                <a:ea typeface="Times New Roman" panose="02020603050405020304" pitchFamily="18" charset="0"/>
              </a:rPr>
              <a:t>Hold the flashcards up in a different order and repeat.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8</a:t>
            </a:fld>
            <a:endParaRPr lang="en-US"/>
          </a:p>
        </p:txBody>
      </p:sp>
    </p:spTree>
    <p:extLst>
      <p:ext uri="{BB962C8B-B14F-4D97-AF65-F5344CB8AC3E}">
        <p14:creationId xmlns:p14="http://schemas.microsoft.com/office/powerpoint/2010/main" val="4233936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MyriadPro-Light"/>
                <a:ea typeface="Times New Roman" panose="02020603050405020304" pitchFamily="18" charset="0"/>
              </a:rPr>
              <a:t>Use the flashcards to elicit the vocabulary for this lesson (or use real objects if you have them). Hold them up one at a time for children to say the words. Model any unknown words.</a:t>
            </a:r>
            <a:endParaRPr lang="en-US" sz="1800" dirty="0">
              <a:effectLst/>
              <a:latin typeface="Times New Roman" panose="02020603050405020304" pitchFamily="18" charset="0"/>
              <a:ea typeface="Times New Roman" panose="02020603050405020304" pitchFamily="18" charset="0"/>
            </a:endParaRPr>
          </a:p>
          <a:p>
            <a:pPr marL="342900" marR="11239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MyriadPro-Light"/>
                <a:ea typeface="Times New Roman" panose="02020603050405020304" pitchFamily="18" charset="0"/>
              </a:rPr>
              <a:t>Hold the flashcards up in a different order and repeat.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9</a:t>
            </a:fld>
            <a:endParaRPr lang="en-US"/>
          </a:p>
        </p:txBody>
      </p:sp>
    </p:spTree>
    <p:extLst>
      <p:ext uri="{BB962C8B-B14F-4D97-AF65-F5344CB8AC3E}">
        <p14:creationId xmlns:p14="http://schemas.microsoft.com/office/powerpoint/2010/main" val="1194728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42021"/>
                </a:solidFill>
                <a:effectLst/>
                <a:latin typeface="MyriadPro-Light"/>
                <a:ea typeface="Times New Roman" panose="02020603050405020304" pitchFamily="18" charset="0"/>
              </a:rPr>
              <a:t>Hold the flashcards up in a different order and repeat.</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10</a:t>
            </a:fld>
            <a:endParaRPr lang="en-US"/>
          </a:p>
        </p:txBody>
      </p:sp>
    </p:spTree>
    <p:extLst>
      <p:ext uri="{BB962C8B-B14F-4D97-AF65-F5344CB8AC3E}">
        <p14:creationId xmlns:p14="http://schemas.microsoft.com/office/powerpoint/2010/main" val="2195142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42021"/>
                </a:solidFill>
                <a:effectLst/>
                <a:latin typeface="MyriadPro-Light"/>
                <a:ea typeface="Times New Roman" panose="02020603050405020304" pitchFamily="18" charset="0"/>
              </a:rPr>
              <a:t>Hold the flashcards up in a different order and repeat.</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11</a:t>
            </a:fld>
            <a:endParaRPr lang="en-US"/>
          </a:p>
        </p:txBody>
      </p:sp>
    </p:spTree>
    <p:extLst>
      <p:ext uri="{BB962C8B-B14F-4D97-AF65-F5344CB8AC3E}">
        <p14:creationId xmlns:p14="http://schemas.microsoft.com/office/powerpoint/2010/main" val="3008709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42021"/>
                </a:solidFill>
                <a:effectLst/>
                <a:latin typeface="MyriadPro-Light"/>
                <a:ea typeface="Times New Roman" panose="02020603050405020304" pitchFamily="18" charset="0"/>
              </a:rPr>
              <a:t>Hold the flashcards up in a different order and repeat.</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12</a:t>
            </a:fld>
            <a:endParaRPr lang="en-US"/>
          </a:p>
        </p:txBody>
      </p:sp>
    </p:spTree>
    <p:extLst>
      <p:ext uri="{BB962C8B-B14F-4D97-AF65-F5344CB8AC3E}">
        <p14:creationId xmlns:p14="http://schemas.microsoft.com/office/powerpoint/2010/main" val="3188228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40691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2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30.sv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notesSlide" Target="../notesSlides/notesSlide7.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30.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9.png"/><Relationship Id="rId4" Type="http://schemas.openxmlformats.org/officeDocument/2006/relationships/notesSlide" Target="../notesSlides/notesSlide8.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30.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9.png"/><Relationship Id="rId4" Type="http://schemas.openxmlformats.org/officeDocument/2006/relationships/notesSlide" Target="../notesSlides/notesSlide9.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30.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9.png"/><Relationship Id="rId4" Type="http://schemas.openxmlformats.org/officeDocument/2006/relationships/notesSlide" Target="../notesSlides/notesSlide10.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33.png"/><Relationship Id="rId2" Type="http://schemas.microsoft.com/office/2007/relationships/media" Target="../media/media3.mp3"/><Relationship Id="rId16"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30.svg"/><Relationship Id="rId5" Type="http://schemas.openxmlformats.org/officeDocument/2006/relationships/image" Target="../media/image5.png"/><Relationship Id="rId15" Type="http://schemas.openxmlformats.org/officeDocument/2006/relationships/image" Target="../media/image37.png"/><Relationship Id="rId10" Type="http://schemas.openxmlformats.org/officeDocument/2006/relationships/image" Target="../media/image29.png"/><Relationship Id="rId4" Type="http://schemas.openxmlformats.org/officeDocument/2006/relationships/notesSlide" Target="../notesSlides/notesSlide11.xml"/><Relationship Id="rId9" Type="http://schemas.openxmlformats.org/officeDocument/2006/relationships/image" Target="../media/image9.png"/><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33.png"/><Relationship Id="rId2" Type="http://schemas.microsoft.com/office/2007/relationships/media" Target="../media/media3.mp3"/><Relationship Id="rId16"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30.svg"/><Relationship Id="rId5" Type="http://schemas.openxmlformats.org/officeDocument/2006/relationships/image" Target="../media/image5.png"/><Relationship Id="rId15" Type="http://schemas.openxmlformats.org/officeDocument/2006/relationships/image" Target="../media/image37.png"/><Relationship Id="rId10" Type="http://schemas.openxmlformats.org/officeDocument/2006/relationships/image" Target="../media/image29.png"/><Relationship Id="rId4" Type="http://schemas.openxmlformats.org/officeDocument/2006/relationships/notesSlide" Target="../notesSlides/notesSlide12.xml"/><Relationship Id="rId9" Type="http://schemas.openxmlformats.org/officeDocument/2006/relationships/image" Target="../media/image9.pn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7.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7.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7.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7.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7.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7.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7.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33.png"/><Relationship Id="rId2" Type="http://schemas.openxmlformats.org/officeDocument/2006/relationships/audio" Target="../media/media4.mp3"/><Relationship Id="rId16" Type="http://schemas.openxmlformats.org/officeDocument/2006/relationships/image" Target="../media/image28.png"/><Relationship Id="rId1" Type="http://schemas.microsoft.com/office/2007/relationships/media" Target="../media/media4.mp3"/><Relationship Id="rId6" Type="http://schemas.openxmlformats.org/officeDocument/2006/relationships/image" Target="../media/image6.png"/><Relationship Id="rId11" Type="http://schemas.openxmlformats.org/officeDocument/2006/relationships/image" Target="../media/image30.svg"/><Relationship Id="rId5" Type="http://schemas.openxmlformats.org/officeDocument/2006/relationships/image" Target="../media/image5.png"/><Relationship Id="rId15" Type="http://schemas.openxmlformats.org/officeDocument/2006/relationships/image" Target="../media/image37.png"/><Relationship Id="rId10" Type="http://schemas.openxmlformats.org/officeDocument/2006/relationships/image" Target="../media/image29.png"/><Relationship Id="rId4" Type="http://schemas.openxmlformats.org/officeDocument/2006/relationships/notesSlide" Target="../notesSlides/notesSlide21.xml"/><Relationship Id="rId9" Type="http://schemas.openxmlformats.org/officeDocument/2006/relationships/image" Target="../media/image9.png"/><Relationship Id="rId1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39.png"/><Relationship Id="rId4" Type="http://schemas.openxmlformats.org/officeDocument/2006/relationships/image" Target="../media/image6.png"/><Relationship Id="rId9" Type="http://schemas.openxmlformats.org/officeDocument/2006/relationships/image" Target="../media/image30.svg"/><Relationship Id="rId14" Type="http://schemas.openxmlformats.org/officeDocument/2006/relationships/image" Target="../media/image11.sv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0.png"/><Relationship Id="rId4" Type="http://schemas.openxmlformats.org/officeDocument/2006/relationships/image" Target="../media/image6.png"/><Relationship Id="rId9" Type="http://schemas.openxmlformats.org/officeDocument/2006/relationships/image" Target="../media/image30.sv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1.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0.svg"/><Relationship Id="rId4" Type="http://schemas.openxmlformats.org/officeDocument/2006/relationships/image" Target="../media/image5.png"/><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2.png"/><Relationship Id="rId4" Type="http://schemas.openxmlformats.org/officeDocument/2006/relationships/image" Target="../media/image6.png"/><Relationship Id="rId9" Type="http://schemas.openxmlformats.org/officeDocument/2006/relationships/image" Target="../media/image30.sv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30.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4.png"/><Relationship Id="rId4" Type="http://schemas.openxmlformats.org/officeDocument/2006/relationships/image" Target="../media/image6.png"/><Relationship Id="rId9" Type="http://schemas.openxmlformats.org/officeDocument/2006/relationships/image" Target="../media/image30.svg"/></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30.sv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png"/><Relationship Id="rId11" Type="http://schemas.openxmlformats.org/officeDocument/2006/relationships/image" Target="../media/image30.sv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notesSlide" Target="../notesSlides/notesSlide29.xml"/><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11" Type="http://schemas.openxmlformats.org/officeDocument/2006/relationships/image" Target="../media/image30.sv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notesSlide" Target="../notesSlides/notesSlide30.xml"/><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notesSlide" Target="../notesSlides/notesSlide31.xml"/><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3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30.sv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notesSlide" Target="../notesSlides/notesSlide32.xml"/><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8.jpeg"/><Relationship Id="rId7" Type="http://schemas.openxmlformats.org/officeDocument/2006/relationships/image" Target="../media/image11.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0.jpeg"/><Relationship Id="rId10" Type="http://schemas.openxmlformats.org/officeDocument/2006/relationships/image" Target="../media/image52.svg"/><Relationship Id="rId4" Type="http://schemas.openxmlformats.org/officeDocument/2006/relationships/image" Target="../media/image49.jpeg"/><Relationship Id="rId9"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48.jpeg"/><Relationship Id="rId4" Type="http://schemas.openxmlformats.org/officeDocument/2006/relationships/audio" Target="../media/audio5.wav"/></Relationships>
</file>

<file path=ppt/slides/_rels/slide38.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48.jpeg"/><Relationship Id="rId4" Type="http://schemas.openxmlformats.org/officeDocument/2006/relationships/audio" Target="../media/audio6.wav"/></Relationships>
</file>

<file path=ppt/slides/_rels/slide39.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48.jpeg"/><Relationship Id="rId4" Type="http://schemas.openxmlformats.org/officeDocument/2006/relationships/audio" Target="../media/audio7.wav"/></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8.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7.png"/><Relationship Id="rId17" Type="http://schemas.openxmlformats.org/officeDocument/2006/relationships/image" Target="../media/image4.png"/><Relationship Id="rId2" Type="http://schemas.openxmlformats.org/officeDocument/2006/relationships/image" Target="../media/image18.png"/><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gif"/><Relationship Id="rId11" Type="http://schemas.openxmlformats.org/officeDocument/2006/relationships/image" Target="../media/image6.png"/><Relationship Id="rId5" Type="http://schemas.openxmlformats.org/officeDocument/2006/relationships/image" Target="../media/image21.svg"/><Relationship Id="rId1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25.gif"/><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48.jpeg"/><Relationship Id="rId4" Type="http://schemas.openxmlformats.org/officeDocument/2006/relationships/audio" Target="../media/audio5.wav"/></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8.png"/></Relationships>
</file>

<file path=ppt/slides/_rels/slide4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54.jpeg"/><Relationship Id="rId4" Type="http://schemas.openxmlformats.org/officeDocument/2006/relationships/image" Target="../media/image6.png"/><Relationship Id="rId9" Type="http://schemas.openxmlformats.org/officeDocument/2006/relationships/image" Target="../media/image30.svg"/></Relationships>
</file>

<file path=ppt/slides/_rels/slide43.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59.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8.png"/><Relationship Id="rId5" Type="http://schemas.openxmlformats.org/officeDocument/2006/relationships/image" Target="../media/image7.png"/><Relationship Id="rId10" Type="http://schemas.openxmlformats.org/officeDocument/2006/relationships/image" Target="../media/image57.jpeg"/><Relationship Id="rId4" Type="http://schemas.openxmlformats.org/officeDocument/2006/relationships/image" Target="../media/image6.png"/><Relationship Id="rId9" Type="http://schemas.openxmlformats.org/officeDocument/2006/relationships/image" Target="../media/image56.jpeg"/><Relationship Id="rId14" Type="http://schemas.openxmlformats.org/officeDocument/2006/relationships/image" Target="../media/image61.svg"/></Relationships>
</file>

<file path=ppt/slides/_rels/slide44.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18" Type="http://schemas.openxmlformats.org/officeDocument/2006/relationships/image" Target="../media/image3.png"/><Relationship Id="rId3" Type="http://schemas.openxmlformats.org/officeDocument/2006/relationships/image" Target="../media/image62.png"/><Relationship Id="rId21" Type="http://schemas.openxmlformats.org/officeDocument/2006/relationships/image" Target="../media/image6.png"/><Relationship Id="rId7" Type="http://schemas.openxmlformats.org/officeDocument/2006/relationships/image" Target="../media/image66.png"/><Relationship Id="rId12" Type="http://schemas.openxmlformats.org/officeDocument/2006/relationships/image" Target="../media/image71.svg"/><Relationship Id="rId17" Type="http://schemas.openxmlformats.org/officeDocument/2006/relationships/image" Target="../media/image2.jpeg"/><Relationship Id="rId2" Type="http://schemas.openxmlformats.org/officeDocument/2006/relationships/notesSlide" Target="../notesSlides/notesSlide36.xml"/><Relationship Id="rId16" Type="http://schemas.openxmlformats.org/officeDocument/2006/relationships/image" Target="../media/image75.sv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0.png"/><Relationship Id="rId24" Type="http://schemas.openxmlformats.org/officeDocument/2006/relationships/image" Target="../media/image9.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76.png"/><Relationship Id="rId10" Type="http://schemas.openxmlformats.org/officeDocument/2006/relationships/image" Target="../media/image69.svg"/><Relationship Id="rId19" Type="http://schemas.openxmlformats.org/officeDocument/2006/relationships/image" Target="../media/image4.pn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73.svg"/><Relationship Id="rId22"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3.png"/><Relationship Id="rId5" Type="http://schemas.openxmlformats.org/officeDocument/2006/relationships/image" Target="../media/image7.pn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6.png"/><Relationship Id="rId5" Type="http://schemas.openxmlformats.org/officeDocument/2006/relationships/image" Target="../media/image7.png"/><Relationship Id="rId10"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15627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95364" y="1333500"/>
            <a:ext cx="16611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sp>
        <p:nvSpPr>
          <p:cNvPr id="6" name="TextBox 6"/>
          <p:cNvSpPr txBox="1"/>
          <p:nvPr/>
        </p:nvSpPr>
        <p:spPr>
          <a:xfrm>
            <a:off x="1917049" y="4807548"/>
            <a:ext cx="6546389" cy="1727139"/>
          </a:xfrm>
          <a:prstGeom prst="rect">
            <a:avLst/>
          </a:prstGeom>
        </p:spPr>
        <p:txBody>
          <a:bodyPr wrap="square" lIns="0" tIns="0" rIns="0" bIns="0" rtlCol="0" anchor="t">
            <a:spAutoFit/>
          </a:bodyPr>
          <a:lstStyle/>
          <a:p>
            <a:pPr algn="ctr">
              <a:lnSpc>
                <a:spcPts val="13143"/>
              </a:lnSpc>
              <a:spcBef>
                <a:spcPct val="0"/>
              </a:spcBef>
            </a:pPr>
            <a:r>
              <a:rPr lang="en-US" sz="13800" b="1" dirty="0">
                <a:solidFill>
                  <a:srgbClr val="008000"/>
                </a:solidFill>
                <a:latin typeface="KG Primary Penmanship Bold"/>
              </a:rPr>
              <a:t>candy</a:t>
            </a:r>
          </a:p>
        </p:txBody>
      </p:sp>
      <p:grpSp>
        <p:nvGrpSpPr>
          <p:cNvPr id="8" name="Group 7">
            <a:extLst>
              <a:ext uri="{FF2B5EF4-FFF2-40B4-BE49-F238E27FC236}">
                <a16:creationId xmlns:a16="http://schemas.microsoft.com/office/drawing/2014/main" id="{AEF32EB3-3D46-624E-189F-4AF8B5B16AB5}"/>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C5D0D18C-67E9-5464-75BC-B9B1CD5DC4EB}"/>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EACC44CB-262A-0F39-7018-81BD54F76F34}"/>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A887AC48-E2CD-1B88-BCA2-42371E9CF6D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63A82833-AFB0-319C-1EEF-337823E27B9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ED8ABE22-1B89-E7BB-8C2B-0C0A5E1B562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98D84FB8-F244-4895-382E-D6B77177C91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B0452A37-DBF6-3328-459D-E4303689424C}"/>
              </a:ext>
            </a:extLst>
          </p:cNvPr>
          <p:cNvSpPr txBox="1"/>
          <p:nvPr/>
        </p:nvSpPr>
        <p:spPr>
          <a:xfrm>
            <a:off x="1905000" y="812800"/>
            <a:ext cx="7363748"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Listen.</a:t>
            </a:r>
          </a:p>
        </p:txBody>
      </p:sp>
      <p:pic>
        <p:nvPicPr>
          <p:cNvPr id="16" name="Graphic 15" descr="Right pointing backhand index with solid fill">
            <a:extLst>
              <a:ext uri="{FF2B5EF4-FFF2-40B4-BE49-F238E27FC236}">
                <a16:creationId xmlns:a16="http://schemas.microsoft.com/office/drawing/2014/main" id="{EEB1597B-EC41-DFFC-619D-21BCB30B873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5577" y="1553878"/>
            <a:ext cx="1397084" cy="1397084"/>
          </a:xfrm>
          <a:prstGeom prst="rect">
            <a:avLst/>
          </a:prstGeom>
        </p:spPr>
      </p:pic>
      <p:pic>
        <p:nvPicPr>
          <p:cNvPr id="20" name="Track 095 02">
            <a:hlinkClick r:id="" action="ppaction://media"/>
            <a:extLst>
              <a:ext uri="{FF2B5EF4-FFF2-40B4-BE49-F238E27FC236}">
                <a16:creationId xmlns:a16="http://schemas.microsoft.com/office/drawing/2014/main" id="{05767B32-A1F5-4720-09E6-C5B2C6592EEF}"/>
              </a:ext>
            </a:extLst>
          </p:cNvPr>
          <p:cNvPicPr>
            <a:picLocks noChangeAspect="1"/>
          </p:cNvPicPr>
          <p:nvPr>
            <a:audioFile r:link="rId1"/>
            <p:extLst>
              <p:ext uri="{DAA4B4D4-6D71-4841-9C94-3DE7FCFB9230}">
                <p14:media xmlns:p14="http://schemas.microsoft.com/office/powerpoint/2010/main" r:embed="rId2">
                  <p14:trim st="7048" end="36361.0625"/>
                </p14:media>
              </p:ext>
            </p:extLst>
          </p:nvPr>
        </p:nvPicPr>
        <p:blipFill>
          <a:blip r:embed="rId12">
            <a:duotone>
              <a:prstClr val="black"/>
              <a:schemeClr val="accent2">
                <a:tint val="45000"/>
                <a:satMod val="400000"/>
              </a:schemeClr>
            </a:duotone>
          </a:blip>
          <a:stretch>
            <a:fillRect/>
          </a:stretch>
        </p:blipFill>
        <p:spPr>
          <a:xfrm>
            <a:off x="11582400" y="4776822"/>
            <a:ext cx="2217246" cy="2217246"/>
          </a:xfrm>
          <a:prstGeom prst="rect">
            <a:avLst/>
          </a:prstGeom>
          <a:effectLst>
            <a:glow rad="228600">
              <a:schemeClr val="accent3">
                <a:satMod val="175000"/>
                <a:alpha val="40000"/>
              </a:schemeClr>
            </a:glow>
          </a:effectLst>
        </p:spPr>
      </p:pic>
      <p:grpSp>
        <p:nvGrpSpPr>
          <p:cNvPr id="5" name="Group 4">
            <a:extLst>
              <a:ext uri="{FF2B5EF4-FFF2-40B4-BE49-F238E27FC236}">
                <a16:creationId xmlns:a16="http://schemas.microsoft.com/office/drawing/2014/main" id="{DA5093BB-CFE8-BE88-B0F2-8BA25274695A}"/>
              </a:ext>
            </a:extLst>
          </p:cNvPr>
          <p:cNvGrpSpPr/>
          <p:nvPr/>
        </p:nvGrpSpPr>
        <p:grpSpPr>
          <a:xfrm>
            <a:off x="8915400" y="3014550"/>
            <a:ext cx="7013665" cy="5950011"/>
            <a:chOff x="5258506" y="1174688"/>
            <a:chExt cx="5273189" cy="4349811"/>
          </a:xfrm>
        </p:grpSpPr>
        <p:sp>
          <p:nvSpPr>
            <p:cNvPr id="17" name="Rectangle 16">
              <a:extLst>
                <a:ext uri="{FF2B5EF4-FFF2-40B4-BE49-F238E27FC236}">
                  <a16:creationId xmlns:a16="http://schemas.microsoft.com/office/drawing/2014/main" id="{3372C839-846D-08A8-C1D5-A634B2F893A9}"/>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2">
              <a:extLst>
                <a:ext uri="{FF2B5EF4-FFF2-40B4-BE49-F238E27FC236}">
                  <a16:creationId xmlns:a16="http://schemas.microsoft.com/office/drawing/2014/main" id="{BA1510A4-50A4-05C6-8647-2215606371AB}"/>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13"/>
              <a:stretch>
                <a:fillRect/>
              </a:stretch>
            </a:blipFill>
          </p:spPr>
          <p:txBody>
            <a:bodyPr/>
            <a:lstStyle/>
            <a:p>
              <a:endParaRPr lang="en-US"/>
            </a:p>
          </p:txBody>
        </p:sp>
      </p:grpSp>
    </p:spTree>
    <p:extLst>
      <p:ext uri="{BB962C8B-B14F-4D97-AF65-F5344CB8AC3E}">
        <p14:creationId xmlns:p14="http://schemas.microsoft.com/office/powerpoint/2010/main" val="47436216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 fill="hold"/>
                                        <p:tgtEl>
                                          <p:spTgt spid="20"/>
                                        </p:tgtEl>
                                      </p:cBhvr>
                                    </p:cmd>
                                  </p:childTnLst>
                                </p:cTn>
                              </p:par>
                            </p:childTnLst>
                          </p:cTn>
                        </p:par>
                        <p:par>
                          <p:cTn id="7" fill="hold">
                            <p:stCondLst>
                              <p:cond delay="2044"/>
                            </p:stCondLst>
                            <p:childTnLst>
                              <p:par>
                                <p:cTn id="8" presetID="14" presetClass="entr" presetSubtype="1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0"/>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rack 095 02">
            <a:hlinkClick r:id="" action="ppaction://media"/>
            <a:extLst>
              <a:ext uri="{FF2B5EF4-FFF2-40B4-BE49-F238E27FC236}">
                <a16:creationId xmlns:a16="http://schemas.microsoft.com/office/drawing/2014/main" id="{05767B32-A1F5-4720-09E6-C5B2C6592EEF}"/>
              </a:ext>
            </a:extLst>
          </p:cNvPr>
          <p:cNvPicPr>
            <a:picLocks noChangeAspect="1"/>
          </p:cNvPicPr>
          <p:nvPr>
            <a:audioFile r:link="rId1"/>
            <p:extLst>
              <p:ext uri="{DAA4B4D4-6D71-4841-9C94-3DE7FCFB9230}">
                <p14:media xmlns:p14="http://schemas.microsoft.com/office/powerpoint/2010/main" r:embed="rId2">
                  <p14:trim st="7048" end="36361.0625"/>
                </p14:media>
              </p:ext>
            </p:extLst>
          </p:nvPr>
        </p:nvPicPr>
        <p:blipFill>
          <a:blip r:embed="rId5">
            <a:duotone>
              <a:prstClr val="black"/>
              <a:schemeClr val="accent2">
                <a:tint val="45000"/>
                <a:satMod val="400000"/>
              </a:schemeClr>
            </a:duotone>
          </a:blip>
          <a:stretch>
            <a:fillRect/>
          </a:stretch>
        </p:blipFill>
        <p:spPr>
          <a:xfrm>
            <a:off x="11574361" y="5120148"/>
            <a:ext cx="2255837" cy="2255837"/>
          </a:xfrm>
          <a:prstGeom prst="rect">
            <a:avLst/>
          </a:prstGeom>
          <a:effectLst>
            <a:glow rad="228600">
              <a:schemeClr val="accent3">
                <a:satMod val="175000"/>
                <a:alpha val="40000"/>
              </a:schemeClr>
            </a:glow>
          </a:effectLst>
        </p:spPr>
      </p:pic>
      <p:sp>
        <p:nvSpPr>
          <p:cNvPr id="3" name="Freeform 3"/>
          <p:cNvSpPr/>
          <p:nvPr/>
        </p:nvSpPr>
        <p:spPr>
          <a:xfrm>
            <a:off x="838200" y="1333500"/>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sp>
        <p:nvSpPr>
          <p:cNvPr id="6" name="TextBox 6"/>
          <p:cNvSpPr txBox="1"/>
          <p:nvPr/>
        </p:nvSpPr>
        <p:spPr>
          <a:xfrm>
            <a:off x="1752600" y="4991100"/>
            <a:ext cx="6546389" cy="1727139"/>
          </a:xfrm>
          <a:prstGeom prst="rect">
            <a:avLst/>
          </a:prstGeom>
        </p:spPr>
        <p:txBody>
          <a:bodyPr wrap="square" lIns="0" tIns="0" rIns="0" bIns="0" rtlCol="0" anchor="t">
            <a:spAutoFit/>
          </a:bodyPr>
          <a:lstStyle/>
          <a:p>
            <a:pPr algn="ctr">
              <a:lnSpc>
                <a:spcPts val="13143"/>
              </a:lnSpc>
              <a:spcBef>
                <a:spcPct val="0"/>
              </a:spcBef>
            </a:pPr>
            <a:r>
              <a:rPr lang="en-US" sz="13800" b="1" dirty="0">
                <a:solidFill>
                  <a:srgbClr val="008000"/>
                </a:solidFill>
                <a:latin typeface="KG Primary Penmanship Bold"/>
              </a:rPr>
              <a:t>balloon</a:t>
            </a:r>
          </a:p>
        </p:txBody>
      </p:sp>
      <p:grpSp>
        <p:nvGrpSpPr>
          <p:cNvPr id="8" name="Group 7">
            <a:extLst>
              <a:ext uri="{FF2B5EF4-FFF2-40B4-BE49-F238E27FC236}">
                <a16:creationId xmlns:a16="http://schemas.microsoft.com/office/drawing/2014/main" id="{AEF32EB3-3D46-624E-189F-4AF8B5B16AB5}"/>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C5D0D18C-67E9-5464-75BC-B9B1CD5DC4EB}"/>
                </a:ext>
              </a:extLst>
            </p:cNvPr>
            <p:cNvPicPr>
              <a:picLocks noChangeAspect="1"/>
            </p:cNvPicPr>
            <p:nvPr/>
          </p:nvPicPr>
          <p:blipFill>
            <a:blip r:embed="rId6"/>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EACC44CB-262A-0F39-7018-81BD54F76F34}"/>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A887AC48-E2CD-1B88-BCA2-42371E9CF6D6}"/>
                  </a:ext>
                </a:extLst>
              </p:cNvPr>
              <p:cNvPicPr>
                <a:picLocks noChangeAspect="1"/>
              </p:cNvPicPr>
              <p:nvPr userDrawn="1"/>
            </p:nvPicPr>
            <p:blipFill rotWithShape="1">
              <a:blip r:embed="rId7"/>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63A82833-AFB0-319C-1EEF-337823E27B9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ED8ABE22-1B89-E7BB-8C2B-0C0A5E1B562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98D84FB8-F244-4895-382E-D6B77177C91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B0452A37-DBF6-3328-459D-E4303689424C}"/>
              </a:ext>
            </a:extLst>
          </p:cNvPr>
          <p:cNvSpPr txBox="1"/>
          <p:nvPr/>
        </p:nvSpPr>
        <p:spPr>
          <a:xfrm>
            <a:off x="1905000" y="812800"/>
            <a:ext cx="7363748"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Listen.</a:t>
            </a:r>
          </a:p>
        </p:txBody>
      </p:sp>
      <p:pic>
        <p:nvPicPr>
          <p:cNvPr id="16" name="Graphic 15" descr="Right pointing backhand index with solid fill">
            <a:extLst>
              <a:ext uri="{FF2B5EF4-FFF2-40B4-BE49-F238E27FC236}">
                <a16:creationId xmlns:a16="http://schemas.microsoft.com/office/drawing/2014/main" id="{EEB1597B-EC41-DFFC-619D-21BCB30B873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5577" y="1553878"/>
            <a:ext cx="1397084" cy="1397084"/>
          </a:xfrm>
          <a:prstGeom prst="rect">
            <a:avLst/>
          </a:prstGeom>
        </p:spPr>
      </p:pic>
      <p:pic>
        <p:nvPicPr>
          <p:cNvPr id="2" name="Track 095 02">
            <a:hlinkClick r:id="" action="ppaction://media"/>
            <a:extLst>
              <a:ext uri="{FF2B5EF4-FFF2-40B4-BE49-F238E27FC236}">
                <a16:creationId xmlns:a16="http://schemas.microsoft.com/office/drawing/2014/main" id="{720B9365-A52A-10F7-0A00-31E784C57EDF}"/>
              </a:ext>
            </a:extLst>
          </p:cNvPr>
          <p:cNvPicPr>
            <a:picLocks noChangeAspect="1"/>
          </p:cNvPicPr>
          <p:nvPr>
            <a:audioFile r:link="rId1"/>
            <p:extLst>
              <p:ext uri="{DAA4B4D4-6D71-4841-9C94-3DE7FCFB9230}">
                <p14:media xmlns:p14="http://schemas.microsoft.com/office/powerpoint/2010/main" r:embed="rId2">
                  <p14:trim st="9881" end="33472.0625"/>
                </p14:media>
              </p:ext>
            </p:extLst>
          </p:nvPr>
        </p:nvPicPr>
        <p:blipFill>
          <a:blip r:embed="rId5">
            <a:duotone>
              <a:prstClr val="black"/>
              <a:schemeClr val="accent2">
                <a:tint val="45000"/>
                <a:satMod val="400000"/>
              </a:schemeClr>
            </a:duotone>
          </a:blip>
          <a:stretch>
            <a:fillRect/>
          </a:stretch>
        </p:blipFill>
        <p:spPr>
          <a:xfrm>
            <a:off x="11589109" y="4838700"/>
            <a:ext cx="2255837" cy="2255837"/>
          </a:xfrm>
          <a:prstGeom prst="rect">
            <a:avLst/>
          </a:prstGeom>
          <a:effectLst>
            <a:glow rad="228600">
              <a:schemeClr val="accent3">
                <a:satMod val="175000"/>
                <a:alpha val="40000"/>
              </a:schemeClr>
            </a:glow>
          </a:effectLst>
        </p:spPr>
      </p:pic>
      <p:grpSp>
        <p:nvGrpSpPr>
          <p:cNvPr id="4" name="Group 3">
            <a:extLst>
              <a:ext uri="{FF2B5EF4-FFF2-40B4-BE49-F238E27FC236}">
                <a16:creationId xmlns:a16="http://schemas.microsoft.com/office/drawing/2014/main" id="{1D06C200-70AE-9A1A-BD1F-136D407C241E}"/>
              </a:ext>
            </a:extLst>
          </p:cNvPr>
          <p:cNvGrpSpPr/>
          <p:nvPr/>
        </p:nvGrpSpPr>
        <p:grpSpPr>
          <a:xfrm>
            <a:off x="9109870" y="3086100"/>
            <a:ext cx="6885652" cy="6069931"/>
            <a:chOff x="11277600" y="1183448"/>
            <a:chExt cx="5273189" cy="4465794"/>
          </a:xfrm>
        </p:grpSpPr>
        <p:sp>
          <p:nvSpPr>
            <p:cNvPr id="7" name="Rectangle 6">
              <a:extLst>
                <a:ext uri="{FF2B5EF4-FFF2-40B4-BE49-F238E27FC236}">
                  <a16:creationId xmlns:a16="http://schemas.microsoft.com/office/drawing/2014/main" id="{60BFF930-C185-93D1-233C-98604E25E458}"/>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nk balloon with blue string&#10;&#10;Description automatically generated">
              <a:extLst>
                <a:ext uri="{FF2B5EF4-FFF2-40B4-BE49-F238E27FC236}">
                  <a16:creationId xmlns:a16="http://schemas.microsoft.com/office/drawing/2014/main" id="{84E62A9D-8707-52C5-31B0-A1AD8E4567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spTree>
    <p:extLst>
      <p:ext uri="{BB962C8B-B14F-4D97-AF65-F5344CB8AC3E}">
        <p14:creationId xmlns:p14="http://schemas.microsoft.com/office/powerpoint/2010/main" val="105059647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 fill="hold"/>
                                        <p:tgtEl>
                                          <p:spTgt spid="2"/>
                                        </p:tgtEl>
                                      </p:cBhvr>
                                    </p:cmd>
                                  </p:childTnLst>
                                </p:cTn>
                              </p:par>
                            </p:childTnLst>
                          </p:cTn>
                        </p:par>
                        <p:par>
                          <p:cTn id="7" fill="hold">
                            <p:stCondLst>
                              <p:cond delay="2100"/>
                            </p:stCondLst>
                            <p:childTnLst>
                              <p:par>
                                <p:cTn id="8" presetID="14" presetClass="entr" presetSubtype="1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0"/>
                </p:tgtEl>
              </p:cMediaNode>
            </p:audio>
            <p:audio>
              <p:cMediaNode vol="80000">
                <p:cTn id="12"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rack 095 02">
            <a:hlinkClick r:id="" action="ppaction://media"/>
            <a:extLst>
              <a:ext uri="{FF2B5EF4-FFF2-40B4-BE49-F238E27FC236}">
                <a16:creationId xmlns:a16="http://schemas.microsoft.com/office/drawing/2014/main" id="{05767B32-A1F5-4720-09E6-C5B2C6592EEF}"/>
              </a:ext>
            </a:extLst>
          </p:cNvPr>
          <p:cNvPicPr>
            <a:picLocks noChangeAspect="1"/>
          </p:cNvPicPr>
          <p:nvPr>
            <a:audioFile r:link="rId1"/>
            <p:extLst>
              <p:ext uri="{DAA4B4D4-6D71-4841-9C94-3DE7FCFB9230}">
                <p14:media xmlns:p14="http://schemas.microsoft.com/office/powerpoint/2010/main" r:embed="rId2">
                  <p14:trim st="7048" end="36361.0625"/>
                </p14:media>
              </p:ext>
            </p:extLst>
          </p:nvPr>
        </p:nvPicPr>
        <p:blipFill>
          <a:blip r:embed="rId5">
            <a:duotone>
              <a:prstClr val="black"/>
              <a:schemeClr val="accent2">
                <a:tint val="45000"/>
                <a:satMod val="400000"/>
              </a:schemeClr>
            </a:duotone>
          </a:blip>
          <a:stretch>
            <a:fillRect/>
          </a:stretch>
        </p:blipFill>
        <p:spPr>
          <a:xfrm>
            <a:off x="11574361" y="5120148"/>
            <a:ext cx="2255837" cy="2255837"/>
          </a:xfrm>
          <a:prstGeom prst="rect">
            <a:avLst/>
          </a:prstGeom>
          <a:effectLst>
            <a:glow rad="228600">
              <a:schemeClr val="accent3">
                <a:satMod val="175000"/>
                <a:alpha val="40000"/>
              </a:schemeClr>
            </a:glow>
          </a:effectLst>
        </p:spPr>
      </p:pic>
      <p:sp>
        <p:nvSpPr>
          <p:cNvPr id="3" name="Freeform 3"/>
          <p:cNvSpPr/>
          <p:nvPr/>
        </p:nvSpPr>
        <p:spPr>
          <a:xfrm>
            <a:off x="838200" y="1333500"/>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sp>
        <p:nvSpPr>
          <p:cNvPr id="6" name="TextBox 6"/>
          <p:cNvSpPr txBox="1"/>
          <p:nvPr/>
        </p:nvSpPr>
        <p:spPr>
          <a:xfrm>
            <a:off x="1752600" y="4991100"/>
            <a:ext cx="6546389" cy="1727139"/>
          </a:xfrm>
          <a:prstGeom prst="rect">
            <a:avLst/>
          </a:prstGeom>
        </p:spPr>
        <p:txBody>
          <a:bodyPr wrap="square" lIns="0" tIns="0" rIns="0" bIns="0" rtlCol="0" anchor="t">
            <a:spAutoFit/>
          </a:bodyPr>
          <a:lstStyle/>
          <a:p>
            <a:pPr algn="ctr">
              <a:lnSpc>
                <a:spcPts val="13143"/>
              </a:lnSpc>
              <a:spcBef>
                <a:spcPct val="0"/>
              </a:spcBef>
            </a:pPr>
            <a:r>
              <a:rPr lang="en-US" sz="13800" b="1" dirty="0">
                <a:solidFill>
                  <a:srgbClr val="008000"/>
                </a:solidFill>
                <a:latin typeface="KG Primary Penmanship Bold"/>
              </a:rPr>
              <a:t>present</a:t>
            </a:r>
          </a:p>
        </p:txBody>
      </p:sp>
      <p:grpSp>
        <p:nvGrpSpPr>
          <p:cNvPr id="8" name="Group 7">
            <a:extLst>
              <a:ext uri="{FF2B5EF4-FFF2-40B4-BE49-F238E27FC236}">
                <a16:creationId xmlns:a16="http://schemas.microsoft.com/office/drawing/2014/main" id="{AEF32EB3-3D46-624E-189F-4AF8B5B16AB5}"/>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C5D0D18C-67E9-5464-75BC-B9B1CD5DC4EB}"/>
                </a:ext>
              </a:extLst>
            </p:cNvPr>
            <p:cNvPicPr>
              <a:picLocks noChangeAspect="1"/>
            </p:cNvPicPr>
            <p:nvPr/>
          </p:nvPicPr>
          <p:blipFill>
            <a:blip r:embed="rId6"/>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EACC44CB-262A-0F39-7018-81BD54F76F34}"/>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A887AC48-E2CD-1B88-BCA2-42371E9CF6D6}"/>
                  </a:ext>
                </a:extLst>
              </p:cNvPr>
              <p:cNvPicPr>
                <a:picLocks noChangeAspect="1"/>
              </p:cNvPicPr>
              <p:nvPr userDrawn="1"/>
            </p:nvPicPr>
            <p:blipFill rotWithShape="1">
              <a:blip r:embed="rId7"/>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63A82833-AFB0-319C-1EEF-337823E27B9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ED8ABE22-1B89-E7BB-8C2B-0C0A5E1B562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98D84FB8-F244-4895-382E-D6B77177C91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B0452A37-DBF6-3328-459D-E4303689424C}"/>
              </a:ext>
            </a:extLst>
          </p:cNvPr>
          <p:cNvSpPr txBox="1"/>
          <p:nvPr/>
        </p:nvSpPr>
        <p:spPr>
          <a:xfrm>
            <a:off x="1905000" y="812800"/>
            <a:ext cx="7363748"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Listen.</a:t>
            </a:r>
          </a:p>
        </p:txBody>
      </p:sp>
      <p:pic>
        <p:nvPicPr>
          <p:cNvPr id="16" name="Graphic 15" descr="Right pointing backhand index with solid fill">
            <a:extLst>
              <a:ext uri="{FF2B5EF4-FFF2-40B4-BE49-F238E27FC236}">
                <a16:creationId xmlns:a16="http://schemas.microsoft.com/office/drawing/2014/main" id="{EEB1597B-EC41-DFFC-619D-21BCB30B873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5577" y="1553878"/>
            <a:ext cx="1397084" cy="1397084"/>
          </a:xfrm>
          <a:prstGeom prst="rect">
            <a:avLst/>
          </a:prstGeom>
        </p:spPr>
      </p:pic>
      <p:pic>
        <p:nvPicPr>
          <p:cNvPr id="2" name="Track 095 02">
            <a:hlinkClick r:id="" action="ppaction://media"/>
            <a:extLst>
              <a:ext uri="{FF2B5EF4-FFF2-40B4-BE49-F238E27FC236}">
                <a16:creationId xmlns:a16="http://schemas.microsoft.com/office/drawing/2014/main" id="{720B9365-A52A-10F7-0A00-31E784C57EDF}"/>
              </a:ext>
            </a:extLst>
          </p:cNvPr>
          <p:cNvPicPr>
            <a:picLocks noChangeAspect="1"/>
          </p:cNvPicPr>
          <p:nvPr>
            <a:audioFile r:link="rId1"/>
            <p:extLst>
              <p:ext uri="{DAA4B4D4-6D71-4841-9C94-3DE7FCFB9230}">
                <p14:media xmlns:p14="http://schemas.microsoft.com/office/powerpoint/2010/main" r:embed="rId2">
                  <p14:trim st="12239" end="30964.0625"/>
                </p14:media>
              </p:ext>
            </p:extLst>
          </p:nvPr>
        </p:nvPicPr>
        <p:blipFill>
          <a:blip r:embed="rId5">
            <a:duotone>
              <a:prstClr val="black"/>
              <a:schemeClr val="accent2">
                <a:tint val="45000"/>
                <a:satMod val="400000"/>
              </a:schemeClr>
            </a:duotone>
          </a:blip>
          <a:stretch>
            <a:fillRect/>
          </a:stretch>
        </p:blipFill>
        <p:spPr>
          <a:xfrm>
            <a:off x="11589109" y="4838700"/>
            <a:ext cx="2255837" cy="2255837"/>
          </a:xfrm>
          <a:prstGeom prst="rect">
            <a:avLst/>
          </a:prstGeom>
          <a:effectLst>
            <a:glow rad="228600">
              <a:schemeClr val="accent3">
                <a:satMod val="175000"/>
                <a:alpha val="40000"/>
              </a:schemeClr>
            </a:glow>
          </a:effectLst>
        </p:spPr>
      </p:pic>
      <p:grpSp>
        <p:nvGrpSpPr>
          <p:cNvPr id="5" name="Group 4">
            <a:extLst>
              <a:ext uri="{FF2B5EF4-FFF2-40B4-BE49-F238E27FC236}">
                <a16:creationId xmlns:a16="http://schemas.microsoft.com/office/drawing/2014/main" id="{9E3F059A-8E3C-671F-BAB0-2D9FAE6D943D}"/>
              </a:ext>
            </a:extLst>
          </p:cNvPr>
          <p:cNvGrpSpPr/>
          <p:nvPr/>
        </p:nvGrpSpPr>
        <p:grpSpPr>
          <a:xfrm>
            <a:off x="9213389" y="2951468"/>
            <a:ext cx="7169611" cy="6154432"/>
            <a:chOff x="5258505" y="5778676"/>
            <a:chExt cx="5273189" cy="4349811"/>
          </a:xfrm>
        </p:grpSpPr>
        <p:sp>
          <p:nvSpPr>
            <p:cNvPr id="17" name="Rectangle 16">
              <a:extLst>
                <a:ext uri="{FF2B5EF4-FFF2-40B4-BE49-F238E27FC236}">
                  <a16:creationId xmlns:a16="http://schemas.microsoft.com/office/drawing/2014/main" id="{1DD2D7B2-EF81-7025-4430-8A3DD2371609}"/>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artoon of a gift box&#10;&#10;Description automatically generated">
              <a:extLst>
                <a:ext uri="{FF2B5EF4-FFF2-40B4-BE49-F238E27FC236}">
                  <a16:creationId xmlns:a16="http://schemas.microsoft.com/office/drawing/2014/main" id="{7CC9ECD7-7E31-DC9A-60BC-B08027DC3D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spTree>
    <p:extLst>
      <p:ext uri="{BB962C8B-B14F-4D97-AF65-F5344CB8AC3E}">
        <p14:creationId xmlns:p14="http://schemas.microsoft.com/office/powerpoint/2010/main" val="86166731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0" fill="hold"/>
                                        <p:tgtEl>
                                          <p:spTgt spid="2"/>
                                        </p:tgtEl>
                                      </p:cBhvr>
                                    </p:cmd>
                                  </p:childTnLst>
                                </p:cTn>
                              </p:par>
                            </p:childTnLst>
                          </p:cTn>
                        </p:par>
                        <p:par>
                          <p:cTn id="7" fill="hold">
                            <p:stCondLst>
                              <p:cond delay="2250"/>
                            </p:stCondLst>
                            <p:childTnLst>
                              <p:par>
                                <p:cTn id="8" presetID="14" presetClass="entr" presetSubtype="1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0"/>
                </p:tgtEl>
              </p:cMediaNode>
            </p:audio>
            <p:audio>
              <p:cMediaNode vol="80000">
                <p:cTn id="12"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rack 095 02">
            <a:hlinkClick r:id="" action="ppaction://media"/>
            <a:extLst>
              <a:ext uri="{FF2B5EF4-FFF2-40B4-BE49-F238E27FC236}">
                <a16:creationId xmlns:a16="http://schemas.microsoft.com/office/drawing/2014/main" id="{05767B32-A1F5-4720-09E6-C5B2C6592EEF}"/>
              </a:ext>
            </a:extLst>
          </p:cNvPr>
          <p:cNvPicPr>
            <a:picLocks noChangeAspect="1"/>
          </p:cNvPicPr>
          <p:nvPr>
            <a:audioFile r:link="rId1"/>
            <p:extLst>
              <p:ext uri="{DAA4B4D4-6D71-4841-9C94-3DE7FCFB9230}">
                <p14:media xmlns:p14="http://schemas.microsoft.com/office/powerpoint/2010/main" r:embed="rId2">
                  <p14:trim st="7048" end="36361.0625"/>
                </p14:media>
              </p:ext>
            </p:extLst>
          </p:nvPr>
        </p:nvPicPr>
        <p:blipFill>
          <a:blip r:embed="rId5">
            <a:duotone>
              <a:prstClr val="black"/>
              <a:schemeClr val="accent2">
                <a:tint val="45000"/>
                <a:satMod val="400000"/>
              </a:schemeClr>
            </a:duotone>
          </a:blip>
          <a:stretch>
            <a:fillRect/>
          </a:stretch>
        </p:blipFill>
        <p:spPr>
          <a:xfrm>
            <a:off x="11574361" y="5120148"/>
            <a:ext cx="2255837" cy="2255837"/>
          </a:xfrm>
          <a:prstGeom prst="rect">
            <a:avLst/>
          </a:prstGeom>
          <a:effectLst>
            <a:glow rad="228600">
              <a:schemeClr val="accent3">
                <a:satMod val="175000"/>
                <a:alpha val="40000"/>
              </a:schemeClr>
            </a:glow>
          </a:effectLst>
        </p:spPr>
      </p:pic>
      <p:sp>
        <p:nvSpPr>
          <p:cNvPr id="3" name="Freeform 3"/>
          <p:cNvSpPr/>
          <p:nvPr/>
        </p:nvSpPr>
        <p:spPr>
          <a:xfrm>
            <a:off x="838200" y="1333500"/>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sp>
        <p:nvSpPr>
          <p:cNvPr id="6" name="TextBox 6"/>
          <p:cNvSpPr txBox="1"/>
          <p:nvPr/>
        </p:nvSpPr>
        <p:spPr>
          <a:xfrm>
            <a:off x="1752600" y="4991100"/>
            <a:ext cx="6546389" cy="1727139"/>
          </a:xfrm>
          <a:prstGeom prst="rect">
            <a:avLst/>
          </a:prstGeom>
        </p:spPr>
        <p:txBody>
          <a:bodyPr wrap="square" lIns="0" tIns="0" rIns="0" bIns="0" rtlCol="0" anchor="t">
            <a:spAutoFit/>
          </a:bodyPr>
          <a:lstStyle/>
          <a:p>
            <a:pPr algn="ctr">
              <a:lnSpc>
                <a:spcPts val="13143"/>
              </a:lnSpc>
              <a:spcBef>
                <a:spcPct val="0"/>
              </a:spcBef>
            </a:pPr>
            <a:r>
              <a:rPr lang="en-US" sz="13800" b="1" dirty="0">
                <a:solidFill>
                  <a:srgbClr val="008000"/>
                </a:solidFill>
                <a:latin typeface="KG Primary Penmanship Bold"/>
              </a:rPr>
              <a:t>candle</a:t>
            </a:r>
          </a:p>
        </p:txBody>
      </p:sp>
      <p:grpSp>
        <p:nvGrpSpPr>
          <p:cNvPr id="8" name="Group 7">
            <a:extLst>
              <a:ext uri="{FF2B5EF4-FFF2-40B4-BE49-F238E27FC236}">
                <a16:creationId xmlns:a16="http://schemas.microsoft.com/office/drawing/2014/main" id="{AEF32EB3-3D46-624E-189F-4AF8B5B16AB5}"/>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C5D0D18C-67E9-5464-75BC-B9B1CD5DC4EB}"/>
                </a:ext>
              </a:extLst>
            </p:cNvPr>
            <p:cNvPicPr>
              <a:picLocks noChangeAspect="1"/>
            </p:cNvPicPr>
            <p:nvPr/>
          </p:nvPicPr>
          <p:blipFill>
            <a:blip r:embed="rId6"/>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EACC44CB-262A-0F39-7018-81BD54F76F34}"/>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A887AC48-E2CD-1B88-BCA2-42371E9CF6D6}"/>
                  </a:ext>
                </a:extLst>
              </p:cNvPr>
              <p:cNvPicPr>
                <a:picLocks noChangeAspect="1"/>
              </p:cNvPicPr>
              <p:nvPr userDrawn="1"/>
            </p:nvPicPr>
            <p:blipFill rotWithShape="1">
              <a:blip r:embed="rId7"/>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63A82833-AFB0-319C-1EEF-337823E27B9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ED8ABE22-1B89-E7BB-8C2B-0C0A5E1B562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98D84FB8-F244-4895-382E-D6B77177C91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B0452A37-DBF6-3328-459D-E4303689424C}"/>
              </a:ext>
            </a:extLst>
          </p:cNvPr>
          <p:cNvSpPr txBox="1"/>
          <p:nvPr/>
        </p:nvSpPr>
        <p:spPr>
          <a:xfrm>
            <a:off x="1905000" y="812800"/>
            <a:ext cx="7363748"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Listen.</a:t>
            </a:r>
          </a:p>
        </p:txBody>
      </p:sp>
      <p:pic>
        <p:nvPicPr>
          <p:cNvPr id="16" name="Graphic 15" descr="Right pointing backhand index with solid fill">
            <a:extLst>
              <a:ext uri="{FF2B5EF4-FFF2-40B4-BE49-F238E27FC236}">
                <a16:creationId xmlns:a16="http://schemas.microsoft.com/office/drawing/2014/main" id="{EEB1597B-EC41-DFFC-619D-21BCB30B873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5577" y="1553878"/>
            <a:ext cx="1397084" cy="1397084"/>
          </a:xfrm>
          <a:prstGeom prst="rect">
            <a:avLst/>
          </a:prstGeom>
        </p:spPr>
      </p:pic>
      <p:pic>
        <p:nvPicPr>
          <p:cNvPr id="2" name="Track 095 02">
            <a:hlinkClick r:id="" action="ppaction://media"/>
            <a:extLst>
              <a:ext uri="{FF2B5EF4-FFF2-40B4-BE49-F238E27FC236}">
                <a16:creationId xmlns:a16="http://schemas.microsoft.com/office/drawing/2014/main" id="{720B9365-A52A-10F7-0A00-31E784C57EDF}"/>
              </a:ext>
            </a:extLst>
          </p:cNvPr>
          <p:cNvPicPr>
            <a:picLocks noChangeAspect="1"/>
          </p:cNvPicPr>
          <p:nvPr>
            <a:audioFile r:link="rId1"/>
            <p:extLst>
              <p:ext uri="{DAA4B4D4-6D71-4841-9C94-3DE7FCFB9230}">
                <p14:media xmlns:p14="http://schemas.microsoft.com/office/powerpoint/2010/main" r:embed="rId2">
                  <p14:trim st="15147" end="28240.0625"/>
                </p14:media>
              </p:ext>
            </p:extLst>
          </p:nvPr>
        </p:nvPicPr>
        <p:blipFill>
          <a:blip r:embed="rId5">
            <a:duotone>
              <a:prstClr val="black"/>
              <a:schemeClr val="accent2">
                <a:tint val="45000"/>
                <a:satMod val="400000"/>
              </a:schemeClr>
            </a:duotone>
          </a:blip>
          <a:stretch>
            <a:fillRect/>
          </a:stretch>
        </p:blipFill>
        <p:spPr>
          <a:xfrm>
            <a:off x="11589109" y="4838700"/>
            <a:ext cx="2255837" cy="2255837"/>
          </a:xfrm>
          <a:prstGeom prst="rect">
            <a:avLst/>
          </a:prstGeom>
          <a:effectLst>
            <a:glow rad="228600">
              <a:schemeClr val="accent3">
                <a:satMod val="175000"/>
                <a:alpha val="40000"/>
              </a:schemeClr>
            </a:glow>
          </a:effectLst>
        </p:spPr>
      </p:pic>
      <p:grpSp>
        <p:nvGrpSpPr>
          <p:cNvPr id="4" name="Group 3">
            <a:extLst>
              <a:ext uri="{FF2B5EF4-FFF2-40B4-BE49-F238E27FC236}">
                <a16:creationId xmlns:a16="http://schemas.microsoft.com/office/drawing/2014/main" id="{6DF53866-0F7C-D60E-11FA-AA8BDB91EF0F}"/>
              </a:ext>
            </a:extLst>
          </p:cNvPr>
          <p:cNvGrpSpPr/>
          <p:nvPr/>
        </p:nvGrpSpPr>
        <p:grpSpPr>
          <a:xfrm>
            <a:off x="9268748" y="2861438"/>
            <a:ext cx="7162800" cy="6365103"/>
            <a:chOff x="11277599" y="5778676"/>
            <a:chExt cx="5273189" cy="4470891"/>
          </a:xfrm>
        </p:grpSpPr>
        <p:sp>
          <p:nvSpPr>
            <p:cNvPr id="7" name="Rectangle 6">
              <a:extLst>
                <a:ext uri="{FF2B5EF4-FFF2-40B4-BE49-F238E27FC236}">
                  <a16:creationId xmlns:a16="http://schemas.microsoft.com/office/drawing/2014/main" id="{593DDE6C-07AE-3B2A-A58D-043FB7AA2343}"/>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red and white striped object&#10;&#10;Description automatically generated">
              <a:extLst>
                <a:ext uri="{FF2B5EF4-FFF2-40B4-BE49-F238E27FC236}">
                  <a16:creationId xmlns:a16="http://schemas.microsoft.com/office/drawing/2014/main" id="{04E8121F-2BC2-DAEC-B116-E1F3567946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spTree>
    <p:extLst>
      <p:ext uri="{BB962C8B-B14F-4D97-AF65-F5344CB8AC3E}">
        <p14:creationId xmlns:p14="http://schemas.microsoft.com/office/powerpoint/2010/main" val="21297207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 fill="hold"/>
                                        <p:tgtEl>
                                          <p:spTgt spid="2"/>
                                        </p:tgtEl>
                                      </p:cBhvr>
                                    </p:cmd>
                                  </p:childTnLst>
                                </p:cTn>
                              </p:par>
                            </p:childTnLst>
                          </p:cTn>
                        </p:par>
                        <p:par>
                          <p:cTn id="7" fill="hold">
                            <p:stCondLst>
                              <p:cond delay="2066"/>
                            </p:stCondLst>
                            <p:childTnLst>
                              <p:par>
                                <p:cTn id="8" presetID="14" presetClass="entr" presetSubtype="1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0"/>
                </p:tgtEl>
              </p:cMediaNode>
            </p:audio>
            <p:audio>
              <p:cMediaNode vol="80000">
                <p:cTn id="12"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937829"/>
            <a:ext cx="18288000" cy="934917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05418922-F14A-A3DF-F0BC-B1BD4A6A9B76}"/>
              </a:ext>
            </a:extLst>
          </p:cNvPr>
          <p:cNvSpPr txBox="1"/>
          <p:nvPr/>
        </p:nvSpPr>
        <p:spPr>
          <a:xfrm>
            <a:off x="1258710" y="433823"/>
            <a:ext cx="7162800"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Point.</a:t>
            </a:r>
          </a:p>
        </p:txBody>
      </p:sp>
      <p:pic>
        <p:nvPicPr>
          <p:cNvPr id="15" name="Graphic 14" descr="Right pointing backhand index with solid fill">
            <a:extLst>
              <a:ext uri="{FF2B5EF4-FFF2-40B4-BE49-F238E27FC236}">
                <a16:creationId xmlns:a16="http://schemas.microsoft.com/office/drawing/2014/main" id="{C9AC9067-8118-769B-9C77-4D3A596434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374" y="1098386"/>
            <a:ext cx="1397084" cy="1397084"/>
          </a:xfrm>
          <a:prstGeom prst="rect">
            <a:avLst/>
          </a:prstGeom>
        </p:spPr>
      </p:pic>
      <p:grpSp>
        <p:nvGrpSpPr>
          <p:cNvPr id="17" name="Group 16">
            <a:extLst>
              <a:ext uri="{FF2B5EF4-FFF2-40B4-BE49-F238E27FC236}">
                <a16:creationId xmlns:a16="http://schemas.microsoft.com/office/drawing/2014/main" id="{F10973E0-E1F4-F970-154F-1F0B369F3D81}"/>
              </a:ext>
            </a:extLst>
          </p:cNvPr>
          <p:cNvGrpSpPr/>
          <p:nvPr/>
        </p:nvGrpSpPr>
        <p:grpSpPr>
          <a:xfrm>
            <a:off x="8789391" y="1064023"/>
            <a:ext cx="3178218" cy="1457653"/>
            <a:chOff x="12496801" y="1039345"/>
            <a:chExt cx="3657600" cy="1769876"/>
          </a:xfrm>
        </p:grpSpPr>
        <p:grpSp>
          <p:nvGrpSpPr>
            <p:cNvPr id="31" name="Group 7">
              <a:extLst>
                <a:ext uri="{FF2B5EF4-FFF2-40B4-BE49-F238E27FC236}">
                  <a16:creationId xmlns:a16="http://schemas.microsoft.com/office/drawing/2014/main" id="{137EBC26-C6FB-5513-949A-B1CB9EC514F6}"/>
                </a:ext>
              </a:extLst>
            </p:cNvPr>
            <p:cNvGrpSpPr/>
            <p:nvPr/>
          </p:nvGrpSpPr>
          <p:grpSpPr>
            <a:xfrm>
              <a:off x="12496801" y="1039345"/>
              <a:ext cx="3657600" cy="1696334"/>
              <a:chOff x="0" y="0"/>
              <a:chExt cx="6503752" cy="1913890"/>
            </a:xfrm>
            <a:solidFill>
              <a:srgbClr val="0070C0"/>
            </a:solidFill>
          </p:grpSpPr>
          <p:sp>
            <p:nvSpPr>
              <p:cNvPr id="33" name="Freeform 8">
                <a:extLst>
                  <a:ext uri="{FF2B5EF4-FFF2-40B4-BE49-F238E27FC236}">
                    <a16:creationId xmlns:a16="http://schemas.microsoft.com/office/drawing/2014/main" id="{0DE6BF6F-A2E4-3726-2FE2-EA7E66417B16}"/>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a:p>
            </p:txBody>
          </p:sp>
        </p:grpSp>
        <p:sp>
          <p:nvSpPr>
            <p:cNvPr id="32" name="TextBox 9">
              <a:extLst>
                <a:ext uri="{FF2B5EF4-FFF2-40B4-BE49-F238E27FC236}">
                  <a16:creationId xmlns:a16="http://schemas.microsoft.com/office/drawing/2014/main" id="{3E2B7ADF-7A91-C988-08E2-BBA876432B7B}"/>
                </a:ext>
              </a:extLst>
            </p:cNvPr>
            <p:cNvSpPr txBox="1"/>
            <p:nvPr/>
          </p:nvSpPr>
          <p:spPr>
            <a:xfrm>
              <a:off x="13432215" y="1242167"/>
              <a:ext cx="1786772" cy="156705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60</a:t>
              </a:r>
            </a:p>
          </p:txBody>
        </p:sp>
      </p:grpSp>
      <p:grpSp>
        <p:nvGrpSpPr>
          <p:cNvPr id="35" name="Group 34">
            <a:extLst>
              <a:ext uri="{FF2B5EF4-FFF2-40B4-BE49-F238E27FC236}">
                <a16:creationId xmlns:a16="http://schemas.microsoft.com/office/drawing/2014/main" id="{98FB3052-07A0-5361-7B8A-8CF79B29D57C}"/>
              </a:ext>
            </a:extLst>
          </p:cNvPr>
          <p:cNvGrpSpPr/>
          <p:nvPr/>
        </p:nvGrpSpPr>
        <p:grpSpPr>
          <a:xfrm>
            <a:off x="405921" y="2940281"/>
            <a:ext cx="3950947" cy="3389077"/>
            <a:chOff x="5258506" y="1174688"/>
            <a:chExt cx="5273189" cy="4349811"/>
          </a:xfrm>
        </p:grpSpPr>
        <p:sp>
          <p:nvSpPr>
            <p:cNvPr id="36" name="Rectangle 35">
              <a:extLst>
                <a:ext uri="{FF2B5EF4-FFF2-40B4-BE49-F238E27FC236}">
                  <a16:creationId xmlns:a16="http://schemas.microsoft.com/office/drawing/2014/main" id="{7A995070-5945-16BA-3A94-03078DCAB579}"/>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2">
              <a:extLst>
                <a:ext uri="{FF2B5EF4-FFF2-40B4-BE49-F238E27FC236}">
                  <a16:creationId xmlns:a16="http://schemas.microsoft.com/office/drawing/2014/main" id="{0BD4E18B-932E-B32D-FCB3-39C3A9AC767F}"/>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12"/>
              <a:stretch>
                <a:fillRect/>
              </a:stretch>
            </a:blipFill>
          </p:spPr>
          <p:txBody>
            <a:bodyPr/>
            <a:lstStyle/>
            <a:p>
              <a:endParaRPr lang="en-US"/>
            </a:p>
          </p:txBody>
        </p:sp>
      </p:grpSp>
      <p:grpSp>
        <p:nvGrpSpPr>
          <p:cNvPr id="38" name="Group 37">
            <a:extLst>
              <a:ext uri="{FF2B5EF4-FFF2-40B4-BE49-F238E27FC236}">
                <a16:creationId xmlns:a16="http://schemas.microsoft.com/office/drawing/2014/main" id="{DB231AE7-3305-DB69-7EDB-815521BBEC1F}"/>
              </a:ext>
            </a:extLst>
          </p:cNvPr>
          <p:cNvGrpSpPr/>
          <p:nvPr/>
        </p:nvGrpSpPr>
        <p:grpSpPr>
          <a:xfrm>
            <a:off x="4890529" y="3896625"/>
            <a:ext cx="3950947" cy="3431578"/>
            <a:chOff x="11277600" y="1183448"/>
            <a:chExt cx="5273189" cy="4465794"/>
          </a:xfrm>
        </p:grpSpPr>
        <p:sp>
          <p:nvSpPr>
            <p:cNvPr id="39" name="Rectangle 38">
              <a:extLst>
                <a:ext uri="{FF2B5EF4-FFF2-40B4-BE49-F238E27FC236}">
                  <a16:creationId xmlns:a16="http://schemas.microsoft.com/office/drawing/2014/main" id="{7DECAD47-2191-A83D-542D-A17212188117}"/>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pink balloon with blue string&#10;&#10;Description automatically generated">
              <a:extLst>
                <a:ext uri="{FF2B5EF4-FFF2-40B4-BE49-F238E27FC236}">
                  <a16:creationId xmlns:a16="http://schemas.microsoft.com/office/drawing/2014/main" id="{BDCDED34-F04C-4812-8E5D-9771EE8C6B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grpSp>
        <p:nvGrpSpPr>
          <p:cNvPr id="41" name="Group 40">
            <a:extLst>
              <a:ext uri="{FF2B5EF4-FFF2-40B4-BE49-F238E27FC236}">
                <a16:creationId xmlns:a16="http://schemas.microsoft.com/office/drawing/2014/main" id="{26DC439F-CFB5-6293-15EE-53E4E12697AE}"/>
              </a:ext>
            </a:extLst>
          </p:cNvPr>
          <p:cNvGrpSpPr/>
          <p:nvPr/>
        </p:nvGrpSpPr>
        <p:grpSpPr>
          <a:xfrm>
            <a:off x="9357931" y="4925239"/>
            <a:ext cx="3950947" cy="3332121"/>
            <a:chOff x="5258505" y="5778676"/>
            <a:chExt cx="5273189" cy="4349811"/>
          </a:xfrm>
        </p:grpSpPr>
        <p:sp>
          <p:nvSpPr>
            <p:cNvPr id="42" name="Rectangle 41">
              <a:extLst>
                <a:ext uri="{FF2B5EF4-FFF2-40B4-BE49-F238E27FC236}">
                  <a16:creationId xmlns:a16="http://schemas.microsoft.com/office/drawing/2014/main" id="{0ECD1DE5-2123-4E68-246C-276B2EC12367}"/>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cartoon of a gift box&#10;&#10;Description automatically generated">
              <a:extLst>
                <a:ext uri="{FF2B5EF4-FFF2-40B4-BE49-F238E27FC236}">
                  <a16:creationId xmlns:a16="http://schemas.microsoft.com/office/drawing/2014/main" id="{1E539F7E-4F49-4CC2-1A6E-6AAB030E2B9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grpSp>
        <p:nvGrpSpPr>
          <p:cNvPr id="44" name="Group 43">
            <a:extLst>
              <a:ext uri="{FF2B5EF4-FFF2-40B4-BE49-F238E27FC236}">
                <a16:creationId xmlns:a16="http://schemas.microsoft.com/office/drawing/2014/main" id="{D2C94240-8DC5-5EAB-182D-DAD93FB9487E}"/>
              </a:ext>
            </a:extLst>
          </p:cNvPr>
          <p:cNvGrpSpPr/>
          <p:nvPr/>
        </p:nvGrpSpPr>
        <p:grpSpPr>
          <a:xfrm>
            <a:off x="13936373" y="6591299"/>
            <a:ext cx="3950948" cy="3332121"/>
            <a:chOff x="11277599" y="5778676"/>
            <a:chExt cx="5273189" cy="4470891"/>
          </a:xfrm>
        </p:grpSpPr>
        <p:sp>
          <p:nvSpPr>
            <p:cNvPr id="45" name="Rectangle 44">
              <a:extLst>
                <a:ext uri="{FF2B5EF4-FFF2-40B4-BE49-F238E27FC236}">
                  <a16:creationId xmlns:a16="http://schemas.microsoft.com/office/drawing/2014/main" id="{A170A282-6F98-0436-B104-9D1141AFBCAA}"/>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A red and white striped object&#10;&#10;Description automatically generated">
              <a:extLst>
                <a:ext uri="{FF2B5EF4-FFF2-40B4-BE49-F238E27FC236}">
                  <a16:creationId xmlns:a16="http://schemas.microsoft.com/office/drawing/2014/main" id="{3D43173C-18A4-6185-2FEA-9FF6665F986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pic>
        <p:nvPicPr>
          <p:cNvPr id="47" name="Track 095 02">
            <a:hlinkClick r:id="" action="ppaction://media"/>
            <a:extLst>
              <a:ext uri="{FF2B5EF4-FFF2-40B4-BE49-F238E27FC236}">
                <a16:creationId xmlns:a16="http://schemas.microsoft.com/office/drawing/2014/main" id="{36C7048A-FD8E-8396-A0B1-25220FC1A7C7}"/>
              </a:ext>
            </a:extLst>
          </p:cNvPr>
          <p:cNvPicPr>
            <a:picLocks noChangeAspect="1"/>
          </p:cNvPicPr>
          <p:nvPr>
            <a:audioFile r:link="rId1"/>
            <p:extLst>
              <p:ext uri="{DAA4B4D4-6D71-4841-9C94-3DE7FCFB9230}">
                <p14:media xmlns:p14="http://schemas.microsoft.com/office/powerpoint/2010/main" r:embed="rId2">
                  <p14:trim st="6000" end="15990.0625"/>
                </p14:media>
              </p:ext>
            </p:extLst>
          </p:nvPr>
        </p:nvPicPr>
        <p:blipFill>
          <a:blip r:embed="rId16">
            <a:duotone>
              <a:prstClr val="black"/>
              <a:schemeClr val="accent2">
                <a:tint val="45000"/>
                <a:satMod val="400000"/>
              </a:schemeClr>
            </a:duotone>
          </a:blip>
          <a:stretch>
            <a:fillRect/>
          </a:stretch>
        </p:blipFill>
        <p:spPr>
          <a:xfrm>
            <a:off x="12335489" y="941438"/>
            <a:ext cx="1642253" cy="1642253"/>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01116560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3"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937829"/>
            <a:ext cx="18288000" cy="934917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05418922-F14A-A3DF-F0BC-B1BD4A6A9B76}"/>
              </a:ext>
            </a:extLst>
          </p:cNvPr>
          <p:cNvSpPr txBox="1"/>
          <p:nvPr/>
        </p:nvSpPr>
        <p:spPr>
          <a:xfrm>
            <a:off x="1258710" y="433823"/>
            <a:ext cx="1055229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Point and Repeat. </a:t>
            </a:r>
          </a:p>
        </p:txBody>
      </p:sp>
      <p:pic>
        <p:nvPicPr>
          <p:cNvPr id="15" name="Graphic 14" descr="Right pointing backhand index with solid fill">
            <a:extLst>
              <a:ext uri="{FF2B5EF4-FFF2-40B4-BE49-F238E27FC236}">
                <a16:creationId xmlns:a16="http://schemas.microsoft.com/office/drawing/2014/main" id="{C9AC9067-8118-769B-9C77-4D3A596434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374" y="1098386"/>
            <a:ext cx="1397084" cy="1397084"/>
          </a:xfrm>
          <a:prstGeom prst="rect">
            <a:avLst/>
          </a:prstGeom>
        </p:spPr>
      </p:pic>
      <p:grpSp>
        <p:nvGrpSpPr>
          <p:cNvPr id="17" name="Group 16">
            <a:extLst>
              <a:ext uri="{FF2B5EF4-FFF2-40B4-BE49-F238E27FC236}">
                <a16:creationId xmlns:a16="http://schemas.microsoft.com/office/drawing/2014/main" id="{F10973E0-E1F4-F970-154F-1F0B369F3D81}"/>
              </a:ext>
            </a:extLst>
          </p:cNvPr>
          <p:cNvGrpSpPr/>
          <p:nvPr/>
        </p:nvGrpSpPr>
        <p:grpSpPr>
          <a:xfrm>
            <a:off x="12293976" y="1107197"/>
            <a:ext cx="3178218" cy="1457653"/>
            <a:chOff x="12496801" y="1039345"/>
            <a:chExt cx="3657600" cy="1769876"/>
          </a:xfrm>
        </p:grpSpPr>
        <p:grpSp>
          <p:nvGrpSpPr>
            <p:cNvPr id="31" name="Group 7">
              <a:extLst>
                <a:ext uri="{FF2B5EF4-FFF2-40B4-BE49-F238E27FC236}">
                  <a16:creationId xmlns:a16="http://schemas.microsoft.com/office/drawing/2014/main" id="{137EBC26-C6FB-5513-949A-B1CB9EC514F6}"/>
                </a:ext>
              </a:extLst>
            </p:cNvPr>
            <p:cNvGrpSpPr/>
            <p:nvPr/>
          </p:nvGrpSpPr>
          <p:grpSpPr>
            <a:xfrm>
              <a:off x="12496801" y="1039345"/>
              <a:ext cx="3657600" cy="1696334"/>
              <a:chOff x="0" y="0"/>
              <a:chExt cx="6503752" cy="1913890"/>
            </a:xfrm>
            <a:solidFill>
              <a:srgbClr val="0070C0"/>
            </a:solidFill>
          </p:grpSpPr>
          <p:sp>
            <p:nvSpPr>
              <p:cNvPr id="33" name="Freeform 8">
                <a:extLst>
                  <a:ext uri="{FF2B5EF4-FFF2-40B4-BE49-F238E27FC236}">
                    <a16:creationId xmlns:a16="http://schemas.microsoft.com/office/drawing/2014/main" id="{0DE6BF6F-A2E4-3726-2FE2-EA7E66417B16}"/>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a:p>
            </p:txBody>
          </p:sp>
        </p:grpSp>
        <p:sp>
          <p:nvSpPr>
            <p:cNvPr id="32" name="TextBox 9">
              <a:extLst>
                <a:ext uri="{FF2B5EF4-FFF2-40B4-BE49-F238E27FC236}">
                  <a16:creationId xmlns:a16="http://schemas.microsoft.com/office/drawing/2014/main" id="{3E2B7ADF-7A91-C988-08E2-BBA876432B7B}"/>
                </a:ext>
              </a:extLst>
            </p:cNvPr>
            <p:cNvSpPr txBox="1"/>
            <p:nvPr/>
          </p:nvSpPr>
          <p:spPr>
            <a:xfrm>
              <a:off x="13432215" y="1242167"/>
              <a:ext cx="1786772" cy="156705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60</a:t>
              </a:r>
            </a:p>
          </p:txBody>
        </p:sp>
      </p:grpSp>
      <p:grpSp>
        <p:nvGrpSpPr>
          <p:cNvPr id="35" name="Group 34">
            <a:extLst>
              <a:ext uri="{FF2B5EF4-FFF2-40B4-BE49-F238E27FC236}">
                <a16:creationId xmlns:a16="http://schemas.microsoft.com/office/drawing/2014/main" id="{D285FD8E-E7F6-1BD5-1903-D419A5196D77}"/>
              </a:ext>
            </a:extLst>
          </p:cNvPr>
          <p:cNvGrpSpPr/>
          <p:nvPr/>
        </p:nvGrpSpPr>
        <p:grpSpPr>
          <a:xfrm>
            <a:off x="405921" y="2940281"/>
            <a:ext cx="3950947" cy="3389077"/>
            <a:chOff x="5258506" y="1174688"/>
            <a:chExt cx="5273189" cy="4349811"/>
          </a:xfrm>
        </p:grpSpPr>
        <p:sp>
          <p:nvSpPr>
            <p:cNvPr id="36" name="Rectangle 35">
              <a:extLst>
                <a:ext uri="{FF2B5EF4-FFF2-40B4-BE49-F238E27FC236}">
                  <a16:creationId xmlns:a16="http://schemas.microsoft.com/office/drawing/2014/main" id="{86F9D2AD-5D9D-ACCB-F3B7-94740B963A07}"/>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2">
              <a:extLst>
                <a:ext uri="{FF2B5EF4-FFF2-40B4-BE49-F238E27FC236}">
                  <a16:creationId xmlns:a16="http://schemas.microsoft.com/office/drawing/2014/main" id="{9C4461E9-10BD-B193-14A8-E86FAD830D4A}"/>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12"/>
              <a:stretch>
                <a:fillRect/>
              </a:stretch>
            </a:blipFill>
          </p:spPr>
          <p:txBody>
            <a:bodyPr/>
            <a:lstStyle/>
            <a:p>
              <a:endParaRPr lang="en-US"/>
            </a:p>
          </p:txBody>
        </p:sp>
      </p:grpSp>
      <p:grpSp>
        <p:nvGrpSpPr>
          <p:cNvPr id="38" name="Group 37">
            <a:extLst>
              <a:ext uri="{FF2B5EF4-FFF2-40B4-BE49-F238E27FC236}">
                <a16:creationId xmlns:a16="http://schemas.microsoft.com/office/drawing/2014/main" id="{81F88063-FB14-730C-41B2-36F8013245BB}"/>
              </a:ext>
            </a:extLst>
          </p:cNvPr>
          <p:cNvGrpSpPr/>
          <p:nvPr/>
        </p:nvGrpSpPr>
        <p:grpSpPr>
          <a:xfrm>
            <a:off x="4890529" y="3896625"/>
            <a:ext cx="3950947" cy="3431578"/>
            <a:chOff x="11277600" y="1183448"/>
            <a:chExt cx="5273189" cy="4465794"/>
          </a:xfrm>
        </p:grpSpPr>
        <p:sp>
          <p:nvSpPr>
            <p:cNvPr id="39" name="Rectangle 38">
              <a:extLst>
                <a:ext uri="{FF2B5EF4-FFF2-40B4-BE49-F238E27FC236}">
                  <a16:creationId xmlns:a16="http://schemas.microsoft.com/office/drawing/2014/main" id="{5B645FEB-CEFB-B203-DEB9-52798741CA98}"/>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pink balloon with blue string&#10;&#10;Description automatically generated">
              <a:extLst>
                <a:ext uri="{FF2B5EF4-FFF2-40B4-BE49-F238E27FC236}">
                  <a16:creationId xmlns:a16="http://schemas.microsoft.com/office/drawing/2014/main" id="{74AF557B-A350-1D74-E41E-A7BFAF2C3C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grpSp>
        <p:nvGrpSpPr>
          <p:cNvPr id="41" name="Group 40">
            <a:extLst>
              <a:ext uri="{FF2B5EF4-FFF2-40B4-BE49-F238E27FC236}">
                <a16:creationId xmlns:a16="http://schemas.microsoft.com/office/drawing/2014/main" id="{29A30FAE-8877-7391-62E0-0E215C578DDE}"/>
              </a:ext>
            </a:extLst>
          </p:cNvPr>
          <p:cNvGrpSpPr/>
          <p:nvPr/>
        </p:nvGrpSpPr>
        <p:grpSpPr>
          <a:xfrm>
            <a:off x="9357931" y="4925239"/>
            <a:ext cx="3950947" cy="3332121"/>
            <a:chOff x="5258505" y="5778676"/>
            <a:chExt cx="5273189" cy="4349811"/>
          </a:xfrm>
        </p:grpSpPr>
        <p:sp>
          <p:nvSpPr>
            <p:cNvPr id="42" name="Rectangle 41">
              <a:extLst>
                <a:ext uri="{FF2B5EF4-FFF2-40B4-BE49-F238E27FC236}">
                  <a16:creationId xmlns:a16="http://schemas.microsoft.com/office/drawing/2014/main" id="{BCB74752-EB26-1BC6-F9B0-309EE18FAE20}"/>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cartoon of a gift box&#10;&#10;Description automatically generated">
              <a:extLst>
                <a:ext uri="{FF2B5EF4-FFF2-40B4-BE49-F238E27FC236}">
                  <a16:creationId xmlns:a16="http://schemas.microsoft.com/office/drawing/2014/main" id="{8E7A1356-B833-BA00-395A-A244F63DB1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grpSp>
        <p:nvGrpSpPr>
          <p:cNvPr id="44" name="Group 43">
            <a:extLst>
              <a:ext uri="{FF2B5EF4-FFF2-40B4-BE49-F238E27FC236}">
                <a16:creationId xmlns:a16="http://schemas.microsoft.com/office/drawing/2014/main" id="{99F3D354-1BF1-C2A8-3C12-43A00BCA9C5F}"/>
              </a:ext>
            </a:extLst>
          </p:cNvPr>
          <p:cNvGrpSpPr/>
          <p:nvPr/>
        </p:nvGrpSpPr>
        <p:grpSpPr>
          <a:xfrm>
            <a:off x="13936373" y="6591299"/>
            <a:ext cx="3950948" cy="3332121"/>
            <a:chOff x="11277599" y="5778676"/>
            <a:chExt cx="5273189" cy="4470891"/>
          </a:xfrm>
        </p:grpSpPr>
        <p:sp>
          <p:nvSpPr>
            <p:cNvPr id="45" name="Rectangle 44">
              <a:extLst>
                <a:ext uri="{FF2B5EF4-FFF2-40B4-BE49-F238E27FC236}">
                  <a16:creationId xmlns:a16="http://schemas.microsoft.com/office/drawing/2014/main" id="{EBD0F089-D130-CFCE-4151-BC927A87AD6C}"/>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A red and white striped object&#10;&#10;Description automatically generated">
              <a:extLst>
                <a:ext uri="{FF2B5EF4-FFF2-40B4-BE49-F238E27FC236}">
                  <a16:creationId xmlns:a16="http://schemas.microsoft.com/office/drawing/2014/main" id="{D29BC296-F29E-4B00-F8E8-0230F104DB2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pic>
        <p:nvPicPr>
          <p:cNvPr id="47" name="Track 095 02">
            <a:hlinkClick r:id="" action="ppaction://media"/>
            <a:extLst>
              <a:ext uri="{FF2B5EF4-FFF2-40B4-BE49-F238E27FC236}">
                <a16:creationId xmlns:a16="http://schemas.microsoft.com/office/drawing/2014/main" id="{FE11758B-7168-8CBE-00A5-75FF59BF8FAC}"/>
              </a:ext>
            </a:extLst>
          </p:cNvPr>
          <p:cNvPicPr>
            <a:picLocks noChangeAspect="1"/>
          </p:cNvPicPr>
          <p:nvPr>
            <a:audioFile r:link="rId1"/>
            <p:extLst>
              <p:ext uri="{DAA4B4D4-6D71-4841-9C94-3DE7FCFB9230}">
                <p14:media xmlns:p14="http://schemas.microsoft.com/office/powerpoint/2010/main" r:embed="rId2">
                  <p14:trim st="6000" end="15990.0625"/>
                </p14:media>
              </p:ext>
            </p:extLst>
          </p:nvPr>
        </p:nvPicPr>
        <p:blipFill>
          <a:blip r:embed="rId16">
            <a:duotone>
              <a:prstClr val="black"/>
              <a:schemeClr val="accent2">
                <a:tint val="45000"/>
                <a:satMod val="400000"/>
              </a:schemeClr>
            </a:duotone>
          </a:blip>
          <a:stretch>
            <a:fillRect/>
          </a:stretch>
        </p:blipFill>
        <p:spPr>
          <a:xfrm>
            <a:off x="15948718" y="922597"/>
            <a:ext cx="1642253" cy="1642253"/>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103955281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3"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1992" y="922878"/>
            <a:ext cx="18213172" cy="9364122"/>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pSp>
        <p:nvGrpSpPr>
          <p:cNvPr id="4" name="Group 3">
            <a:extLst>
              <a:ext uri="{FF2B5EF4-FFF2-40B4-BE49-F238E27FC236}">
                <a16:creationId xmlns:a16="http://schemas.microsoft.com/office/drawing/2014/main" id="{EC71BC64-E061-A747-9D93-96B4718823C0}"/>
              </a:ext>
            </a:extLst>
          </p:cNvPr>
          <p:cNvGrpSpPr/>
          <p:nvPr/>
        </p:nvGrpSpPr>
        <p:grpSpPr>
          <a:xfrm>
            <a:off x="405921" y="2940281"/>
            <a:ext cx="3950947" cy="3389077"/>
            <a:chOff x="5258506" y="1174688"/>
            <a:chExt cx="5273189" cy="4349811"/>
          </a:xfrm>
        </p:grpSpPr>
        <p:sp>
          <p:nvSpPr>
            <p:cNvPr id="5" name="Rectangle 4">
              <a:extLst>
                <a:ext uri="{FF2B5EF4-FFF2-40B4-BE49-F238E27FC236}">
                  <a16:creationId xmlns:a16="http://schemas.microsoft.com/office/drawing/2014/main" id="{2CBED492-47BC-0CD5-3FD3-74751FAB15E9}"/>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2">
              <a:extLst>
                <a:ext uri="{FF2B5EF4-FFF2-40B4-BE49-F238E27FC236}">
                  <a16:creationId xmlns:a16="http://schemas.microsoft.com/office/drawing/2014/main" id="{B8BBA793-9BBD-E368-2AFC-439FC92CAADD}"/>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8"/>
              <a:stretch>
                <a:fillRect/>
              </a:stretch>
            </a:blipFill>
          </p:spPr>
          <p:txBody>
            <a:bodyPr/>
            <a:lstStyle/>
            <a:p>
              <a:endParaRPr lang="en-US"/>
            </a:p>
          </p:txBody>
        </p:sp>
      </p:grpSp>
      <p:grpSp>
        <p:nvGrpSpPr>
          <p:cNvPr id="15" name="Group 14">
            <a:extLst>
              <a:ext uri="{FF2B5EF4-FFF2-40B4-BE49-F238E27FC236}">
                <a16:creationId xmlns:a16="http://schemas.microsoft.com/office/drawing/2014/main" id="{3D04DB23-35ED-14F0-EE81-75AE5B86741C}"/>
              </a:ext>
            </a:extLst>
          </p:cNvPr>
          <p:cNvGrpSpPr/>
          <p:nvPr/>
        </p:nvGrpSpPr>
        <p:grpSpPr>
          <a:xfrm>
            <a:off x="4890529" y="3896625"/>
            <a:ext cx="3950947" cy="3431578"/>
            <a:chOff x="11277600" y="1183448"/>
            <a:chExt cx="5273189" cy="4465794"/>
          </a:xfrm>
        </p:grpSpPr>
        <p:sp>
          <p:nvSpPr>
            <p:cNvPr id="16" name="Rectangle 15">
              <a:extLst>
                <a:ext uri="{FF2B5EF4-FFF2-40B4-BE49-F238E27FC236}">
                  <a16:creationId xmlns:a16="http://schemas.microsoft.com/office/drawing/2014/main" id="{81FFFF7D-3AB5-9128-0E91-76FC0BCA7365}"/>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nk balloon with blue string&#10;&#10;Description automatically generated">
              <a:extLst>
                <a:ext uri="{FF2B5EF4-FFF2-40B4-BE49-F238E27FC236}">
                  <a16:creationId xmlns:a16="http://schemas.microsoft.com/office/drawing/2014/main" id="{EA9F9286-CDF1-5F3C-8553-F9D5DF9BEA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grpSp>
        <p:nvGrpSpPr>
          <p:cNvPr id="18" name="Group 17">
            <a:extLst>
              <a:ext uri="{FF2B5EF4-FFF2-40B4-BE49-F238E27FC236}">
                <a16:creationId xmlns:a16="http://schemas.microsoft.com/office/drawing/2014/main" id="{999DFADC-09F5-923E-D3FE-ABCBE515BC6F}"/>
              </a:ext>
            </a:extLst>
          </p:cNvPr>
          <p:cNvGrpSpPr/>
          <p:nvPr/>
        </p:nvGrpSpPr>
        <p:grpSpPr>
          <a:xfrm>
            <a:off x="9357931" y="4925239"/>
            <a:ext cx="3950947" cy="3332121"/>
            <a:chOff x="5258505" y="5778676"/>
            <a:chExt cx="5273189" cy="4349811"/>
          </a:xfrm>
        </p:grpSpPr>
        <p:sp>
          <p:nvSpPr>
            <p:cNvPr id="19" name="Rectangle 18">
              <a:extLst>
                <a:ext uri="{FF2B5EF4-FFF2-40B4-BE49-F238E27FC236}">
                  <a16:creationId xmlns:a16="http://schemas.microsoft.com/office/drawing/2014/main" id="{39B7D2C4-4BD2-8C84-7689-79060078A452}"/>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artoon of a gift box&#10;&#10;Description automatically generated">
              <a:extLst>
                <a:ext uri="{FF2B5EF4-FFF2-40B4-BE49-F238E27FC236}">
                  <a16:creationId xmlns:a16="http://schemas.microsoft.com/office/drawing/2014/main" id="{1C016182-2DF2-0B74-85E7-79FF9128F0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grpSp>
        <p:nvGrpSpPr>
          <p:cNvPr id="21" name="Group 20">
            <a:extLst>
              <a:ext uri="{FF2B5EF4-FFF2-40B4-BE49-F238E27FC236}">
                <a16:creationId xmlns:a16="http://schemas.microsoft.com/office/drawing/2014/main" id="{8B91D798-D716-9186-C19A-1C923B807851}"/>
              </a:ext>
            </a:extLst>
          </p:cNvPr>
          <p:cNvGrpSpPr/>
          <p:nvPr/>
        </p:nvGrpSpPr>
        <p:grpSpPr>
          <a:xfrm>
            <a:off x="13936373" y="6591299"/>
            <a:ext cx="3950948" cy="3332121"/>
            <a:chOff x="11277599" y="5778676"/>
            <a:chExt cx="5273189" cy="4470891"/>
          </a:xfrm>
        </p:grpSpPr>
        <p:sp>
          <p:nvSpPr>
            <p:cNvPr id="22" name="Rectangle 21">
              <a:extLst>
                <a:ext uri="{FF2B5EF4-FFF2-40B4-BE49-F238E27FC236}">
                  <a16:creationId xmlns:a16="http://schemas.microsoft.com/office/drawing/2014/main" id="{A9377D57-DBCD-A5DF-8106-8BA12DCF1F09}"/>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red and white striped object&#10;&#10;Description automatically generated">
              <a:extLst>
                <a:ext uri="{FF2B5EF4-FFF2-40B4-BE49-F238E27FC236}">
                  <a16:creationId xmlns:a16="http://schemas.microsoft.com/office/drawing/2014/main" id="{1C86A34B-9BAD-CDA6-2DEA-E7800197B7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sp>
        <p:nvSpPr>
          <p:cNvPr id="24" name="TextBox 6">
            <a:extLst>
              <a:ext uri="{FF2B5EF4-FFF2-40B4-BE49-F238E27FC236}">
                <a16:creationId xmlns:a16="http://schemas.microsoft.com/office/drawing/2014/main" id="{F03C70EE-B9A2-F202-04BC-5AEEB45D8C2A}"/>
              </a:ext>
            </a:extLst>
          </p:cNvPr>
          <p:cNvSpPr txBox="1"/>
          <p:nvPr/>
        </p:nvSpPr>
        <p:spPr>
          <a:xfrm>
            <a:off x="3352800" y="1316026"/>
            <a:ext cx="11353800" cy="1231106"/>
          </a:xfrm>
          <a:prstGeom prst="rect">
            <a:avLst/>
          </a:prstGeom>
        </p:spPr>
        <p:txBody>
          <a:bodyPr wrap="square" lIns="0" tIns="0" rIns="0" bIns="0" rtlCol="0" anchor="t">
            <a:spAutoFit/>
          </a:bodyPr>
          <a:lstStyle/>
          <a:p>
            <a:pPr algn="ctr">
              <a:spcBef>
                <a:spcPct val="0"/>
              </a:spcBef>
            </a:pPr>
            <a:r>
              <a:rPr lang="en-US" sz="8000" dirty="0">
                <a:latin typeface="KG Primary Penmanship Bold"/>
              </a:rPr>
              <a:t>Game: </a:t>
            </a:r>
            <a:r>
              <a:rPr lang="en-US" sz="8000" b="1" dirty="0">
                <a:solidFill>
                  <a:srgbClr val="C00000"/>
                </a:solidFill>
                <a:latin typeface="KG Primary Penmanship Bold"/>
              </a:rPr>
              <a:t>WHAT’S MISSING?</a:t>
            </a:r>
          </a:p>
        </p:txBody>
      </p:sp>
    </p:spTree>
    <p:extLst>
      <p:ext uri="{BB962C8B-B14F-4D97-AF65-F5344CB8AC3E}">
        <p14:creationId xmlns:p14="http://schemas.microsoft.com/office/powerpoint/2010/main" val="314257894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1992" y="922878"/>
            <a:ext cx="18213172" cy="9364122"/>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pSp>
        <p:nvGrpSpPr>
          <p:cNvPr id="4" name="Group 3">
            <a:extLst>
              <a:ext uri="{FF2B5EF4-FFF2-40B4-BE49-F238E27FC236}">
                <a16:creationId xmlns:a16="http://schemas.microsoft.com/office/drawing/2014/main" id="{EC71BC64-E061-A747-9D93-96B4718823C0}"/>
              </a:ext>
            </a:extLst>
          </p:cNvPr>
          <p:cNvGrpSpPr/>
          <p:nvPr/>
        </p:nvGrpSpPr>
        <p:grpSpPr>
          <a:xfrm>
            <a:off x="405921" y="2940281"/>
            <a:ext cx="3950947" cy="3389077"/>
            <a:chOff x="5258506" y="1174688"/>
            <a:chExt cx="5273189" cy="4349811"/>
          </a:xfrm>
        </p:grpSpPr>
        <p:sp>
          <p:nvSpPr>
            <p:cNvPr id="5" name="Rectangle 4">
              <a:extLst>
                <a:ext uri="{FF2B5EF4-FFF2-40B4-BE49-F238E27FC236}">
                  <a16:creationId xmlns:a16="http://schemas.microsoft.com/office/drawing/2014/main" id="{2CBED492-47BC-0CD5-3FD3-74751FAB15E9}"/>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2">
              <a:extLst>
                <a:ext uri="{FF2B5EF4-FFF2-40B4-BE49-F238E27FC236}">
                  <a16:creationId xmlns:a16="http://schemas.microsoft.com/office/drawing/2014/main" id="{B8BBA793-9BBD-E368-2AFC-439FC92CAADD}"/>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8"/>
              <a:stretch>
                <a:fillRect/>
              </a:stretch>
            </a:blipFill>
          </p:spPr>
          <p:txBody>
            <a:bodyPr/>
            <a:lstStyle/>
            <a:p>
              <a:endParaRPr lang="en-US"/>
            </a:p>
          </p:txBody>
        </p:sp>
      </p:grpSp>
      <p:grpSp>
        <p:nvGrpSpPr>
          <p:cNvPr id="15" name="Group 14">
            <a:extLst>
              <a:ext uri="{FF2B5EF4-FFF2-40B4-BE49-F238E27FC236}">
                <a16:creationId xmlns:a16="http://schemas.microsoft.com/office/drawing/2014/main" id="{3D04DB23-35ED-14F0-EE81-75AE5B86741C}"/>
              </a:ext>
            </a:extLst>
          </p:cNvPr>
          <p:cNvGrpSpPr/>
          <p:nvPr/>
        </p:nvGrpSpPr>
        <p:grpSpPr>
          <a:xfrm>
            <a:off x="4890529" y="3896625"/>
            <a:ext cx="3950947" cy="3431578"/>
            <a:chOff x="11277600" y="1183448"/>
            <a:chExt cx="5273189" cy="4465794"/>
          </a:xfrm>
        </p:grpSpPr>
        <p:sp>
          <p:nvSpPr>
            <p:cNvPr id="16" name="Rectangle 15">
              <a:extLst>
                <a:ext uri="{FF2B5EF4-FFF2-40B4-BE49-F238E27FC236}">
                  <a16:creationId xmlns:a16="http://schemas.microsoft.com/office/drawing/2014/main" id="{81FFFF7D-3AB5-9128-0E91-76FC0BCA7365}"/>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nk balloon with blue string&#10;&#10;Description automatically generated">
              <a:extLst>
                <a:ext uri="{FF2B5EF4-FFF2-40B4-BE49-F238E27FC236}">
                  <a16:creationId xmlns:a16="http://schemas.microsoft.com/office/drawing/2014/main" id="{EA9F9286-CDF1-5F3C-8553-F9D5DF9BEA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grpSp>
        <p:nvGrpSpPr>
          <p:cNvPr id="18" name="Group 17">
            <a:extLst>
              <a:ext uri="{FF2B5EF4-FFF2-40B4-BE49-F238E27FC236}">
                <a16:creationId xmlns:a16="http://schemas.microsoft.com/office/drawing/2014/main" id="{999DFADC-09F5-923E-D3FE-ABCBE515BC6F}"/>
              </a:ext>
            </a:extLst>
          </p:cNvPr>
          <p:cNvGrpSpPr/>
          <p:nvPr/>
        </p:nvGrpSpPr>
        <p:grpSpPr>
          <a:xfrm>
            <a:off x="9357931" y="4925239"/>
            <a:ext cx="3950947" cy="3332121"/>
            <a:chOff x="5258505" y="5778676"/>
            <a:chExt cx="5273189" cy="4349811"/>
          </a:xfrm>
        </p:grpSpPr>
        <p:sp>
          <p:nvSpPr>
            <p:cNvPr id="19" name="Rectangle 18">
              <a:extLst>
                <a:ext uri="{FF2B5EF4-FFF2-40B4-BE49-F238E27FC236}">
                  <a16:creationId xmlns:a16="http://schemas.microsoft.com/office/drawing/2014/main" id="{39B7D2C4-4BD2-8C84-7689-79060078A452}"/>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artoon of a gift box&#10;&#10;Description automatically generated">
              <a:extLst>
                <a:ext uri="{FF2B5EF4-FFF2-40B4-BE49-F238E27FC236}">
                  <a16:creationId xmlns:a16="http://schemas.microsoft.com/office/drawing/2014/main" id="{1C016182-2DF2-0B74-85E7-79FF9128F0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grpSp>
        <p:nvGrpSpPr>
          <p:cNvPr id="21" name="Group 20">
            <a:extLst>
              <a:ext uri="{FF2B5EF4-FFF2-40B4-BE49-F238E27FC236}">
                <a16:creationId xmlns:a16="http://schemas.microsoft.com/office/drawing/2014/main" id="{8B91D798-D716-9186-C19A-1C923B807851}"/>
              </a:ext>
            </a:extLst>
          </p:cNvPr>
          <p:cNvGrpSpPr/>
          <p:nvPr/>
        </p:nvGrpSpPr>
        <p:grpSpPr>
          <a:xfrm>
            <a:off x="13936373" y="6591299"/>
            <a:ext cx="3950948" cy="3332121"/>
            <a:chOff x="11277599" y="5778676"/>
            <a:chExt cx="5273189" cy="4470891"/>
          </a:xfrm>
        </p:grpSpPr>
        <p:sp>
          <p:nvSpPr>
            <p:cNvPr id="22" name="Rectangle 21">
              <a:extLst>
                <a:ext uri="{FF2B5EF4-FFF2-40B4-BE49-F238E27FC236}">
                  <a16:creationId xmlns:a16="http://schemas.microsoft.com/office/drawing/2014/main" id="{A9377D57-DBCD-A5DF-8106-8BA12DCF1F09}"/>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red and white striped object&#10;&#10;Description automatically generated">
              <a:extLst>
                <a:ext uri="{FF2B5EF4-FFF2-40B4-BE49-F238E27FC236}">
                  <a16:creationId xmlns:a16="http://schemas.microsoft.com/office/drawing/2014/main" id="{1C86A34B-9BAD-CDA6-2DEA-E7800197B7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sp>
        <p:nvSpPr>
          <p:cNvPr id="14" name="TextBox 6">
            <a:extLst>
              <a:ext uri="{FF2B5EF4-FFF2-40B4-BE49-F238E27FC236}">
                <a16:creationId xmlns:a16="http://schemas.microsoft.com/office/drawing/2014/main" id="{9B7F457B-5F96-BADB-969E-6A298D03D258}"/>
              </a:ext>
            </a:extLst>
          </p:cNvPr>
          <p:cNvSpPr txBox="1"/>
          <p:nvPr/>
        </p:nvSpPr>
        <p:spPr>
          <a:xfrm>
            <a:off x="3352800" y="1316026"/>
            <a:ext cx="11353800" cy="1231106"/>
          </a:xfrm>
          <a:prstGeom prst="rect">
            <a:avLst/>
          </a:prstGeom>
        </p:spPr>
        <p:txBody>
          <a:bodyPr wrap="square" lIns="0" tIns="0" rIns="0" bIns="0" rtlCol="0" anchor="t">
            <a:spAutoFit/>
          </a:bodyPr>
          <a:lstStyle/>
          <a:p>
            <a:pPr algn="ctr">
              <a:spcBef>
                <a:spcPct val="0"/>
              </a:spcBef>
            </a:pPr>
            <a:r>
              <a:rPr lang="en-US" sz="8000" dirty="0">
                <a:latin typeface="KG Primary Penmanship Bold"/>
              </a:rPr>
              <a:t>Game: </a:t>
            </a:r>
            <a:r>
              <a:rPr lang="en-US" sz="8000" b="1" dirty="0">
                <a:solidFill>
                  <a:srgbClr val="C00000"/>
                </a:solidFill>
                <a:latin typeface="KG Primary Penmanship Bold"/>
              </a:rPr>
              <a:t>WHAT’S MISSING?</a:t>
            </a:r>
          </a:p>
        </p:txBody>
      </p:sp>
    </p:spTree>
    <p:extLst>
      <p:ext uri="{BB962C8B-B14F-4D97-AF65-F5344CB8AC3E}">
        <p14:creationId xmlns:p14="http://schemas.microsoft.com/office/powerpoint/2010/main" val="319018389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1992" y="922878"/>
            <a:ext cx="18213172" cy="9364122"/>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pSp>
        <p:nvGrpSpPr>
          <p:cNvPr id="4" name="Group 3">
            <a:extLst>
              <a:ext uri="{FF2B5EF4-FFF2-40B4-BE49-F238E27FC236}">
                <a16:creationId xmlns:a16="http://schemas.microsoft.com/office/drawing/2014/main" id="{EC71BC64-E061-A747-9D93-96B4718823C0}"/>
              </a:ext>
            </a:extLst>
          </p:cNvPr>
          <p:cNvGrpSpPr/>
          <p:nvPr/>
        </p:nvGrpSpPr>
        <p:grpSpPr>
          <a:xfrm>
            <a:off x="405921" y="2940281"/>
            <a:ext cx="3950947" cy="3389077"/>
            <a:chOff x="5258506" y="1174688"/>
            <a:chExt cx="5273189" cy="4349811"/>
          </a:xfrm>
        </p:grpSpPr>
        <p:sp>
          <p:nvSpPr>
            <p:cNvPr id="5" name="Rectangle 4">
              <a:extLst>
                <a:ext uri="{FF2B5EF4-FFF2-40B4-BE49-F238E27FC236}">
                  <a16:creationId xmlns:a16="http://schemas.microsoft.com/office/drawing/2014/main" id="{2CBED492-47BC-0CD5-3FD3-74751FAB15E9}"/>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2">
              <a:extLst>
                <a:ext uri="{FF2B5EF4-FFF2-40B4-BE49-F238E27FC236}">
                  <a16:creationId xmlns:a16="http://schemas.microsoft.com/office/drawing/2014/main" id="{B8BBA793-9BBD-E368-2AFC-439FC92CAADD}"/>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8"/>
              <a:stretch>
                <a:fillRect/>
              </a:stretch>
            </a:blipFill>
          </p:spPr>
          <p:txBody>
            <a:bodyPr/>
            <a:lstStyle/>
            <a:p>
              <a:endParaRPr lang="en-US"/>
            </a:p>
          </p:txBody>
        </p:sp>
      </p:grpSp>
      <p:grpSp>
        <p:nvGrpSpPr>
          <p:cNvPr id="15" name="Group 14">
            <a:extLst>
              <a:ext uri="{FF2B5EF4-FFF2-40B4-BE49-F238E27FC236}">
                <a16:creationId xmlns:a16="http://schemas.microsoft.com/office/drawing/2014/main" id="{3D04DB23-35ED-14F0-EE81-75AE5B86741C}"/>
              </a:ext>
            </a:extLst>
          </p:cNvPr>
          <p:cNvGrpSpPr/>
          <p:nvPr/>
        </p:nvGrpSpPr>
        <p:grpSpPr>
          <a:xfrm>
            <a:off x="4890529" y="3896625"/>
            <a:ext cx="3950947" cy="3431578"/>
            <a:chOff x="11277600" y="1183448"/>
            <a:chExt cx="5273189" cy="4465794"/>
          </a:xfrm>
        </p:grpSpPr>
        <p:sp>
          <p:nvSpPr>
            <p:cNvPr id="16" name="Rectangle 15">
              <a:extLst>
                <a:ext uri="{FF2B5EF4-FFF2-40B4-BE49-F238E27FC236}">
                  <a16:creationId xmlns:a16="http://schemas.microsoft.com/office/drawing/2014/main" id="{81FFFF7D-3AB5-9128-0E91-76FC0BCA7365}"/>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nk balloon with blue string&#10;&#10;Description automatically generated">
              <a:extLst>
                <a:ext uri="{FF2B5EF4-FFF2-40B4-BE49-F238E27FC236}">
                  <a16:creationId xmlns:a16="http://schemas.microsoft.com/office/drawing/2014/main" id="{EA9F9286-CDF1-5F3C-8553-F9D5DF9BEA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grpSp>
        <p:nvGrpSpPr>
          <p:cNvPr id="18" name="Group 17">
            <a:extLst>
              <a:ext uri="{FF2B5EF4-FFF2-40B4-BE49-F238E27FC236}">
                <a16:creationId xmlns:a16="http://schemas.microsoft.com/office/drawing/2014/main" id="{999DFADC-09F5-923E-D3FE-ABCBE515BC6F}"/>
              </a:ext>
            </a:extLst>
          </p:cNvPr>
          <p:cNvGrpSpPr/>
          <p:nvPr/>
        </p:nvGrpSpPr>
        <p:grpSpPr>
          <a:xfrm>
            <a:off x="9357931" y="4925239"/>
            <a:ext cx="3950947" cy="3332121"/>
            <a:chOff x="5258505" y="5778676"/>
            <a:chExt cx="5273189" cy="4349811"/>
          </a:xfrm>
        </p:grpSpPr>
        <p:sp>
          <p:nvSpPr>
            <p:cNvPr id="19" name="Rectangle 18">
              <a:extLst>
                <a:ext uri="{FF2B5EF4-FFF2-40B4-BE49-F238E27FC236}">
                  <a16:creationId xmlns:a16="http://schemas.microsoft.com/office/drawing/2014/main" id="{39B7D2C4-4BD2-8C84-7689-79060078A452}"/>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artoon of a gift box&#10;&#10;Description automatically generated">
              <a:extLst>
                <a:ext uri="{FF2B5EF4-FFF2-40B4-BE49-F238E27FC236}">
                  <a16:creationId xmlns:a16="http://schemas.microsoft.com/office/drawing/2014/main" id="{1C016182-2DF2-0B74-85E7-79FF9128F0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grpSp>
        <p:nvGrpSpPr>
          <p:cNvPr id="21" name="Group 20">
            <a:extLst>
              <a:ext uri="{FF2B5EF4-FFF2-40B4-BE49-F238E27FC236}">
                <a16:creationId xmlns:a16="http://schemas.microsoft.com/office/drawing/2014/main" id="{8B91D798-D716-9186-C19A-1C923B807851}"/>
              </a:ext>
            </a:extLst>
          </p:cNvPr>
          <p:cNvGrpSpPr/>
          <p:nvPr/>
        </p:nvGrpSpPr>
        <p:grpSpPr>
          <a:xfrm>
            <a:off x="13936373" y="6591299"/>
            <a:ext cx="3950948" cy="3332121"/>
            <a:chOff x="11277599" y="5778676"/>
            <a:chExt cx="5273189" cy="4470891"/>
          </a:xfrm>
        </p:grpSpPr>
        <p:sp>
          <p:nvSpPr>
            <p:cNvPr id="22" name="Rectangle 21">
              <a:extLst>
                <a:ext uri="{FF2B5EF4-FFF2-40B4-BE49-F238E27FC236}">
                  <a16:creationId xmlns:a16="http://schemas.microsoft.com/office/drawing/2014/main" id="{A9377D57-DBCD-A5DF-8106-8BA12DCF1F09}"/>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red and white striped object&#10;&#10;Description automatically generated">
              <a:extLst>
                <a:ext uri="{FF2B5EF4-FFF2-40B4-BE49-F238E27FC236}">
                  <a16:creationId xmlns:a16="http://schemas.microsoft.com/office/drawing/2014/main" id="{1C86A34B-9BAD-CDA6-2DEA-E7800197B7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sp>
        <p:nvSpPr>
          <p:cNvPr id="14" name="TextBox 6">
            <a:extLst>
              <a:ext uri="{FF2B5EF4-FFF2-40B4-BE49-F238E27FC236}">
                <a16:creationId xmlns:a16="http://schemas.microsoft.com/office/drawing/2014/main" id="{F3909783-9A62-60B4-3229-33BC882D50DE}"/>
              </a:ext>
            </a:extLst>
          </p:cNvPr>
          <p:cNvSpPr txBox="1"/>
          <p:nvPr/>
        </p:nvSpPr>
        <p:spPr>
          <a:xfrm>
            <a:off x="3352800" y="1316026"/>
            <a:ext cx="11353800" cy="1231106"/>
          </a:xfrm>
          <a:prstGeom prst="rect">
            <a:avLst/>
          </a:prstGeom>
        </p:spPr>
        <p:txBody>
          <a:bodyPr wrap="square" lIns="0" tIns="0" rIns="0" bIns="0" rtlCol="0" anchor="t">
            <a:spAutoFit/>
          </a:bodyPr>
          <a:lstStyle/>
          <a:p>
            <a:pPr algn="ctr">
              <a:spcBef>
                <a:spcPct val="0"/>
              </a:spcBef>
            </a:pPr>
            <a:r>
              <a:rPr lang="en-US" sz="8000" dirty="0">
                <a:latin typeface="KG Primary Penmanship Bold"/>
              </a:rPr>
              <a:t>Game: </a:t>
            </a:r>
            <a:r>
              <a:rPr lang="en-US" sz="8000" b="1" dirty="0">
                <a:solidFill>
                  <a:srgbClr val="C00000"/>
                </a:solidFill>
                <a:latin typeface="KG Primary Penmanship Bold"/>
              </a:rPr>
              <a:t>WHAT’S MISSING?</a:t>
            </a:r>
          </a:p>
        </p:txBody>
      </p:sp>
    </p:spTree>
    <p:extLst>
      <p:ext uri="{BB962C8B-B14F-4D97-AF65-F5344CB8AC3E}">
        <p14:creationId xmlns:p14="http://schemas.microsoft.com/office/powerpoint/2010/main" val="334870308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8"/>
                                        </p:tgtEl>
                                        <p:attrNameLst>
                                          <p:attrName>ppt_x</p:attrName>
                                        </p:attrNameLst>
                                      </p:cBhvr>
                                      <p:tavLst>
                                        <p:tav tm="0">
                                          <p:val>
                                            <p:strVal val="ppt_x"/>
                                          </p:val>
                                        </p:tav>
                                        <p:tav tm="100000">
                                          <p:val>
                                            <p:strVal val="ppt_x"/>
                                          </p:val>
                                        </p:tav>
                                      </p:tavLst>
                                    </p:anim>
                                    <p:anim calcmode="lin" valueType="num">
                                      <p:cBhvr additive="base">
                                        <p:cTn id="7" dur="500"/>
                                        <p:tgtEl>
                                          <p:spTgt spid="18"/>
                                        </p:tgtEl>
                                        <p:attrNameLst>
                                          <p:attrName>ppt_y</p:attrName>
                                        </p:attrNameLst>
                                      </p:cBhvr>
                                      <p:tavLst>
                                        <p:tav tm="0">
                                          <p:val>
                                            <p:strVal val="ppt_y"/>
                                          </p:val>
                                        </p:tav>
                                        <p:tav tm="100000">
                                          <p:val>
                                            <p:strVal val="1+ppt_h/2"/>
                                          </p:val>
                                        </p:tav>
                                      </p:tavLst>
                                    </p:anim>
                                    <p:set>
                                      <p:cBhvr>
                                        <p:cTn id="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1992" y="922878"/>
            <a:ext cx="18213172" cy="9364122"/>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pSp>
        <p:nvGrpSpPr>
          <p:cNvPr id="4" name="Group 3">
            <a:extLst>
              <a:ext uri="{FF2B5EF4-FFF2-40B4-BE49-F238E27FC236}">
                <a16:creationId xmlns:a16="http://schemas.microsoft.com/office/drawing/2014/main" id="{EC71BC64-E061-A747-9D93-96B4718823C0}"/>
              </a:ext>
            </a:extLst>
          </p:cNvPr>
          <p:cNvGrpSpPr/>
          <p:nvPr/>
        </p:nvGrpSpPr>
        <p:grpSpPr>
          <a:xfrm>
            <a:off x="405921" y="2940281"/>
            <a:ext cx="3950947" cy="3389077"/>
            <a:chOff x="5258506" y="1174688"/>
            <a:chExt cx="5273189" cy="4349811"/>
          </a:xfrm>
        </p:grpSpPr>
        <p:sp>
          <p:nvSpPr>
            <p:cNvPr id="5" name="Rectangle 4">
              <a:extLst>
                <a:ext uri="{FF2B5EF4-FFF2-40B4-BE49-F238E27FC236}">
                  <a16:creationId xmlns:a16="http://schemas.microsoft.com/office/drawing/2014/main" id="{2CBED492-47BC-0CD5-3FD3-74751FAB15E9}"/>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2">
              <a:extLst>
                <a:ext uri="{FF2B5EF4-FFF2-40B4-BE49-F238E27FC236}">
                  <a16:creationId xmlns:a16="http://schemas.microsoft.com/office/drawing/2014/main" id="{B8BBA793-9BBD-E368-2AFC-439FC92CAADD}"/>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8"/>
              <a:stretch>
                <a:fillRect/>
              </a:stretch>
            </a:blipFill>
          </p:spPr>
          <p:txBody>
            <a:bodyPr/>
            <a:lstStyle/>
            <a:p>
              <a:endParaRPr lang="en-US"/>
            </a:p>
          </p:txBody>
        </p:sp>
      </p:grpSp>
      <p:grpSp>
        <p:nvGrpSpPr>
          <p:cNvPr id="15" name="Group 14">
            <a:extLst>
              <a:ext uri="{FF2B5EF4-FFF2-40B4-BE49-F238E27FC236}">
                <a16:creationId xmlns:a16="http://schemas.microsoft.com/office/drawing/2014/main" id="{3D04DB23-35ED-14F0-EE81-75AE5B86741C}"/>
              </a:ext>
            </a:extLst>
          </p:cNvPr>
          <p:cNvGrpSpPr/>
          <p:nvPr/>
        </p:nvGrpSpPr>
        <p:grpSpPr>
          <a:xfrm>
            <a:off x="4890529" y="3896625"/>
            <a:ext cx="3950947" cy="3431578"/>
            <a:chOff x="11277600" y="1183448"/>
            <a:chExt cx="5273189" cy="4465794"/>
          </a:xfrm>
        </p:grpSpPr>
        <p:sp>
          <p:nvSpPr>
            <p:cNvPr id="16" name="Rectangle 15">
              <a:extLst>
                <a:ext uri="{FF2B5EF4-FFF2-40B4-BE49-F238E27FC236}">
                  <a16:creationId xmlns:a16="http://schemas.microsoft.com/office/drawing/2014/main" id="{81FFFF7D-3AB5-9128-0E91-76FC0BCA7365}"/>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nk balloon with blue string&#10;&#10;Description automatically generated">
              <a:extLst>
                <a:ext uri="{FF2B5EF4-FFF2-40B4-BE49-F238E27FC236}">
                  <a16:creationId xmlns:a16="http://schemas.microsoft.com/office/drawing/2014/main" id="{EA9F9286-CDF1-5F3C-8553-F9D5DF9BEA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grpSp>
        <p:nvGrpSpPr>
          <p:cNvPr id="18" name="Group 17">
            <a:extLst>
              <a:ext uri="{FF2B5EF4-FFF2-40B4-BE49-F238E27FC236}">
                <a16:creationId xmlns:a16="http://schemas.microsoft.com/office/drawing/2014/main" id="{999DFADC-09F5-923E-D3FE-ABCBE515BC6F}"/>
              </a:ext>
            </a:extLst>
          </p:cNvPr>
          <p:cNvGrpSpPr/>
          <p:nvPr/>
        </p:nvGrpSpPr>
        <p:grpSpPr>
          <a:xfrm>
            <a:off x="9357931" y="4925239"/>
            <a:ext cx="3950947" cy="3332121"/>
            <a:chOff x="5258505" y="5778676"/>
            <a:chExt cx="5273189" cy="4349811"/>
          </a:xfrm>
        </p:grpSpPr>
        <p:sp>
          <p:nvSpPr>
            <p:cNvPr id="19" name="Rectangle 18">
              <a:extLst>
                <a:ext uri="{FF2B5EF4-FFF2-40B4-BE49-F238E27FC236}">
                  <a16:creationId xmlns:a16="http://schemas.microsoft.com/office/drawing/2014/main" id="{39B7D2C4-4BD2-8C84-7689-79060078A452}"/>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artoon of a gift box&#10;&#10;Description automatically generated">
              <a:extLst>
                <a:ext uri="{FF2B5EF4-FFF2-40B4-BE49-F238E27FC236}">
                  <a16:creationId xmlns:a16="http://schemas.microsoft.com/office/drawing/2014/main" id="{1C016182-2DF2-0B74-85E7-79FF9128F0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grpSp>
        <p:nvGrpSpPr>
          <p:cNvPr id="21" name="Group 20">
            <a:extLst>
              <a:ext uri="{FF2B5EF4-FFF2-40B4-BE49-F238E27FC236}">
                <a16:creationId xmlns:a16="http://schemas.microsoft.com/office/drawing/2014/main" id="{8B91D798-D716-9186-C19A-1C923B807851}"/>
              </a:ext>
            </a:extLst>
          </p:cNvPr>
          <p:cNvGrpSpPr/>
          <p:nvPr/>
        </p:nvGrpSpPr>
        <p:grpSpPr>
          <a:xfrm>
            <a:off x="13936373" y="6591299"/>
            <a:ext cx="3950948" cy="3332121"/>
            <a:chOff x="11277599" y="5778676"/>
            <a:chExt cx="5273189" cy="4470891"/>
          </a:xfrm>
        </p:grpSpPr>
        <p:sp>
          <p:nvSpPr>
            <p:cNvPr id="22" name="Rectangle 21">
              <a:extLst>
                <a:ext uri="{FF2B5EF4-FFF2-40B4-BE49-F238E27FC236}">
                  <a16:creationId xmlns:a16="http://schemas.microsoft.com/office/drawing/2014/main" id="{A9377D57-DBCD-A5DF-8106-8BA12DCF1F09}"/>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red and white striped object&#10;&#10;Description automatically generated">
              <a:extLst>
                <a:ext uri="{FF2B5EF4-FFF2-40B4-BE49-F238E27FC236}">
                  <a16:creationId xmlns:a16="http://schemas.microsoft.com/office/drawing/2014/main" id="{1C86A34B-9BAD-CDA6-2DEA-E7800197B7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sp>
        <p:nvSpPr>
          <p:cNvPr id="14" name="TextBox 6">
            <a:extLst>
              <a:ext uri="{FF2B5EF4-FFF2-40B4-BE49-F238E27FC236}">
                <a16:creationId xmlns:a16="http://schemas.microsoft.com/office/drawing/2014/main" id="{8CD1751F-A569-8BB5-1DEF-F54871E850CC}"/>
              </a:ext>
            </a:extLst>
          </p:cNvPr>
          <p:cNvSpPr txBox="1"/>
          <p:nvPr/>
        </p:nvSpPr>
        <p:spPr>
          <a:xfrm>
            <a:off x="3352800" y="1316026"/>
            <a:ext cx="11353800" cy="1231106"/>
          </a:xfrm>
          <a:prstGeom prst="rect">
            <a:avLst/>
          </a:prstGeom>
        </p:spPr>
        <p:txBody>
          <a:bodyPr wrap="square" lIns="0" tIns="0" rIns="0" bIns="0" rtlCol="0" anchor="t">
            <a:spAutoFit/>
          </a:bodyPr>
          <a:lstStyle/>
          <a:p>
            <a:pPr algn="ctr">
              <a:spcBef>
                <a:spcPct val="0"/>
              </a:spcBef>
            </a:pPr>
            <a:r>
              <a:rPr lang="en-US" sz="8000" dirty="0">
                <a:latin typeface="KG Primary Penmanship Bold"/>
              </a:rPr>
              <a:t>Game: </a:t>
            </a:r>
            <a:r>
              <a:rPr lang="en-US" sz="8000" b="1" dirty="0">
                <a:solidFill>
                  <a:srgbClr val="C00000"/>
                </a:solidFill>
                <a:latin typeface="KG Primary Penmanship Bold"/>
              </a:rPr>
              <a:t>WHAT’S MISSING?</a:t>
            </a:r>
          </a:p>
        </p:txBody>
      </p:sp>
    </p:spTree>
    <p:extLst>
      <p:ext uri="{BB962C8B-B14F-4D97-AF65-F5344CB8AC3E}">
        <p14:creationId xmlns:p14="http://schemas.microsoft.com/office/powerpoint/2010/main" val="269642113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64847" y="1468527"/>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alpha val="52157"/>
            </a:srgbClr>
          </a:solidFill>
        </p:spPr>
        <p:txBody>
          <a:bodyPr/>
          <a:lstStyle/>
          <a:p>
            <a:endParaRPr lang="en-US"/>
          </a:p>
        </p:txBody>
      </p:sp>
      <p:pic>
        <p:nvPicPr>
          <p:cNvPr id="9" name="Picture 9"/>
          <p:cNvPicPr>
            <a:picLocks noChangeAspect="1"/>
          </p:cNvPicPr>
          <p:nvPr/>
        </p:nvPicPr>
        <p:blipFill>
          <a:blip r:embed="rId2"/>
          <a:srcRect/>
          <a:stretch>
            <a:fillRect/>
          </a:stretch>
        </p:blipFill>
        <p:spPr>
          <a:xfrm>
            <a:off x="1171815" y="1631477"/>
            <a:ext cx="1235400" cy="1655435"/>
          </a:xfrm>
          <a:prstGeom prst="rect">
            <a:avLst/>
          </a:prstGeom>
        </p:spPr>
      </p:pic>
      <p:grpSp>
        <p:nvGrpSpPr>
          <p:cNvPr id="10" name="Group 10"/>
          <p:cNvGrpSpPr/>
          <p:nvPr/>
        </p:nvGrpSpPr>
        <p:grpSpPr>
          <a:xfrm>
            <a:off x="14526892" y="1381903"/>
            <a:ext cx="2752994" cy="1510614"/>
            <a:chOff x="0" y="0"/>
            <a:chExt cx="5507640" cy="3144349"/>
          </a:xfrm>
        </p:grpSpPr>
        <p:pic>
          <p:nvPicPr>
            <p:cNvPr id="11" name="Picture 11"/>
            <p:cNvPicPr>
              <a:picLocks noChangeAspect="1"/>
            </p:cNvPicPr>
            <p:nvPr/>
          </p:nvPicPr>
          <p:blipFill>
            <a:blip r:embed="rId3"/>
            <a:srcRect/>
            <a:stretch>
              <a:fillRect/>
            </a:stretch>
          </p:blipFill>
          <p:spPr>
            <a:xfrm>
              <a:off x="0" y="0"/>
              <a:ext cx="5240582" cy="3144349"/>
            </a:xfrm>
            <a:prstGeom prst="rect">
              <a:avLst/>
            </a:prstGeom>
          </p:spPr>
        </p:pic>
        <p:pic>
          <p:nvPicPr>
            <p:cNvPr id="12" name="Picture 12"/>
            <p:cNvPicPr>
              <a:picLocks noChangeAspect="1"/>
            </p:cNvPicPr>
            <p:nvPr/>
          </p:nvPicPr>
          <p:blipFill>
            <a:blip r:embed="rId4"/>
            <a:srcRect t="773" b="773"/>
            <a:stretch>
              <a:fillRect/>
            </a:stretch>
          </p:blipFill>
          <p:spPr>
            <a:xfrm>
              <a:off x="3043557" y="0"/>
              <a:ext cx="2464083" cy="2949904"/>
            </a:xfrm>
            <a:prstGeom prst="rect">
              <a:avLst/>
            </a:prstGeom>
          </p:spPr>
        </p:pic>
      </p:grpSp>
      <p:sp>
        <p:nvSpPr>
          <p:cNvPr id="13" name="TextBox 13"/>
          <p:cNvSpPr txBox="1"/>
          <p:nvPr/>
        </p:nvSpPr>
        <p:spPr>
          <a:xfrm>
            <a:off x="1234708" y="2040799"/>
            <a:ext cx="16078200" cy="1817613"/>
          </a:xfrm>
          <a:prstGeom prst="rect">
            <a:avLst/>
          </a:prstGeom>
        </p:spPr>
        <p:txBody>
          <a:bodyPr wrap="square" lIns="0" tIns="0" rIns="0" bIns="0" rtlCol="0" anchor="t">
            <a:spAutoFit/>
          </a:bodyPr>
          <a:lstStyle/>
          <a:p>
            <a:pPr algn="ctr">
              <a:lnSpc>
                <a:spcPts val="15786"/>
              </a:lnSpc>
              <a:spcBef>
                <a:spcPct val="0"/>
              </a:spcBef>
            </a:pPr>
            <a:r>
              <a:rPr lang="en-US" sz="7200" b="1" dirty="0">
                <a:solidFill>
                  <a:srgbClr val="C00000"/>
                </a:solidFill>
                <a:latin typeface="KG Primary Penmanship Bold"/>
              </a:rPr>
              <a:t>Let’s buy presents!</a:t>
            </a:r>
          </a:p>
        </p:txBody>
      </p:sp>
      <p:sp>
        <p:nvSpPr>
          <p:cNvPr id="14" name="TextBox 14"/>
          <p:cNvSpPr txBox="1"/>
          <p:nvPr/>
        </p:nvSpPr>
        <p:spPr>
          <a:xfrm>
            <a:off x="7523076" y="1219628"/>
            <a:ext cx="2864499" cy="1426737"/>
          </a:xfrm>
          <a:prstGeom prst="rect">
            <a:avLst/>
          </a:prstGeom>
        </p:spPr>
        <p:txBody>
          <a:bodyPr lIns="0" tIns="0" rIns="0" bIns="0" rtlCol="0" anchor="t">
            <a:spAutoFit/>
          </a:bodyPr>
          <a:lstStyle/>
          <a:p>
            <a:pPr algn="ctr">
              <a:lnSpc>
                <a:spcPts val="12287"/>
              </a:lnSpc>
              <a:spcBef>
                <a:spcPct val="0"/>
              </a:spcBef>
            </a:pPr>
            <a:r>
              <a:rPr lang="en-US" sz="7200" b="1" dirty="0">
                <a:latin typeface="KG Primary Penmanship Bold"/>
              </a:rPr>
              <a:t>Unit 8 </a:t>
            </a:r>
          </a:p>
        </p:txBody>
      </p:sp>
      <p:sp>
        <p:nvSpPr>
          <p:cNvPr id="15" name="TextBox 15"/>
          <p:cNvSpPr txBox="1"/>
          <p:nvPr/>
        </p:nvSpPr>
        <p:spPr>
          <a:xfrm>
            <a:off x="5646256" y="3701755"/>
            <a:ext cx="7128837" cy="1126462"/>
          </a:xfrm>
          <a:prstGeom prst="rect">
            <a:avLst/>
          </a:prstGeom>
        </p:spPr>
        <p:txBody>
          <a:bodyPr lIns="0" tIns="0" rIns="0" bIns="0" rtlCol="0" anchor="t">
            <a:spAutoFit/>
          </a:bodyPr>
          <a:lstStyle/>
          <a:p>
            <a:pPr algn="ctr">
              <a:lnSpc>
                <a:spcPts val="9628"/>
              </a:lnSpc>
              <a:spcBef>
                <a:spcPct val="0"/>
              </a:spcBef>
            </a:pPr>
            <a:r>
              <a:rPr lang="en-US" sz="5400" b="1" dirty="0">
                <a:solidFill>
                  <a:srgbClr val="0070C0"/>
                </a:solidFill>
                <a:latin typeface="KG Primary Penmanship Bold"/>
              </a:rPr>
              <a:t>Lesson 1 - Words</a:t>
            </a:r>
          </a:p>
        </p:txBody>
      </p:sp>
      <p:grpSp>
        <p:nvGrpSpPr>
          <p:cNvPr id="25" name="Group 24">
            <a:extLst>
              <a:ext uri="{FF2B5EF4-FFF2-40B4-BE49-F238E27FC236}">
                <a16:creationId xmlns:a16="http://schemas.microsoft.com/office/drawing/2014/main" id="{2931E9E7-318E-7522-C33B-E400053455A2}"/>
              </a:ext>
            </a:extLst>
          </p:cNvPr>
          <p:cNvGrpSpPr/>
          <p:nvPr/>
        </p:nvGrpSpPr>
        <p:grpSpPr>
          <a:xfrm>
            <a:off x="0" y="-90803"/>
            <a:ext cx="18288000" cy="2415143"/>
            <a:chOff x="-42836" y="-56804"/>
            <a:chExt cx="18288000" cy="2415143"/>
          </a:xfrm>
        </p:grpSpPr>
        <p:pic>
          <p:nvPicPr>
            <p:cNvPr id="19" name="Picture 18">
              <a:extLst>
                <a:ext uri="{FF2B5EF4-FFF2-40B4-BE49-F238E27FC236}">
                  <a16:creationId xmlns:a16="http://schemas.microsoft.com/office/drawing/2014/main" id="{44B35E3A-2677-06AD-FC58-ABDA8842A19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20" name="Group 19">
              <a:extLst>
                <a:ext uri="{FF2B5EF4-FFF2-40B4-BE49-F238E27FC236}">
                  <a16:creationId xmlns:a16="http://schemas.microsoft.com/office/drawing/2014/main" id="{2148A1D1-A264-5B50-D02A-2F8F78A65A79}"/>
                </a:ext>
              </a:extLst>
            </p:cNvPr>
            <p:cNvGrpSpPr/>
            <p:nvPr/>
          </p:nvGrpSpPr>
          <p:grpSpPr>
            <a:xfrm>
              <a:off x="-32657" y="-23999"/>
              <a:ext cx="5181600" cy="2382338"/>
              <a:chOff x="0" y="-1"/>
              <a:chExt cx="3460862" cy="1520972"/>
            </a:xfrm>
          </p:grpSpPr>
          <p:pic>
            <p:nvPicPr>
              <p:cNvPr id="21" name="Picture 20">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23" name="Picture 22"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24" name="Picture 23"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Freeform 5">
            <a:extLst>
              <a:ext uri="{FF2B5EF4-FFF2-40B4-BE49-F238E27FC236}">
                <a16:creationId xmlns:a16="http://schemas.microsoft.com/office/drawing/2014/main" id="{1DB44C40-D90F-D741-ACBF-CB894A6D655E}"/>
              </a:ext>
            </a:extLst>
          </p:cNvPr>
          <p:cNvSpPr/>
          <p:nvPr/>
        </p:nvSpPr>
        <p:spPr>
          <a:xfrm>
            <a:off x="5752421" y="5027379"/>
            <a:ext cx="7315200" cy="503084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4">
            <a:extLst>
              <a:ext uri="{FF2B5EF4-FFF2-40B4-BE49-F238E27FC236}">
                <a16:creationId xmlns:a16="http://schemas.microsoft.com/office/drawing/2014/main" id="{EB1F507A-801A-18F5-8433-656D34CCF3F0}"/>
              </a:ext>
            </a:extLst>
          </p:cNvPr>
          <p:cNvSpPr/>
          <p:nvPr/>
        </p:nvSpPr>
        <p:spPr>
          <a:xfrm>
            <a:off x="14123075" y="3048000"/>
            <a:ext cx="4152407" cy="6964204"/>
          </a:xfrm>
          <a:custGeom>
            <a:avLst/>
            <a:gdLst/>
            <a:ahLst/>
            <a:cxnLst/>
            <a:rect l="l" t="t" r="r" b="b"/>
            <a:pathLst>
              <a:path w="4152407" h="6964204">
                <a:moveTo>
                  <a:pt x="0" y="0"/>
                </a:moveTo>
                <a:lnTo>
                  <a:pt x="4152407" y="0"/>
                </a:lnTo>
                <a:lnTo>
                  <a:pt x="4152407" y="6964204"/>
                </a:lnTo>
                <a:lnTo>
                  <a:pt x="0" y="6964204"/>
                </a:lnTo>
                <a:lnTo>
                  <a:pt x="0" y="0"/>
                </a:lnTo>
                <a:close/>
              </a:path>
            </a:pathLst>
          </a:custGeom>
          <a:blipFill>
            <a:blip r:embed="rId12"/>
            <a:stretch>
              <a:fillRect/>
            </a:stretch>
          </a:blipFill>
        </p:spPr>
        <p:txBody>
          <a:bodyPr/>
          <a:lstStyle/>
          <a:p>
            <a:endParaRPr lang="en-US"/>
          </a:p>
        </p:txBody>
      </p:sp>
      <p:sp>
        <p:nvSpPr>
          <p:cNvPr id="8" name="Freeform 3">
            <a:extLst>
              <a:ext uri="{FF2B5EF4-FFF2-40B4-BE49-F238E27FC236}">
                <a16:creationId xmlns:a16="http://schemas.microsoft.com/office/drawing/2014/main" id="{3313FF25-3A20-E490-4256-31B4B48CAC64}"/>
              </a:ext>
            </a:extLst>
          </p:cNvPr>
          <p:cNvSpPr/>
          <p:nvPr/>
        </p:nvSpPr>
        <p:spPr>
          <a:xfrm>
            <a:off x="4567286" y="1867801"/>
            <a:ext cx="1390968" cy="1270408"/>
          </a:xfrm>
          <a:custGeom>
            <a:avLst/>
            <a:gdLst/>
            <a:ahLst/>
            <a:cxnLst/>
            <a:rect l="l" t="t" r="r" b="b"/>
            <a:pathLst>
              <a:path w="2825665" h="2751492">
                <a:moveTo>
                  <a:pt x="0" y="0"/>
                </a:moveTo>
                <a:lnTo>
                  <a:pt x="2825666" y="0"/>
                </a:lnTo>
                <a:lnTo>
                  <a:pt x="2825666" y="2751491"/>
                </a:lnTo>
                <a:lnTo>
                  <a:pt x="0" y="27514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7">
            <a:extLst>
              <a:ext uri="{FF2B5EF4-FFF2-40B4-BE49-F238E27FC236}">
                <a16:creationId xmlns:a16="http://schemas.microsoft.com/office/drawing/2014/main" id="{0037AA0D-9C0E-95C9-9AF3-764D31FF32DC}"/>
              </a:ext>
            </a:extLst>
          </p:cNvPr>
          <p:cNvSpPr/>
          <p:nvPr/>
        </p:nvSpPr>
        <p:spPr>
          <a:xfrm>
            <a:off x="964847" y="5583327"/>
            <a:ext cx="3302127" cy="4114800"/>
          </a:xfrm>
          <a:custGeom>
            <a:avLst/>
            <a:gdLst/>
            <a:ahLst/>
            <a:cxnLst/>
            <a:rect l="l" t="t" r="r" b="b"/>
            <a:pathLst>
              <a:path w="3302127" h="4114800">
                <a:moveTo>
                  <a:pt x="0" y="0"/>
                </a:moveTo>
                <a:lnTo>
                  <a:pt x="3302127" y="0"/>
                </a:lnTo>
                <a:lnTo>
                  <a:pt x="3302127"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8" name="Freeform 3">
            <a:extLst>
              <a:ext uri="{FF2B5EF4-FFF2-40B4-BE49-F238E27FC236}">
                <a16:creationId xmlns:a16="http://schemas.microsoft.com/office/drawing/2014/main" id="{DC774186-2476-E7FC-5A63-D889A157AC3A}"/>
              </a:ext>
            </a:extLst>
          </p:cNvPr>
          <p:cNvSpPr/>
          <p:nvPr/>
        </p:nvSpPr>
        <p:spPr>
          <a:xfrm>
            <a:off x="12719008" y="6370319"/>
            <a:ext cx="1390968" cy="1270408"/>
          </a:xfrm>
          <a:custGeom>
            <a:avLst/>
            <a:gdLst/>
            <a:ahLst/>
            <a:cxnLst/>
            <a:rect l="l" t="t" r="r" b="b"/>
            <a:pathLst>
              <a:path w="2825665" h="2751492">
                <a:moveTo>
                  <a:pt x="0" y="0"/>
                </a:moveTo>
                <a:lnTo>
                  <a:pt x="2825666" y="0"/>
                </a:lnTo>
                <a:lnTo>
                  <a:pt x="2825666" y="2751491"/>
                </a:lnTo>
                <a:lnTo>
                  <a:pt x="0" y="27514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Freeform 3">
            <a:extLst>
              <a:ext uri="{FF2B5EF4-FFF2-40B4-BE49-F238E27FC236}">
                <a16:creationId xmlns:a16="http://schemas.microsoft.com/office/drawing/2014/main" id="{75D39500-6228-1B01-77CD-ADF78C2E31A9}"/>
              </a:ext>
            </a:extLst>
          </p:cNvPr>
          <p:cNvSpPr/>
          <p:nvPr/>
        </p:nvSpPr>
        <p:spPr>
          <a:xfrm>
            <a:off x="3379980" y="5168732"/>
            <a:ext cx="1390968" cy="1270408"/>
          </a:xfrm>
          <a:custGeom>
            <a:avLst/>
            <a:gdLst/>
            <a:ahLst/>
            <a:cxnLst/>
            <a:rect l="l" t="t" r="r" b="b"/>
            <a:pathLst>
              <a:path w="2825665" h="2751492">
                <a:moveTo>
                  <a:pt x="0" y="0"/>
                </a:moveTo>
                <a:lnTo>
                  <a:pt x="2825666" y="0"/>
                </a:lnTo>
                <a:lnTo>
                  <a:pt x="2825666" y="2751491"/>
                </a:lnTo>
                <a:lnTo>
                  <a:pt x="0" y="27514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1992" y="922878"/>
            <a:ext cx="18213172" cy="9364122"/>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pSp>
        <p:nvGrpSpPr>
          <p:cNvPr id="4" name="Group 3">
            <a:extLst>
              <a:ext uri="{FF2B5EF4-FFF2-40B4-BE49-F238E27FC236}">
                <a16:creationId xmlns:a16="http://schemas.microsoft.com/office/drawing/2014/main" id="{EC71BC64-E061-A747-9D93-96B4718823C0}"/>
              </a:ext>
            </a:extLst>
          </p:cNvPr>
          <p:cNvGrpSpPr/>
          <p:nvPr/>
        </p:nvGrpSpPr>
        <p:grpSpPr>
          <a:xfrm>
            <a:off x="405921" y="2940281"/>
            <a:ext cx="3950947" cy="3389077"/>
            <a:chOff x="5258506" y="1174688"/>
            <a:chExt cx="5273189" cy="4349811"/>
          </a:xfrm>
        </p:grpSpPr>
        <p:sp>
          <p:nvSpPr>
            <p:cNvPr id="5" name="Rectangle 4">
              <a:extLst>
                <a:ext uri="{FF2B5EF4-FFF2-40B4-BE49-F238E27FC236}">
                  <a16:creationId xmlns:a16="http://schemas.microsoft.com/office/drawing/2014/main" id="{2CBED492-47BC-0CD5-3FD3-74751FAB15E9}"/>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2">
              <a:extLst>
                <a:ext uri="{FF2B5EF4-FFF2-40B4-BE49-F238E27FC236}">
                  <a16:creationId xmlns:a16="http://schemas.microsoft.com/office/drawing/2014/main" id="{B8BBA793-9BBD-E368-2AFC-439FC92CAADD}"/>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8"/>
              <a:stretch>
                <a:fillRect/>
              </a:stretch>
            </a:blipFill>
          </p:spPr>
          <p:txBody>
            <a:bodyPr/>
            <a:lstStyle/>
            <a:p>
              <a:endParaRPr lang="en-US"/>
            </a:p>
          </p:txBody>
        </p:sp>
      </p:grpSp>
      <p:grpSp>
        <p:nvGrpSpPr>
          <p:cNvPr id="15" name="Group 14">
            <a:extLst>
              <a:ext uri="{FF2B5EF4-FFF2-40B4-BE49-F238E27FC236}">
                <a16:creationId xmlns:a16="http://schemas.microsoft.com/office/drawing/2014/main" id="{3D04DB23-35ED-14F0-EE81-75AE5B86741C}"/>
              </a:ext>
            </a:extLst>
          </p:cNvPr>
          <p:cNvGrpSpPr/>
          <p:nvPr/>
        </p:nvGrpSpPr>
        <p:grpSpPr>
          <a:xfrm>
            <a:off x="4890529" y="3896625"/>
            <a:ext cx="3950947" cy="3431578"/>
            <a:chOff x="11277600" y="1183448"/>
            <a:chExt cx="5273189" cy="4465794"/>
          </a:xfrm>
        </p:grpSpPr>
        <p:sp>
          <p:nvSpPr>
            <p:cNvPr id="16" name="Rectangle 15">
              <a:extLst>
                <a:ext uri="{FF2B5EF4-FFF2-40B4-BE49-F238E27FC236}">
                  <a16:creationId xmlns:a16="http://schemas.microsoft.com/office/drawing/2014/main" id="{81FFFF7D-3AB5-9128-0E91-76FC0BCA7365}"/>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nk balloon with blue string&#10;&#10;Description automatically generated">
              <a:extLst>
                <a:ext uri="{FF2B5EF4-FFF2-40B4-BE49-F238E27FC236}">
                  <a16:creationId xmlns:a16="http://schemas.microsoft.com/office/drawing/2014/main" id="{EA9F9286-CDF1-5F3C-8553-F9D5DF9BEA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grpSp>
        <p:nvGrpSpPr>
          <p:cNvPr id="18" name="Group 17">
            <a:extLst>
              <a:ext uri="{FF2B5EF4-FFF2-40B4-BE49-F238E27FC236}">
                <a16:creationId xmlns:a16="http://schemas.microsoft.com/office/drawing/2014/main" id="{999DFADC-09F5-923E-D3FE-ABCBE515BC6F}"/>
              </a:ext>
            </a:extLst>
          </p:cNvPr>
          <p:cNvGrpSpPr/>
          <p:nvPr/>
        </p:nvGrpSpPr>
        <p:grpSpPr>
          <a:xfrm>
            <a:off x="9357931" y="4925239"/>
            <a:ext cx="3950947" cy="3332121"/>
            <a:chOff x="5258505" y="5778676"/>
            <a:chExt cx="5273189" cy="4349811"/>
          </a:xfrm>
        </p:grpSpPr>
        <p:sp>
          <p:nvSpPr>
            <p:cNvPr id="19" name="Rectangle 18">
              <a:extLst>
                <a:ext uri="{FF2B5EF4-FFF2-40B4-BE49-F238E27FC236}">
                  <a16:creationId xmlns:a16="http://schemas.microsoft.com/office/drawing/2014/main" id="{39B7D2C4-4BD2-8C84-7689-79060078A452}"/>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artoon of a gift box&#10;&#10;Description automatically generated">
              <a:extLst>
                <a:ext uri="{FF2B5EF4-FFF2-40B4-BE49-F238E27FC236}">
                  <a16:creationId xmlns:a16="http://schemas.microsoft.com/office/drawing/2014/main" id="{1C016182-2DF2-0B74-85E7-79FF9128F0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grpSp>
        <p:nvGrpSpPr>
          <p:cNvPr id="21" name="Group 20">
            <a:extLst>
              <a:ext uri="{FF2B5EF4-FFF2-40B4-BE49-F238E27FC236}">
                <a16:creationId xmlns:a16="http://schemas.microsoft.com/office/drawing/2014/main" id="{8B91D798-D716-9186-C19A-1C923B807851}"/>
              </a:ext>
            </a:extLst>
          </p:cNvPr>
          <p:cNvGrpSpPr/>
          <p:nvPr/>
        </p:nvGrpSpPr>
        <p:grpSpPr>
          <a:xfrm>
            <a:off x="13936373" y="6591299"/>
            <a:ext cx="3950948" cy="3332121"/>
            <a:chOff x="11277599" y="5778676"/>
            <a:chExt cx="5273189" cy="4470891"/>
          </a:xfrm>
        </p:grpSpPr>
        <p:sp>
          <p:nvSpPr>
            <p:cNvPr id="22" name="Rectangle 21">
              <a:extLst>
                <a:ext uri="{FF2B5EF4-FFF2-40B4-BE49-F238E27FC236}">
                  <a16:creationId xmlns:a16="http://schemas.microsoft.com/office/drawing/2014/main" id="{A9377D57-DBCD-A5DF-8106-8BA12DCF1F09}"/>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red and white striped object&#10;&#10;Description automatically generated">
              <a:extLst>
                <a:ext uri="{FF2B5EF4-FFF2-40B4-BE49-F238E27FC236}">
                  <a16:creationId xmlns:a16="http://schemas.microsoft.com/office/drawing/2014/main" id="{1C86A34B-9BAD-CDA6-2DEA-E7800197B7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sp>
        <p:nvSpPr>
          <p:cNvPr id="14" name="TextBox 6">
            <a:extLst>
              <a:ext uri="{FF2B5EF4-FFF2-40B4-BE49-F238E27FC236}">
                <a16:creationId xmlns:a16="http://schemas.microsoft.com/office/drawing/2014/main" id="{828C7E46-7724-F707-CAEE-EA7999C4D5ED}"/>
              </a:ext>
            </a:extLst>
          </p:cNvPr>
          <p:cNvSpPr txBox="1"/>
          <p:nvPr/>
        </p:nvSpPr>
        <p:spPr>
          <a:xfrm>
            <a:off x="3352800" y="1316026"/>
            <a:ext cx="11353800" cy="1231106"/>
          </a:xfrm>
          <a:prstGeom prst="rect">
            <a:avLst/>
          </a:prstGeom>
        </p:spPr>
        <p:txBody>
          <a:bodyPr wrap="square" lIns="0" tIns="0" rIns="0" bIns="0" rtlCol="0" anchor="t">
            <a:spAutoFit/>
          </a:bodyPr>
          <a:lstStyle/>
          <a:p>
            <a:pPr algn="ctr">
              <a:spcBef>
                <a:spcPct val="0"/>
              </a:spcBef>
            </a:pPr>
            <a:r>
              <a:rPr lang="en-US" sz="8000" dirty="0">
                <a:latin typeface="KG Primary Penmanship Bold"/>
              </a:rPr>
              <a:t>Game: </a:t>
            </a:r>
            <a:r>
              <a:rPr lang="en-US" sz="8000" b="1" dirty="0">
                <a:solidFill>
                  <a:srgbClr val="C00000"/>
                </a:solidFill>
                <a:latin typeface="KG Primary Penmanship Bold"/>
              </a:rPr>
              <a:t>WHAT’S MISSING?</a:t>
            </a:r>
          </a:p>
        </p:txBody>
      </p:sp>
    </p:spTree>
    <p:extLst>
      <p:ext uri="{BB962C8B-B14F-4D97-AF65-F5344CB8AC3E}">
        <p14:creationId xmlns:p14="http://schemas.microsoft.com/office/powerpoint/2010/main" val="37383539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1"/>
                                        </p:tgtEl>
                                        <p:attrNameLst>
                                          <p:attrName>ppt_x</p:attrName>
                                        </p:attrNameLst>
                                      </p:cBhvr>
                                      <p:tavLst>
                                        <p:tav tm="0">
                                          <p:val>
                                            <p:strVal val="ppt_x"/>
                                          </p:val>
                                        </p:tav>
                                        <p:tav tm="100000">
                                          <p:val>
                                            <p:strVal val="ppt_x"/>
                                          </p:val>
                                        </p:tav>
                                      </p:tavLst>
                                    </p:anim>
                                    <p:anim calcmode="lin" valueType="num">
                                      <p:cBhvr additive="base">
                                        <p:cTn id="11" dur="500"/>
                                        <p:tgtEl>
                                          <p:spTgt spid="21"/>
                                        </p:tgtEl>
                                        <p:attrNameLst>
                                          <p:attrName>ppt_y</p:attrName>
                                        </p:attrNameLst>
                                      </p:cBhvr>
                                      <p:tavLst>
                                        <p:tav tm="0">
                                          <p:val>
                                            <p:strVal val="ppt_y"/>
                                          </p:val>
                                        </p:tav>
                                        <p:tav tm="100000">
                                          <p:val>
                                            <p:strVal val="1+ppt_h/2"/>
                                          </p:val>
                                        </p:tav>
                                      </p:tavLst>
                                    </p:anim>
                                    <p:set>
                                      <p:cBhvr>
                                        <p:cTn id="1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1992" y="922878"/>
            <a:ext cx="18213172" cy="9364122"/>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grpSp>
        <p:nvGrpSpPr>
          <p:cNvPr id="4" name="Group 3">
            <a:extLst>
              <a:ext uri="{FF2B5EF4-FFF2-40B4-BE49-F238E27FC236}">
                <a16:creationId xmlns:a16="http://schemas.microsoft.com/office/drawing/2014/main" id="{EC71BC64-E061-A747-9D93-96B4718823C0}"/>
              </a:ext>
            </a:extLst>
          </p:cNvPr>
          <p:cNvGrpSpPr/>
          <p:nvPr/>
        </p:nvGrpSpPr>
        <p:grpSpPr>
          <a:xfrm>
            <a:off x="405921" y="2940281"/>
            <a:ext cx="3950947" cy="3389077"/>
            <a:chOff x="5258506" y="1174688"/>
            <a:chExt cx="5273189" cy="4349811"/>
          </a:xfrm>
        </p:grpSpPr>
        <p:sp>
          <p:nvSpPr>
            <p:cNvPr id="5" name="Rectangle 4">
              <a:extLst>
                <a:ext uri="{FF2B5EF4-FFF2-40B4-BE49-F238E27FC236}">
                  <a16:creationId xmlns:a16="http://schemas.microsoft.com/office/drawing/2014/main" id="{2CBED492-47BC-0CD5-3FD3-74751FAB15E9}"/>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2">
              <a:extLst>
                <a:ext uri="{FF2B5EF4-FFF2-40B4-BE49-F238E27FC236}">
                  <a16:creationId xmlns:a16="http://schemas.microsoft.com/office/drawing/2014/main" id="{B8BBA793-9BBD-E368-2AFC-439FC92CAADD}"/>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8"/>
              <a:stretch>
                <a:fillRect/>
              </a:stretch>
            </a:blipFill>
          </p:spPr>
          <p:txBody>
            <a:bodyPr/>
            <a:lstStyle/>
            <a:p>
              <a:endParaRPr lang="en-US"/>
            </a:p>
          </p:txBody>
        </p:sp>
      </p:grpSp>
      <p:grpSp>
        <p:nvGrpSpPr>
          <p:cNvPr id="15" name="Group 14">
            <a:extLst>
              <a:ext uri="{FF2B5EF4-FFF2-40B4-BE49-F238E27FC236}">
                <a16:creationId xmlns:a16="http://schemas.microsoft.com/office/drawing/2014/main" id="{3D04DB23-35ED-14F0-EE81-75AE5B86741C}"/>
              </a:ext>
            </a:extLst>
          </p:cNvPr>
          <p:cNvGrpSpPr/>
          <p:nvPr/>
        </p:nvGrpSpPr>
        <p:grpSpPr>
          <a:xfrm>
            <a:off x="4890529" y="3896625"/>
            <a:ext cx="3950947" cy="3431578"/>
            <a:chOff x="11277600" y="1183448"/>
            <a:chExt cx="5273189" cy="4465794"/>
          </a:xfrm>
        </p:grpSpPr>
        <p:sp>
          <p:nvSpPr>
            <p:cNvPr id="16" name="Rectangle 15">
              <a:extLst>
                <a:ext uri="{FF2B5EF4-FFF2-40B4-BE49-F238E27FC236}">
                  <a16:creationId xmlns:a16="http://schemas.microsoft.com/office/drawing/2014/main" id="{81FFFF7D-3AB5-9128-0E91-76FC0BCA7365}"/>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nk balloon with blue string&#10;&#10;Description automatically generated">
              <a:extLst>
                <a:ext uri="{FF2B5EF4-FFF2-40B4-BE49-F238E27FC236}">
                  <a16:creationId xmlns:a16="http://schemas.microsoft.com/office/drawing/2014/main" id="{EA9F9286-CDF1-5F3C-8553-F9D5DF9BEA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grpSp>
        <p:nvGrpSpPr>
          <p:cNvPr id="18" name="Group 17">
            <a:extLst>
              <a:ext uri="{FF2B5EF4-FFF2-40B4-BE49-F238E27FC236}">
                <a16:creationId xmlns:a16="http://schemas.microsoft.com/office/drawing/2014/main" id="{999DFADC-09F5-923E-D3FE-ABCBE515BC6F}"/>
              </a:ext>
            </a:extLst>
          </p:cNvPr>
          <p:cNvGrpSpPr/>
          <p:nvPr/>
        </p:nvGrpSpPr>
        <p:grpSpPr>
          <a:xfrm>
            <a:off x="9357931" y="4925239"/>
            <a:ext cx="3950947" cy="3332121"/>
            <a:chOff x="5258505" y="5778676"/>
            <a:chExt cx="5273189" cy="4349811"/>
          </a:xfrm>
        </p:grpSpPr>
        <p:sp>
          <p:nvSpPr>
            <p:cNvPr id="19" name="Rectangle 18">
              <a:extLst>
                <a:ext uri="{FF2B5EF4-FFF2-40B4-BE49-F238E27FC236}">
                  <a16:creationId xmlns:a16="http://schemas.microsoft.com/office/drawing/2014/main" id="{39B7D2C4-4BD2-8C84-7689-79060078A452}"/>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artoon of a gift box&#10;&#10;Description automatically generated">
              <a:extLst>
                <a:ext uri="{FF2B5EF4-FFF2-40B4-BE49-F238E27FC236}">
                  <a16:creationId xmlns:a16="http://schemas.microsoft.com/office/drawing/2014/main" id="{1C016182-2DF2-0B74-85E7-79FF9128F0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grpSp>
        <p:nvGrpSpPr>
          <p:cNvPr id="21" name="Group 20">
            <a:extLst>
              <a:ext uri="{FF2B5EF4-FFF2-40B4-BE49-F238E27FC236}">
                <a16:creationId xmlns:a16="http://schemas.microsoft.com/office/drawing/2014/main" id="{8B91D798-D716-9186-C19A-1C923B807851}"/>
              </a:ext>
            </a:extLst>
          </p:cNvPr>
          <p:cNvGrpSpPr/>
          <p:nvPr/>
        </p:nvGrpSpPr>
        <p:grpSpPr>
          <a:xfrm>
            <a:off x="13936373" y="6591299"/>
            <a:ext cx="3950948" cy="3332121"/>
            <a:chOff x="11277599" y="5778676"/>
            <a:chExt cx="5273189" cy="4470891"/>
          </a:xfrm>
        </p:grpSpPr>
        <p:sp>
          <p:nvSpPr>
            <p:cNvPr id="22" name="Rectangle 21">
              <a:extLst>
                <a:ext uri="{FF2B5EF4-FFF2-40B4-BE49-F238E27FC236}">
                  <a16:creationId xmlns:a16="http://schemas.microsoft.com/office/drawing/2014/main" id="{A9377D57-DBCD-A5DF-8106-8BA12DCF1F09}"/>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red and white striped object&#10;&#10;Description automatically generated">
              <a:extLst>
                <a:ext uri="{FF2B5EF4-FFF2-40B4-BE49-F238E27FC236}">
                  <a16:creationId xmlns:a16="http://schemas.microsoft.com/office/drawing/2014/main" id="{1C86A34B-9BAD-CDA6-2DEA-E7800197B7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sp>
        <p:nvSpPr>
          <p:cNvPr id="14" name="TextBox 6">
            <a:extLst>
              <a:ext uri="{FF2B5EF4-FFF2-40B4-BE49-F238E27FC236}">
                <a16:creationId xmlns:a16="http://schemas.microsoft.com/office/drawing/2014/main" id="{7D926E86-90B1-243F-9263-C80E9C7DC749}"/>
              </a:ext>
            </a:extLst>
          </p:cNvPr>
          <p:cNvSpPr txBox="1"/>
          <p:nvPr/>
        </p:nvSpPr>
        <p:spPr>
          <a:xfrm>
            <a:off x="3352800" y="1316026"/>
            <a:ext cx="11353800" cy="1231106"/>
          </a:xfrm>
          <a:prstGeom prst="rect">
            <a:avLst/>
          </a:prstGeom>
        </p:spPr>
        <p:txBody>
          <a:bodyPr wrap="square" lIns="0" tIns="0" rIns="0" bIns="0" rtlCol="0" anchor="t">
            <a:spAutoFit/>
          </a:bodyPr>
          <a:lstStyle/>
          <a:p>
            <a:pPr algn="ctr">
              <a:spcBef>
                <a:spcPct val="0"/>
              </a:spcBef>
            </a:pPr>
            <a:r>
              <a:rPr lang="en-US" sz="8000" dirty="0">
                <a:latin typeface="KG Primary Penmanship Bold"/>
              </a:rPr>
              <a:t>Game: </a:t>
            </a:r>
            <a:r>
              <a:rPr lang="en-US" sz="8000" b="1" dirty="0">
                <a:solidFill>
                  <a:srgbClr val="C00000"/>
                </a:solidFill>
                <a:latin typeface="KG Primary Penmanship Bold"/>
              </a:rPr>
              <a:t>WHAT’S MISSING?</a:t>
            </a:r>
          </a:p>
        </p:txBody>
      </p:sp>
    </p:spTree>
    <p:extLst>
      <p:ext uri="{BB962C8B-B14F-4D97-AF65-F5344CB8AC3E}">
        <p14:creationId xmlns:p14="http://schemas.microsoft.com/office/powerpoint/2010/main" val="171413984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8"/>
                                        </p:tgtEl>
                                        <p:attrNameLst>
                                          <p:attrName>ppt_x</p:attrName>
                                        </p:attrNameLst>
                                      </p:cBhvr>
                                      <p:tavLst>
                                        <p:tav tm="0">
                                          <p:val>
                                            <p:strVal val="ppt_x"/>
                                          </p:val>
                                        </p:tav>
                                        <p:tav tm="100000">
                                          <p:val>
                                            <p:strVal val="ppt_x"/>
                                          </p:val>
                                        </p:tav>
                                      </p:tavLst>
                                    </p:anim>
                                    <p:anim calcmode="lin" valueType="num">
                                      <p:cBhvr additive="base">
                                        <p:cTn id="11" dur="500"/>
                                        <p:tgtEl>
                                          <p:spTgt spid="18"/>
                                        </p:tgtEl>
                                        <p:attrNameLst>
                                          <p:attrName>ppt_y</p:attrName>
                                        </p:attrNameLst>
                                      </p:cBhvr>
                                      <p:tavLst>
                                        <p:tav tm="0">
                                          <p:val>
                                            <p:strVal val="ppt_y"/>
                                          </p:val>
                                        </p:tav>
                                        <p:tav tm="100000">
                                          <p:val>
                                            <p:strVal val="1+ppt_h/2"/>
                                          </p:val>
                                        </p:tav>
                                      </p:tavLst>
                                    </p:anim>
                                    <p:set>
                                      <p:cBhvr>
                                        <p:cTn id="1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1992" y="922878"/>
            <a:ext cx="18213172" cy="9364122"/>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C6249DAA-3EEA-569E-D09C-872FC9C9EBB1}"/>
              </a:ext>
            </a:extLst>
          </p:cNvPr>
          <p:cNvSpPr txBox="1"/>
          <p:nvPr/>
        </p:nvSpPr>
        <p:spPr>
          <a:xfrm>
            <a:off x="3352800" y="1316026"/>
            <a:ext cx="11353800" cy="1231106"/>
          </a:xfrm>
          <a:prstGeom prst="rect">
            <a:avLst/>
          </a:prstGeom>
        </p:spPr>
        <p:txBody>
          <a:bodyPr wrap="square" lIns="0" tIns="0" rIns="0" bIns="0" rtlCol="0" anchor="t">
            <a:spAutoFit/>
          </a:bodyPr>
          <a:lstStyle/>
          <a:p>
            <a:pPr algn="ctr">
              <a:spcBef>
                <a:spcPct val="0"/>
              </a:spcBef>
            </a:pPr>
            <a:r>
              <a:rPr lang="en-US" sz="8000" dirty="0">
                <a:latin typeface="KG Primary Penmanship Bold"/>
              </a:rPr>
              <a:t>Game: </a:t>
            </a:r>
            <a:r>
              <a:rPr lang="en-US" sz="8000" b="1" dirty="0">
                <a:solidFill>
                  <a:srgbClr val="C00000"/>
                </a:solidFill>
                <a:latin typeface="KG Primary Penmanship Bold"/>
              </a:rPr>
              <a:t>WHAT’S MISSING?</a:t>
            </a:r>
          </a:p>
        </p:txBody>
      </p:sp>
      <p:grpSp>
        <p:nvGrpSpPr>
          <p:cNvPr id="4" name="Group 3">
            <a:extLst>
              <a:ext uri="{FF2B5EF4-FFF2-40B4-BE49-F238E27FC236}">
                <a16:creationId xmlns:a16="http://schemas.microsoft.com/office/drawing/2014/main" id="{EC71BC64-E061-A747-9D93-96B4718823C0}"/>
              </a:ext>
            </a:extLst>
          </p:cNvPr>
          <p:cNvGrpSpPr/>
          <p:nvPr/>
        </p:nvGrpSpPr>
        <p:grpSpPr>
          <a:xfrm>
            <a:off x="405921" y="2940281"/>
            <a:ext cx="3950947" cy="3389077"/>
            <a:chOff x="5258506" y="1174688"/>
            <a:chExt cx="5273189" cy="4349811"/>
          </a:xfrm>
        </p:grpSpPr>
        <p:sp>
          <p:nvSpPr>
            <p:cNvPr id="5" name="Rectangle 4">
              <a:extLst>
                <a:ext uri="{FF2B5EF4-FFF2-40B4-BE49-F238E27FC236}">
                  <a16:creationId xmlns:a16="http://schemas.microsoft.com/office/drawing/2014/main" id="{2CBED492-47BC-0CD5-3FD3-74751FAB15E9}"/>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2">
              <a:extLst>
                <a:ext uri="{FF2B5EF4-FFF2-40B4-BE49-F238E27FC236}">
                  <a16:creationId xmlns:a16="http://schemas.microsoft.com/office/drawing/2014/main" id="{B8BBA793-9BBD-E368-2AFC-439FC92CAADD}"/>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8"/>
              <a:stretch>
                <a:fillRect/>
              </a:stretch>
            </a:blipFill>
          </p:spPr>
          <p:txBody>
            <a:bodyPr/>
            <a:lstStyle/>
            <a:p>
              <a:endParaRPr lang="en-US"/>
            </a:p>
          </p:txBody>
        </p:sp>
      </p:grpSp>
      <p:grpSp>
        <p:nvGrpSpPr>
          <p:cNvPr id="15" name="Group 14">
            <a:extLst>
              <a:ext uri="{FF2B5EF4-FFF2-40B4-BE49-F238E27FC236}">
                <a16:creationId xmlns:a16="http://schemas.microsoft.com/office/drawing/2014/main" id="{3D04DB23-35ED-14F0-EE81-75AE5B86741C}"/>
              </a:ext>
            </a:extLst>
          </p:cNvPr>
          <p:cNvGrpSpPr/>
          <p:nvPr/>
        </p:nvGrpSpPr>
        <p:grpSpPr>
          <a:xfrm>
            <a:off x="4890529" y="3896625"/>
            <a:ext cx="3950947" cy="3431578"/>
            <a:chOff x="11277600" y="1183448"/>
            <a:chExt cx="5273189" cy="4465794"/>
          </a:xfrm>
        </p:grpSpPr>
        <p:sp>
          <p:nvSpPr>
            <p:cNvPr id="16" name="Rectangle 15">
              <a:extLst>
                <a:ext uri="{FF2B5EF4-FFF2-40B4-BE49-F238E27FC236}">
                  <a16:creationId xmlns:a16="http://schemas.microsoft.com/office/drawing/2014/main" id="{81FFFF7D-3AB5-9128-0E91-76FC0BCA7365}"/>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nk balloon with blue string&#10;&#10;Description automatically generated">
              <a:extLst>
                <a:ext uri="{FF2B5EF4-FFF2-40B4-BE49-F238E27FC236}">
                  <a16:creationId xmlns:a16="http://schemas.microsoft.com/office/drawing/2014/main" id="{EA9F9286-CDF1-5F3C-8553-F9D5DF9BEA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grpSp>
        <p:nvGrpSpPr>
          <p:cNvPr id="18" name="Group 17">
            <a:extLst>
              <a:ext uri="{FF2B5EF4-FFF2-40B4-BE49-F238E27FC236}">
                <a16:creationId xmlns:a16="http://schemas.microsoft.com/office/drawing/2014/main" id="{999DFADC-09F5-923E-D3FE-ABCBE515BC6F}"/>
              </a:ext>
            </a:extLst>
          </p:cNvPr>
          <p:cNvGrpSpPr/>
          <p:nvPr/>
        </p:nvGrpSpPr>
        <p:grpSpPr>
          <a:xfrm>
            <a:off x="9357931" y="4925239"/>
            <a:ext cx="3950947" cy="3332121"/>
            <a:chOff x="5258505" y="5778676"/>
            <a:chExt cx="5273189" cy="4349811"/>
          </a:xfrm>
        </p:grpSpPr>
        <p:sp>
          <p:nvSpPr>
            <p:cNvPr id="19" name="Rectangle 18">
              <a:extLst>
                <a:ext uri="{FF2B5EF4-FFF2-40B4-BE49-F238E27FC236}">
                  <a16:creationId xmlns:a16="http://schemas.microsoft.com/office/drawing/2014/main" id="{39B7D2C4-4BD2-8C84-7689-79060078A452}"/>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artoon of a gift box&#10;&#10;Description automatically generated">
              <a:extLst>
                <a:ext uri="{FF2B5EF4-FFF2-40B4-BE49-F238E27FC236}">
                  <a16:creationId xmlns:a16="http://schemas.microsoft.com/office/drawing/2014/main" id="{1C016182-2DF2-0B74-85E7-79FF9128F0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grpSp>
        <p:nvGrpSpPr>
          <p:cNvPr id="21" name="Group 20">
            <a:extLst>
              <a:ext uri="{FF2B5EF4-FFF2-40B4-BE49-F238E27FC236}">
                <a16:creationId xmlns:a16="http://schemas.microsoft.com/office/drawing/2014/main" id="{8B91D798-D716-9186-C19A-1C923B807851}"/>
              </a:ext>
            </a:extLst>
          </p:cNvPr>
          <p:cNvGrpSpPr/>
          <p:nvPr/>
        </p:nvGrpSpPr>
        <p:grpSpPr>
          <a:xfrm>
            <a:off x="13936373" y="6591299"/>
            <a:ext cx="3950948" cy="3332121"/>
            <a:chOff x="11277599" y="5778676"/>
            <a:chExt cx="5273189" cy="4470891"/>
          </a:xfrm>
        </p:grpSpPr>
        <p:sp>
          <p:nvSpPr>
            <p:cNvPr id="22" name="Rectangle 21">
              <a:extLst>
                <a:ext uri="{FF2B5EF4-FFF2-40B4-BE49-F238E27FC236}">
                  <a16:creationId xmlns:a16="http://schemas.microsoft.com/office/drawing/2014/main" id="{A9377D57-DBCD-A5DF-8106-8BA12DCF1F09}"/>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red and white striped object&#10;&#10;Description automatically generated">
              <a:extLst>
                <a:ext uri="{FF2B5EF4-FFF2-40B4-BE49-F238E27FC236}">
                  <a16:creationId xmlns:a16="http://schemas.microsoft.com/office/drawing/2014/main" id="{1C86A34B-9BAD-CDA6-2DEA-E7800197B7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spTree>
    <p:extLst>
      <p:ext uri="{BB962C8B-B14F-4D97-AF65-F5344CB8AC3E}">
        <p14:creationId xmlns:p14="http://schemas.microsoft.com/office/powerpoint/2010/main" val="318274540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8"/>
                                        </p:tgtEl>
                                        <p:attrNameLst>
                                          <p:attrName>ppt_x</p:attrName>
                                        </p:attrNameLst>
                                      </p:cBhvr>
                                      <p:tavLst>
                                        <p:tav tm="0">
                                          <p:val>
                                            <p:strVal val="ppt_x"/>
                                          </p:val>
                                        </p:tav>
                                        <p:tav tm="100000">
                                          <p:val>
                                            <p:strVal val="ppt_x"/>
                                          </p:val>
                                        </p:tav>
                                      </p:tavLst>
                                    </p:anim>
                                    <p:anim calcmode="lin" valueType="num">
                                      <p:cBhvr additive="base">
                                        <p:cTn id="11" dur="500"/>
                                        <p:tgtEl>
                                          <p:spTgt spid="18"/>
                                        </p:tgtEl>
                                        <p:attrNameLst>
                                          <p:attrName>ppt_y</p:attrName>
                                        </p:attrNameLst>
                                      </p:cBhvr>
                                      <p:tavLst>
                                        <p:tav tm="0">
                                          <p:val>
                                            <p:strVal val="ppt_y"/>
                                          </p:val>
                                        </p:tav>
                                        <p:tav tm="100000">
                                          <p:val>
                                            <p:strVal val="1+ppt_h/2"/>
                                          </p:val>
                                        </p:tav>
                                      </p:tavLst>
                                    </p:anim>
                                    <p:set>
                                      <p:cBhvr>
                                        <p:cTn id="12" dur="1" fill="hold">
                                          <p:stCondLst>
                                            <p:cond delay="499"/>
                                          </p:stCondLst>
                                        </p:cTn>
                                        <p:tgtEl>
                                          <p:spTgt spid="18"/>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1"/>
                                        </p:tgtEl>
                                        <p:attrNameLst>
                                          <p:attrName>ppt_x</p:attrName>
                                        </p:attrNameLst>
                                      </p:cBhvr>
                                      <p:tavLst>
                                        <p:tav tm="0">
                                          <p:val>
                                            <p:strVal val="ppt_x"/>
                                          </p:val>
                                        </p:tav>
                                        <p:tav tm="100000">
                                          <p:val>
                                            <p:strVal val="ppt_x"/>
                                          </p:val>
                                        </p:tav>
                                      </p:tavLst>
                                    </p:anim>
                                    <p:anim calcmode="lin" valueType="num">
                                      <p:cBhvr additive="base">
                                        <p:cTn id="15" dur="500"/>
                                        <p:tgtEl>
                                          <p:spTgt spid="21"/>
                                        </p:tgtEl>
                                        <p:attrNameLst>
                                          <p:attrName>ppt_y</p:attrName>
                                        </p:attrNameLst>
                                      </p:cBhvr>
                                      <p:tavLst>
                                        <p:tav tm="0">
                                          <p:val>
                                            <p:strVal val="ppt_y"/>
                                          </p:val>
                                        </p:tav>
                                        <p:tav tm="100000">
                                          <p:val>
                                            <p:strVal val="1+ppt_h/2"/>
                                          </p:val>
                                        </p:tav>
                                      </p:tavLst>
                                    </p:anim>
                                    <p:set>
                                      <p:cBhvr>
                                        <p:cTn id="1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Tree>
    <p:extLst>
      <p:ext uri="{BB962C8B-B14F-4D97-AF65-F5344CB8AC3E}">
        <p14:creationId xmlns:p14="http://schemas.microsoft.com/office/powerpoint/2010/main" val="136068543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937829"/>
            <a:ext cx="18288000" cy="934917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05418922-F14A-A3DF-F0BC-B1BD4A6A9B76}"/>
              </a:ext>
            </a:extLst>
          </p:cNvPr>
          <p:cNvSpPr txBox="1"/>
          <p:nvPr/>
        </p:nvSpPr>
        <p:spPr>
          <a:xfrm>
            <a:off x="1258710" y="433823"/>
            <a:ext cx="7559811"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Chant.</a:t>
            </a:r>
          </a:p>
        </p:txBody>
      </p:sp>
      <p:pic>
        <p:nvPicPr>
          <p:cNvPr id="15" name="Graphic 14" descr="Right pointing backhand index with solid fill">
            <a:extLst>
              <a:ext uri="{FF2B5EF4-FFF2-40B4-BE49-F238E27FC236}">
                <a16:creationId xmlns:a16="http://schemas.microsoft.com/office/drawing/2014/main" id="{C9AC9067-8118-769B-9C77-4D3A596434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374" y="1098386"/>
            <a:ext cx="1397084" cy="1397084"/>
          </a:xfrm>
          <a:prstGeom prst="rect">
            <a:avLst/>
          </a:prstGeom>
        </p:spPr>
      </p:pic>
      <p:grpSp>
        <p:nvGrpSpPr>
          <p:cNvPr id="17" name="Group 16">
            <a:extLst>
              <a:ext uri="{FF2B5EF4-FFF2-40B4-BE49-F238E27FC236}">
                <a16:creationId xmlns:a16="http://schemas.microsoft.com/office/drawing/2014/main" id="{F10973E0-E1F4-F970-154F-1F0B369F3D81}"/>
              </a:ext>
            </a:extLst>
          </p:cNvPr>
          <p:cNvGrpSpPr/>
          <p:nvPr/>
        </p:nvGrpSpPr>
        <p:grpSpPr>
          <a:xfrm>
            <a:off x="9331220" y="1049557"/>
            <a:ext cx="3178218" cy="1457653"/>
            <a:chOff x="12496801" y="1039345"/>
            <a:chExt cx="3657600" cy="1769876"/>
          </a:xfrm>
        </p:grpSpPr>
        <p:grpSp>
          <p:nvGrpSpPr>
            <p:cNvPr id="31" name="Group 7">
              <a:extLst>
                <a:ext uri="{FF2B5EF4-FFF2-40B4-BE49-F238E27FC236}">
                  <a16:creationId xmlns:a16="http://schemas.microsoft.com/office/drawing/2014/main" id="{137EBC26-C6FB-5513-949A-B1CB9EC514F6}"/>
                </a:ext>
              </a:extLst>
            </p:cNvPr>
            <p:cNvGrpSpPr/>
            <p:nvPr/>
          </p:nvGrpSpPr>
          <p:grpSpPr>
            <a:xfrm>
              <a:off x="12496801" y="1039345"/>
              <a:ext cx="3657600" cy="1696334"/>
              <a:chOff x="0" y="0"/>
              <a:chExt cx="6503752" cy="1913890"/>
            </a:xfrm>
            <a:solidFill>
              <a:srgbClr val="0070C0"/>
            </a:solidFill>
          </p:grpSpPr>
          <p:sp>
            <p:nvSpPr>
              <p:cNvPr id="33" name="Freeform 8">
                <a:extLst>
                  <a:ext uri="{FF2B5EF4-FFF2-40B4-BE49-F238E27FC236}">
                    <a16:creationId xmlns:a16="http://schemas.microsoft.com/office/drawing/2014/main" id="{0DE6BF6F-A2E4-3726-2FE2-EA7E66417B16}"/>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a:p>
            </p:txBody>
          </p:sp>
        </p:grpSp>
        <p:sp>
          <p:nvSpPr>
            <p:cNvPr id="32" name="TextBox 9">
              <a:extLst>
                <a:ext uri="{FF2B5EF4-FFF2-40B4-BE49-F238E27FC236}">
                  <a16:creationId xmlns:a16="http://schemas.microsoft.com/office/drawing/2014/main" id="{3E2B7ADF-7A91-C988-08E2-BBA876432B7B}"/>
                </a:ext>
              </a:extLst>
            </p:cNvPr>
            <p:cNvSpPr txBox="1"/>
            <p:nvPr/>
          </p:nvSpPr>
          <p:spPr>
            <a:xfrm>
              <a:off x="13432215" y="1242167"/>
              <a:ext cx="1786772" cy="156705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60</a:t>
              </a:r>
            </a:p>
          </p:txBody>
        </p:sp>
      </p:grpSp>
      <p:grpSp>
        <p:nvGrpSpPr>
          <p:cNvPr id="34" name="Group 33">
            <a:extLst>
              <a:ext uri="{FF2B5EF4-FFF2-40B4-BE49-F238E27FC236}">
                <a16:creationId xmlns:a16="http://schemas.microsoft.com/office/drawing/2014/main" id="{30E99725-CD52-2A4B-342D-DC0A8BD8F5A6}"/>
              </a:ext>
            </a:extLst>
          </p:cNvPr>
          <p:cNvGrpSpPr/>
          <p:nvPr/>
        </p:nvGrpSpPr>
        <p:grpSpPr>
          <a:xfrm>
            <a:off x="405921" y="2940281"/>
            <a:ext cx="3950947" cy="3389077"/>
            <a:chOff x="5258506" y="1174688"/>
            <a:chExt cx="5273189" cy="4349811"/>
          </a:xfrm>
        </p:grpSpPr>
        <p:sp>
          <p:nvSpPr>
            <p:cNvPr id="36" name="Rectangle 35">
              <a:extLst>
                <a:ext uri="{FF2B5EF4-FFF2-40B4-BE49-F238E27FC236}">
                  <a16:creationId xmlns:a16="http://schemas.microsoft.com/office/drawing/2014/main" id="{53D91AF3-9707-6218-DA1D-E7F23AE4DC4B}"/>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2">
              <a:extLst>
                <a:ext uri="{FF2B5EF4-FFF2-40B4-BE49-F238E27FC236}">
                  <a16:creationId xmlns:a16="http://schemas.microsoft.com/office/drawing/2014/main" id="{31B50766-C92E-9437-28B4-B6B1639D21A4}"/>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12"/>
              <a:stretch>
                <a:fillRect/>
              </a:stretch>
            </a:blipFill>
          </p:spPr>
          <p:txBody>
            <a:bodyPr/>
            <a:lstStyle/>
            <a:p>
              <a:endParaRPr lang="en-US"/>
            </a:p>
          </p:txBody>
        </p:sp>
      </p:grpSp>
      <p:grpSp>
        <p:nvGrpSpPr>
          <p:cNvPr id="38" name="Group 37">
            <a:extLst>
              <a:ext uri="{FF2B5EF4-FFF2-40B4-BE49-F238E27FC236}">
                <a16:creationId xmlns:a16="http://schemas.microsoft.com/office/drawing/2014/main" id="{7BD3115B-DB28-2745-C998-6CA47A4952BB}"/>
              </a:ext>
            </a:extLst>
          </p:cNvPr>
          <p:cNvGrpSpPr/>
          <p:nvPr/>
        </p:nvGrpSpPr>
        <p:grpSpPr>
          <a:xfrm>
            <a:off x="4890529" y="3896625"/>
            <a:ext cx="3950947" cy="3431578"/>
            <a:chOff x="11277600" y="1183448"/>
            <a:chExt cx="5273189" cy="4465794"/>
          </a:xfrm>
        </p:grpSpPr>
        <p:sp>
          <p:nvSpPr>
            <p:cNvPr id="39" name="Rectangle 38">
              <a:extLst>
                <a:ext uri="{FF2B5EF4-FFF2-40B4-BE49-F238E27FC236}">
                  <a16:creationId xmlns:a16="http://schemas.microsoft.com/office/drawing/2014/main" id="{8F1C8B8F-5C25-8FAF-D858-FE93930BA4C4}"/>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pink balloon with blue string&#10;&#10;Description automatically generated">
              <a:extLst>
                <a:ext uri="{FF2B5EF4-FFF2-40B4-BE49-F238E27FC236}">
                  <a16:creationId xmlns:a16="http://schemas.microsoft.com/office/drawing/2014/main" id="{59E52032-64FD-AE67-FCF3-DE351C26B94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grpSp>
        <p:nvGrpSpPr>
          <p:cNvPr id="41" name="Group 40">
            <a:extLst>
              <a:ext uri="{FF2B5EF4-FFF2-40B4-BE49-F238E27FC236}">
                <a16:creationId xmlns:a16="http://schemas.microsoft.com/office/drawing/2014/main" id="{4CDA856F-2853-27D2-925D-44712B4CC738}"/>
              </a:ext>
            </a:extLst>
          </p:cNvPr>
          <p:cNvGrpSpPr/>
          <p:nvPr/>
        </p:nvGrpSpPr>
        <p:grpSpPr>
          <a:xfrm>
            <a:off x="9357931" y="4925239"/>
            <a:ext cx="3950947" cy="3332121"/>
            <a:chOff x="5258505" y="5778676"/>
            <a:chExt cx="5273189" cy="4349811"/>
          </a:xfrm>
        </p:grpSpPr>
        <p:sp>
          <p:nvSpPr>
            <p:cNvPr id="42" name="Rectangle 41">
              <a:extLst>
                <a:ext uri="{FF2B5EF4-FFF2-40B4-BE49-F238E27FC236}">
                  <a16:creationId xmlns:a16="http://schemas.microsoft.com/office/drawing/2014/main" id="{EB7AB6C6-CECC-B533-2825-48ADFCD129D8}"/>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cartoon of a gift box&#10;&#10;Description automatically generated">
              <a:extLst>
                <a:ext uri="{FF2B5EF4-FFF2-40B4-BE49-F238E27FC236}">
                  <a16:creationId xmlns:a16="http://schemas.microsoft.com/office/drawing/2014/main" id="{6AC66E96-0E5B-3CC5-D1D5-243E0D0450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grpSp>
        <p:nvGrpSpPr>
          <p:cNvPr id="44" name="Group 43">
            <a:extLst>
              <a:ext uri="{FF2B5EF4-FFF2-40B4-BE49-F238E27FC236}">
                <a16:creationId xmlns:a16="http://schemas.microsoft.com/office/drawing/2014/main" id="{A8DE8B6F-DB5E-E21F-8EAD-BCE70F0FC2DC}"/>
              </a:ext>
            </a:extLst>
          </p:cNvPr>
          <p:cNvGrpSpPr/>
          <p:nvPr/>
        </p:nvGrpSpPr>
        <p:grpSpPr>
          <a:xfrm>
            <a:off x="13936373" y="6591299"/>
            <a:ext cx="3950948" cy="3332121"/>
            <a:chOff x="11277599" y="5778676"/>
            <a:chExt cx="5273189" cy="4470891"/>
          </a:xfrm>
        </p:grpSpPr>
        <p:sp>
          <p:nvSpPr>
            <p:cNvPr id="45" name="Rectangle 44">
              <a:extLst>
                <a:ext uri="{FF2B5EF4-FFF2-40B4-BE49-F238E27FC236}">
                  <a16:creationId xmlns:a16="http://schemas.microsoft.com/office/drawing/2014/main" id="{232464A0-C5B1-BB2F-AFFC-39471921485A}"/>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A red and white striped object&#10;&#10;Description automatically generated">
              <a:extLst>
                <a:ext uri="{FF2B5EF4-FFF2-40B4-BE49-F238E27FC236}">
                  <a16:creationId xmlns:a16="http://schemas.microsoft.com/office/drawing/2014/main" id="{DDE04419-8BB2-9793-0AE3-66CB6230B8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pic>
        <p:nvPicPr>
          <p:cNvPr id="48" name="Track 096">
            <a:hlinkClick r:id="" action="ppaction://media"/>
            <a:extLst>
              <a:ext uri="{FF2B5EF4-FFF2-40B4-BE49-F238E27FC236}">
                <a16:creationId xmlns:a16="http://schemas.microsoft.com/office/drawing/2014/main" id="{95562546-A380-6996-A2C8-65E611D6DC24}"/>
              </a:ext>
            </a:extLst>
          </p:cNvPr>
          <p:cNvPicPr>
            <a:picLocks noChangeAspect="1"/>
          </p:cNvPicPr>
          <p:nvPr>
            <a:audioFile r:link="rId2"/>
            <p:extLst>
              <p:ext uri="{DAA4B4D4-6D71-4841-9C94-3DE7FCFB9230}">
                <p14:media xmlns:p14="http://schemas.microsoft.com/office/powerpoint/2010/main" r:embed="rId1"/>
              </p:ext>
            </p:extLst>
          </p:nvPr>
        </p:nvPicPr>
        <p:blipFill>
          <a:blip r:embed="rId16">
            <a:duotone>
              <a:prstClr val="black"/>
              <a:schemeClr val="accent3">
                <a:tint val="45000"/>
                <a:satMod val="400000"/>
              </a:schemeClr>
            </a:duotone>
          </a:blip>
          <a:stretch>
            <a:fillRect/>
          </a:stretch>
        </p:blipFill>
        <p:spPr>
          <a:xfrm>
            <a:off x="12966951" y="911817"/>
            <a:ext cx="1722437" cy="1722437"/>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01975187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19"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1992" y="970383"/>
            <a:ext cx="18256008" cy="930806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C6249DAA-3EEA-569E-D09C-872FC9C9EBB1}"/>
              </a:ext>
            </a:extLst>
          </p:cNvPr>
          <p:cNvSpPr txBox="1"/>
          <p:nvPr/>
        </p:nvSpPr>
        <p:spPr>
          <a:xfrm>
            <a:off x="762000" y="1142184"/>
            <a:ext cx="15815254" cy="1231106"/>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Let’s talk about the story pictures.</a:t>
            </a:r>
          </a:p>
        </p:txBody>
      </p:sp>
      <p:pic>
        <p:nvPicPr>
          <p:cNvPr id="4" name="Graphic 3" descr="Right pointing backhand index with solid fill">
            <a:extLst>
              <a:ext uri="{FF2B5EF4-FFF2-40B4-BE49-F238E27FC236}">
                <a16:creationId xmlns:a16="http://schemas.microsoft.com/office/drawing/2014/main" id="{70185DC6-31D5-CC45-6C16-1CEE063082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752" y="1132045"/>
            <a:ext cx="1397084" cy="1397084"/>
          </a:xfrm>
          <a:prstGeom prst="rect">
            <a:avLst/>
          </a:prstGeom>
        </p:spPr>
      </p:pic>
      <p:pic>
        <p:nvPicPr>
          <p:cNvPr id="14" name="Picture 13">
            <a:extLst>
              <a:ext uri="{FF2B5EF4-FFF2-40B4-BE49-F238E27FC236}">
                <a16:creationId xmlns:a16="http://schemas.microsoft.com/office/drawing/2014/main" id="{0C3D3B56-F71D-4AC9-73B4-091C02E54CB4}"/>
              </a:ext>
            </a:extLst>
          </p:cNvPr>
          <p:cNvPicPr>
            <a:picLocks noChangeAspect="1"/>
          </p:cNvPicPr>
          <p:nvPr/>
        </p:nvPicPr>
        <p:blipFill>
          <a:blip r:embed="rId10"/>
          <a:stretch>
            <a:fillRect/>
          </a:stretch>
        </p:blipFill>
        <p:spPr>
          <a:xfrm>
            <a:off x="4758285" y="2780047"/>
            <a:ext cx="8077200" cy="690289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Freeform 3">
            <a:extLst>
              <a:ext uri="{FF2B5EF4-FFF2-40B4-BE49-F238E27FC236}">
                <a16:creationId xmlns:a16="http://schemas.microsoft.com/office/drawing/2014/main" id="{C84040A3-1C6E-55C1-8FF1-EFB4FE37CC23}"/>
              </a:ext>
            </a:extLst>
          </p:cNvPr>
          <p:cNvSpPr/>
          <p:nvPr/>
        </p:nvSpPr>
        <p:spPr>
          <a:xfrm rot="19355002">
            <a:off x="2176332" y="7863606"/>
            <a:ext cx="2445762" cy="2562421"/>
          </a:xfrm>
          <a:custGeom>
            <a:avLst/>
            <a:gdLst/>
            <a:ahLst/>
            <a:cxnLst/>
            <a:rect l="l" t="t" r="r" b="b"/>
            <a:pathLst>
              <a:path w="2825665" h="2751492">
                <a:moveTo>
                  <a:pt x="0" y="0"/>
                </a:moveTo>
                <a:lnTo>
                  <a:pt x="2825666" y="0"/>
                </a:lnTo>
                <a:lnTo>
                  <a:pt x="2825666" y="2751491"/>
                </a:lnTo>
                <a:lnTo>
                  <a:pt x="0" y="275149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5">
            <a:extLst>
              <a:ext uri="{FF2B5EF4-FFF2-40B4-BE49-F238E27FC236}">
                <a16:creationId xmlns:a16="http://schemas.microsoft.com/office/drawing/2014/main" id="{33D85C56-F865-B144-7C56-3021173CF9E1}"/>
              </a:ext>
            </a:extLst>
          </p:cNvPr>
          <p:cNvSpPr/>
          <p:nvPr/>
        </p:nvSpPr>
        <p:spPr>
          <a:xfrm>
            <a:off x="13139058" y="8151541"/>
            <a:ext cx="3853542" cy="1986550"/>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Tree>
    <p:extLst>
      <p:ext uri="{BB962C8B-B14F-4D97-AF65-F5344CB8AC3E}">
        <p14:creationId xmlns:p14="http://schemas.microsoft.com/office/powerpoint/2010/main" val="325152633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892211"/>
            <a:ext cx="18330836" cy="9394789"/>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C6249DAA-3EEA-569E-D09C-872FC9C9EBB1}"/>
              </a:ext>
            </a:extLst>
          </p:cNvPr>
          <p:cNvSpPr txBox="1"/>
          <p:nvPr/>
        </p:nvSpPr>
        <p:spPr>
          <a:xfrm>
            <a:off x="693748" y="1703207"/>
            <a:ext cx="3575388" cy="3693319"/>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Look and </a:t>
            </a:r>
          </a:p>
          <a:p>
            <a:pPr algn="ctr">
              <a:spcBef>
                <a:spcPct val="0"/>
              </a:spcBef>
            </a:pPr>
            <a:r>
              <a:rPr lang="en-US" sz="8000" b="1" dirty="0">
                <a:solidFill>
                  <a:srgbClr val="C00000"/>
                </a:solidFill>
                <a:latin typeface="KG Primary Penmanship Bold"/>
              </a:rPr>
              <a:t>Say.</a:t>
            </a:r>
          </a:p>
        </p:txBody>
      </p:sp>
      <p:pic>
        <p:nvPicPr>
          <p:cNvPr id="4" name="Graphic 3" descr="Right pointing backhand index with solid fill">
            <a:extLst>
              <a:ext uri="{FF2B5EF4-FFF2-40B4-BE49-F238E27FC236}">
                <a16:creationId xmlns:a16="http://schemas.microsoft.com/office/drawing/2014/main" id="{70185DC6-31D5-CC45-6C16-1CEE063082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4210" y="1657589"/>
            <a:ext cx="1397084" cy="1397084"/>
          </a:xfrm>
          <a:prstGeom prst="rect">
            <a:avLst/>
          </a:prstGeom>
        </p:spPr>
      </p:pic>
      <p:pic>
        <p:nvPicPr>
          <p:cNvPr id="14" name="Picture 13">
            <a:extLst>
              <a:ext uri="{FF2B5EF4-FFF2-40B4-BE49-F238E27FC236}">
                <a16:creationId xmlns:a16="http://schemas.microsoft.com/office/drawing/2014/main" id="{476F89EC-8DC1-5E49-46BE-A6CF131AA768}"/>
              </a:ext>
            </a:extLst>
          </p:cNvPr>
          <p:cNvPicPr>
            <a:picLocks noChangeAspect="1"/>
          </p:cNvPicPr>
          <p:nvPr/>
        </p:nvPicPr>
        <p:blipFill>
          <a:blip r:embed="rId10"/>
          <a:stretch>
            <a:fillRect/>
          </a:stretch>
        </p:blipFill>
        <p:spPr>
          <a:xfrm>
            <a:off x="4253122" y="1771165"/>
            <a:ext cx="13616906" cy="7543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4" name="Group 23">
            <a:extLst>
              <a:ext uri="{FF2B5EF4-FFF2-40B4-BE49-F238E27FC236}">
                <a16:creationId xmlns:a16="http://schemas.microsoft.com/office/drawing/2014/main" id="{EE1FE10B-C1A7-9826-50C3-CE473B37A651}"/>
              </a:ext>
            </a:extLst>
          </p:cNvPr>
          <p:cNvGrpSpPr/>
          <p:nvPr/>
        </p:nvGrpSpPr>
        <p:grpSpPr>
          <a:xfrm>
            <a:off x="5943600" y="2476500"/>
            <a:ext cx="10820401" cy="6477000"/>
            <a:chOff x="3058448" y="2630107"/>
            <a:chExt cx="10820401" cy="6477000"/>
          </a:xfrm>
        </p:grpSpPr>
        <p:sp>
          <p:nvSpPr>
            <p:cNvPr id="15" name="Rectangle: Rounded Corners 14">
              <a:extLst>
                <a:ext uri="{FF2B5EF4-FFF2-40B4-BE49-F238E27FC236}">
                  <a16:creationId xmlns:a16="http://schemas.microsoft.com/office/drawing/2014/main" id="{EA202A26-E602-E408-C149-64D4958284B7}"/>
                </a:ext>
              </a:extLst>
            </p:cNvPr>
            <p:cNvSpPr/>
            <p:nvPr/>
          </p:nvSpPr>
          <p:spPr>
            <a:xfrm>
              <a:off x="3058448" y="2630107"/>
              <a:ext cx="9448800" cy="159448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F791E63-72E4-B485-84BB-7CCBE63D647C}"/>
                </a:ext>
              </a:extLst>
            </p:cNvPr>
            <p:cNvSpPr/>
            <p:nvPr/>
          </p:nvSpPr>
          <p:spPr>
            <a:xfrm>
              <a:off x="7478049" y="8268907"/>
              <a:ext cx="6400800" cy="8382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3673813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892211"/>
            <a:ext cx="18330836" cy="9394789"/>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pic>
        <p:nvPicPr>
          <p:cNvPr id="6" name="Picture 5">
            <a:extLst>
              <a:ext uri="{FF2B5EF4-FFF2-40B4-BE49-F238E27FC236}">
                <a16:creationId xmlns:a16="http://schemas.microsoft.com/office/drawing/2014/main" id="{AAF37ADF-0C71-8213-F758-58747F9949C2}"/>
              </a:ext>
            </a:extLst>
          </p:cNvPr>
          <p:cNvPicPr>
            <a:picLocks noChangeAspect="1"/>
          </p:cNvPicPr>
          <p:nvPr/>
        </p:nvPicPr>
        <p:blipFill>
          <a:blip r:embed="rId3"/>
          <a:stretch>
            <a:fillRect/>
          </a:stretch>
        </p:blipFill>
        <p:spPr>
          <a:xfrm>
            <a:off x="4032628" y="1721565"/>
            <a:ext cx="13836388" cy="767322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C6249DAA-3EEA-569E-D09C-872FC9C9EBB1}"/>
              </a:ext>
            </a:extLst>
          </p:cNvPr>
          <p:cNvSpPr txBox="1"/>
          <p:nvPr/>
        </p:nvSpPr>
        <p:spPr>
          <a:xfrm>
            <a:off x="564058" y="1675947"/>
            <a:ext cx="3575388" cy="3693319"/>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Look and </a:t>
            </a:r>
          </a:p>
          <a:p>
            <a:pPr algn="ctr">
              <a:spcBef>
                <a:spcPct val="0"/>
              </a:spcBef>
            </a:pPr>
            <a:r>
              <a:rPr lang="en-US" sz="8000" b="1" dirty="0">
                <a:solidFill>
                  <a:srgbClr val="C00000"/>
                </a:solidFill>
                <a:latin typeface="KG Primary Penmanship Bold"/>
              </a:rPr>
              <a:t>Say.</a:t>
            </a:r>
          </a:p>
        </p:txBody>
      </p:sp>
      <p:pic>
        <p:nvPicPr>
          <p:cNvPr id="4" name="Graphic 3" descr="Right pointing backhand index with solid fill">
            <a:extLst>
              <a:ext uri="{FF2B5EF4-FFF2-40B4-BE49-F238E27FC236}">
                <a16:creationId xmlns:a16="http://schemas.microsoft.com/office/drawing/2014/main" id="{70185DC6-31D5-CC45-6C16-1CEE0630829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4484" y="1751933"/>
            <a:ext cx="1397084" cy="1397084"/>
          </a:xfrm>
          <a:prstGeom prst="rect">
            <a:avLst/>
          </a:prstGeom>
        </p:spPr>
      </p:pic>
      <p:grpSp>
        <p:nvGrpSpPr>
          <p:cNvPr id="24" name="Group 23">
            <a:extLst>
              <a:ext uri="{FF2B5EF4-FFF2-40B4-BE49-F238E27FC236}">
                <a16:creationId xmlns:a16="http://schemas.microsoft.com/office/drawing/2014/main" id="{EE1FE10B-C1A7-9826-50C3-CE473B37A651}"/>
              </a:ext>
            </a:extLst>
          </p:cNvPr>
          <p:cNvGrpSpPr/>
          <p:nvPr/>
        </p:nvGrpSpPr>
        <p:grpSpPr>
          <a:xfrm>
            <a:off x="5854485" y="2247900"/>
            <a:ext cx="10985715" cy="6705600"/>
            <a:chOff x="3099444" y="2558330"/>
            <a:chExt cx="10985715" cy="6705600"/>
          </a:xfrm>
        </p:grpSpPr>
        <p:sp>
          <p:nvSpPr>
            <p:cNvPr id="15" name="Rectangle: Rounded Corners 14">
              <a:extLst>
                <a:ext uri="{FF2B5EF4-FFF2-40B4-BE49-F238E27FC236}">
                  <a16:creationId xmlns:a16="http://schemas.microsoft.com/office/drawing/2014/main" id="{EA202A26-E602-E408-C149-64D4958284B7}"/>
                </a:ext>
              </a:extLst>
            </p:cNvPr>
            <p:cNvSpPr/>
            <p:nvPr/>
          </p:nvSpPr>
          <p:spPr>
            <a:xfrm>
              <a:off x="3099444" y="2558330"/>
              <a:ext cx="6142804" cy="10668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5F791E63-72E4-B485-84BB-7CCBE63D647C}"/>
                </a:ext>
              </a:extLst>
            </p:cNvPr>
            <p:cNvSpPr/>
            <p:nvPr/>
          </p:nvSpPr>
          <p:spPr>
            <a:xfrm>
              <a:off x="6388959" y="7739930"/>
              <a:ext cx="7696200" cy="15240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210366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892211"/>
            <a:ext cx="18330836" cy="9394789"/>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C6249DAA-3EEA-569E-D09C-872FC9C9EBB1}"/>
              </a:ext>
            </a:extLst>
          </p:cNvPr>
          <p:cNvSpPr txBox="1"/>
          <p:nvPr/>
        </p:nvSpPr>
        <p:spPr>
          <a:xfrm>
            <a:off x="564058" y="1675947"/>
            <a:ext cx="3575388" cy="3693319"/>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Look and </a:t>
            </a:r>
          </a:p>
          <a:p>
            <a:pPr algn="ctr">
              <a:spcBef>
                <a:spcPct val="0"/>
              </a:spcBef>
            </a:pPr>
            <a:r>
              <a:rPr lang="en-US" sz="8000" b="1" dirty="0">
                <a:solidFill>
                  <a:srgbClr val="C00000"/>
                </a:solidFill>
                <a:latin typeface="KG Primary Penmanship Bold"/>
              </a:rPr>
              <a:t>Say.</a:t>
            </a:r>
          </a:p>
        </p:txBody>
      </p:sp>
      <p:pic>
        <p:nvPicPr>
          <p:cNvPr id="4" name="Graphic 3" descr="Right pointing backhand index with solid fill">
            <a:extLst>
              <a:ext uri="{FF2B5EF4-FFF2-40B4-BE49-F238E27FC236}">
                <a16:creationId xmlns:a16="http://schemas.microsoft.com/office/drawing/2014/main" id="{70185DC6-31D5-CC45-6C16-1CEE063082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484" y="1751933"/>
            <a:ext cx="1397084" cy="1397084"/>
          </a:xfrm>
          <a:prstGeom prst="rect">
            <a:avLst/>
          </a:prstGeom>
        </p:spPr>
      </p:pic>
      <p:pic>
        <p:nvPicPr>
          <p:cNvPr id="14" name="Picture 13">
            <a:extLst>
              <a:ext uri="{FF2B5EF4-FFF2-40B4-BE49-F238E27FC236}">
                <a16:creationId xmlns:a16="http://schemas.microsoft.com/office/drawing/2014/main" id="{883129B0-FB47-85AD-8542-DCCB1DDA03FB}"/>
              </a:ext>
            </a:extLst>
          </p:cNvPr>
          <p:cNvPicPr>
            <a:picLocks noChangeAspect="1"/>
          </p:cNvPicPr>
          <p:nvPr/>
        </p:nvPicPr>
        <p:blipFill>
          <a:blip r:embed="rId10"/>
          <a:stretch>
            <a:fillRect/>
          </a:stretch>
        </p:blipFill>
        <p:spPr>
          <a:xfrm>
            <a:off x="3834860" y="1790700"/>
            <a:ext cx="13898914" cy="798688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4" name="Group 23">
            <a:extLst>
              <a:ext uri="{FF2B5EF4-FFF2-40B4-BE49-F238E27FC236}">
                <a16:creationId xmlns:a16="http://schemas.microsoft.com/office/drawing/2014/main" id="{EE1FE10B-C1A7-9826-50C3-CE473B37A651}"/>
              </a:ext>
            </a:extLst>
          </p:cNvPr>
          <p:cNvGrpSpPr/>
          <p:nvPr/>
        </p:nvGrpSpPr>
        <p:grpSpPr>
          <a:xfrm>
            <a:off x="5486400" y="2495948"/>
            <a:ext cx="11658600" cy="6898841"/>
            <a:chOff x="2731359" y="2806378"/>
            <a:chExt cx="11658600" cy="6898841"/>
          </a:xfrm>
        </p:grpSpPr>
        <p:sp>
          <p:nvSpPr>
            <p:cNvPr id="15" name="Rectangle: Rounded Corners 14">
              <a:extLst>
                <a:ext uri="{FF2B5EF4-FFF2-40B4-BE49-F238E27FC236}">
                  <a16:creationId xmlns:a16="http://schemas.microsoft.com/office/drawing/2014/main" id="{EA202A26-E602-E408-C149-64D4958284B7}"/>
                </a:ext>
              </a:extLst>
            </p:cNvPr>
            <p:cNvSpPr/>
            <p:nvPr/>
          </p:nvSpPr>
          <p:spPr>
            <a:xfrm>
              <a:off x="2731359" y="2806378"/>
              <a:ext cx="6324600" cy="165695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5F791E63-72E4-B485-84BB-7CCBE63D647C}"/>
                </a:ext>
              </a:extLst>
            </p:cNvPr>
            <p:cNvSpPr/>
            <p:nvPr/>
          </p:nvSpPr>
          <p:spPr>
            <a:xfrm>
              <a:off x="4788759" y="7968531"/>
              <a:ext cx="9601200" cy="173668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Rounded Corners 17">
            <a:extLst>
              <a:ext uri="{FF2B5EF4-FFF2-40B4-BE49-F238E27FC236}">
                <a16:creationId xmlns:a16="http://schemas.microsoft.com/office/drawing/2014/main" id="{13D5EF91-DEBD-A057-2E75-8DDBFAB195A8}"/>
              </a:ext>
            </a:extLst>
          </p:cNvPr>
          <p:cNvSpPr/>
          <p:nvPr/>
        </p:nvSpPr>
        <p:spPr>
          <a:xfrm>
            <a:off x="13030200" y="2450475"/>
            <a:ext cx="3733800" cy="173668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927595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892211"/>
            <a:ext cx="18330836" cy="9394789"/>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C6249DAA-3EEA-569E-D09C-872FC9C9EBB1}"/>
              </a:ext>
            </a:extLst>
          </p:cNvPr>
          <p:cNvSpPr txBox="1"/>
          <p:nvPr/>
        </p:nvSpPr>
        <p:spPr>
          <a:xfrm>
            <a:off x="564058" y="1675947"/>
            <a:ext cx="3575388" cy="3693319"/>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Look and </a:t>
            </a:r>
          </a:p>
          <a:p>
            <a:pPr algn="ctr">
              <a:spcBef>
                <a:spcPct val="0"/>
              </a:spcBef>
            </a:pPr>
            <a:r>
              <a:rPr lang="en-US" sz="8000" b="1" dirty="0">
                <a:solidFill>
                  <a:srgbClr val="C00000"/>
                </a:solidFill>
                <a:latin typeface="KG Primary Penmanship Bold"/>
              </a:rPr>
              <a:t>Say.</a:t>
            </a:r>
          </a:p>
        </p:txBody>
      </p:sp>
      <p:pic>
        <p:nvPicPr>
          <p:cNvPr id="4" name="Graphic 3" descr="Right pointing backhand index with solid fill">
            <a:extLst>
              <a:ext uri="{FF2B5EF4-FFF2-40B4-BE49-F238E27FC236}">
                <a16:creationId xmlns:a16="http://schemas.microsoft.com/office/drawing/2014/main" id="{70185DC6-31D5-CC45-6C16-1CEE063082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484" y="1751933"/>
            <a:ext cx="1397084" cy="1397084"/>
          </a:xfrm>
          <a:prstGeom prst="rect">
            <a:avLst/>
          </a:prstGeom>
        </p:spPr>
      </p:pic>
      <p:pic>
        <p:nvPicPr>
          <p:cNvPr id="6" name="Picture 5">
            <a:extLst>
              <a:ext uri="{FF2B5EF4-FFF2-40B4-BE49-F238E27FC236}">
                <a16:creationId xmlns:a16="http://schemas.microsoft.com/office/drawing/2014/main" id="{48ED7922-C91A-096B-F167-99A9E8868267}"/>
              </a:ext>
            </a:extLst>
          </p:cNvPr>
          <p:cNvPicPr>
            <a:picLocks noChangeAspect="1"/>
          </p:cNvPicPr>
          <p:nvPr/>
        </p:nvPicPr>
        <p:blipFill>
          <a:blip r:embed="rId10"/>
          <a:stretch>
            <a:fillRect/>
          </a:stretch>
        </p:blipFill>
        <p:spPr>
          <a:xfrm>
            <a:off x="3886200" y="1751933"/>
            <a:ext cx="14094195" cy="77724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4" name="Group 23">
            <a:extLst>
              <a:ext uri="{FF2B5EF4-FFF2-40B4-BE49-F238E27FC236}">
                <a16:creationId xmlns:a16="http://schemas.microsoft.com/office/drawing/2014/main" id="{EE1FE10B-C1A7-9826-50C3-CE473B37A651}"/>
              </a:ext>
            </a:extLst>
          </p:cNvPr>
          <p:cNvGrpSpPr/>
          <p:nvPr/>
        </p:nvGrpSpPr>
        <p:grpSpPr>
          <a:xfrm>
            <a:off x="6208898" y="2552700"/>
            <a:ext cx="8763000" cy="6389366"/>
            <a:chOff x="3453857" y="2760905"/>
            <a:chExt cx="8763000" cy="6389366"/>
          </a:xfrm>
        </p:grpSpPr>
        <p:sp>
          <p:nvSpPr>
            <p:cNvPr id="15" name="Rectangle: Rounded Corners 14">
              <a:extLst>
                <a:ext uri="{FF2B5EF4-FFF2-40B4-BE49-F238E27FC236}">
                  <a16:creationId xmlns:a16="http://schemas.microsoft.com/office/drawing/2014/main" id="{EA202A26-E602-E408-C149-64D4958284B7}"/>
                </a:ext>
              </a:extLst>
            </p:cNvPr>
            <p:cNvSpPr/>
            <p:nvPr/>
          </p:nvSpPr>
          <p:spPr>
            <a:xfrm>
              <a:off x="5892257" y="2760905"/>
              <a:ext cx="6324600" cy="165695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5F791E63-72E4-B485-84BB-7CCBE63D647C}"/>
                </a:ext>
              </a:extLst>
            </p:cNvPr>
            <p:cNvSpPr/>
            <p:nvPr/>
          </p:nvSpPr>
          <p:spPr>
            <a:xfrm>
              <a:off x="3453857" y="8336273"/>
              <a:ext cx="4876800" cy="81399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5947555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156411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sp>
        <p:nvSpPr>
          <p:cNvPr id="6" name="TextBox 6"/>
          <p:cNvSpPr txBox="1"/>
          <p:nvPr/>
        </p:nvSpPr>
        <p:spPr>
          <a:xfrm>
            <a:off x="2316300" y="1231094"/>
            <a:ext cx="13198198" cy="2238177"/>
          </a:xfrm>
          <a:prstGeom prst="rect">
            <a:avLst/>
          </a:prstGeom>
        </p:spPr>
        <p:txBody>
          <a:bodyPr wrap="square" lIns="0" tIns="0" rIns="0" bIns="0" rtlCol="0" anchor="t">
            <a:spAutoFit/>
          </a:bodyPr>
          <a:lstStyle/>
          <a:p>
            <a:pPr algn="ctr">
              <a:lnSpc>
                <a:spcPts val="18096"/>
              </a:lnSpc>
              <a:spcBef>
                <a:spcPct val="0"/>
              </a:spcBef>
            </a:pPr>
            <a:r>
              <a:rPr lang="en-US" sz="12926" dirty="0">
                <a:solidFill>
                  <a:srgbClr val="FFFFFF"/>
                </a:solidFill>
                <a:latin typeface="KG Primary Penmanship Bold"/>
              </a:rPr>
              <a:t> </a:t>
            </a:r>
            <a:r>
              <a:rPr lang="en-US" sz="12926" b="1" dirty="0">
                <a:solidFill>
                  <a:srgbClr val="C00000"/>
                </a:solidFill>
                <a:latin typeface="KG Primary Penmanship Bold"/>
              </a:rPr>
              <a:t>HELLO SONG</a:t>
            </a:r>
          </a:p>
        </p:txBody>
      </p:sp>
      <p:grpSp>
        <p:nvGrpSpPr>
          <p:cNvPr id="7" name="Group 6">
            <a:extLst>
              <a:ext uri="{FF2B5EF4-FFF2-40B4-BE49-F238E27FC236}">
                <a16:creationId xmlns:a16="http://schemas.microsoft.com/office/drawing/2014/main" id="{C55AC7AB-151F-A1F5-2DD1-7BF537358D3A}"/>
              </a:ext>
            </a:extLst>
          </p:cNvPr>
          <p:cNvGrpSpPr/>
          <p:nvPr/>
        </p:nvGrpSpPr>
        <p:grpSpPr>
          <a:xfrm>
            <a:off x="-76200" y="123958"/>
            <a:ext cx="18288000" cy="2415143"/>
            <a:chOff x="-42836" y="-56804"/>
            <a:chExt cx="18288000" cy="2415143"/>
          </a:xfrm>
        </p:grpSpPr>
        <p:pic>
          <p:nvPicPr>
            <p:cNvPr id="8" name="Picture 7">
              <a:extLst>
                <a:ext uri="{FF2B5EF4-FFF2-40B4-BE49-F238E27FC236}">
                  <a16:creationId xmlns:a16="http://schemas.microsoft.com/office/drawing/2014/main" id="{695C272F-12D1-C252-424F-BEA78D66DD8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D325B9FF-558F-0145-E670-D8D7D7073AD7}"/>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DE16FBCD-4681-B963-D6A1-D49DBE3BE61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E57851F2-4D0F-2A6C-6747-20568DED54B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A89D5F1B-77BA-0616-8978-C266068040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BE4273F1-7FEB-BEEC-6BBE-6899287006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7" name="Picture 16">
            <a:extLst>
              <a:ext uri="{FF2B5EF4-FFF2-40B4-BE49-F238E27FC236}">
                <a16:creationId xmlns:a16="http://schemas.microsoft.com/office/drawing/2014/main" id="{FF1CF97A-21D8-95D1-9127-35AC63BDFEF6}"/>
              </a:ext>
            </a:extLst>
          </p:cNvPr>
          <p:cNvPicPr>
            <a:picLocks noChangeAspect="1"/>
          </p:cNvPicPr>
          <p:nvPr/>
        </p:nvPicPr>
        <p:blipFill>
          <a:blip r:embed="rId8"/>
          <a:stretch>
            <a:fillRect/>
          </a:stretch>
        </p:blipFill>
        <p:spPr>
          <a:xfrm>
            <a:off x="3124200" y="3469271"/>
            <a:ext cx="11629251" cy="5722747"/>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892211"/>
            <a:ext cx="18330836" cy="9394789"/>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C6249DAA-3EEA-569E-D09C-872FC9C9EBB1}"/>
              </a:ext>
            </a:extLst>
          </p:cNvPr>
          <p:cNvSpPr txBox="1"/>
          <p:nvPr/>
        </p:nvSpPr>
        <p:spPr>
          <a:xfrm>
            <a:off x="564058" y="1675947"/>
            <a:ext cx="3575388" cy="3693319"/>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Look and </a:t>
            </a:r>
          </a:p>
          <a:p>
            <a:pPr algn="ctr">
              <a:spcBef>
                <a:spcPct val="0"/>
              </a:spcBef>
            </a:pPr>
            <a:r>
              <a:rPr lang="en-US" sz="8000" b="1" dirty="0">
                <a:solidFill>
                  <a:srgbClr val="C00000"/>
                </a:solidFill>
                <a:latin typeface="KG Primary Penmanship Bold"/>
              </a:rPr>
              <a:t>Say.</a:t>
            </a:r>
          </a:p>
        </p:txBody>
      </p:sp>
      <p:pic>
        <p:nvPicPr>
          <p:cNvPr id="4" name="Graphic 3" descr="Right pointing backhand index with solid fill">
            <a:extLst>
              <a:ext uri="{FF2B5EF4-FFF2-40B4-BE49-F238E27FC236}">
                <a16:creationId xmlns:a16="http://schemas.microsoft.com/office/drawing/2014/main" id="{70185DC6-31D5-CC45-6C16-1CEE063082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484" y="1751933"/>
            <a:ext cx="1397084" cy="1397084"/>
          </a:xfrm>
          <a:prstGeom prst="rect">
            <a:avLst/>
          </a:prstGeom>
        </p:spPr>
      </p:pic>
      <p:pic>
        <p:nvPicPr>
          <p:cNvPr id="14" name="Picture 13">
            <a:extLst>
              <a:ext uri="{FF2B5EF4-FFF2-40B4-BE49-F238E27FC236}">
                <a16:creationId xmlns:a16="http://schemas.microsoft.com/office/drawing/2014/main" id="{B5DC72AC-F694-985C-6F5B-7EB5733541A8}"/>
              </a:ext>
            </a:extLst>
          </p:cNvPr>
          <p:cNvPicPr>
            <a:picLocks noChangeAspect="1"/>
          </p:cNvPicPr>
          <p:nvPr/>
        </p:nvPicPr>
        <p:blipFill>
          <a:blip r:embed="rId10"/>
          <a:stretch>
            <a:fillRect/>
          </a:stretch>
        </p:blipFill>
        <p:spPr>
          <a:xfrm>
            <a:off x="3800560" y="1637847"/>
            <a:ext cx="13975553" cy="778587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Rounded Corners 14">
            <a:extLst>
              <a:ext uri="{FF2B5EF4-FFF2-40B4-BE49-F238E27FC236}">
                <a16:creationId xmlns:a16="http://schemas.microsoft.com/office/drawing/2014/main" id="{EA202A26-E602-E408-C149-64D4958284B7}"/>
              </a:ext>
            </a:extLst>
          </p:cNvPr>
          <p:cNvSpPr/>
          <p:nvPr/>
        </p:nvSpPr>
        <p:spPr>
          <a:xfrm>
            <a:off x="5713503" y="2320541"/>
            <a:ext cx="6324600" cy="165695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125892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892211"/>
            <a:ext cx="18330836" cy="9394789"/>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C6249DAA-3EEA-569E-D09C-872FC9C9EBB1}"/>
              </a:ext>
            </a:extLst>
          </p:cNvPr>
          <p:cNvSpPr txBox="1"/>
          <p:nvPr/>
        </p:nvSpPr>
        <p:spPr>
          <a:xfrm>
            <a:off x="564058" y="1675947"/>
            <a:ext cx="3575388" cy="3693319"/>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Look and </a:t>
            </a:r>
          </a:p>
          <a:p>
            <a:pPr algn="ctr">
              <a:spcBef>
                <a:spcPct val="0"/>
              </a:spcBef>
            </a:pPr>
            <a:r>
              <a:rPr lang="en-US" sz="8000" b="1" dirty="0">
                <a:solidFill>
                  <a:srgbClr val="C00000"/>
                </a:solidFill>
                <a:latin typeface="KG Primary Penmanship Bold"/>
              </a:rPr>
              <a:t>Say.</a:t>
            </a:r>
          </a:p>
        </p:txBody>
      </p:sp>
      <p:pic>
        <p:nvPicPr>
          <p:cNvPr id="4" name="Graphic 3" descr="Right pointing backhand index with solid fill">
            <a:extLst>
              <a:ext uri="{FF2B5EF4-FFF2-40B4-BE49-F238E27FC236}">
                <a16:creationId xmlns:a16="http://schemas.microsoft.com/office/drawing/2014/main" id="{70185DC6-31D5-CC45-6C16-1CEE063082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484" y="1751933"/>
            <a:ext cx="1397084" cy="1397084"/>
          </a:xfrm>
          <a:prstGeom prst="rect">
            <a:avLst/>
          </a:prstGeom>
        </p:spPr>
      </p:pic>
      <p:pic>
        <p:nvPicPr>
          <p:cNvPr id="6" name="Picture 5">
            <a:extLst>
              <a:ext uri="{FF2B5EF4-FFF2-40B4-BE49-F238E27FC236}">
                <a16:creationId xmlns:a16="http://schemas.microsoft.com/office/drawing/2014/main" id="{49A0A75C-AE8E-62CD-C9BE-CAD580293508}"/>
              </a:ext>
            </a:extLst>
          </p:cNvPr>
          <p:cNvPicPr>
            <a:picLocks noChangeAspect="1"/>
          </p:cNvPicPr>
          <p:nvPr/>
        </p:nvPicPr>
        <p:blipFill>
          <a:blip r:embed="rId10"/>
          <a:stretch>
            <a:fillRect/>
          </a:stretch>
        </p:blipFill>
        <p:spPr>
          <a:xfrm>
            <a:off x="4134530" y="1562100"/>
            <a:ext cx="13518841" cy="82220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Rounded Corners 14">
            <a:extLst>
              <a:ext uri="{FF2B5EF4-FFF2-40B4-BE49-F238E27FC236}">
                <a16:creationId xmlns:a16="http://schemas.microsoft.com/office/drawing/2014/main" id="{EA202A26-E602-E408-C149-64D4958284B7}"/>
              </a:ext>
            </a:extLst>
          </p:cNvPr>
          <p:cNvSpPr/>
          <p:nvPr/>
        </p:nvSpPr>
        <p:spPr>
          <a:xfrm>
            <a:off x="7734108" y="2095501"/>
            <a:ext cx="2400492" cy="6858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8ADBECB1-E6AD-99EA-A050-83D4D05CDECD}"/>
              </a:ext>
            </a:extLst>
          </p:cNvPr>
          <p:cNvSpPr/>
          <p:nvPr/>
        </p:nvSpPr>
        <p:spPr>
          <a:xfrm>
            <a:off x="10893950" y="8734799"/>
            <a:ext cx="6098650" cy="6858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007123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892211"/>
            <a:ext cx="18330836" cy="9509089"/>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C6249DAA-3EEA-569E-D09C-872FC9C9EBB1}"/>
              </a:ext>
            </a:extLst>
          </p:cNvPr>
          <p:cNvSpPr txBox="1"/>
          <p:nvPr/>
        </p:nvSpPr>
        <p:spPr>
          <a:xfrm>
            <a:off x="685800" y="1281626"/>
            <a:ext cx="8624745" cy="1231106"/>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Watch the video.</a:t>
            </a:r>
          </a:p>
        </p:txBody>
      </p:sp>
      <p:pic>
        <p:nvPicPr>
          <p:cNvPr id="4" name="Graphic 3" descr="Right pointing backhand index with solid fill">
            <a:extLst>
              <a:ext uri="{FF2B5EF4-FFF2-40B4-BE49-F238E27FC236}">
                <a16:creationId xmlns:a16="http://schemas.microsoft.com/office/drawing/2014/main" id="{70185DC6-31D5-CC45-6C16-1CEE063082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6162" y="1198637"/>
            <a:ext cx="1397084" cy="1397084"/>
          </a:xfrm>
          <a:prstGeom prst="rect">
            <a:avLst/>
          </a:prstGeom>
        </p:spPr>
      </p:pic>
      <p:pic>
        <p:nvPicPr>
          <p:cNvPr id="6" name="FAFSE2e4_Unit 08">
            <a:hlinkClick r:id="" action="ppaction://media"/>
            <a:extLst>
              <a:ext uri="{FF2B5EF4-FFF2-40B4-BE49-F238E27FC236}">
                <a16:creationId xmlns:a16="http://schemas.microsoft.com/office/drawing/2014/main" id="{2DBD34AD-0BD0-0C9F-05B3-015EE94E104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649247" y="2589576"/>
            <a:ext cx="13823653" cy="7775805"/>
          </a:xfrm>
          <a:prstGeom prst="rect">
            <a:avLst/>
          </a:prstGeom>
        </p:spPr>
      </p:pic>
    </p:spTree>
    <p:extLst>
      <p:ext uri="{BB962C8B-B14F-4D97-AF65-F5344CB8AC3E}">
        <p14:creationId xmlns:p14="http://schemas.microsoft.com/office/powerpoint/2010/main" val="351491440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892211"/>
            <a:ext cx="18330836" cy="9509089"/>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C6249DAA-3EEA-569E-D09C-872FC9C9EBB1}"/>
              </a:ext>
            </a:extLst>
          </p:cNvPr>
          <p:cNvSpPr txBox="1"/>
          <p:nvPr/>
        </p:nvSpPr>
        <p:spPr>
          <a:xfrm>
            <a:off x="685800" y="1281626"/>
            <a:ext cx="8624745" cy="1231106"/>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Read and Answer.</a:t>
            </a:r>
          </a:p>
        </p:txBody>
      </p:sp>
      <p:pic>
        <p:nvPicPr>
          <p:cNvPr id="4" name="Graphic 3" descr="Right pointing backhand index with solid fill">
            <a:extLst>
              <a:ext uri="{FF2B5EF4-FFF2-40B4-BE49-F238E27FC236}">
                <a16:creationId xmlns:a16="http://schemas.microsoft.com/office/drawing/2014/main" id="{70185DC6-31D5-CC45-6C16-1CEE063082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6162" y="1198637"/>
            <a:ext cx="1397084" cy="1397084"/>
          </a:xfrm>
          <a:prstGeom prst="rect">
            <a:avLst/>
          </a:prstGeom>
        </p:spPr>
      </p:pic>
      <p:grpSp>
        <p:nvGrpSpPr>
          <p:cNvPr id="6" name="Group 5">
            <a:extLst>
              <a:ext uri="{FF2B5EF4-FFF2-40B4-BE49-F238E27FC236}">
                <a16:creationId xmlns:a16="http://schemas.microsoft.com/office/drawing/2014/main" id="{0727EF34-BC8E-DFF6-CFB4-FC54FA536EB2}"/>
              </a:ext>
            </a:extLst>
          </p:cNvPr>
          <p:cNvGrpSpPr/>
          <p:nvPr/>
        </p:nvGrpSpPr>
        <p:grpSpPr>
          <a:xfrm>
            <a:off x="9331220" y="1049557"/>
            <a:ext cx="3178218" cy="1457653"/>
            <a:chOff x="12496801" y="1039345"/>
            <a:chExt cx="3657600" cy="1769876"/>
          </a:xfrm>
        </p:grpSpPr>
        <p:grpSp>
          <p:nvGrpSpPr>
            <p:cNvPr id="14" name="Group 7">
              <a:extLst>
                <a:ext uri="{FF2B5EF4-FFF2-40B4-BE49-F238E27FC236}">
                  <a16:creationId xmlns:a16="http://schemas.microsoft.com/office/drawing/2014/main" id="{58CA946E-0267-6C42-9E7D-FBAA9E2466AF}"/>
                </a:ext>
              </a:extLst>
            </p:cNvPr>
            <p:cNvGrpSpPr/>
            <p:nvPr/>
          </p:nvGrpSpPr>
          <p:grpSpPr>
            <a:xfrm>
              <a:off x="12496801" y="1039345"/>
              <a:ext cx="3657600" cy="1696334"/>
              <a:chOff x="0" y="0"/>
              <a:chExt cx="6503752" cy="1913890"/>
            </a:xfrm>
            <a:solidFill>
              <a:srgbClr val="0070C0"/>
            </a:solidFill>
          </p:grpSpPr>
          <p:sp>
            <p:nvSpPr>
              <p:cNvPr id="16" name="Freeform 8">
                <a:extLst>
                  <a:ext uri="{FF2B5EF4-FFF2-40B4-BE49-F238E27FC236}">
                    <a16:creationId xmlns:a16="http://schemas.microsoft.com/office/drawing/2014/main" id="{D49A6AAB-78B8-51F4-6C03-79E6A5B70461}"/>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a:p>
            </p:txBody>
          </p:sp>
        </p:grpSp>
        <p:sp>
          <p:nvSpPr>
            <p:cNvPr id="15" name="TextBox 9">
              <a:extLst>
                <a:ext uri="{FF2B5EF4-FFF2-40B4-BE49-F238E27FC236}">
                  <a16:creationId xmlns:a16="http://schemas.microsoft.com/office/drawing/2014/main" id="{4CC345F4-39F7-68E0-AFF3-33324AFF7E0D}"/>
                </a:ext>
              </a:extLst>
            </p:cNvPr>
            <p:cNvSpPr txBox="1"/>
            <p:nvPr/>
          </p:nvSpPr>
          <p:spPr>
            <a:xfrm>
              <a:off x="13432215" y="1242167"/>
              <a:ext cx="1786772" cy="156705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60</a:t>
              </a:r>
            </a:p>
          </p:txBody>
        </p:sp>
      </p:grpSp>
      <p:sp>
        <p:nvSpPr>
          <p:cNvPr id="17" name="Rectangle 16">
            <a:extLst>
              <a:ext uri="{FF2B5EF4-FFF2-40B4-BE49-F238E27FC236}">
                <a16:creationId xmlns:a16="http://schemas.microsoft.com/office/drawing/2014/main" id="{55916DED-058B-33D6-52A8-1F20D4BBFC29}"/>
              </a:ext>
            </a:extLst>
          </p:cNvPr>
          <p:cNvSpPr/>
          <p:nvPr/>
        </p:nvSpPr>
        <p:spPr>
          <a:xfrm>
            <a:off x="7243916" y="3858320"/>
            <a:ext cx="9901084" cy="1107996"/>
          </a:xfrm>
          <a:prstGeom prst="rect">
            <a:avLst/>
          </a:prstGeom>
          <a:solidFill>
            <a:schemeClr val="accent4">
              <a:lumMod val="75000"/>
            </a:schemeClr>
          </a:solidFill>
        </p:spPr>
        <p:txBody>
          <a:bodyPr wrap="square" lIns="91440" tIns="45720" rIns="91440" bIns="45720">
            <a:spAutoFit/>
          </a:bodyPr>
          <a:lstStyle/>
          <a:p>
            <a:r>
              <a:rPr lang="en-US" sz="6600" b="0" cap="none" spc="0" dirty="0">
                <a:ln w="0"/>
                <a:solidFill>
                  <a:schemeClr val="bg1"/>
                </a:solidFill>
                <a:effectLst>
                  <a:outerShdw blurRad="38100" dist="38100" dir="2700000" algn="tl">
                    <a:srgbClr val="000000">
                      <a:alpha val="43137"/>
                    </a:srgbClr>
                  </a:outerShdw>
                </a:effectLst>
                <a:latin typeface="Abadi Extra Light" panose="020B0204020104020204" pitchFamily="34" charset="0"/>
              </a:rPr>
              <a:t>1. Whose birthday is it?</a:t>
            </a:r>
          </a:p>
        </p:txBody>
      </p:sp>
      <p:sp>
        <p:nvSpPr>
          <p:cNvPr id="18" name="Rectangle 17">
            <a:extLst>
              <a:ext uri="{FF2B5EF4-FFF2-40B4-BE49-F238E27FC236}">
                <a16:creationId xmlns:a16="http://schemas.microsoft.com/office/drawing/2014/main" id="{4679982C-88DD-65A2-48DB-CF50F8CBD000}"/>
              </a:ext>
            </a:extLst>
          </p:cNvPr>
          <p:cNvSpPr/>
          <p:nvPr/>
        </p:nvSpPr>
        <p:spPr>
          <a:xfrm>
            <a:off x="7239000" y="5981700"/>
            <a:ext cx="9829800" cy="1107996"/>
          </a:xfrm>
          <a:prstGeom prst="rect">
            <a:avLst/>
          </a:prstGeom>
          <a:solidFill>
            <a:schemeClr val="accent6">
              <a:lumMod val="50000"/>
            </a:schemeClr>
          </a:solidFill>
        </p:spPr>
        <p:txBody>
          <a:bodyPr wrap="square" lIns="91440" tIns="45720" rIns="91440" bIns="45720">
            <a:spAutoFit/>
          </a:bodyPr>
          <a:lstStyle/>
          <a:p>
            <a:r>
              <a:rPr lang="en-US" sz="6600" b="0" cap="none" spc="0" dirty="0">
                <a:ln w="0"/>
                <a:solidFill>
                  <a:schemeClr val="bg1"/>
                </a:solidFill>
                <a:latin typeface="Abadi Extra Light" panose="020B0204020104020204" pitchFamily="34" charset="0"/>
              </a:rPr>
              <a:t>2. What does Billy like?</a:t>
            </a:r>
          </a:p>
        </p:txBody>
      </p:sp>
      <p:sp>
        <p:nvSpPr>
          <p:cNvPr id="19" name="Rectangle 18">
            <a:extLst>
              <a:ext uri="{FF2B5EF4-FFF2-40B4-BE49-F238E27FC236}">
                <a16:creationId xmlns:a16="http://schemas.microsoft.com/office/drawing/2014/main" id="{F08F6BDE-67B4-AC98-8A7A-302C934DD083}"/>
              </a:ext>
            </a:extLst>
          </p:cNvPr>
          <p:cNvSpPr/>
          <p:nvPr/>
        </p:nvSpPr>
        <p:spPr>
          <a:xfrm>
            <a:off x="7239000" y="8155257"/>
            <a:ext cx="9829800" cy="1107996"/>
          </a:xfrm>
          <a:prstGeom prst="rect">
            <a:avLst/>
          </a:prstGeom>
          <a:solidFill>
            <a:srgbClr val="00B050"/>
          </a:solidFill>
        </p:spPr>
        <p:txBody>
          <a:bodyPr wrap="square" lIns="91440" tIns="45720" rIns="91440" bIns="45720">
            <a:spAutoFit/>
          </a:bodyPr>
          <a:lstStyle/>
          <a:p>
            <a:r>
              <a:rPr lang="en-US" sz="6600" b="0" cap="none" spc="0" dirty="0">
                <a:ln w="0"/>
                <a:solidFill>
                  <a:schemeClr val="bg1"/>
                </a:solidFill>
                <a:latin typeface="Abadi Extra Light" panose="020B0204020104020204" pitchFamily="34" charset="0"/>
              </a:rPr>
              <a:t>3. Who is in the living room?</a:t>
            </a:r>
          </a:p>
        </p:txBody>
      </p:sp>
      <p:pic>
        <p:nvPicPr>
          <p:cNvPr id="5" name="Picture 4" descr="A picture containing toy, doll, vector graphics&#10;&#10;Description automatically generated">
            <a:extLst>
              <a:ext uri="{FF2B5EF4-FFF2-40B4-BE49-F238E27FC236}">
                <a16:creationId xmlns:a16="http://schemas.microsoft.com/office/drawing/2014/main" id="{DD947C6D-EE3B-1B93-67FC-C7F7D94AB592}"/>
              </a:ext>
            </a:extLst>
          </p:cNvPr>
          <p:cNvPicPr>
            <a:picLocks noChangeAspect="1"/>
          </p:cNvPicPr>
          <p:nvPr/>
        </p:nvPicPr>
        <p:blipFill>
          <a:blip r:embed="rId12"/>
          <a:stretch>
            <a:fillRect/>
          </a:stretch>
        </p:blipFill>
        <p:spPr>
          <a:xfrm>
            <a:off x="228600" y="4346181"/>
            <a:ext cx="6248400" cy="4436047"/>
          </a:xfrm>
          <a:prstGeom prst="rect">
            <a:avLst/>
          </a:prstGeom>
        </p:spPr>
      </p:pic>
      <p:pic>
        <p:nvPicPr>
          <p:cNvPr id="22" name="animation-childlike-claps-playful-cute-bright-happy-music-20852">
            <a:hlinkClick r:id="" action="ppaction://media"/>
            <a:extLst>
              <a:ext uri="{FF2B5EF4-FFF2-40B4-BE49-F238E27FC236}">
                <a16:creationId xmlns:a16="http://schemas.microsoft.com/office/drawing/2014/main" id="{FDD7128E-659E-BA33-B189-7B226AE9B26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831940" y="8782228"/>
            <a:ext cx="1041719" cy="1041719"/>
          </a:xfrm>
          <a:prstGeom prst="rect">
            <a:avLst/>
          </a:prstGeom>
        </p:spPr>
      </p:pic>
    </p:spTree>
    <p:extLst>
      <p:ext uri="{BB962C8B-B14F-4D97-AF65-F5344CB8AC3E}">
        <p14:creationId xmlns:p14="http://schemas.microsoft.com/office/powerpoint/2010/main" val="274607792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4403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8" repeatCount="indefinite" fill="hold" display="0">
                  <p:stCondLst>
                    <p:cond delay="indefinite"/>
                  </p:stCondLst>
                  <p:endCondLst>
                    <p:cond evt="onStopAudio" delay="0">
                      <p:tgtEl>
                        <p:sldTgt/>
                      </p:tgtEl>
                    </p:cond>
                    <p:cond evt="onNext" delay="0">
                      <p:tgtEl>
                        <p:sldTgt/>
                      </p:tgtEl>
                    </p:cond>
                  </p:endCondLst>
                </p:cTn>
                <p:tgtEl>
                  <p:spTgt spid="22"/>
                </p:tgtEl>
              </p:cMediaNode>
            </p:audio>
          </p:childTnLst>
        </p:cTn>
      </p:par>
    </p:tnLst>
    <p:bldLst>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892211"/>
            <a:ext cx="18288000" cy="937128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C6249DAA-3EEA-569E-D09C-872FC9C9EBB1}"/>
              </a:ext>
            </a:extLst>
          </p:cNvPr>
          <p:cNvSpPr txBox="1"/>
          <p:nvPr/>
        </p:nvSpPr>
        <p:spPr>
          <a:xfrm>
            <a:off x="1371600" y="1333500"/>
            <a:ext cx="3575388" cy="3693319"/>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Listen and </a:t>
            </a:r>
          </a:p>
          <a:p>
            <a:pPr algn="ctr">
              <a:spcBef>
                <a:spcPct val="0"/>
              </a:spcBef>
            </a:pPr>
            <a:r>
              <a:rPr lang="en-US" sz="8000" b="1" dirty="0">
                <a:solidFill>
                  <a:srgbClr val="C00000"/>
                </a:solidFill>
                <a:latin typeface="KG Primary Penmanship Bold"/>
              </a:rPr>
              <a:t>Point.</a:t>
            </a:r>
          </a:p>
        </p:txBody>
      </p:sp>
      <p:grpSp>
        <p:nvGrpSpPr>
          <p:cNvPr id="16" name="Group 15">
            <a:extLst>
              <a:ext uri="{FF2B5EF4-FFF2-40B4-BE49-F238E27FC236}">
                <a16:creationId xmlns:a16="http://schemas.microsoft.com/office/drawing/2014/main" id="{175877ED-A26F-19A0-A3A5-1BB635A4DD60}"/>
              </a:ext>
            </a:extLst>
          </p:cNvPr>
          <p:cNvGrpSpPr/>
          <p:nvPr/>
        </p:nvGrpSpPr>
        <p:grpSpPr>
          <a:xfrm>
            <a:off x="1586519" y="5577851"/>
            <a:ext cx="3178218" cy="1457653"/>
            <a:chOff x="12496801" y="1039345"/>
            <a:chExt cx="3657600" cy="1769876"/>
          </a:xfrm>
        </p:grpSpPr>
        <p:grpSp>
          <p:nvGrpSpPr>
            <p:cNvPr id="17" name="Group 7">
              <a:extLst>
                <a:ext uri="{FF2B5EF4-FFF2-40B4-BE49-F238E27FC236}">
                  <a16:creationId xmlns:a16="http://schemas.microsoft.com/office/drawing/2014/main" id="{BE7DC54C-CF31-E7F9-37D3-CA379FBC84F1}"/>
                </a:ext>
              </a:extLst>
            </p:cNvPr>
            <p:cNvGrpSpPr/>
            <p:nvPr/>
          </p:nvGrpSpPr>
          <p:grpSpPr>
            <a:xfrm>
              <a:off x="12496801" y="1039345"/>
              <a:ext cx="3657600" cy="1696334"/>
              <a:chOff x="0" y="0"/>
              <a:chExt cx="6503752" cy="1913890"/>
            </a:xfrm>
            <a:solidFill>
              <a:srgbClr val="0070C0"/>
            </a:solidFill>
          </p:grpSpPr>
          <p:sp>
            <p:nvSpPr>
              <p:cNvPr id="19" name="Freeform 8">
                <a:extLst>
                  <a:ext uri="{FF2B5EF4-FFF2-40B4-BE49-F238E27FC236}">
                    <a16:creationId xmlns:a16="http://schemas.microsoft.com/office/drawing/2014/main" id="{077CEF33-56FB-7C55-C3DC-E1D046111BBE}"/>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a:p>
            </p:txBody>
          </p:sp>
        </p:grpSp>
        <p:sp>
          <p:nvSpPr>
            <p:cNvPr id="18" name="TextBox 9">
              <a:extLst>
                <a:ext uri="{FF2B5EF4-FFF2-40B4-BE49-F238E27FC236}">
                  <a16:creationId xmlns:a16="http://schemas.microsoft.com/office/drawing/2014/main" id="{35AC24BF-97D0-479B-FBF7-33EFCDD266FF}"/>
                </a:ext>
              </a:extLst>
            </p:cNvPr>
            <p:cNvSpPr txBox="1"/>
            <p:nvPr/>
          </p:nvSpPr>
          <p:spPr>
            <a:xfrm>
              <a:off x="13432215" y="1242167"/>
              <a:ext cx="1786772" cy="156705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60</a:t>
              </a:r>
            </a:p>
          </p:txBody>
        </p:sp>
      </p:grpSp>
      <p:pic>
        <p:nvPicPr>
          <p:cNvPr id="4" name="Picture 3">
            <a:extLst>
              <a:ext uri="{FF2B5EF4-FFF2-40B4-BE49-F238E27FC236}">
                <a16:creationId xmlns:a16="http://schemas.microsoft.com/office/drawing/2014/main" id="{73C05368-6FC7-9BC1-6174-5E7FD6781C40}"/>
              </a:ext>
            </a:extLst>
          </p:cNvPr>
          <p:cNvPicPr>
            <a:picLocks noChangeAspect="1"/>
          </p:cNvPicPr>
          <p:nvPr/>
        </p:nvPicPr>
        <p:blipFill>
          <a:blip r:embed="rId10"/>
          <a:stretch>
            <a:fillRect/>
          </a:stretch>
        </p:blipFill>
        <p:spPr>
          <a:xfrm>
            <a:off x="7100909" y="1337365"/>
            <a:ext cx="9662699" cy="825788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Track 097 02">
            <a:hlinkClick r:id="" action="ppaction://media"/>
            <a:extLst>
              <a:ext uri="{FF2B5EF4-FFF2-40B4-BE49-F238E27FC236}">
                <a16:creationId xmlns:a16="http://schemas.microsoft.com/office/drawing/2014/main" id="{D2A66F10-B5C5-7F4B-6B95-348DCB75A980}"/>
              </a:ext>
            </a:extLst>
          </p:cNvPr>
          <p:cNvPicPr>
            <a:picLocks noChangeAspect="1"/>
          </p:cNvPicPr>
          <p:nvPr>
            <a:audioFile r:link="rId1"/>
            <p:extLst>
              <p:ext uri="{DAA4B4D4-6D71-4841-9C94-3DE7FCFB9230}">
                <p14:media xmlns:p14="http://schemas.microsoft.com/office/powerpoint/2010/main" r:embed="rId2">
                  <p14:trim st="4915"/>
                </p14:media>
              </p:ext>
            </p:extLst>
          </p:nvPr>
        </p:nvPicPr>
        <p:blipFill>
          <a:blip r:embed="rId11">
            <a:duotone>
              <a:prstClr val="black"/>
              <a:schemeClr val="accent3">
                <a:tint val="45000"/>
                <a:satMod val="400000"/>
              </a:schemeClr>
            </a:duotone>
          </a:blip>
          <a:stretch>
            <a:fillRect/>
          </a:stretch>
        </p:blipFill>
        <p:spPr>
          <a:xfrm>
            <a:off x="2251767" y="7468458"/>
            <a:ext cx="2103437" cy="2103437"/>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61736751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877260"/>
            <a:ext cx="18288000" cy="9409739"/>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C6249DAA-3EEA-569E-D09C-872FC9C9EBB1}"/>
              </a:ext>
            </a:extLst>
          </p:cNvPr>
          <p:cNvSpPr txBox="1"/>
          <p:nvPr/>
        </p:nvSpPr>
        <p:spPr>
          <a:xfrm>
            <a:off x="1447800" y="1793645"/>
            <a:ext cx="3575388" cy="3693319"/>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Listen and </a:t>
            </a:r>
          </a:p>
          <a:p>
            <a:pPr algn="ctr">
              <a:spcBef>
                <a:spcPct val="0"/>
              </a:spcBef>
            </a:pPr>
            <a:r>
              <a:rPr lang="en-US" sz="8000" b="1" dirty="0">
                <a:solidFill>
                  <a:srgbClr val="C00000"/>
                </a:solidFill>
                <a:latin typeface="KG Primary Penmanship Bold"/>
              </a:rPr>
              <a:t>Repeat.</a:t>
            </a:r>
          </a:p>
        </p:txBody>
      </p:sp>
      <p:pic>
        <p:nvPicPr>
          <p:cNvPr id="4" name="Graphic 3" descr="Right pointing backhand index with solid fill">
            <a:extLst>
              <a:ext uri="{FF2B5EF4-FFF2-40B4-BE49-F238E27FC236}">
                <a16:creationId xmlns:a16="http://schemas.microsoft.com/office/drawing/2014/main" id="{70185DC6-31D5-CC45-6C16-1CEE063082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5201" y="1529528"/>
            <a:ext cx="1842585" cy="1657621"/>
          </a:xfrm>
          <a:prstGeom prst="rect">
            <a:avLst/>
          </a:prstGeom>
        </p:spPr>
      </p:pic>
      <p:grpSp>
        <p:nvGrpSpPr>
          <p:cNvPr id="16" name="Group 15">
            <a:extLst>
              <a:ext uri="{FF2B5EF4-FFF2-40B4-BE49-F238E27FC236}">
                <a16:creationId xmlns:a16="http://schemas.microsoft.com/office/drawing/2014/main" id="{7A4AFC88-318C-A53D-A685-FE78B5699725}"/>
              </a:ext>
            </a:extLst>
          </p:cNvPr>
          <p:cNvGrpSpPr/>
          <p:nvPr/>
        </p:nvGrpSpPr>
        <p:grpSpPr>
          <a:xfrm>
            <a:off x="1557944" y="5751081"/>
            <a:ext cx="3178218" cy="1457653"/>
            <a:chOff x="12496801" y="1039345"/>
            <a:chExt cx="3657600" cy="1769876"/>
          </a:xfrm>
        </p:grpSpPr>
        <p:grpSp>
          <p:nvGrpSpPr>
            <p:cNvPr id="17" name="Group 7">
              <a:extLst>
                <a:ext uri="{FF2B5EF4-FFF2-40B4-BE49-F238E27FC236}">
                  <a16:creationId xmlns:a16="http://schemas.microsoft.com/office/drawing/2014/main" id="{D5D2B813-72F4-3052-B233-000EE3492119}"/>
                </a:ext>
              </a:extLst>
            </p:cNvPr>
            <p:cNvGrpSpPr/>
            <p:nvPr/>
          </p:nvGrpSpPr>
          <p:grpSpPr>
            <a:xfrm>
              <a:off x="12496801" y="1039345"/>
              <a:ext cx="3657600" cy="1696334"/>
              <a:chOff x="0" y="0"/>
              <a:chExt cx="6503752" cy="1913890"/>
            </a:xfrm>
            <a:solidFill>
              <a:srgbClr val="0070C0"/>
            </a:solidFill>
          </p:grpSpPr>
          <p:sp>
            <p:nvSpPr>
              <p:cNvPr id="19" name="Freeform 8">
                <a:extLst>
                  <a:ext uri="{FF2B5EF4-FFF2-40B4-BE49-F238E27FC236}">
                    <a16:creationId xmlns:a16="http://schemas.microsoft.com/office/drawing/2014/main" id="{EE6B40E9-3303-5C38-B2D7-9C9A842472E5}"/>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a:p>
            </p:txBody>
          </p:sp>
        </p:grpSp>
        <p:sp>
          <p:nvSpPr>
            <p:cNvPr id="18" name="TextBox 9">
              <a:extLst>
                <a:ext uri="{FF2B5EF4-FFF2-40B4-BE49-F238E27FC236}">
                  <a16:creationId xmlns:a16="http://schemas.microsoft.com/office/drawing/2014/main" id="{31C2DBEB-1360-B90D-111E-B33172F79277}"/>
                </a:ext>
              </a:extLst>
            </p:cNvPr>
            <p:cNvSpPr txBox="1"/>
            <p:nvPr/>
          </p:nvSpPr>
          <p:spPr>
            <a:xfrm>
              <a:off x="13432215" y="1242167"/>
              <a:ext cx="1786772" cy="156705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60</a:t>
              </a:r>
            </a:p>
          </p:txBody>
        </p:sp>
      </p:grpSp>
      <p:pic>
        <p:nvPicPr>
          <p:cNvPr id="5" name="Picture 4">
            <a:extLst>
              <a:ext uri="{FF2B5EF4-FFF2-40B4-BE49-F238E27FC236}">
                <a16:creationId xmlns:a16="http://schemas.microsoft.com/office/drawing/2014/main" id="{B8CCBE6E-4ED5-4EC4-45A3-213035D61D20}"/>
              </a:ext>
            </a:extLst>
          </p:cNvPr>
          <p:cNvPicPr>
            <a:picLocks noChangeAspect="1"/>
          </p:cNvPicPr>
          <p:nvPr/>
        </p:nvPicPr>
        <p:blipFill>
          <a:blip r:embed="rId12"/>
          <a:stretch>
            <a:fillRect/>
          </a:stretch>
        </p:blipFill>
        <p:spPr>
          <a:xfrm>
            <a:off x="7100909" y="1337365"/>
            <a:ext cx="9662699" cy="825788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Track 097 02">
            <a:hlinkClick r:id="" action="ppaction://media"/>
            <a:extLst>
              <a:ext uri="{FF2B5EF4-FFF2-40B4-BE49-F238E27FC236}">
                <a16:creationId xmlns:a16="http://schemas.microsoft.com/office/drawing/2014/main" id="{124B997C-42E8-285E-D9C8-137151C91911}"/>
              </a:ext>
            </a:extLst>
          </p:cNvPr>
          <p:cNvPicPr>
            <a:picLocks noChangeAspect="1"/>
          </p:cNvPicPr>
          <p:nvPr>
            <a:audioFile r:link="rId1"/>
            <p:extLst>
              <p:ext uri="{DAA4B4D4-6D71-4841-9C94-3DE7FCFB9230}">
                <p14:media xmlns:p14="http://schemas.microsoft.com/office/powerpoint/2010/main" r:embed="rId2">
                  <p14:trim st="4737"/>
                </p14:media>
              </p:ext>
            </p:extLst>
          </p:nvPr>
        </p:nvPicPr>
        <p:blipFill>
          <a:blip r:embed="rId13">
            <a:duotone>
              <a:prstClr val="black"/>
              <a:schemeClr val="accent3">
                <a:tint val="45000"/>
                <a:satMod val="400000"/>
              </a:schemeClr>
            </a:duotone>
          </a:blip>
          <a:stretch>
            <a:fillRect/>
          </a:stretch>
        </p:blipFill>
        <p:spPr>
          <a:xfrm>
            <a:off x="2183775" y="7614686"/>
            <a:ext cx="2103437" cy="2103437"/>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382777575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a:stretch>
            <a:fillRect/>
          </a:stretch>
        </p:blipFill>
        <p:spPr>
          <a:xfrm>
            <a:off x="7374" y="13519"/>
            <a:ext cx="18288000" cy="7736683"/>
          </a:xfrm>
          <a:prstGeom prst="rect">
            <a:avLst/>
          </a:prstGeom>
          <a:effectLst>
            <a:outerShdw blurRad="50800" dist="76200" dir="2700000" algn="tl" rotWithShape="0">
              <a:prstClr val="black">
                <a:alpha val="40000"/>
              </a:prstClr>
            </a:outerShdw>
          </a:effectLst>
        </p:spPr>
      </p:pic>
      <p:grpSp>
        <p:nvGrpSpPr>
          <p:cNvPr id="2052" name="21 Grupo"/>
          <p:cNvGrpSpPr>
            <a:grpSpLocks/>
          </p:cNvGrpSpPr>
          <p:nvPr/>
        </p:nvGrpSpPr>
        <p:grpSpPr bwMode="auto">
          <a:xfrm>
            <a:off x="-76200" y="8060532"/>
            <a:ext cx="18364200" cy="2226468"/>
            <a:chOff x="-1" y="3933056"/>
            <a:chExt cx="9144001" cy="2924944"/>
          </a:xfrm>
        </p:grpSpPr>
        <p:sp>
          <p:nvSpPr>
            <p:cNvPr id="6" name="5 Trapecio"/>
            <p:cNvSpPr/>
            <p:nvPr/>
          </p:nvSpPr>
          <p:spPr>
            <a:xfrm>
              <a:off x="-1" y="3933056"/>
              <a:ext cx="9140826" cy="2599603"/>
            </a:xfrm>
            <a:prstGeom prst="trapezoid">
              <a:avLst>
                <a:gd name="adj" fmla="val 68406"/>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700"/>
            </a:p>
          </p:txBody>
        </p:sp>
        <p:sp>
          <p:nvSpPr>
            <p:cNvPr id="7" name="6 Rectángulo"/>
            <p:cNvSpPr/>
            <p:nvPr/>
          </p:nvSpPr>
          <p:spPr>
            <a:xfrm>
              <a:off x="-1" y="6532659"/>
              <a:ext cx="9144001" cy="325341"/>
            </a:xfrm>
            <a:prstGeom prst="rect">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700"/>
            </a:p>
          </p:txBody>
        </p:sp>
      </p:grpSp>
      <p:sp>
        <p:nvSpPr>
          <p:cNvPr id="13" name="12 Rectángulo"/>
          <p:cNvSpPr/>
          <p:nvPr/>
        </p:nvSpPr>
        <p:spPr>
          <a:xfrm>
            <a:off x="9901238" y="7303295"/>
            <a:ext cx="754857" cy="3238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700"/>
          </a:p>
        </p:txBody>
      </p:sp>
      <p:sp>
        <p:nvSpPr>
          <p:cNvPr id="2056" name="8 CuadroTexto"/>
          <p:cNvSpPr txBox="1">
            <a:spLocks noChangeArrowheads="1"/>
          </p:cNvSpPr>
          <p:nvPr/>
        </p:nvSpPr>
        <p:spPr bwMode="auto">
          <a:xfrm>
            <a:off x="-381000" y="402823"/>
            <a:ext cx="161544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s-ES_tradnl" altLang="ru-RU" sz="11500" dirty="0" err="1">
                <a:solidFill>
                  <a:schemeClr val="bg1"/>
                </a:solidFill>
                <a:latin typeface="Abadi" panose="020B0604020104020204" pitchFamily="34" charset="0"/>
              </a:rPr>
              <a:t>Let’s</a:t>
            </a:r>
            <a:r>
              <a:rPr lang="es-ES_tradnl" altLang="ru-RU" sz="11500" dirty="0">
                <a:solidFill>
                  <a:schemeClr val="bg1"/>
                </a:solidFill>
                <a:latin typeface="Abadi" panose="020B0604020104020204" pitchFamily="34" charset="0"/>
              </a:rPr>
              <a:t> </a:t>
            </a:r>
            <a:r>
              <a:rPr lang="es-ES_tradnl" altLang="ru-RU" sz="11500" dirty="0" err="1">
                <a:solidFill>
                  <a:schemeClr val="bg1"/>
                </a:solidFill>
                <a:latin typeface="Abadi" panose="020B0604020104020204" pitchFamily="34" charset="0"/>
              </a:rPr>
              <a:t>read</a:t>
            </a:r>
            <a:r>
              <a:rPr lang="es-ES_tradnl" altLang="ru-RU" sz="11500" dirty="0">
                <a:solidFill>
                  <a:schemeClr val="bg1"/>
                </a:solidFill>
                <a:latin typeface="Abadi" panose="020B0604020104020204" pitchFamily="34" charset="0"/>
              </a:rPr>
              <a:t> and </a:t>
            </a:r>
          </a:p>
          <a:p>
            <a:pPr algn="ctr" eaLnBrk="1" hangingPunct="1"/>
            <a:r>
              <a:rPr lang="es-ES_tradnl" altLang="ru-RU" sz="11500" dirty="0" err="1">
                <a:solidFill>
                  <a:schemeClr val="bg1"/>
                </a:solidFill>
                <a:latin typeface="Abadi" panose="020B0604020104020204" pitchFamily="34" charset="0"/>
              </a:rPr>
              <a:t>choose</a:t>
            </a:r>
            <a:r>
              <a:rPr lang="es-ES_tradnl" altLang="ru-RU" sz="11500" dirty="0">
                <a:solidFill>
                  <a:schemeClr val="bg1"/>
                </a:solidFill>
                <a:latin typeface="Abadi" panose="020B0604020104020204" pitchFamily="34" charset="0"/>
              </a:rPr>
              <a:t> a, b, c </a:t>
            </a:r>
            <a:r>
              <a:rPr lang="es-ES_tradnl" altLang="ru-RU" sz="11500" dirty="0" err="1">
                <a:solidFill>
                  <a:schemeClr val="bg1"/>
                </a:solidFill>
                <a:latin typeface="Abadi" panose="020B0604020104020204" pitchFamily="34" charset="0"/>
              </a:rPr>
              <a:t>or</a:t>
            </a:r>
            <a:r>
              <a:rPr lang="es-ES_tradnl" altLang="ru-RU" sz="11500" dirty="0">
                <a:solidFill>
                  <a:schemeClr val="bg1"/>
                </a:solidFill>
                <a:latin typeface="Abadi" panose="020B0604020104020204" pitchFamily="34" charset="0"/>
              </a:rPr>
              <a:t> d!</a:t>
            </a:r>
            <a:endParaRPr lang="es-ES" altLang="ru-RU" sz="11500" dirty="0">
              <a:solidFill>
                <a:schemeClr val="bg1"/>
              </a:solidFill>
              <a:latin typeface="Abadi" panose="020B0604020104020204" pitchFamily="34" charset="0"/>
            </a:endParaRPr>
          </a:p>
        </p:txBody>
      </p:sp>
      <p:sp>
        <p:nvSpPr>
          <p:cNvPr id="2" name="Freeform 5">
            <a:extLst>
              <a:ext uri="{FF2B5EF4-FFF2-40B4-BE49-F238E27FC236}">
                <a16:creationId xmlns:a16="http://schemas.microsoft.com/office/drawing/2014/main" id="{0795C2B1-7E57-8AB5-2E41-5A03B680A026}"/>
              </a:ext>
            </a:extLst>
          </p:cNvPr>
          <p:cNvSpPr/>
          <p:nvPr/>
        </p:nvSpPr>
        <p:spPr>
          <a:xfrm>
            <a:off x="381000" y="4717811"/>
            <a:ext cx="8146026" cy="5400675"/>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Freeform 4">
            <a:extLst>
              <a:ext uri="{FF2B5EF4-FFF2-40B4-BE49-F238E27FC236}">
                <a16:creationId xmlns:a16="http://schemas.microsoft.com/office/drawing/2014/main" id="{CC7FF022-15A1-5972-2EC6-955EA263D3AE}"/>
              </a:ext>
            </a:extLst>
          </p:cNvPr>
          <p:cNvSpPr/>
          <p:nvPr/>
        </p:nvSpPr>
        <p:spPr>
          <a:xfrm>
            <a:off x="13411200" y="13519"/>
            <a:ext cx="5055377" cy="10335201"/>
          </a:xfrm>
          <a:custGeom>
            <a:avLst/>
            <a:gdLst/>
            <a:ahLst/>
            <a:cxnLst/>
            <a:rect l="l" t="t" r="r" b="b"/>
            <a:pathLst>
              <a:path w="4152407" h="6964204">
                <a:moveTo>
                  <a:pt x="0" y="0"/>
                </a:moveTo>
                <a:lnTo>
                  <a:pt x="4152407" y="0"/>
                </a:lnTo>
                <a:lnTo>
                  <a:pt x="4152407" y="6964204"/>
                </a:lnTo>
                <a:lnTo>
                  <a:pt x="0" y="6964204"/>
                </a:lnTo>
                <a:lnTo>
                  <a:pt x="0" y="0"/>
                </a:lnTo>
                <a:close/>
              </a:path>
            </a:pathLst>
          </a:custGeom>
          <a:blipFill>
            <a:blip r:embed="rId8"/>
            <a:stretch>
              <a:fillRect/>
            </a:stretch>
          </a:blipFill>
        </p:spPr>
        <p:txBody>
          <a:bodyPr/>
          <a:lstStyle/>
          <a:p>
            <a:endParaRPr lang="en-US" dirty="0"/>
          </a:p>
        </p:txBody>
      </p:sp>
      <p:sp>
        <p:nvSpPr>
          <p:cNvPr id="5" name="Freeform 6">
            <a:extLst>
              <a:ext uri="{FF2B5EF4-FFF2-40B4-BE49-F238E27FC236}">
                <a16:creationId xmlns:a16="http://schemas.microsoft.com/office/drawing/2014/main" id="{5E82A813-ECF6-BD29-80EE-902118408B00}"/>
              </a:ext>
            </a:extLst>
          </p:cNvPr>
          <p:cNvSpPr/>
          <p:nvPr/>
        </p:nvSpPr>
        <p:spPr>
          <a:xfrm>
            <a:off x="11958869" y="6454022"/>
            <a:ext cx="3657600" cy="3666847"/>
          </a:xfrm>
          <a:custGeom>
            <a:avLst/>
            <a:gdLst/>
            <a:ahLst/>
            <a:cxnLst/>
            <a:rect l="l" t="t" r="r" b="b"/>
            <a:pathLst>
              <a:path w="3014941" h="2444843">
                <a:moveTo>
                  <a:pt x="0" y="0"/>
                </a:moveTo>
                <a:lnTo>
                  <a:pt x="3014942" y="0"/>
                </a:lnTo>
                <a:lnTo>
                  <a:pt x="3014942" y="2444843"/>
                </a:lnTo>
                <a:lnTo>
                  <a:pt x="0" y="24448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gallery dir="l"/>
        <p:sndAc>
          <p:stSnd>
            <p:snd r:embed="rId2" name="explode.wav"/>
          </p:stSnd>
        </p:sndAc>
      </p:transition>
    </mc:Choice>
    <mc:Fallback>
      <p:transition spd="slow">
        <p:fade/>
        <p:sndAc>
          <p:stSnd>
            <p:snd r:embed="rId2" name="explode.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5"/>
          <a:stretch>
            <a:fillRect/>
          </a:stretch>
        </p:blipFill>
        <p:spPr>
          <a:xfrm>
            <a:off x="0" y="-68826"/>
            <a:ext cx="18288000" cy="10355826"/>
          </a:xfrm>
          <a:prstGeom prst="rect">
            <a:avLst/>
          </a:prstGeom>
          <a:effectLst>
            <a:outerShdw blurRad="50800" dist="76200" dir="2700000" algn="tl" rotWithShape="0">
              <a:prstClr val="black">
                <a:alpha val="40000"/>
              </a:prstClr>
            </a:outerShdw>
          </a:effectLst>
        </p:spPr>
      </p:pic>
      <p:pic>
        <p:nvPicPr>
          <p:cNvPr id="15" name="Picture 4"/>
          <p:cNvPicPr>
            <a:picLocks noChangeAspect="1" noChangeArrowheads="1"/>
          </p:cNvPicPr>
          <p:nvPr/>
        </p:nvPicPr>
        <p:blipFill>
          <a:blip r:embed="rId6"/>
          <a:srcRect/>
          <a:stretch>
            <a:fillRect/>
          </a:stretch>
        </p:blipFill>
        <p:spPr bwMode="auto">
          <a:xfrm>
            <a:off x="14141586" y="4381500"/>
            <a:ext cx="4264335" cy="584428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077" name="8 CuadroTexto"/>
          <p:cNvSpPr txBox="1">
            <a:spLocks noChangeArrowheads="1"/>
          </p:cNvSpPr>
          <p:nvPr/>
        </p:nvSpPr>
        <p:spPr bwMode="auto">
          <a:xfrm>
            <a:off x="1517475" y="253268"/>
            <a:ext cx="1041963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ts val="600"/>
              </a:spcBef>
              <a:spcAft>
                <a:spcPts val="600"/>
              </a:spcAft>
            </a:pPr>
            <a:r>
              <a:rPr lang="es-ES_tradnl" altLang="ru-RU" sz="6600" dirty="0" err="1">
                <a:solidFill>
                  <a:schemeClr val="bg1"/>
                </a:solidFill>
                <a:latin typeface="+mn-lt"/>
              </a:rPr>
              <a:t>You</a:t>
            </a:r>
            <a:r>
              <a:rPr lang="es-ES_tradnl" altLang="ru-RU" sz="6600" dirty="0">
                <a:solidFill>
                  <a:schemeClr val="bg1"/>
                </a:solidFill>
                <a:latin typeface="+mn-lt"/>
              </a:rPr>
              <a:t> can </a:t>
            </a:r>
            <a:r>
              <a:rPr lang="es-ES_tradnl" altLang="ru-RU" sz="6600" dirty="0" err="1">
                <a:solidFill>
                  <a:schemeClr val="bg1"/>
                </a:solidFill>
                <a:latin typeface="+mn-lt"/>
              </a:rPr>
              <a:t>see</a:t>
            </a:r>
            <a:r>
              <a:rPr lang="es-ES_tradnl" altLang="ru-RU" sz="6600" dirty="0">
                <a:solidFill>
                  <a:schemeClr val="bg1"/>
                </a:solidFill>
                <a:latin typeface="+mn-lt"/>
              </a:rPr>
              <a:t> </a:t>
            </a:r>
            <a:r>
              <a:rPr lang="es-ES_tradnl" altLang="ru-RU" sz="6600" dirty="0" err="1">
                <a:solidFill>
                  <a:schemeClr val="bg1"/>
                </a:solidFill>
                <a:latin typeface="+mn-lt"/>
              </a:rPr>
              <a:t>it</a:t>
            </a:r>
            <a:r>
              <a:rPr lang="es-ES_tradnl" altLang="ru-RU" sz="6600" dirty="0">
                <a:solidFill>
                  <a:schemeClr val="bg1"/>
                </a:solidFill>
                <a:latin typeface="+mn-lt"/>
              </a:rPr>
              <a:t> in </a:t>
            </a:r>
            <a:r>
              <a:rPr lang="es-ES_tradnl" altLang="ru-RU" sz="6600" dirty="0" err="1">
                <a:solidFill>
                  <a:schemeClr val="bg1"/>
                </a:solidFill>
                <a:latin typeface="+mn-lt"/>
              </a:rPr>
              <a:t>the</a:t>
            </a:r>
            <a:r>
              <a:rPr lang="es-ES_tradnl" altLang="ru-RU" sz="6600" dirty="0">
                <a:solidFill>
                  <a:schemeClr val="bg1"/>
                </a:solidFill>
                <a:latin typeface="+mn-lt"/>
              </a:rPr>
              <a:t> </a:t>
            </a:r>
            <a:r>
              <a:rPr lang="es-ES_tradnl" altLang="ru-RU" sz="6600" dirty="0" err="1">
                <a:solidFill>
                  <a:schemeClr val="bg1"/>
                </a:solidFill>
                <a:latin typeface="+mn-lt"/>
              </a:rPr>
              <a:t>party</a:t>
            </a:r>
            <a:r>
              <a:rPr lang="es-ES_tradnl" altLang="ru-RU" sz="6600" dirty="0">
                <a:solidFill>
                  <a:schemeClr val="bg1"/>
                </a:solidFill>
                <a:latin typeface="+mn-lt"/>
              </a:rPr>
              <a:t>. </a:t>
            </a:r>
          </a:p>
          <a:p>
            <a:pPr eaLnBrk="1" hangingPunct="1">
              <a:spcBef>
                <a:spcPts val="600"/>
              </a:spcBef>
              <a:spcAft>
                <a:spcPts val="600"/>
              </a:spcAft>
            </a:pPr>
            <a:r>
              <a:rPr lang="es-ES_tradnl" altLang="ru-RU" sz="6600" dirty="0" err="1">
                <a:solidFill>
                  <a:schemeClr val="bg1"/>
                </a:solidFill>
                <a:latin typeface="+mn-lt"/>
              </a:rPr>
              <a:t>It’s</a:t>
            </a:r>
            <a:r>
              <a:rPr lang="es-ES_tradnl" altLang="ru-RU" sz="6600" dirty="0">
                <a:solidFill>
                  <a:schemeClr val="bg1"/>
                </a:solidFill>
                <a:latin typeface="+mn-lt"/>
              </a:rPr>
              <a:t> </a:t>
            </a:r>
            <a:r>
              <a:rPr lang="es-ES_tradnl" altLang="ru-RU" sz="6600" dirty="0" err="1">
                <a:solidFill>
                  <a:schemeClr val="bg1"/>
                </a:solidFill>
                <a:latin typeface="+mn-lt"/>
              </a:rPr>
              <a:t>colorful</a:t>
            </a:r>
            <a:r>
              <a:rPr lang="es-ES_tradnl" altLang="ru-RU" sz="6600" dirty="0">
                <a:solidFill>
                  <a:schemeClr val="bg1"/>
                </a:solidFill>
                <a:latin typeface="+mn-lt"/>
              </a:rPr>
              <a:t>. </a:t>
            </a:r>
          </a:p>
          <a:p>
            <a:pPr eaLnBrk="1" hangingPunct="1">
              <a:spcBef>
                <a:spcPts val="600"/>
              </a:spcBef>
              <a:spcAft>
                <a:spcPts val="600"/>
              </a:spcAft>
            </a:pPr>
            <a:r>
              <a:rPr lang="es-ES_tradnl" altLang="ru-RU" sz="6600" dirty="0" err="1">
                <a:solidFill>
                  <a:schemeClr val="bg1"/>
                </a:solidFill>
                <a:latin typeface="+mn-lt"/>
              </a:rPr>
              <a:t>You</a:t>
            </a:r>
            <a:r>
              <a:rPr lang="es-ES_tradnl" altLang="ru-RU" sz="6600" dirty="0">
                <a:solidFill>
                  <a:schemeClr val="bg1"/>
                </a:solidFill>
                <a:latin typeface="+mn-lt"/>
              </a:rPr>
              <a:t> </a:t>
            </a:r>
            <a:r>
              <a:rPr lang="es-ES_tradnl" altLang="ru-RU" sz="6600" dirty="0" err="1">
                <a:solidFill>
                  <a:schemeClr val="bg1"/>
                </a:solidFill>
                <a:latin typeface="+mn-lt"/>
              </a:rPr>
              <a:t>cannot</a:t>
            </a:r>
            <a:r>
              <a:rPr lang="es-ES_tradnl" altLang="ru-RU" sz="6600" dirty="0">
                <a:solidFill>
                  <a:schemeClr val="bg1"/>
                </a:solidFill>
                <a:latin typeface="+mn-lt"/>
              </a:rPr>
              <a:t> </a:t>
            </a:r>
            <a:r>
              <a:rPr lang="es-ES_tradnl" altLang="ru-RU" sz="6600" dirty="0" err="1">
                <a:solidFill>
                  <a:schemeClr val="bg1"/>
                </a:solidFill>
                <a:latin typeface="+mn-lt"/>
              </a:rPr>
              <a:t>eat</a:t>
            </a:r>
            <a:r>
              <a:rPr lang="es-ES_tradnl" altLang="ru-RU" sz="6600" dirty="0">
                <a:solidFill>
                  <a:schemeClr val="bg1"/>
                </a:solidFill>
                <a:latin typeface="+mn-lt"/>
              </a:rPr>
              <a:t> </a:t>
            </a:r>
            <a:r>
              <a:rPr lang="es-ES_tradnl" altLang="ru-RU" sz="6600" dirty="0" err="1">
                <a:solidFill>
                  <a:schemeClr val="bg1"/>
                </a:solidFill>
                <a:latin typeface="+mn-lt"/>
              </a:rPr>
              <a:t>it</a:t>
            </a:r>
            <a:r>
              <a:rPr lang="es-ES_tradnl" altLang="ru-RU" sz="6600" dirty="0">
                <a:solidFill>
                  <a:schemeClr val="bg1"/>
                </a:solidFill>
                <a:latin typeface="+mn-lt"/>
              </a:rPr>
              <a:t>. </a:t>
            </a:r>
          </a:p>
          <a:p>
            <a:pPr eaLnBrk="1" hangingPunct="1">
              <a:spcBef>
                <a:spcPts val="600"/>
              </a:spcBef>
              <a:spcAft>
                <a:spcPts val="600"/>
              </a:spcAft>
            </a:pPr>
            <a:r>
              <a:rPr lang="es-ES_tradnl" altLang="ru-RU" sz="6600" dirty="0" err="1">
                <a:solidFill>
                  <a:schemeClr val="bg1"/>
                </a:solidFill>
                <a:latin typeface="+mn-lt"/>
              </a:rPr>
              <a:t>You</a:t>
            </a:r>
            <a:r>
              <a:rPr lang="es-ES_tradnl" altLang="ru-RU" sz="6600" dirty="0">
                <a:solidFill>
                  <a:schemeClr val="bg1"/>
                </a:solidFill>
                <a:latin typeface="+mn-lt"/>
              </a:rPr>
              <a:t> </a:t>
            </a:r>
            <a:r>
              <a:rPr lang="es-ES_tradnl" altLang="ru-RU" sz="6600" dirty="0" err="1">
                <a:solidFill>
                  <a:schemeClr val="bg1"/>
                </a:solidFill>
                <a:latin typeface="+mn-lt"/>
              </a:rPr>
              <a:t>play</a:t>
            </a:r>
            <a:r>
              <a:rPr lang="es-ES_tradnl" altLang="ru-RU" sz="6600" dirty="0">
                <a:solidFill>
                  <a:schemeClr val="bg1"/>
                </a:solidFill>
                <a:latin typeface="+mn-lt"/>
              </a:rPr>
              <a:t> </a:t>
            </a:r>
            <a:r>
              <a:rPr lang="es-ES_tradnl" altLang="ru-RU" sz="6600" dirty="0" err="1">
                <a:solidFill>
                  <a:schemeClr val="bg1"/>
                </a:solidFill>
                <a:latin typeface="+mn-lt"/>
              </a:rPr>
              <a:t>with</a:t>
            </a:r>
            <a:r>
              <a:rPr lang="es-ES_tradnl" altLang="ru-RU" sz="6600" dirty="0">
                <a:solidFill>
                  <a:schemeClr val="bg1"/>
                </a:solidFill>
                <a:latin typeface="+mn-lt"/>
              </a:rPr>
              <a:t> </a:t>
            </a:r>
            <a:r>
              <a:rPr lang="es-ES_tradnl" altLang="ru-RU" sz="6600" dirty="0" err="1">
                <a:solidFill>
                  <a:schemeClr val="bg1"/>
                </a:solidFill>
                <a:latin typeface="+mn-lt"/>
              </a:rPr>
              <a:t>it</a:t>
            </a:r>
            <a:r>
              <a:rPr lang="es-ES_tradnl" altLang="ru-RU" sz="6600" dirty="0">
                <a:solidFill>
                  <a:schemeClr val="bg1"/>
                </a:solidFill>
                <a:latin typeface="+mn-lt"/>
              </a:rPr>
              <a:t>.  </a:t>
            </a:r>
            <a:endParaRPr lang="es-ES" altLang="ru-RU" sz="6600" dirty="0">
              <a:solidFill>
                <a:schemeClr val="bg1"/>
              </a:solidFill>
              <a:latin typeface="+mn-lt"/>
            </a:endParaRPr>
          </a:p>
        </p:txBody>
      </p:sp>
      <p:sp>
        <p:nvSpPr>
          <p:cNvPr id="12" name="11 CuadroTexto"/>
          <p:cNvSpPr txBox="1">
            <a:spLocks noChangeArrowheads="1"/>
          </p:cNvSpPr>
          <p:nvPr/>
        </p:nvSpPr>
        <p:spPr bwMode="auto">
          <a:xfrm>
            <a:off x="1615770" y="5992843"/>
            <a:ext cx="51014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ru-RU" sz="5400" b="1" dirty="0">
                <a:solidFill>
                  <a:srgbClr val="FFFF00"/>
                </a:solidFill>
                <a:latin typeface="Comic Sans MS" panose="030F0702030302020204" pitchFamily="66" charset="0"/>
              </a:rPr>
              <a:t>a) </a:t>
            </a:r>
            <a:r>
              <a:rPr lang="es-ES_tradnl" altLang="ru-RU" sz="5400" b="1" dirty="0" err="1">
                <a:solidFill>
                  <a:srgbClr val="FFFF00"/>
                </a:solidFill>
                <a:latin typeface="Comic Sans MS" panose="030F0702030302020204" pitchFamily="66" charset="0"/>
              </a:rPr>
              <a:t>candy</a:t>
            </a:r>
            <a:endParaRPr lang="es-ES" altLang="ru-RU" sz="5400" b="1" dirty="0">
              <a:solidFill>
                <a:srgbClr val="FFFF00"/>
              </a:solidFill>
              <a:latin typeface="Comic Sans MS" panose="030F0702030302020204" pitchFamily="66" charset="0"/>
            </a:endParaRPr>
          </a:p>
        </p:txBody>
      </p:sp>
      <p:sp>
        <p:nvSpPr>
          <p:cNvPr id="13" name="12 CuadroTexto"/>
          <p:cNvSpPr txBox="1">
            <a:spLocks noChangeArrowheads="1"/>
          </p:cNvSpPr>
          <p:nvPr/>
        </p:nvSpPr>
        <p:spPr bwMode="auto">
          <a:xfrm>
            <a:off x="4267200" y="8039100"/>
            <a:ext cx="3810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ru-RU" sz="5400" b="1" dirty="0">
                <a:solidFill>
                  <a:srgbClr val="FFFF00"/>
                </a:solidFill>
                <a:latin typeface="Comic Sans MS" panose="030F0702030302020204" pitchFamily="66" charset="0"/>
              </a:rPr>
              <a:t>b) </a:t>
            </a:r>
            <a:r>
              <a:rPr lang="es-ES_tradnl" altLang="ru-RU" sz="5400" b="1" dirty="0" err="1">
                <a:solidFill>
                  <a:srgbClr val="FFFF00"/>
                </a:solidFill>
                <a:latin typeface="Comic Sans MS" panose="030F0702030302020204" pitchFamily="66" charset="0"/>
              </a:rPr>
              <a:t>balloon</a:t>
            </a:r>
            <a:endParaRPr lang="es-ES" altLang="ru-RU" sz="5400" b="1" dirty="0">
              <a:solidFill>
                <a:srgbClr val="FFFF00"/>
              </a:solidFill>
              <a:latin typeface="Comic Sans MS" panose="030F0702030302020204" pitchFamily="66" charset="0"/>
            </a:endParaRPr>
          </a:p>
        </p:txBody>
      </p:sp>
      <p:sp>
        <p:nvSpPr>
          <p:cNvPr id="14" name="13 CuadroTexto"/>
          <p:cNvSpPr txBox="1">
            <a:spLocks noChangeArrowheads="1"/>
          </p:cNvSpPr>
          <p:nvPr/>
        </p:nvSpPr>
        <p:spPr bwMode="auto">
          <a:xfrm>
            <a:off x="7824378" y="6091972"/>
            <a:ext cx="410289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ru-RU" sz="5400" b="1" dirty="0">
                <a:solidFill>
                  <a:srgbClr val="FFFF00"/>
                </a:solidFill>
                <a:latin typeface="Comic Sans MS" panose="030F0702030302020204" pitchFamily="66" charset="0"/>
              </a:rPr>
              <a:t>c) </a:t>
            </a:r>
            <a:r>
              <a:rPr lang="es-ES_tradnl" altLang="ru-RU" sz="5400" b="1" dirty="0" err="1">
                <a:solidFill>
                  <a:srgbClr val="FFFF00"/>
                </a:solidFill>
                <a:latin typeface="Comic Sans MS" panose="030F0702030302020204" pitchFamily="66" charset="0"/>
              </a:rPr>
              <a:t>present</a:t>
            </a:r>
            <a:endParaRPr lang="es-ES" altLang="ru-RU" sz="5400" b="1" dirty="0">
              <a:solidFill>
                <a:srgbClr val="FFFF00"/>
              </a:solidFill>
              <a:latin typeface="Comic Sans MS" panose="030F0702030302020204" pitchFamily="66" charset="0"/>
            </a:endParaRPr>
          </a:p>
        </p:txBody>
      </p:sp>
      <p:sp>
        <p:nvSpPr>
          <p:cNvPr id="2" name="13 CuadroTexto">
            <a:extLst>
              <a:ext uri="{FF2B5EF4-FFF2-40B4-BE49-F238E27FC236}">
                <a16:creationId xmlns:a16="http://schemas.microsoft.com/office/drawing/2014/main" id="{A0BBDCD4-B512-7045-525F-1C802B760BCE}"/>
              </a:ext>
            </a:extLst>
          </p:cNvPr>
          <p:cNvSpPr txBox="1">
            <a:spLocks noChangeArrowheads="1"/>
          </p:cNvSpPr>
          <p:nvPr/>
        </p:nvSpPr>
        <p:spPr bwMode="auto">
          <a:xfrm>
            <a:off x="11049000" y="8039100"/>
            <a:ext cx="34104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ru-RU" sz="5400" b="1" dirty="0">
                <a:solidFill>
                  <a:srgbClr val="FFFF00"/>
                </a:solidFill>
                <a:latin typeface="Comic Sans MS" panose="030F0702030302020204" pitchFamily="66" charset="0"/>
              </a:rPr>
              <a:t>d) </a:t>
            </a:r>
            <a:r>
              <a:rPr lang="es-ES_tradnl" altLang="ru-RU" sz="5400" b="1" dirty="0" err="1">
                <a:solidFill>
                  <a:srgbClr val="FFFF00"/>
                </a:solidFill>
                <a:latin typeface="Comic Sans MS" panose="030F0702030302020204" pitchFamily="66" charset="0"/>
              </a:rPr>
              <a:t>candle</a:t>
            </a:r>
            <a:endParaRPr lang="es-ES" altLang="ru-RU" sz="5400" b="1" dirty="0">
              <a:solidFill>
                <a:srgbClr val="FFFF00"/>
              </a:solidFill>
              <a:latin typeface="Comic Sans MS" panose="030F0702030302020204" pitchFamily="66" charset="0"/>
            </a:endParaRPr>
          </a:p>
        </p:txBody>
      </p:sp>
      <p:pic>
        <p:nvPicPr>
          <p:cNvPr id="3" name="Picture 2" descr="A pink balloon with blue string&#10;&#10;Description automatically generated">
            <a:extLst>
              <a:ext uri="{FF2B5EF4-FFF2-40B4-BE49-F238E27FC236}">
                <a16:creationId xmlns:a16="http://schemas.microsoft.com/office/drawing/2014/main" id="{C782E2A0-106E-5AB3-DCA0-B29384D9BC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5028" y="253096"/>
            <a:ext cx="4083596" cy="59572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7">
                                            <p:txEl>
                                              <p:pRg st="0" end="0"/>
                                            </p:txEl>
                                          </p:spTgt>
                                        </p:tgtEl>
                                        <p:attrNameLst>
                                          <p:attrName>style.visibility</p:attrName>
                                        </p:attrNameLst>
                                      </p:cBhvr>
                                      <p:to>
                                        <p:strVal val="visible"/>
                                      </p:to>
                                    </p:set>
                                    <p:animEffect transition="in" filter="barn(inVertical)">
                                      <p:cBhvr>
                                        <p:cTn id="7" dur="500"/>
                                        <p:tgtEl>
                                          <p:spTgt spid="307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77">
                                            <p:txEl>
                                              <p:pRg st="1" end="1"/>
                                            </p:txEl>
                                          </p:spTgt>
                                        </p:tgtEl>
                                        <p:attrNameLst>
                                          <p:attrName>style.visibility</p:attrName>
                                        </p:attrNameLst>
                                      </p:cBhvr>
                                      <p:to>
                                        <p:strVal val="visible"/>
                                      </p:to>
                                    </p:set>
                                    <p:animEffect transition="in" filter="barn(inVertical)">
                                      <p:cBhvr>
                                        <p:cTn id="12" dur="500"/>
                                        <p:tgtEl>
                                          <p:spTgt spid="3077">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77">
                                            <p:txEl>
                                              <p:pRg st="2" end="2"/>
                                            </p:txEl>
                                          </p:spTgt>
                                        </p:tgtEl>
                                        <p:attrNameLst>
                                          <p:attrName>style.visibility</p:attrName>
                                        </p:attrNameLst>
                                      </p:cBhvr>
                                      <p:to>
                                        <p:strVal val="visible"/>
                                      </p:to>
                                    </p:set>
                                    <p:animEffect transition="in" filter="barn(inVertical)">
                                      <p:cBhvr>
                                        <p:cTn id="17" dur="500"/>
                                        <p:tgtEl>
                                          <p:spTgt spid="3077">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77">
                                            <p:txEl>
                                              <p:pRg st="3" end="3"/>
                                            </p:txEl>
                                          </p:spTgt>
                                        </p:tgtEl>
                                        <p:attrNameLst>
                                          <p:attrName>style.visibility</p:attrName>
                                        </p:attrNameLst>
                                      </p:cBhvr>
                                      <p:to>
                                        <p:strVal val="visible"/>
                                      </p:to>
                                    </p:set>
                                    <p:animEffect transition="in" filter="barn(inVertical)">
                                      <p:cBhvr>
                                        <p:cTn id="22" dur="500"/>
                                        <p:tgtEl>
                                          <p:spTgt spid="3077">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6" presetClass="emph" presetSubtype="0" fill="hold" grpId="0" nodeType="clickEffect">
                                  <p:stCondLst>
                                    <p:cond delay="0"/>
                                  </p:stCondLst>
                                  <p:childTnLst>
                                    <p:animScale>
                                      <p:cBhvr>
                                        <p:cTn id="27" dur="1500" fill="hold"/>
                                        <p:tgtEl>
                                          <p:spTgt spid="13"/>
                                        </p:tgtEl>
                                      </p:cBhvr>
                                      <p:by x="150000" y="150000"/>
                                    </p:animScale>
                                  </p:childTnLst>
                                  <p:subTnLst>
                                    <p:audio>
                                      <p:cMediaNode>
                                        <p:cTn display="0" masterRel="sameClick">
                                          <p:stCondLst>
                                            <p:cond evt="begin" delay="0">
                                              <p:tn val="26"/>
                                            </p:cond>
                                          </p:stCondLst>
                                          <p:endCondLst>
                                            <p:cond evt="onStopAudio" delay="0">
                                              <p:tgtEl>
                                                <p:sldTgt/>
                                              </p:tgtEl>
                                            </p:cond>
                                          </p:endCondLst>
                                        </p:cTn>
                                        <p:tgtEl>
                                          <p:sndTgt r:embed="rId3" name="balloon.wav"/>
                                        </p:tgtEl>
                                      </p:cMediaNode>
                                    </p:audio>
                                  </p:subTnLst>
                                </p:cTn>
                              </p:par>
                            </p:childTnLst>
                          </p:cTn>
                        </p:par>
                        <p:par>
                          <p:cTn id="28" fill="hold">
                            <p:stCondLst>
                              <p:cond delay="1500"/>
                            </p:stCondLst>
                            <p:childTnLst>
                              <p:par>
                                <p:cTn id="29" presetID="26"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80">
                                          <p:stCondLst>
                                            <p:cond delay="0"/>
                                          </p:stCondLst>
                                        </p:cTn>
                                        <p:tgtEl>
                                          <p:spTgt spid="3"/>
                                        </p:tgtEl>
                                      </p:cBhvr>
                                    </p:animEffect>
                                    <p:anim calcmode="lin" valueType="num">
                                      <p:cBhvr>
                                        <p:cTn id="3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7" dur="26">
                                          <p:stCondLst>
                                            <p:cond delay="650"/>
                                          </p:stCondLst>
                                        </p:cTn>
                                        <p:tgtEl>
                                          <p:spTgt spid="3"/>
                                        </p:tgtEl>
                                      </p:cBhvr>
                                      <p:to x="100000" y="60000"/>
                                    </p:animScale>
                                    <p:animScale>
                                      <p:cBhvr>
                                        <p:cTn id="38" dur="166" decel="50000">
                                          <p:stCondLst>
                                            <p:cond delay="676"/>
                                          </p:stCondLst>
                                        </p:cTn>
                                        <p:tgtEl>
                                          <p:spTgt spid="3"/>
                                        </p:tgtEl>
                                      </p:cBhvr>
                                      <p:to x="100000" y="100000"/>
                                    </p:animScale>
                                    <p:animScale>
                                      <p:cBhvr>
                                        <p:cTn id="39" dur="26">
                                          <p:stCondLst>
                                            <p:cond delay="1312"/>
                                          </p:stCondLst>
                                        </p:cTn>
                                        <p:tgtEl>
                                          <p:spTgt spid="3"/>
                                        </p:tgtEl>
                                      </p:cBhvr>
                                      <p:to x="100000" y="80000"/>
                                    </p:animScale>
                                    <p:animScale>
                                      <p:cBhvr>
                                        <p:cTn id="40" dur="166" decel="50000">
                                          <p:stCondLst>
                                            <p:cond delay="1338"/>
                                          </p:stCondLst>
                                        </p:cTn>
                                        <p:tgtEl>
                                          <p:spTgt spid="3"/>
                                        </p:tgtEl>
                                      </p:cBhvr>
                                      <p:to x="100000" y="100000"/>
                                    </p:animScale>
                                    <p:animScale>
                                      <p:cBhvr>
                                        <p:cTn id="41" dur="26">
                                          <p:stCondLst>
                                            <p:cond delay="1642"/>
                                          </p:stCondLst>
                                        </p:cTn>
                                        <p:tgtEl>
                                          <p:spTgt spid="3"/>
                                        </p:tgtEl>
                                      </p:cBhvr>
                                      <p:to x="100000" y="90000"/>
                                    </p:animScale>
                                    <p:animScale>
                                      <p:cBhvr>
                                        <p:cTn id="42" dur="166" decel="50000">
                                          <p:stCondLst>
                                            <p:cond delay="1668"/>
                                          </p:stCondLst>
                                        </p:cTn>
                                        <p:tgtEl>
                                          <p:spTgt spid="3"/>
                                        </p:tgtEl>
                                      </p:cBhvr>
                                      <p:to x="100000" y="100000"/>
                                    </p:animScale>
                                    <p:animScale>
                                      <p:cBhvr>
                                        <p:cTn id="43" dur="26">
                                          <p:stCondLst>
                                            <p:cond delay="1808"/>
                                          </p:stCondLst>
                                        </p:cTn>
                                        <p:tgtEl>
                                          <p:spTgt spid="3"/>
                                        </p:tgtEl>
                                      </p:cBhvr>
                                      <p:to x="100000" y="95000"/>
                                    </p:animScale>
                                    <p:animScale>
                                      <p:cBhvr>
                                        <p:cTn id="44" dur="166" decel="50000">
                                          <p:stCondLst>
                                            <p:cond delay="1834"/>
                                          </p:stCondLst>
                                        </p:cTn>
                                        <p:tgtEl>
                                          <p:spTgt spid="3"/>
                                        </p:tgtEl>
                                      </p:cBhvr>
                                      <p:to x="100000" y="100000"/>
                                    </p:animScale>
                                  </p:childTnLst>
                                </p:cTn>
                              </p:par>
                              <p:par>
                                <p:cTn id="45" presetID="14" presetClass="exit" presetSubtype="10" fill="hold" grpId="1" nodeType="withEffect">
                                  <p:stCondLst>
                                    <p:cond delay="0"/>
                                  </p:stCondLst>
                                  <p:childTnLst>
                                    <p:animEffect transition="out" filter="randombar(horizontal)">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14" presetClass="exit" presetSubtype="10" fill="hold" grpId="1" nodeType="withEffect">
                                  <p:stCondLst>
                                    <p:cond delay="0"/>
                                  </p:stCondLst>
                                  <p:childTnLst>
                                    <p:animEffect transition="out" filter="randombar(horizontal)">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2"/>
                                        </p:tgtEl>
                                      </p:cBhvr>
                                    </p:animEffect>
                                    <p:set>
                                      <p:cBhvr>
                                        <p:cTn id="53" dur="1" fill="hold">
                                          <p:stCondLst>
                                            <p:cond delay="499"/>
                                          </p:stCondLst>
                                        </p:cTn>
                                        <p:tgtEl>
                                          <p:spTgt spid="2"/>
                                        </p:tgtEl>
                                        <p:attrNameLst>
                                          <p:attrName>style.visibility</p:attrName>
                                        </p:attrNameLst>
                                      </p:cBhvr>
                                      <p:to>
                                        <p:strVal val="hidden"/>
                                      </p:to>
                                    </p:set>
                                  </p:childTnLst>
                                </p:cTn>
                              </p:par>
                              <p:par>
                                <p:cTn id="54" presetID="42" presetClass="path" presetSubtype="0" accel="50000" decel="50000" fill="hold" grpId="1" nodeType="withEffect">
                                  <p:stCondLst>
                                    <p:cond delay="0"/>
                                  </p:stCondLst>
                                  <p:childTnLst>
                                    <p:animMotion origin="layout" path="M 5.55112E-17 1.11111E-6 L 0.12917 -0.16343 " pathEditMode="relative" rAng="0" ptsTypes="AA">
                                      <p:cBhvr>
                                        <p:cTn id="55" dur="2000" fill="hold"/>
                                        <p:tgtEl>
                                          <p:spTgt spid="13"/>
                                        </p:tgtEl>
                                        <p:attrNameLst>
                                          <p:attrName>ppt_x</p:attrName>
                                          <p:attrName>ppt_y</p:attrName>
                                        </p:attrNameLst>
                                      </p:cBhvr>
                                      <p:rCtr x="6458" y="-8179"/>
                                    </p:animMotion>
                                  </p:childTnLst>
                                </p:cTn>
                              </p:par>
                            </p:childTnLst>
                          </p:cTn>
                        </p:par>
                      </p:childTnLst>
                    </p:cTn>
                  </p:par>
                </p:childTnLst>
              </p:cTn>
              <p:nextCondLst>
                <p:cond evt="onClick" delay="0">
                  <p:tgtEl>
                    <p:spTgt spid="13"/>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9" presetClass="emph" presetSubtype="0" grpId="0" nodeType="clickEffect">
                                  <p:stCondLst>
                                    <p:cond delay="0"/>
                                  </p:stCondLst>
                                  <p:childTnLst>
                                    <p:set>
                                      <p:cBhvr rctx="PPT">
                                        <p:cTn id="60" dur="indefinite"/>
                                        <p:tgtEl>
                                          <p:spTgt spid="12"/>
                                        </p:tgtEl>
                                        <p:attrNameLst>
                                          <p:attrName>style.opacity</p:attrName>
                                        </p:attrNameLst>
                                      </p:cBhvr>
                                      <p:to>
                                        <p:strVal val="0.5"/>
                                      </p:to>
                                    </p:set>
                                    <p:animEffect filter="image" prLst="opacity: 0.5">
                                      <p:cBhvr rctx="IE">
                                        <p:cTn id="61" dur="indefinite"/>
                                        <p:tgtEl>
                                          <p:spTgt spid="12"/>
                                        </p:tgtEl>
                                      </p:cBhvr>
                                    </p:animEffect>
                                  </p:childTnLst>
                                  <p:subTnLst>
                                    <p:audio>
                                      <p:cMediaNode>
                                        <p:cTn display="0" masterRel="sameClick">
                                          <p:stCondLst>
                                            <p:cond evt="begin" delay="0">
                                              <p:tn val="59"/>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9" presetClass="emph" presetSubtype="0" grpId="0" nodeType="clickEffect">
                                  <p:stCondLst>
                                    <p:cond delay="0"/>
                                  </p:stCondLst>
                                  <p:childTnLst>
                                    <p:set>
                                      <p:cBhvr rctx="PPT">
                                        <p:cTn id="66" dur="indefinite"/>
                                        <p:tgtEl>
                                          <p:spTgt spid="14"/>
                                        </p:tgtEl>
                                        <p:attrNameLst>
                                          <p:attrName>style.opacity</p:attrName>
                                        </p:attrNameLst>
                                      </p:cBhvr>
                                      <p:to>
                                        <p:strVal val="0.5"/>
                                      </p:to>
                                    </p:set>
                                    <p:animEffect filter="image" prLst="opacity: 0.5">
                                      <p:cBhvr rctx="IE">
                                        <p:cTn id="67" dur="indefinite"/>
                                        <p:tgtEl>
                                          <p:spTgt spid="14"/>
                                        </p:tgtEl>
                                      </p:cBhvr>
                                    </p:animEffect>
                                  </p:childTnLst>
                                  <p:subTnLst>
                                    <p:audio>
                                      <p:cMediaNode>
                                        <p:cTn display="0" masterRel="sameClick">
                                          <p:stCondLst>
                                            <p:cond evt="begin" delay="0">
                                              <p:tn val="65"/>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14"/>
                  </p:tgtEl>
                </p:cond>
              </p:nextCondLst>
            </p:seq>
            <p:seq concurrent="1" nextAc="seek">
              <p:cTn id="68" restart="whenNotActive" fill="hold" evtFilter="cancelBubble" nodeType="interactiveSeq">
                <p:stCondLst>
                  <p:cond evt="onClick" delay="0">
                    <p:tgtEl>
                      <p:spTgt spid="2"/>
                    </p:tgtEl>
                  </p:cond>
                </p:stCondLst>
                <p:endSync evt="end" delay="0">
                  <p:rtn val="all"/>
                </p:endSync>
                <p:childTnLst>
                  <p:par>
                    <p:cTn id="69" fill="hold">
                      <p:stCondLst>
                        <p:cond delay="0"/>
                      </p:stCondLst>
                      <p:childTnLst>
                        <p:par>
                          <p:cTn id="70" fill="hold">
                            <p:stCondLst>
                              <p:cond delay="0"/>
                            </p:stCondLst>
                            <p:childTnLst>
                              <p:par>
                                <p:cTn id="71" presetID="9" presetClass="emph" presetSubtype="0" grpId="0" nodeType="clickEffect">
                                  <p:stCondLst>
                                    <p:cond delay="0"/>
                                  </p:stCondLst>
                                  <p:childTnLst>
                                    <p:set>
                                      <p:cBhvr rctx="PPT">
                                        <p:cTn id="72" dur="indefinite"/>
                                        <p:tgtEl>
                                          <p:spTgt spid="2"/>
                                        </p:tgtEl>
                                        <p:attrNameLst>
                                          <p:attrName>style.opacity</p:attrName>
                                        </p:attrNameLst>
                                      </p:cBhvr>
                                      <p:to>
                                        <p:strVal val="0.5"/>
                                      </p:to>
                                    </p:set>
                                    <p:animEffect filter="image" prLst="opacity: 0.5">
                                      <p:cBhvr rctx="IE">
                                        <p:cTn id="73" dur="indefinite"/>
                                        <p:tgtEl>
                                          <p:spTgt spid="2"/>
                                        </p:tgtEl>
                                      </p:cBhvr>
                                    </p:animEffect>
                                  </p:childTnLst>
                                  <p:subTnLst>
                                    <p:audio>
                                      <p:cMediaNode>
                                        <p:cTn display="0" masterRel="sameClick">
                                          <p:stCondLst>
                                            <p:cond evt="begin" delay="0">
                                              <p:tn val="71"/>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2"/>
                  </p:tgtEl>
                </p:cond>
              </p:nextCondLst>
            </p:seq>
          </p:childTnLst>
        </p:cTn>
      </p:par>
    </p:tnLst>
    <p:bldLst>
      <p:bldP spid="3077" grpId="0" build="p"/>
      <p:bldP spid="12" grpId="0"/>
      <p:bldP spid="12" grpId="1"/>
      <p:bldP spid="13" grpId="0"/>
      <p:bldP spid="13" grpId="1"/>
      <p:bldP spid="14" grpId="0"/>
      <p:bldP spid="14" grpId="1"/>
      <p:bldP spid="2" grpId="0"/>
      <p:bldP spid="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5"/>
          <a:stretch>
            <a:fillRect/>
          </a:stretch>
        </p:blipFill>
        <p:spPr>
          <a:xfrm>
            <a:off x="0" y="-68826"/>
            <a:ext cx="18288000" cy="10355826"/>
          </a:xfrm>
          <a:prstGeom prst="rect">
            <a:avLst/>
          </a:prstGeom>
          <a:effectLst>
            <a:outerShdw blurRad="50800" dist="76200" dir="2700000" algn="tl" rotWithShape="0">
              <a:prstClr val="black">
                <a:alpha val="40000"/>
              </a:prstClr>
            </a:outerShdw>
          </a:effectLst>
        </p:spPr>
      </p:pic>
      <p:pic>
        <p:nvPicPr>
          <p:cNvPr id="15" name="Picture 4"/>
          <p:cNvPicPr>
            <a:picLocks noChangeAspect="1" noChangeArrowheads="1"/>
          </p:cNvPicPr>
          <p:nvPr/>
        </p:nvPicPr>
        <p:blipFill>
          <a:blip r:embed="rId6"/>
          <a:srcRect/>
          <a:stretch>
            <a:fillRect/>
          </a:stretch>
        </p:blipFill>
        <p:spPr bwMode="auto">
          <a:xfrm>
            <a:off x="13641186" y="3695700"/>
            <a:ext cx="4764735" cy="653008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077" name="8 CuadroTexto"/>
          <p:cNvSpPr txBox="1">
            <a:spLocks noChangeArrowheads="1"/>
          </p:cNvSpPr>
          <p:nvPr/>
        </p:nvSpPr>
        <p:spPr bwMode="auto">
          <a:xfrm>
            <a:off x="1517475" y="253268"/>
            <a:ext cx="1041963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ts val="600"/>
              </a:spcBef>
              <a:spcAft>
                <a:spcPts val="600"/>
              </a:spcAft>
            </a:pPr>
            <a:r>
              <a:rPr lang="es-ES_tradnl" altLang="ru-RU" sz="6600" dirty="0" err="1">
                <a:solidFill>
                  <a:schemeClr val="bg1"/>
                </a:solidFill>
                <a:latin typeface="+mn-lt"/>
              </a:rPr>
              <a:t>You</a:t>
            </a:r>
            <a:r>
              <a:rPr lang="es-ES_tradnl" altLang="ru-RU" sz="6600" dirty="0">
                <a:solidFill>
                  <a:schemeClr val="bg1"/>
                </a:solidFill>
                <a:latin typeface="+mn-lt"/>
              </a:rPr>
              <a:t> can </a:t>
            </a:r>
            <a:r>
              <a:rPr lang="es-ES_tradnl" altLang="ru-RU" sz="6600" dirty="0" err="1">
                <a:solidFill>
                  <a:schemeClr val="bg1"/>
                </a:solidFill>
                <a:latin typeface="+mn-lt"/>
              </a:rPr>
              <a:t>see</a:t>
            </a:r>
            <a:r>
              <a:rPr lang="es-ES_tradnl" altLang="ru-RU" sz="6600" dirty="0">
                <a:solidFill>
                  <a:schemeClr val="bg1"/>
                </a:solidFill>
                <a:latin typeface="+mn-lt"/>
              </a:rPr>
              <a:t> </a:t>
            </a:r>
            <a:r>
              <a:rPr lang="es-ES_tradnl" altLang="ru-RU" sz="6600" dirty="0" err="1">
                <a:solidFill>
                  <a:schemeClr val="bg1"/>
                </a:solidFill>
                <a:latin typeface="+mn-lt"/>
              </a:rPr>
              <a:t>it</a:t>
            </a:r>
            <a:r>
              <a:rPr lang="es-ES_tradnl" altLang="ru-RU" sz="6600" dirty="0">
                <a:solidFill>
                  <a:schemeClr val="bg1"/>
                </a:solidFill>
                <a:latin typeface="+mn-lt"/>
              </a:rPr>
              <a:t> in </a:t>
            </a:r>
            <a:r>
              <a:rPr lang="es-ES_tradnl" altLang="ru-RU" sz="6600" dirty="0" err="1">
                <a:solidFill>
                  <a:schemeClr val="bg1"/>
                </a:solidFill>
                <a:latin typeface="+mn-lt"/>
              </a:rPr>
              <a:t>the</a:t>
            </a:r>
            <a:r>
              <a:rPr lang="es-ES_tradnl" altLang="ru-RU" sz="6600" dirty="0">
                <a:solidFill>
                  <a:schemeClr val="bg1"/>
                </a:solidFill>
                <a:latin typeface="+mn-lt"/>
              </a:rPr>
              <a:t> </a:t>
            </a:r>
            <a:r>
              <a:rPr lang="es-ES_tradnl" altLang="ru-RU" sz="6600" dirty="0" err="1">
                <a:solidFill>
                  <a:schemeClr val="bg1"/>
                </a:solidFill>
                <a:latin typeface="+mn-lt"/>
              </a:rPr>
              <a:t>party</a:t>
            </a:r>
            <a:r>
              <a:rPr lang="es-ES_tradnl" altLang="ru-RU" sz="6600" dirty="0">
                <a:solidFill>
                  <a:schemeClr val="bg1"/>
                </a:solidFill>
                <a:latin typeface="+mn-lt"/>
              </a:rPr>
              <a:t>. </a:t>
            </a:r>
          </a:p>
          <a:p>
            <a:pPr eaLnBrk="1" hangingPunct="1">
              <a:spcBef>
                <a:spcPts val="600"/>
              </a:spcBef>
              <a:spcAft>
                <a:spcPts val="600"/>
              </a:spcAft>
            </a:pPr>
            <a:r>
              <a:rPr lang="es-ES_tradnl" altLang="ru-RU" sz="6600" dirty="0" err="1">
                <a:solidFill>
                  <a:schemeClr val="bg1"/>
                </a:solidFill>
                <a:latin typeface="+mn-lt"/>
              </a:rPr>
              <a:t>It’s</a:t>
            </a:r>
            <a:r>
              <a:rPr lang="es-ES_tradnl" altLang="ru-RU" sz="6600" dirty="0">
                <a:solidFill>
                  <a:schemeClr val="bg1"/>
                </a:solidFill>
                <a:latin typeface="+mn-lt"/>
              </a:rPr>
              <a:t> </a:t>
            </a:r>
            <a:r>
              <a:rPr lang="es-ES_tradnl" altLang="ru-RU" sz="6600" dirty="0" err="1">
                <a:solidFill>
                  <a:schemeClr val="bg1"/>
                </a:solidFill>
                <a:latin typeface="+mn-lt"/>
              </a:rPr>
              <a:t>colorful</a:t>
            </a:r>
            <a:r>
              <a:rPr lang="es-ES_tradnl" altLang="ru-RU" sz="6600" dirty="0">
                <a:solidFill>
                  <a:schemeClr val="bg1"/>
                </a:solidFill>
                <a:latin typeface="+mn-lt"/>
              </a:rPr>
              <a:t>. </a:t>
            </a:r>
          </a:p>
          <a:p>
            <a:pPr eaLnBrk="1" hangingPunct="1">
              <a:spcBef>
                <a:spcPts val="600"/>
              </a:spcBef>
              <a:spcAft>
                <a:spcPts val="600"/>
              </a:spcAft>
            </a:pPr>
            <a:r>
              <a:rPr lang="es-ES_tradnl" altLang="ru-RU" sz="6600" dirty="0" err="1">
                <a:solidFill>
                  <a:schemeClr val="bg1"/>
                </a:solidFill>
                <a:latin typeface="+mn-lt"/>
              </a:rPr>
              <a:t>It’s</a:t>
            </a:r>
            <a:r>
              <a:rPr lang="es-ES_tradnl" altLang="ru-RU" sz="6600" dirty="0">
                <a:solidFill>
                  <a:schemeClr val="bg1"/>
                </a:solidFill>
                <a:latin typeface="+mn-lt"/>
              </a:rPr>
              <a:t> </a:t>
            </a:r>
            <a:r>
              <a:rPr lang="es-ES_tradnl" altLang="ru-RU" sz="6600" dirty="0" err="1">
                <a:solidFill>
                  <a:schemeClr val="bg1"/>
                </a:solidFill>
                <a:latin typeface="+mn-lt"/>
              </a:rPr>
              <a:t>sweet</a:t>
            </a:r>
            <a:r>
              <a:rPr lang="es-ES_tradnl" altLang="ru-RU" sz="6600" dirty="0">
                <a:solidFill>
                  <a:schemeClr val="bg1"/>
                </a:solidFill>
                <a:latin typeface="+mn-lt"/>
              </a:rPr>
              <a:t>. </a:t>
            </a:r>
          </a:p>
          <a:p>
            <a:pPr eaLnBrk="1" hangingPunct="1">
              <a:spcBef>
                <a:spcPts val="600"/>
              </a:spcBef>
              <a:spcAft>
                <a:spcPts val="600"/>
              </a:spcAft>
            </a:pPr>
            <a:r>
              <a:rPr lang="es-ES_tradnl" altLang="ru-RU" sz="6600" dirty="0" err="1">
                <a:solidFill>
                  <a:schemeClr val="bg1"/>
                </a:solidFill>
                <a:latin typeface="+mn-lt"/>
              </a:rPr>
              <a:t>You</a:t>
            </a:r>
            <a:r>
              <a:rPr lang="es-ES_tradnl" altLang="ru-RU" sz="6600" dirty="0">
                <a:solidFill>
                  <a:schemeClr val="bg1"/>
                </a:solidFill>
                <a:latin typeface="+mn-lt"/>
              </a:rPr>
              <a:t> can </a:t>
            </a:r>
            <a:r>
              <a:rPr lang="es-ES_tradnl" altLang="ru-RU" sz="6600" dirty="0" err="1">
                <a:solidFill>
                  <a:schemeClr val="bg1"/>
                </a:solidFill>
                <a:latin typeface="+mn-lt"/>
              </a:rPr>
              <a:t>eat</a:t>
            </a:r>
            <a:r>
              <a:rPr lang="es-ES_tradnl" altLang="ru-RU" sz="6600" dirty="0">
                <a:solidFill>
                  <a:schemeClr val="bg1"/>
                </a:solidFill>
                <a:latin typeface="+mn-lt"/>
              </a:rPr>
              <a:t> </a:t>
            </a:r>
            <a:r>
              <a:rPr lang="es-ES_tradnl" altLang="ru-RU" sz="6600" dirty="0" err="1">
                <a:solidFill>
                  <a:schemeClr val="bg1"/>
                </a:solidFill>
                <a:latin typeface="+mn-lt"/>
              </a:rPr>
              <a:t>it</a:t>
            </a:r>
            <a:r>
              <a:rPr lang="es-ES_tradnl" altLang="ru-RU" sz="6600" dirty="0">
                <a:solidFill>
                  <a:schemeClr val="bg1"/>
                </a:solidFill>
                <a:latin typeface="+mn-lt"/>
              </a:rPr>
              <a:t>. </a:t>
            </a:r>
            <a:endParaRPr lang="es-ES" altLang="ru-RU" sz="6600" dirty="0">
              <a:solidFill>
                <a:schemeClr val="bg1"/>
              </a:solidFill>
              <a:latin typeface="+mn-lt"/>
            </a:endParaRPr>
          </a:p>
        </p:txBody>
      </p:sp>
      <p:sp>
        <p:nvSpPr>
          <p:cNvPr id="12" name="11 CuadroTexto"/>
          <p:cNvSpPr txBox="1">
            <a:spLocks noChangeArrowheads="1"/>
          </p:cNvSpPr>
          <p:nvPr/>
        </p:nvSpPr>
        <p:spPr bwMode="auto">
          <a:xfrm>
            <a:off x="1510101" y="5805924"/>
            <a:ext cx="51014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ru-RU" sz="5400" b="1" dirty="0">
                <a:solidFill>
                  <a:srgbClr val="FFFF00"/>
                </a:solidFill>
                <a:latin typeface="Comic Sans MS" panose="030F0702030302020204" pitchFamily="66" charset="0"/>
              </a:rPr>
              <a:t>a) </a:t>
            </a:r>
            <a:r>
              <a:rPr lang="es-ES_tradnl" altLang="ru-RU" sz="5400" b="1" dirty="0" err="1">
                <a:solidFill>
                  <a:srgbClr val="FFFF00"/>
                </a:solidFill>
                <a:latin typeface="Comic Sans MS" panose="030F0702030302020204" pitchFamily="66" charset="0"/>
              </a:rPr>
              <a:t>candy</a:t>
            </a:r>
            <a:endParaRPr lang="es-ES" altLang="ru-RU" sz="5400" b="1" dirty="0">
              <a:solidFill>
                <a:srgbClr val="FFFF00"/>
              </a:solidFill>
              <a:latin typeface="Comic Sans MS" panose="030F0702030302020204" pitchFamily="66" charset="0"/>
            </a:endParaRPr>
          </a:p>
        </p:txBody>
      </p:sp>
      <p:sp>
        <p:nvSpPr>
          <p:cNvPr id="13" name="12 CuadroTexto"/>
          <p:cNvSpPr txBox="1">
            <a:spLocks noChangeArrowheads="1"/>
          </p:cNvSpPr>
          <p:nvPr/>
        </p:nvSpPr>
        <p:spPr bwMode="auto">
          <a:xfrm>
            <a:off x="4191000" y="7886700"/>
            <a:ext cx="3810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ru-RU" sz="5400" b="1" dirty="0">
                <a:solidFill>
                  <a:srgbClr val="FFFF00"/>
                </a:solidFill>
                <a:latin typeface="Comic Sans MS" panose="030F0702030302020204" pitchFamily="66" charset="0"/>
              </a:rPr>
              <a:t>b) </a:t>
            </a:r>
            <a:r>
              <a:rPr lang="es-ES_tradnl" altLang="ru-RU" sz="5400" b="1" dirty="0" err="1">
                <a:solidFill>
                  <a:srgbClr val="FFFF00"/>
                </a:solidFill>
                <a:latin typeface="Comic Sans MS" panose="030F0702030302020204" pitchFamily="66" charset="0"/>
              </a:rPr>
              <a:t>balloon</a:t>
            </a:r>
            <a:endParaRPr lang="es-ES" altLang="ru-RU" sz="5400" b="1" dirty="0">
              <a:solidFill>
                <a:srgbClr val="FFFF00"/>
              </a:solidFill>
              <a:latin typeface="Comic Sans MS" panose="030F0702030302020204" pitchFamily="66" charset="0"/>
            </a:endParaRPr>
          </a:p>
        </p:txBody>
      </p:sp>
      <p:sp>
        <p:nvSpPr>
          <p:cNvPr id="14" name="13 CuadroTexto"/>
          <p:cNvSpPr txBox="1">
            <a:spLocks noChangeArrowheads="1"/>
          </p:cNvSpPr>
          <p:nvPr/>
        </p:nvSpPr>
        <p:spPr bwMode="auto">
          <a:xfrm>
            <a:off x="7821920" y="5805924"/>
            <a:ext cx="410289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ru-RU" sz="5400" b="1" dirty="0">
                <a:solidFill>
                  <a:srgbClr val="FFFF00"/>
                </a:solidFill>
                <a:latin typeface="Comic Sans MS" panose="030F0702030302020204" pitchFamily="66" charset="0"/>
              </a:rPr>
              <a:t>c) </a:t>
            </a:r>
            <a:r>
              <a:rPr lang="es-ES_tradnl" altLang="ru-RU" sz="5400" b="1" dirty="0" err="1">
                <a:solidFill>
                  <a:srgbClr val="FFFF00"/>
                </a:solidFill>
                <a:latin typeface="Comic Sans MS" panose="030F0702030302020204" pitchFamily="66" charset="0"/>
              </a:rPr>
              <a:t>present</a:t>
            </a:r>
            <a:endParaRPr lang="es-ES" altLang="ru-RU" sz="5400" b="1" dirty="0">
              <a:solidFill>
                <a:srgbClr val="FFFF00"/>
              </a:solidFill>
              <a:latin typeface="Comic Sans MS" panose="030F0702030302020204" pitchFamily="66" charset="0"/>
            </a:endParaRPr>
          </a:p>
        </p:txBody>
      </p:sp>
      <p:sp>
        <p:nvSpPr>
          <p:cNvPr id="2" name="13 CuadroTexto">
            <a:extLst>
              <a:ext uri="{FF2B5EF4-FFF2-40B4-BE49-F238E27FC236}">
                <a16:creationId xmlns:a16="http://schemas.microsoft.com/office/drawing/2014/main" id="{A0BBDCD4-B512-7045-525F-1C802B760BCE}"/>
              </a:ext>
            </a:extLst>
          </p:cNvPr>
          <p:cNvSpPr txBox="1">
            <a:spLocks noChangeArrowheads="1"/>
          </p:cNvSpPr>
          <p:nvPr/>
        </p:nvSpPr>
        <p:spPr bwMode="auto">
          <a:xfrm>
            <a:off x="11232489" y="7886700"/>
            <a:ext cx="34104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ru-RU" sz="5400" b="1" dirty="0">
                <a:solidFill>
                  <a:srgbClr val="FFFF00"/>
                </a:solidFill>
                <a:latin typeface="Comic Sans MS" panose="030F0702030302020204" pitchFamily="66" charset="0"/>
              </a:rPr>
              <a:t>d) </a:t>
            </a:r>
            <a:r>
              <a:rPr lang="es-ES_tradnl" altLang="ru-RU" sz="5400" b="1" dirty="0" err="1">
                <a:solidFill>
                  <a:srgbClr val="FFFF00"/>
                </a:solidFill>
                <a:latin typeface="Comic Sans MS" panose="030F0702030302020204" pitchFamily="66" charset="0"/>
              </a:rPr>
              <a:t>candle</a:t>
            </a:r>
            <a:endParaRPr lang="es-ES" altLang="ru-RU" sz="5400" b="1" dirty="0">
              <a:solidFill>
                <a:srgbClr val="FFFF00"/>
              </a:solidFill>
              <a:latin typeface="Comic Sans MS" panose="030F0702030302020204" pitchFamily="66" charset="0"/>
            </a:endParaRPr>
          </a:p>
        </p:txBody>
      </p:sp>
      <p:sp>
        <p:nvSpPr>
          <p:cNvPr id="5" name="Freeform 2">
            <a:extLst>
              <a:ext uri="{FF2B5EF4-FFF2-40B4-BE49-F238E27FC236}">
                <a16:creationId xmlns:a16="http://schemas.microsoft.com/office/drawing/2014/main" id="{2C0E7200-CB71-EEFD-46A1-790E225EA108}"/>
              </a:ext>
            </a:extLst>
          </p:cNvPr>
          <p:cNvSpPr/>
          <p:nvPr/>
        </p:nvSpPr>
        <p:spPr>
          <a:xfrm>
            <a:off x="8630958" y="1620922"/>
            <a:ext cx="4444181" cy="3956869"/>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393560651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7">
                                            <p:txEl>
                                              <p:pRg st="0" end="0"/>
                                            </p:txEl>
                                          </p:spTgt>
                                        </p:tgtEl>
                                        <p:attrNameLst>
                                          <p:attrName>style.visibility</p:attrName>
                                        </p:attrNameLst>
                                      </p:cBhvr>
                                      <p:to>
                                        <p:strVal val="visible"/>
                                      </p:to>
                                    </p:set>
                                    <p:animEffect transition="in" filter="barn(inVertical)">
                                      <p:cBhvr>
                                        <p:cTn id="7" dur="500"/>
                                        <p:tgtEl>
                                          <p:spTgt spid="307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77">
                                            <p:txEl>
                                              <p:pRg st="1" end="1"/>
                                            </p:txEl>
                                          </p:spTgt>
                                        </p:tgtEl>
                                        <p:attrNameLst>
                                          <p:attrName>style.visibility</p:attrName>
                                        </p:attrNameLst>
                                      </p:cBhvr>
                                      <p:to>
                                        <p:strVal val="visible"/>
                                      </p:to>
                                    </p:set>
                                    <p:animEffect transition="in" filter="barn(inVertical)">
                                      <p:cBhvr>
                                        <p:cTn id="12" dur="500"/>
                                        <p:tgtEl>
                                          <p:spTgt spid="3077">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77">
                                            <p:txEl>
                                              <p:pRg st="2" end="2"/>
                                            </p:txEl>
                                          </p:spTgt>
                                        </p:tgtEl>
                                        <p:attrNameLst>
                                          <p:attrName>style.visibility</p:attrName>
                                        </p:attrNameLst>
                                      </p:cBhvr>
                                      <p:to>
                                        <p:strVal val="visible"/>
                                      </p:to>
                                    </p:set>
                                    <p:animEffect transition="in" filter="barn(inVertical)">
                                      <p:cBhvr>
                                        <p:cTn id="17" dur="500"/>
                                        <p:tgtEl>
                                          <p:spTgt spid="3077">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77">
                                            <p:txEl>
                                              <p:pRg st="3" end="3"/>
                                            </p:txEl>
                                          </p:spTgt>
                                        </p:tgtEl>
                                        <p:attrNameLst>
                                          <p:attrName>style.visibility</p:attrName>
                                        </p:attrNameLst>
                                      </p:cBhvr>
                                      <p:to>
                                        <p:strVal val="visible"/>
                                      </p:to>
                                    </p:set>
                                    <p:animEffect transition="in" filter="barn(inVertical)">
                                      <p:cBhvr>
                                        <p:cTn id="22" dur="500"/>
                                        <p:tgtEl>
                                          <p:spTgt spid="3077">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9" presetClass="emph" presetSubtype="0" grpId="0" nodeType="clickEffect">
                                  <p:stCondLst>
                                    <p:cond delay="0"/>
                                  </p:stCondLst>
                                  <p:childTnLst>
                                    <p:set>
                                      <p:cBhvr rctx="PPT">
                                        <p:cTn id="27" dur="indefinite"/>
                                        <p:tgtEl>
                                          <p:spTgt spid="14"/>
                                        </p:tgtEl>
                                        <p:attrNameLst>
                                          <p:attrName>style.opacity</p:attrName>
                                        </p:attrNameLst>
                                      </p:cBhvr>
                                      <p:to>
                                        <p:strVal val="0.5"/>
                                      </p:to>
                                    </p:set>
                                    <p:animEffect filter="image" prLst="opacity: 0.5">
                                      <p:cBhvr rctx="IE">
                                        <p:cTn id="28" dur="indefinite"/>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9" presetClass="emph" presetSubtype="0" grpId="0" nodeType="clickEffect">
                                  <p:stCondLst>
                                    <p:cond delay="0"/>
                                  </p:stCondLst>
                                  <p:childTnLst>
                                    <p:set>
                                      <p:cBhvr rctx="PPT">
                                        <p:cTn id="33" dur="indefinite"/>
                                        <p:tgtEl>
                                          <p:spTgt spid="2"/>
                                        </p:tgtEl>
                                        <p:attrNameLst>
                                          <p:attrName>style.opacity</p:attrName>
                                        </p:attrNameLst>
                                      </p:cBhvr>
                                      <p:to>
                                        <p:strVal val="0.5"/>
                                      </p:to>
                                    </p:set>
                                    <p:animEffect filter="image" prLst="opacity: 0.5">
                                      <p:cBhvr rctx="IE">
                                        <p:cTn id="34" dur="indefinite"/>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9" presetClass="emph" presetSubtype="0" grpId="0" nodeType="clickEffect">
                                  <p:stCondLst>
                                    <p:cond delay="0"/>
                                  </p:stCondLst>
                                  <p:childTnLst>
                                    <p:set>
                                      <p:cBhvr>
                                        <p:cTn id="39" dur="indefinite"/>
                                        <p:tgtEl>
                                          <p:spTgt spid="13"/>
                                        </p:tgtEl>
                                        <p:attrNameLst>
                                          <p:attrName>style.opacity</p:attrName>
                                        </p:attrNameLst>
                                      </p:cBhvr>
                                      <p:to>
                                        <p:strVal val="0.5"/>
                                      </p:to>
                                    </p:set>
                                    <p:animEffect filter="image" prLst="opacity: 0.5">
                                      <p:cBhvr rctx="IE">
                                        <p:cTn id="40" dur="indefinite"/>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grpId="0" nodeType="clickEffect">
                                  <p:stCondLst>
                                    <p:cond delay="0"/>
                                  </p:stCondLst>
                                  <p:childTnLst>
                                    <p:animScale>
                                      <p:cBhvr>
                                        <p:cTn id="45" dur="2000" fill="hold"/>
                                        <p:tgtEl>
                                          <p:spTgt spid="12"/>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4" name="candy.wav"/>
                                        </p:tgtEl>
                                      </p:cMediaNode>
                                    </p:audio>
                                  </p:subTnLst>
                                </p:cTn>
                              </p:par>
                            </p:childTnLst>
                          </p:cTn>
                        </p:par>
                        <p:par>
                          <p:cTn id="46" fill="hold">
                            <p:stCondLst>
                              <p:cond delay="2000"/>
                            </p:stCondLst>
                            <p:childTnLst>
                              <p:par>
                                <p:cTn id="47" presetID="26" presetClass="entr" presetSubtype="0"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80">
                                          <p:stCondLst>
                                            <p:cond delay="0"/>
                                          </p:stCondLst>
                                        </p:cTn>
                                        <p:tgtEl>
                                          <p:spTgt spid="5"/>
                                        </p:tgtEl>
                                      </p:cBhvr>
                                    </p:animEffect>
                                    <p:anim calcmode="lin" valueType="num">
                                      <p:cBhvr>
                                        <p:cTn id="5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5" dur="26">
                                          <p:stCondLst>
                                            <p:cond delay="650"/>
                                          </p:stCondLst>
                                        </p:cTn>
                                        <p:tgtEl>
                                          <p:spTgt spid="5"/>
                                        </p:tgtEl>
                                      </p:cBhvr>
                                      <p:to x="100000" y="60000"/>
                                    </p:animScale>
                                    <p:animScale>
                                      <p:cBhvr>
                                        <p:cTn id="56" dur="166" decel="50000">
                                          <p:stCondLst>
                                            <p:cond delay="676"/>
                                          </p:stCondLst>
                                        </p:cTn>
                                        <p:tgtEl>
                                          <p:spTgt spid="5"/>
                                        </p:tgtEl>
                                      </p:cBhvr>
                                      <p:to x="100000" y="100000"/>
                                    </p:animScale>
                                    <p:animScale>
                                      <p:cBhvr>
                                        <p:cTn id="57" dur="26">
                                          <p:stCondLst>
                                            <p:cond delay="1312"/>
                                          </p:stCondLst>
                                        </p:cTn>
                                        <p:tgtEl>
                                          <p:spTgt spid="5"/>
                                        </p:tgtEl>
                                      </p:cBhvr>
                                      <p:to x="100000" y="80000"/>
                                    </p:animScale>
                                    <p:animScale>
                                      <p:cBhvr>
                                        <p:cTn id="58" dur="166" decel="50000">
                                          <p:stCondLst>
                                            <p:cond delay="1338"/>
                                          </p:stCondLst>
                                        </p:cTn>
                                        <p:tgtEl>
                                          <p:spTgt spid="5"/>
                                        </p:tgtEl>
                                      </p:cBhvr>
                                      <p:to x="100000" y="100000"/>
                                    </p:animScale>
                                    <p:animScale>
                                      <p:cBhvr>
                                        <p:cTn id="59" dur="26">
                                          <p:stCondLst>
                                            <p:cond delay="1642"/>
                                          </p:stCondLst>
                                        </p:cTn>
                                        <p:tgtEl>
                                          <p:spTgt spid="5"/>
                                        </p:tgtEl>
                                      </p:cBhvr>
                                      <p:to x="100000" y="90000"/>
                                    </p:animScale>
                                    <p:animScale>
                                      <p:cBhvr>
                                        <p:cTn id="60" dur="166" decel="50000">
                                          <p:stCondLst>
                                            <p:cond delay="1668"/>
                                          </p:stCondLst>
                                        </p:cTn>
                                        <p:tgtEl>
                                          <p:spTgt spid="5"/>
                                        </p:tgtEl>
                                      </p:cBhvr>
                                      <p:to x="100000" y="100000"/>
                                    </p:animScale>
                                    <p:animScale>
                                      <p:cBhvr>
                                        <p:cTn id="61" dur="26">
                                          <p:stCondLst>
                                            <p:cond delay="1808"/>
                                          </p:stCondLst>
                                        </p:cTn>
                                        <p:tgtEl>
                                          <p:spTgt spid="5"/>
                                        </p:tgtEl>
                                      </p:cBhvr>
                                      <p:to x="100000" y="95000"/>
                                    </p:animScale>
                                    <p:animScale>
                                      <p:cBhvr>
                                        <p:cTn id="62" dur="166" decel="50000">
                                          <p:stCondLst>
                                            <p:cond delay="1834"/>
                                          </p:stCondLst>
                                        </p:cTn>
                                        <p:tgtEl>
                                          <p:spTgt spid="5"/>
                                        </p:tgtEl>
                                      </p:cBhvr>
                                      <p:to x="100000" y="100000"/>
                                    </p:animScale>
                                  </p:childTnLst>
                                </p:cTn>
                              </p:par>
                              <p:par>
                                <p:cTn id="63" presetID="14" presetClass="exit" presetSubtype="10" fill="hold" grpId="1" nodeType="withEffect">
                                  <p:stCondLst>
                                    <p:cond delay="0"/>
                                  </p:stCondLst>
                                  <p:childTnLst>
                                    <p:animEffect transition="out" filter="randombar(horizontal)">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par>
                                <p:cTn id="66" presetID="14" presetClass="exit" presetSubtype="10" fill="hold" grpId="1" nodeType="withEffect">
                                  <p:stCondLst>
                                    <p:cond delay="0"/>
                                  </p:stCondLst>
                                  <p:childTnLst>
                                    <p:animEffect transition="out" filter="randombar(horizontal)">
                                      <p:cBhvr>
                                        <p:cTn id="67" dur="500"/>
                                        <p:tgtEl>
                                          <p:spTgt spid="2"/>
                                        </p:tgtEl>
                                      </p:cBhvr>
                                    </p:animEffect>
                                    <p:set>
                                      <p:cBhvr>
                                        <p:cTn id="68" dur="1" fill="hold">
                                          <p:stCondLst>
                                            <p:cond delay="499"/>
                                          </p:stCondLst>
                                        </p:cTn>
                                        <p:tgtEl>
                                          <p:spTgt spid="2"/>
                                        </p:tgtEl>
                                        <p:attrNameLst>
                                          <p:attrName>style.visibility</p:attrName>
                                        </p:attrNameLst>
                                      </p:cBhvr>
                                      <p:to>
                                        <p:strVal val="hidden"/>
                                      </p:to>
                                    </p:set>
                                  </p:childTnLst>
                                </p:cTn>
                              </p:par>
                              <p:par>
                                <p:cTn id="69" presetID="14" presetClass="exit" presetSubtype="10" fill="hold" grpId="1" nodeType="withEffect">
                                  <p:stCondLst>
                                    <p:cond delay="0"/>
                                  </p:stCondLst>
                                  <p:childTnLst>
                                    <p:animEffect transition="out" filter="randombar(horizontal)">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par>
                                <p:cTn id="72" presetID="42" presetClass="path" presetSubtype="0" accel="50000" decel="50000" fill="hold" grpId="1" nodeType="withEffect">
                                  <p:stCondLst>
                                    <p:cond delay="0"/>
                                  </p:stCondLst>
                                  <p:childTnLst>
                                    <p:animMotion origin="layout" path="M 1.38889E-6 7.40741E-7 L 0.25295 0.08333 " pathEditMode="relative" rAng="0" ptsTypes="AA">
                                      <p:cBhvr>
                                        <p:cTn id="73" dur="2000" fill="hold"/>
                                        <p:tgtEl>
                                          <p:spTgt spid="12"/>
                                        </p:tgtEl>
                                        <p:attrNameLst>
                                          <p:attrName>ppt_x</p:attrName>
                                          <p:attrName>ppt_y</p:attrName>
                                        </p:attrNameLst>
                                      </p:cBhvr>
                                      <p:rCtr x="12648" y="4167"/>
                                    </p:animMotion>
                                  </p:childTnLst>
                                </p:cTn>
                              </p:par>
                            </p:childTnLst>
                          </p:cTn>
                        </p:par>
                      </p:childTnLst>
                    </p:cTn>
                  </p:par>
                </p:childTnLst>
              </p:cTn>
              <p:nextCondLst>
                <p:cond evt="onClick" delay="0">
                  <p:tgtEl>
                    <p:spTgt spid="12"/>
                  </p:tgtEl>
                </p:cond>
              </p:nextCondLst>
            </p:seq>
          </p:childTnLst>
        </p:cTn>
      </p:par>
    </p:tnLst>
    <p:bldLst>
      <p:bldP spid="3077" grpId="0" build="p"/>
      <p:bldP spid="12" grpId="0"/>
      <p:bldP spid="12" grpId="1"/>
      <p:bldP spid="13" grpId="0"/>
      <p:bldP spid="13" grpId="1"/>
      <p:bldP spid="14" grpId="0"/>
      <p:bldP spid="14" grpId="1"/>
      <p:bldP spid="2" grpId="0"/>
      <p:bldP spid="2" grpId="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5"/>
          <a:stretch>
            <a:fillRect/>
          </a:stretch>
        </p:blipFill>
        <p:spPr>
          <a:xfrm>
            <a:off x="0" y="-68826"/>
            <a:ext cx="18288000" cy="10470126"/>
          </a:xfrm>
          <a:prstGeom prst="rect">
            <a:avLst/>
          </a:prstGeom>
          <a:effectLst>
            <a:outerShdw blurRad="50800" dist="76200" dir="2700000" algn="tl" rotWithShape="0">
              <a:prstClr val="black">
                <a:alpha val="40000"/>
              </a:prstClr>
            </a:outerShdw>
          </a:effectLst>
        </p:spPr>
      </p:pic>
      <p:pic>
        <p:nvPicPr>
          <p:cNvPr id="15" name="Picture 4"/>
          <p:cNvPicPr>
            <a:picLocks noChangeAspect="1" noChangeArrowheads="1"/>
          </p:cNvPicPr>
          <p:nvPr/>
        </p:nvPicPr>
        <p:blipFill>
          <a:blip r:embed="rId6"/>
          <a:srcRect/>
          <a:stretch>
            <a:fillRect/>
          </a:stretch>
        </p:blipFill>
        <p:spPr bwMode="auto">
          <a:xfrm>
            <a:off x="13448918" y="3718820"/>
            <a:ext cx="4875935" cy="668248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077" name="8 CuadroTexto"/>
          <p:cNvSpPr txBox="1">
            <a:spLocks noChangeArrowheads="1"/>
          </p:cNvSpPr>
          <p:nvPr/>
        </p:nvSpPr>
        <p:spPr bwMode="auto">
          <a:xfrm>
            <a:off x="1517474" y="253268"/>
            <a:ext cx="12503325"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ts val="600"/>
              </a:spcBef>
              <a:spcAft>
                <a:spcPts val="600"/>
              </a:spcAft>
            </a:pPr>
            <a:r>
              <a:rPr lang="es-ES_tradnl" altLang="ru-RU" sz="6600" dirty="0" err="1">
                <a:solidFill>
                  <a:schemeClr val="bg1"/>
                </a:solidFill>
                <a:latin typeface="+mn-lt"/>
              </a:rPr>
              <a:t>You</a:t>
            </a:r>
            <a:r>
              <a:rPr lang="es-ES_tradnl" altLang="ru-RU" sz="6600" dirty="0">
                <a:solidFill>
                  <a:schemeClr val="bg1"/>
                </a:solidFill>
                <a:latin typeface="+mn-lt"/>
              </a:rPr>
              <a:t> can </a:t>
            </a:r>
            <a:r>
              <a:rPr lang="es-ES_tradnl" altLang="ru-RU" sz="6600" dirty="0" err="1">
                <a:solidFill>
                  <a:schemeClr val="bg1"/>
                </a:solidFill>
                <a:latin typeface="+mn-lt"/>
              </a:rPr>
              <a:t>see</a:t>
            </a:r>
            <a:r>
              <a:rPr lang="es-ES_tradnl" altLang="ru-RU" sz="6600" dirty="0">
                <a:solidFill>
                  <a:schemeClr val="bg1"/>
                </a:solidFill>
                <a:latin typeface="+mn-lt"/>
              </a:rPr>
              <a:t> </a:t>
            </a:r>
            <a:r>
              <a:rPr lang="es-ES_tradnl" altLang="ru-RU" sz="6600" dirty="0" err="1">
                <a:solidFill>
                  <a:schemeClr val="bg1"/>
                </a:solidFill>
                <a:latin typeface="+mn-lt"/>
              </a:rPr>
              <a:t>it</a:t>
            </a:r>
            <a:r>
              <a:rPr lang="es-ES_tradnl" altLang="ru-RU" sz="6600" dirty="0">
                <a:solidFill>
                  <a:schemeClr val="bg1"/>
                </a:solidFill>
                <a:latin typeface="+mn-lt"/>
              </a:rPr>
              <a:t> in </a:t>
            </a:r>
            <a:r>
              <a:rPr lang="es-ES_tradnl" altLang="ru-RU" sz="6600" dirty="0" err="1">
                <a:solidFill>
                  <a:schemeClr val="bg1"/>
                </a:solidFill>
                <a:latin typeface="+mn-lt"/>
              </a:rPr>
              <a:t>the</a:t>
            </a:r>
            <a:r>
              <a:rPr lang="es-ES_tradnl" altLang="ru-RU" sz="6600" dirty="0">
                <a:solidFill>
                  <a:schemeClr val="bg1"/>
                </a:solidFill>
                <a:latin typeface="+mn-lt"/>
              </a:rPr>
              <a:t> </a:t>
            </a:r>
            <a:r>
              <a:rPr lang="es-ES_tradnl" altLang="ru-RU" sz="6600" dirty="0" err="1">
                <a:solidFill>
                  <a:schemeClr val="bg1"/>
                </a:solidFill>
                <a:latin typeface="+mn-lt"/>
              </a:rPr>
              <a:t>party</a:t>
            </a:r>
            <a:r>
              <a:rPr lang="es-ES_tradnl" altLang="ru-RU" sz="6600" dirty="0">
                <a:solidFill>
                  <a:schemeClr val="bg1"/>
                </a:solidFill>
                <a:latin typeface="+mn-lt"/>
              </a:rPr>
              <a:t>. </a:t>
            </a:r>
          </a:p>
          <a:p>
            <a:pPr eaLnBrk="1" hangingPunct="1">
              <a:spcBef>
                <a:spcPts val="600"/>
              </a:spcBef>
              <a:spcAft>
                <a:spcPts val="600"/>
              </a:spcAft>
            </a:pPr>
            <a:r>
              <a:rPr lang="es-ES_tradnl" altLang="ru-RU" sz="6600" dirty="0" err="1">
                <a:solidFill>
                  <a:schemeClr val="bg1"/>
                </a:solidFill>
                <a:latin typeface="+mn-lt"/>
              </a:rPr>
              <a:t>It’s</a:t>
            </a:r>
            <a:r>
              <a:rPr lang="es-ES_tradnl" altLang="ru-RU" sz="6600" dirty="0">
                <a:solidFill>
                  <a:schemeClr val="bg1"/>
                </a:solidFill>
                <a:latin typeface="+mn-lt"/>
              </a:rPr>
              <a:t> </a:t>
            </a:r>
            <a:r>
              <a:rPr lang="es-ES_tradnl" altLang="ru-RU" sz="6600" dirty="0" err="1">
                <a:solidFill>
                  <a:schemeClr val="bg1"/>
                </a:solidFill>
                <a:latin typeface="+mn-lt"/>
              </a:rPr>
              <a:t>colorful</a:t>
            </a:r>
            <a:r>
              <a:rPr lang="es-ES_tradnl" altLang="ru-RU" sz="6600" dirty="0">
                <a:solidFill>
                  <a:schemeClr val="bg1"/>
                </a:solidFill>
                <a:latin typeface="+mn-lt"/>
              </a:rPr>
              <a:t>. </a:t>
            </a:r>
          </a:p>
          <a:p>
            <a:pPr eaLnBrk="1" hangingPunct="1">
              <a:spcBef>
                <a:spcPts val="600"/>
              </a:spcBef>
              <a:spcAft>
                <a:spcPts val="600"/>
              </a:spcAft>
            </a:pPr>
            <a:r>
              <a:rPr lang="es-ES_tradnl" altLang="ru-RU" sz="6600" dirty="0" err="1">
                <a:solidFill>
                  <a:schemeClr val="bg1"/>
                </a:solidFill>
                <a:latin typeface="+mn-lt"/>
              </a:rPr>
              <a:t>You</a:t>
            </a:r>
            <a:r>
              <a:rPr lang="es-ES_tradnl" altLang="ru-RU" sz="6600" dirty="0">
                <a:solidFill>
                  <a:schemeClr val="bg1"/>
                </a:solidFill>
                <a:latin typeface="+mn-lt"/>
              </a:rPr>
              <a:t> can </a:t>
            </a:r>
            <a:r>
              <a:rPr lang="es-ES_tradnl" altLang="ru-RU" sz="6600" dirty="0" err="1">
                <a:solidFill>
                  <a:schemeClr val="bg1"/>
                </a:solidFill>
                <a:latin typeface="+mn-lt"/>
              </a:rPr>
              <a:t>see</a:t>
            </a:r>
            <a:r>
              <a:rPr lang="es-ES_tradnl" altLang="ru-RU" sz="6600" dirty="0">
                <a:solidFill>
                  <a:schemeClr val="bg1"/>
                </a:solidFill>
                <a:latin typeface="+mn-lt"/>
              </a:rPr>
              <a:t> </a:t>
            </a:r>
            <a:r>
              <a:rPr lang="es-ES_tradnl" altLang="ru-RU" sz="6600" dirty="0" err="1">
                <a:solidFill>
                  <a:schemeClr val="bg1"/>
                </a:solidFill>
                <a:latin typeface="+mn-lt"/>
              </a:rPr>
              <a:t>it</a:t>
            </a:r>
            <a:r>
              <a:rPr lang="es-ES_tradnl" altLang="ru-RU" sz="6600" dirty="0">
                <a:solidFill>
                  <a:schemeClr val="bg1"/>
                </a:solidFill>
                <a:latin typeface="+mn-lt"/>
              </a:rPr>
              <a:t> </a:t>
            </a:r>
            <a:r>
              <a:rPr lang="es-ES_tradnl" altLang="ru-RU" sz="6600" dirty="0" err="1">
                <a:solidFill>
                  <a:schemeClr val="bg1"/>
                </a:solidFill>
                <a:latin typeface="+mn-lt"/>
              </a:rPr>
              <a:t>on</a:t>
            </a:r>
            <a:r>
              <a:rPr lang="es-ES_tradnl" altLang="ru-RU" sz="6600" dirty="0">
                <a:solidFill>
                  <a:schemeClr val="bg1"/>
                </a:solidFill>
                <a:latin typeface="+mn-lt"/>
              </a:rPr>
              <a:t> </a:t>
            </a:r>
            <a:r>
              <a:rPr lang="es-ES_tradnl" altLang="ru-RU" sz="6600" dirty="0" err="1">
                <a:solidFill>
                  <a:schemeClr val="bg1"/>
                </a:solidFill>
                <a:latin typeface="+mn-lt"/>
              </a:rPr>
              <a:t>the</a:t>
            </a:r>
            <a:r>
              <a:rPr lang="es-ES_tradnl" altLang="ru-RU" sz="6600" dirty="0">
                <a:solidFill>
                  <a:schemeClr val="bg1"/>
                </a:solidFill>
                <a:latin typeface="+mn-lt"/>
              </a:rPr>
              <a:t> </a:t>
            </a:r>
            <a:r>
              <a:rPr lang="es-ES_tradnl" altLang="ru-RU" sz="6600" dirty="0" err="1">
                <a:solidFill>
                  <a:schemeClr val="bg1"/>
                </a:solidFill>
                <a:latin typeface="+mn-lt"/>
              </a:rPr>
              <a:t>birthday</a:t>
            </a:r>
            <a:r>
              <a:rPr lang="es-ES_tradnl" altLang="ru-RU" sz="6600" dirty="0">
                <a:solidFill>
                  <a:schemeClr val="bg1"/>
                </a:solidFill>
                <a:latin typeface="+mn-lt"/>
              </a:rPr>
              <a:t> cake. </a:t>
            </a:r>
          </a:p>
          <a:p>
            <a:pPr eaLnBrk="1" hangingPunct="1">
              <a:spcBef>
                <a:spcPts val="600"/>
              </a:spcBef>
              <a:spcAft>
                <a:spcPts val="600"/>
              </a:spcAft>
            </a:pPr>
            <a:r>
              <a:rPr lang="es-ES_tradnl" altLang="ru-RU" sz="6600" dirty="0" err="1">
                <a:solidFill>
                  <a:schemeClr val="bg1"/>
                </a:solidFill>
                <a:latin typeface="+mn-lt"/>
              </a:rPr>
              <a:t>You</a:t>
            </a:r>
            <a:r>
              <a:rPr lang="es-ES_tradnl" altLang="ru-RU" sz="6600" dirty="0">
                <a:solidFill>
                  <a:schemeClr val="bg1"/>
                </a:solidFill>
                <a:latin typeface="+mn-lt"/>
              </a:rPr>
              <a:t> </a:t>
            </a:r>
            <a:r>
              <a:rPr lang="es-ES_tradnl" altLang="ru-RU" sz="6600" dirty="0" err="1">
                <a:solidFill>
                  <a:schemeClr val="bg1"/>
                </a:solidFill>
                <a:latin typeface="+mn-lt"/>
              </a:rPr>
              <a:t>cannot</a:t>
            </a:r>
            <a:r>
              <a:rPr lang="es-ES_tradnl" altLang="ru-RU" sz="6600" dirty="0">
                <a:solidFill>
                  <a:schemeClr val="bg1"/>
                </a:solidFill>
                <a:latin typeface="+mn-lt"/>
              </a:rPr>
              <a:t> </a:t>
            </a:r>
            <a:r>
              <a:rPr lang="es-ES_tradnl" altLang="ru-RU" sz="6600" dirty="0" err="1">
                <a:solidFill>
                  <a:schemeClr val="bg1"/>
                </a:solidFill>
                <a:latin typeface="+mn-lt"/>
              </a:rPr>
              <a:t>eat</a:t>
            </a:r>
            <a:r>
              <a:rPr lang="es-ES_tradnl" altLang="ru-RU" sz="6600" dirty="0">
                <a:solidFill>
                  <a:schemeClr val="bg1"/>
                </a:solidFill>
                <a:latin typeface="+mn-lt"/>
              </a:rPr>
              <a:t> </a:t>
            </a:r>
            <a:r>
              <a:rPr lang="es-ES_tradnl" altLang="ru-RU" sz="6600" dirty="0" err="1">
                <a:solidFill>
                  <a:schemeClr val="bg1"/>
                </a:solidFill>
                <a:latin typeface="+mn-lt"/>
              </a:rPr>
              <a:t>it</a:t>
            </a:r>
            <a:r>
              <a:rPr lang="es-ES_tradnl" altLang="ru-RU" sz="6600" dirty="0">
                <a:solidFill>
                  <a:schemeClr val="bg1"/>
                </a:solidFill>
                <a:latin typeface="+mn-lt"/>
              </a:rPr>
              <a:t>. </a:t>
            </a:r>
            <a:endParaRPr lang="es-ES" altLang="ru-RU" sz="6600" dirty="0">
              <a:solidFill>
                <a:schemeClr val="bg1"/>
              </a:solidFill>
              <a:latin typeface="+mn-lt"/>
            </a:endParaRPr>
          </a:p>
        </p:txBody>
      </p:sp>
      <p:sp>
        <p:nvSpPr>
          <p:cNvPr id="12" name="11 CuadroTexto"/>
          <p:cNvSpPr txBox="1">
            <a:spLocks noChangeArrowheads="1"/>
          </p:cNvSpPr>
          <p:nvPr/>
        </p:nvSpPr>
        <p:spPr bwMode="auto">
          <a:xfrm>
            <a:off x="1623008" y="5829300"/>
            <a:ext cx="51014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ru-RU" sz="5400" b="1" dirty="0">
                <a:solidFill>
                  <a:srgbClr val="FFFF00"/>
                </a:solidFill>
                <a:latin typeface="Comic Sans MS" panose="030F0702030302020204" pitchFamily="66" charset="0"/>
              </a:rPr>
              <a:t>a) </a:t>
            </a:r>
            <a:r>
              <a:rPr lang="es-ES_tradnl" altLang="ru-RU" sz="5400" b="1" dirty="0" err="1">
                <a:solidFill>
                  <a:srgbClr val="FFFF00"/>
                </a:solidFill>
                <a:latin typeface="Comic Sans MS" panose="030F0702030302020204" pitchFamily="66" charset="0"/>
              </a:rPr>
              <a:t>candy</a:t>
            </a:r>
            <a:endParaRPr lang="es-ES" altLang="ru-RU" sz="5400" b="1" dirty="0">
              <a:solidFill>
                <a:srgbClr val="FFFF00"/>
              </a:solidFill>
              <a:latin typeface="Comic Sans MS" panose="030F0702030302020204" pitchFamily="66" charset="0"/>
            </a:endParaRPr>
          </a:p>
        </p:txBody>
      </p:sp>
      <p:sp>
        <p:nvSpPr>
          <p:cNvPr id="13" name="12 CuadroTexto"/>
          <p:cNvSpPr txBox="1">
            <a:spLocks noChangeArrowheads="1"/>
          </p:cNvSpPr>
          <p:nvPr/>
        </p:nvSpPr>
        <p:spPr bwMode="auto">
          <a:xfrm>
            <a:off x="4267200" y="8039100"/>
            <a:ext cx="3810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ru-RU" sz="5400" b="1" dirty="0">
                <a:solidFill>
                  <a:srgbClr val="FFFF00"/>
                </a:solidFill>
                <a:latin typeface="Comic Sans MS" panose="030F0702030302020204" pitchFamily="66" charset="0"/>
              </a:rPr>
              <a:t>b) </a:t>
            </a:r>
            <a:r>
              <a:rPr lang="es-ES_tradnl" altLang="ru-RU" sz="5400" b="1" dirty="0" err="1">
                <a:solidFill>
                  <a:srgbClr val="FFFF00"/>
                </a:solidFill>
                <a:latin typeface="Comic Sans MS" panose="030F0702030302020204" pitchFamily="66" charset="0"/>
              </a:rPr>
              <a:t>balloon</a:t>
            </a:r>
            <a:endParaRPr lang="es-ES" altLang="ru-RU" sz="5400" b="1" dirty="0">
              <a:solidFill>
                <a:srgbClr val="FFFF00"/>
              </a:solidFill>
              <a:latin typeface="Comic Sans MS" panose="030F0702030302020204" pitchFamily="66" charset="0"/>
            </a:endParaRPr>
          </a:p>
        </p:txBody>
      </p:sp>
      <p:sp>
        <p:nvSpPr>
          <p:cNvPr id="14" name="13 CuadroTexto"/>
          <p:cNvSpPr txBox="1">
            <a:spLocks noChangeArrowheads="1"/>
          </p:cNvSpPr>
          <p:nvPr/>
        </p:nvSpPr>
        <p:spPr bwMode="auto">
          <a:xfrm>
            <a:off x="7580570" y="5893714"/>
            <a:ext cx="410289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ru-RU" sz="5400" b="1" dirty="0">
                <a:solidFill>
                  <a:srgbClr val="FFFF00"/>
                </a:solidFill>
                <a:latin typeface="Comic Sans MS" panose="030F0702030302020204" pitchFamily="66" charset="0"/>
              </a:rPr>
              <a:t>c) </a:t>
            </a:r>
            <a:r>
              <a:rPr lang="es-ES_tradnl" altLang="ru-RU" sz="5400" b="1" dirty="0" err="1">
                <a:solidFill>
                  <a:srgbClr val="FFFF00"/>
                </a:solidFill>
                <a:latin typeface="Comic Sans MS" panose="030F0702030302020204" pitchFamily="66" charset="0"/>
              </a:rPr>
              <a:t>present</a:t>
            </a:r>
            <a:endParaRPr lang="es-ES" altLang="ru-RU" sz="5400" b="1" dirty="0">
              <a:solidFill>
                <a:srgbClr val="FFFF00"/>
              </a:solidFill>
              <a:latin typeface="Comic Sans MS" panose="030F0702030302020204" pitchFamily="66" charset="0"/>
            </a:endParaRPr>
          </a:p>
        </p:txBody>
      </p:sp>
      <p:sp>
        <p:nvSpPr>
          <p:cNvPr id="2" name="13 CuadroTexto">
            <a:extLst>
              <a:ext uri="{FF2B5EF4-FFF2-40B4-BE49-F238E27FC236}">
                <a16:creationId xmlns:a16="http://schemas.microsoft.com/office/drawing/2014/main" id="{A0BBDCD4-B512-7045-525F-1C802B760BCE}"/>
              </a:ext>
            </a:extLst>
          </p:cNvPr>
          <p:cNvSpPr txBox="1">
            <a:spLocks noChangeArrowheads="1"/>
          </p:cNvSpPr>
          <p:nvPr/>
        </p:nvSpPr>
        <p:spPr bwMode="auto">
          <a:xfrm>
            <a:off x="10915159" y="8039100"/>
            <a:ext cx="34104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ru-RU" sz="5400" b="1" dirty="0">
                <a:solidFill>
                  <a:srgbClr val="FFFF00"/>
                </a:solidFill>
                <a:latin typeface="Comic Sans MS" panose="030F0702030302020204" pitchFamily="66" charset="0"/>
              </a:rPr>
              <a:t>d) </a:t>
            </a:r>
            <a:r>
              <a:rPr lang="es-ES_tradnl" altLang="ru-RU" sz="5400" b="1" dirty="0" err="1">
                <a:solidFill>
                  <a:srgbClr val="FFFF00"/>
                </a:solidFill>
                <a:latin typeface="Comic Sans MS" panose="030F0702030302020204" pitchFamily="66" charset="0"/>
              </a:rPr>
              <a:t>candle</a:t>
            </a:r>
            <a:endParaRPr lang="es-ES" altLang="ru-RU" sz="5400" b="1" dirty="0">
              <a:solidFill>
                <a:srgbClr val="FFFF00"/>
              </a:solidFill>
              <a:latin typeface="Comic Sans MS" panose="030F0702030302020204" pitchFamily="66" charset="0"/>
            </a:endParaRPr>
          </a:p>
        </p:txBody>
      </p:sp>
      <p:pic>
        <p:nvPicPr>
          <p:cNvPr id="3" name="Picture 2" descr="A red and white striped object&#10;&#10;Description automatically generated">
            <a:extLst>
              <a:ext uri="{FF2B5EF4-FFF2-40B4-BE49-F238E27FC236}">
                <a16:creationId xmlns:a16="http://schemas.microsoft.com/office/drawing/2014/main" id="{9A173F5A-1DD4-57DE-F42A-87E1EBAEA6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5712" y="5192010"/>
            <a:ext cx="934233" cy="3914306"/>
          </a:xfrm>
          <a:prstGeom prst="rect">
            <a:avLst/>
          </a:prstGeom>
        </p:spPr>
      </p:pic>
    </p:spTree>
    <p:extLst>
      <p:ext uri="{BB962C8B-B14F-4D97-AF65-F5344CB8AC3E}">
        <p14:creationId xmlns:p14="http://schemas.microsoft.com/office/powerpoint/2010/main" val="294871634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7">
                                            <p:txEl>
                                              <p:pRg st="0" end="0"/>
                                            </p:txEl>
                                          </p:spTgt>
                                        </p:tgtEl>
                                        <p:attrNameLst>
                                          <p:attrName>style.visibility</p:attrName>
                                        </p:attrNameLst>
                                      </p:cBhvr>
                                      <p:to>
                                        <p:strVal val="visible"/>
                                      </p:to>
                                    </p:set>
                                    <p:animEffect transition="in" filter="barn(inVertical)">
                                      <p:cBhvr>
                                        <p:cTn id="7" dur="500"/>
                                        <p:tgtEl>
                                          <p:spTgt spid="307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77">
                                            <p:txEl>
                                              <p:pRg st="1" end="1"/>
                                            </p:txEl>
                                          </p:spTgt>
                                        </p:tgtEl>
                                        <p:attrNameLst>
                                          <p:attrName>style.visibility</p:attrName>
                                        </p:attrNameLst>
                                      </p:cBhvr>
                                      <p:to>
                                        <p:strVal val="visible"/>
                                      </p:to>
                                    </p:set>
                                    <p:animEffect transition="in" filter="barn(inVertical)">
                                      <p:cBhvr>
                                        <p:cTn id="12" dur="500"/>
                                        <p:tgtEl>
                                          <p:spTgt spid="3077">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77">
                                            <p:txEl>
                                              <p:pRg st="2" end="2"/>
                                            </p:txEl>
                                          </p:spTgt>
                                        </p:tgtEl>
                                        <p:attrNameLst>
                                          <p:attrName>style.visibility</p:attrName>
                                        </p:attrNameLst>
                                      </p:cBhvr>
                                      <p:to>
                                        <p:strVal val="visible"/>
                                      </p:to>
                                    </p:set>
                                    <p:animEffect transition="in" filter="barn(inVertical)">
                                      <p:cBhvr>
                                        <p:cTn id="17" dur="500"/>
                                        <p:tgtEl>
                                          <p:spTgt spid="3077">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77">
                                            <p:txEl>
                                              <p:pRg st="3" end="3"/>
                                            </p:txEl>
                                          </p:spTgt>
                                        </p:tgtEl>
                                        <p:attrNameLst>
                                          <p:attrName>style.visibility</p:attrName>
                                        </p:attrNameLst>
                                      </p:cBhvr>
                                      <p:to>
                                        <p:strVal val="visible"/>
                                      </p:to>
                                    </p:set>
                                    <p:animEffect transition="in" filter="barn(inVertical)">
                                      <p:cBhvr>
                                        <p:cTn id="22" dur="500"/>
                                        <p:tgtEl>
                                          <p:spTgt spid="3077">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9" presetClass="emph" presetSubtype="0" grpId="0" nodeType="clickEffect">
                                  <p:stCondLst>
                                    <p:cond delay="0"/>
                                  </p:stCondLst>
                                  <p:childTnLst>
                                    <p:set>
                                      <p:cBhvr rctx="PPT">
                                        <p:cTn id="27" dur="indefinite"/>
                                        <p:tgtEl>
                                          <p:spTgt spid="14"/>
                                        </p:tgtEl>
                                        <p:attrNameLst>
                                          <p:attrName>style.opacity</p:attrName>
                                        </p:attrNameLst>
                                      </p:cBhvr>
                                      <p:to>
                                        <p:strVal val="0.5"/>
                                      </p:to>
                                    </p:set>
                                    <p:animEffect filter="image" prLst="opacity: 0.5">
                                      <p:cBhvr rctx="IE">
                                        <p:cTn id="28" dur="indefinite"/>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6" presetClass="emph" presetSubtype="0" fill="hold" grpId="0" nodeType="clickEffect">
                                  <p:stCondLst>
                                    <p:cond delay="0"/>
                                  </p:stCondLst>
                                  <p:childTnLst>
                                    <p:animScale>
                                      <p:cBhvr>
                                        <p:cTn id="33" dur="2000" fill="hold"/>
                                        <p:tgtEl>
                                          <p:spTgt spid="2"/>
                                        </p:tgtEl>
                                      </p:cBhvr>
                                      <p:by x="150000" y="150000"/>
                                    </p:animScale>
                                  </p:childTnLst>
                                  <p:subTnLst>
                                    <p:audio>
                                      <p:cMediaNode>
                                        <p:cTn display="0" masterRel="sameClick">
                                          <p:stCondLst>
                                            <p:cond evt="begin" delay="0">
                                              <p:tn val="32"/>
                                            </p:cond>
                                          </p:stCondLst>
                                          <p:endCondLst>
                                            <p:cond evt="onStopAudio" delay="0">
                                              <p:tgtEl>
                                                <p:sldTgt/>
                                              </p:tgtEl>
                                            </p:cond>
                                          </p:endCondLst>
                                        </p:cTn>
                                        <p:tgtEl>
                                          <p:sndTgt r:embed="rId4" name="candle.wav"/>
                                        </p:tgtEl>
                                      </p:cMediaNode>
                                    </p:audio>
                                  </p:subTnLst>
                                </p:cTn>
                              </p:par>
                            </p:childTnLst>
                          </p:cTn>
                        </p:par>
                        <p:par>
                          <p:cTn id="34" fill="hold">
                            <p:stCondLst>
                              <p:cond delay="2000"/>
                            </p:stCondLst>
                            <p:childTnLst>
                              <p:par>
                                <p:cTn id="35" presetID="26"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80">
                                          <p:stCondLst>
                                            <p:cond delay="0"/>
                                          </p:stCondLst>
                                        </p:cTn>
                                        <p:tgtEl>
                                          <p:spTgt spid="3"/>
                                        </p:tgtEl>
                                      </p:cBhvr>
                                    </p:animEffect>
                                    <p:anim calcmode="lin" valueType="num">
                                      <p:cBhvr>
                                        <p:cTn id="3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gtEl>
                                      </p:cBhvr>
                                      <p:to x="100000" y="60000"/>
                                    </p:animScale>
                                    <p:animScale>
                                      <p:cBhvr>
                                        <p:cTn id="44" dur="166" decel="50000">
                                          <p:stCondLst>
                                            <p:cond delay="676"/>
                                          </p:stCondLst>
                                        </p:cTn>
                                        <p:tgtEl>
                                          <p:spTgt spid="3"/>
                                        </p:tgtEl>
                                      </p:cBhvr>
                                      <p:to x="100000" y="100000"/>
                                    </p:animScale>
                                    <p:animScale>
                                      <p:cBhvr>
                                        <p:cTn id="45" dur="26">
                                          <p:stCondLst>
                                            <p:cond delay="1312"/>
                                          </p:stCondLst>
                                        </p:cTn>
                                        <p:tgtEl>
                                          <p:spTgt spid="3"/>
                                        </p:tgtEl>
                                      </p:cBhvr>
                                      <p:to x="100000" y="80000"/>
                                    </p:animScale>
                                    <p:animScale>
                                      <p:cBhvr>
                                        <p:cTn id="46" dur="166" decel="50000">
                                          <p:stCondLst>
                                            <p:cond delay="1338"/>
                                          </p:stCondLst>
                                        </p:cTn>
                                        <p:tgtEl>
                                          <p:spTgt spid="3"/>
                                        </p:tgtEl>
                                      </p:cBhvr>
                                      <p:to x="100000" y="100000"/>
                                    </p:animScale>
                                    <p:animScale>
                                      <p:cBhvr>
                                        <p:cTn id="47" dur="26">
                                          <p:stCondLst>
                                            <p:cond delay="1642"/>
                                          </p:stCondLst>
                                        </p:cTn>
                                        <p:tgtEl>
                                          <p:spTgt spid="3"/>
                                        </p:tgtEl>
                                      </p:cBhvr>
                                      <p:to x="100000" y="90000"/>
                                    </p:animScale>
                                    <p:animScale>
                                      <p:cBhvr>
                                        <p:cTn id="48" dur="166" decel="50000">
                                          <p:stCondLst>
                                            <p:cond delay="1668"/>
                                          </p:stCondLst>
                                        </p:cTn>
                                        <p:tgtEl>
                                          <p:spTgt spid="3"/>
                                        </p:tgtEl>
                                      </p:cBhvr>
                                      <p:to x="100000" y="100000"/>
                                    </p:animScale>
                                    <p:animScale>
                                      <p:cBhvr>
                                        <p:cTn id="49" dur="26">
                                          <p:stCondLst>
                                            <p:cond delay="1808"/>
                                          </p:stCondLst>
                                        </p:cTn>
                                        <p:tgtEl>
                                          <p:spTgt spid="3"/>
                                        </p:tgtEl>
                                      </p:cBhvr>
                                      <p:to x="100000" y="95000"/>
                                    </p:animScale>
                                    <p:animScale>
                                      <p:cBhvr>
                                        <p:cTn id="50" dur="166" decel="50000">
                                          <p:stCondLst>
                                            <p:cond delay="1834"/>
                                          </p:stCondLst>
                                        </p:cTn>
                                        <p:tgtEl>
                                          <p:spTgt spid="3"/>
                                        </p:tgtEl>
                                      </p:cBhvr>
                                      <p:to x="100000" y="100000"/>
                                    </p:animScale>
                                  </p:childTnLst>
                                </p:cTn>
                              </p:par>
                              <p:par>
                                <p:cTn id="51" presetID="14" presetClass="exit" presetSubtype="10" fill="hold" grpId="1" nodeType="with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grpId="1" nodeType="withEffect">
                                  <p:stCondLst>
                                    <p:cond delay="0"/>
                                  </p:stCondLst>
                                  <p:childTnLst>
                                    <p:animEffect transition="out" filter="randombar(horizontal)">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14" presetClass="exit" presetSubtype="10" fill="hold" grpId="1" nodeType="withEffect">
                                  <p:stCondLst>
                                    <p:cond delay="0"/>
                                  </p:stCondLst>
                                  <p:childTnLst>
                                    <p:animEffect transition="out" filter="randombar(horizontal)">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42" presetClass="path" presetSubtype="0" accel="50000" decel="50000" fill="hold" grpId="1" nodeType="withEffect">
                                  <p:stCondLst>
                                    <p:cond delay="0"/>
                                  </p:stCondLst>
                                  <p:childTnLst>
                                    <p:animMotion origin="layout" path="M -4.16667E-6 1.11111E-6 L -0.21927 -0.18472 " pathEditMode="relative" rAng="0" ptsTypes="AA">
                                      <p:cBhvr>
                                        <p:cTn id="61" dur="2000" fill="hold"/>
                                        <p:tgtEl>
                                          <p:spTgt spid="2"/>
                                        </p:tgtEl>
                                        <p:attrNameLst>
                                          <p:attrName>ppt_x</p:attrName>
                                          <p:attrName>ppt_y</p:attrName>
                                        </p:attrNameLst>
                                      </p:cBhvr>
                                      <p:rCtr x="-10964" y="-9244"/>
                                    </p:animMotion>
                                  </p:child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9" presetClass="emph" presetSubtype="0" grpId="0" nodeType="clickEffect">
                                  <p:stCondLst>
                                    <p:cond delay="0"/>
                                  </p:stCondLst>
                                  <p:childTnLst>
                                    <p:set>
                                      <p:cBhvr>
                                        <p:cTn id="66" dur="indefinite"/>
                                        <p:tgtEl>
                                          <p:spTgt spid="13"/>
                                        </p:tgtEl>
                                        <p:attrNameLst>
                                          <p:attrName>style.opacity</p:attrName>
                                        </p:attrNameLst>
                                      </p:cBhvr>
                                      <p:to>
                                        <p:strVal val="0.5"/>
                                      </p:to>
                                    </p:set>
                                    <p:animEffect filter="image" prLst="opacity: 0.5">
                                      <p:cBhvr rctx="IE">
                                        <p:cTn id="67" dur="indefinite"/>
                                        <p:tgtEl>
                                          <p:spTgt spid="13"/>
                                        </p:tgtEl>
                                      </p:cBhvr>
                                    </p:animEffect>
                                  </p:childTnLst>
                                  <p:subTnLst>
                                    <p:audio>
                                      <p:cMediaNode>
                                        <p:cTn display="0" masterRel="sameClick">
                                          <p:stCondLst>
                                            <p:cond evt="begin" delay="0">
                                              <p:tn val="65"/>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9" presetClass="emph" presetSubtype="0" grpId="0" nodeType="clickEffect">
                                  <p:stCondLst>
                                    <p:cond delay="0"/>
                                  </p:stCondLst>
                                  <p:childTnLst>
                                    <p:set>
                                      <p:cBhvr>
                                        <p:cTn id="72" dur="indefinite"/>
                                        <p:tgtEl>
                                          <p:spTgt spid="12"/>
                                        </p:tgtEl>
                                        <p:attrNameLst>
                                          <p:attrName>style.opacity</p:attrName>
                                        </p:attrNameLst>
                                      </p:cBhvr>
                                      <p:to>
                                        <p:strVal val="0.5"/>
                                      </p:to>
                                    </p:set>
                                    <p:animEffect filter="image" prLst="opacity: 0.5">
                                      <p:cBhvr rctx="IE">
                                        <p:cTn id="73" dur="indefinite"/>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NOO.WAV"/>
                                        </p:tgtEl>
                                      </p:cMediaNode>
                                    </p:audio>
                                  </p:subTnLst>
                                </p:cTn>
                              </p:par>
                            </p:childTnLst>
                          </p:cTn>
                        </p:par>
                      </p:childTnLst>
                    </p:cTn>
                  </p:par>
                </p:childTnLst>
              </p:cTn>
              <p:nextCondLst>
                <p:cond evt="onClick" delay="0">
                  <p:tgtEl>
                    <p:spTgt spid="12"/>
                  </p:tgtEl>
                </p:cond>
              </p:nextCondLst>
            </p:seq>
          </p:childTnLst>
        </p:cTn>
      </p:par>
    </p:tnLst>
    <p:bldLst>
      <p:bldP spid="3077" grpId="0" build="p"/>
      <p:bldP spid="12" grpId="0"/>
      <p:bldP spid="12" grpId="1"/>
      <p:bldP spid="13" grpId="0"/>
      <p:bldP spid="13" grpId="1"/>
      <p:bldP spid="14" grpId="0"/>
      <p:bldP spid="14" grpId="1"/>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28690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72341">
            <a:off x="198125" y="7671254"/>
            <a:ext cx="3368967" cy="24256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05040" y="3660917"/>
            <a:ext cx="3107859" cy="5933860"/>
          </a:xfrm>
          <a:prstGeom prst="rect">
            <a:avLst/>
          </a:prstGeom>
        </p:spPr>
      </p:pic>
      <p:pic>
        <p:nvPicPr>
          <p:cNvPr id="7" name="Picture 7"/>
          <p:cNvPicPr>
            <a:picLocks noChangeAspect="1"/>
          </p:cNvPicPr>
          <p:nvPr/>
        </p:nvPicPr>
        <p:blipFill>
          <a:blip r:embed="rId6"/>
          <a:srcRect/>
          <a:stretch>
            <a:fillRect/>
          </a:stretch>
        </p:blipFill>
        <p:spPr>
          <a:xfrm>
            <a:off x="4419600" y="3848100"/>
            <a:ext cx="2402868" cy="183819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34602" y="1520863"/>
            <a:ext cx="1809055" cy="1906093"/>
          </a:xfrm>
          <a:prstGeom prst="rect">
            <a:avLst/>
          </a:prstGeom>
        </p:spPr>
      </p:pic>
      <p:pic>
        <p:nvPicPr>
          <p:cNvPr id="9" name="Picture 9"/>
          <p:cNvPicPr>
            <a:picLocks noChangeAspect="1"/>
          </p:cNvPicPr>
          <p:nvPr/>
        </p:nvPicPr>
        <p:blipFill>
          <a:blip r:embed="rId9"/>
          <a:srcRect/>
          <a:stretch>
            <a:fillRect/>
          </a:stretch>
        </p:blipFill>
        <p:spPr>
          <a:xfrm>
            <a:off x="9829800" y="3086100"/>
            <a:ext cx="2153256" cy="2405873"/>
          </a:xfrm>
          <a:prstGeom prst="rect">
            <a:avLst/>
          </a:prstGeom>
        </p:spPr>
      </p:pic>
      <p:grpSp>
        <p:nvGrpSpPr>
          <p:cNvPr id="10" name="Group 9">
            <a:extLst>
              <a:ext uri="{FF2B5EF4-FFF2-40B4-BE49-F238E27FC236}">
                <a16:creationId xmlns:a16="http://schemas.microsoft.com/office/drawing/2014/main" id="{B47EA21D-162C-833F-3802-740AC06B2385}"/>
              </a:ext>
            </a:extLst>
          </p:cNvPr>
          <p:cNvGrpSpPr/>
          <p:nvPr/>
        </p:nvGrpSpPr>
        <p:grpSpPr>
          <a:xfrm>
            <a:off x="-42836" y="-56804"/>
            <a:ext cx="18288000" cy="2415143"/>
            <a:chOff x="-42836" y="-56804"/>
            <a:chExt cx="18288000" cy="2415143"/>
          </a:xfrm>
        </p:grpSpPr>
        <p:pic>
          <p:nvPicPr>
            <p:cNvPr id="11" name="Picture 10">
              <a:extLst>
                <a:ext uri="{FF2B5EF4-FFF2-40B4-BE49-F238E27FC236}">
                  <a16:creationId xmlns:a16="http://schemas.microsoft.com/office/drawing/2014/main" id="{454B53F2-9E53-C115-1E51-F3C7DF5EC0BC}"/>
                </a:ext>
              </a:extLst>
            </p:cNvPr>
            <p:cNvPicPr>
              <a:picLocks noChangeAspect="1"/>
            </p:cNvPicPr>
            <p:nvPr/>
          </p:nvPicPr>
          <p:blipFill>
            <a:blip r:embed="rId10"/>
            <a:stretch>
              <a:fillRect/>
            </a:stretch>
          </p:blipFill>
          <p:spPr>
            <a:xfrm>
              <a:off x="-42836" y="-56804"/>
              <a:ext cx="18288000" cy="934064"/>
            </a:xfrm>
            <a:prstGeom prst="rect">
              <a:avLst/>
            </a:prstGeom>
          </p:spPr>
        </p:pic>
        <p:grpSp>
          <p:nvGrpSpPr>
            <p:cNvPr id="12" name="Group 11">
              <a:extLst>
                <a:ext uri="{FF2B5EF4-FFF2-40B4-BE49-F238E27FC236}">
                  <a16:creationId xmlns:a16="http://schemas.microsoft.com/office/drawing/2014/main" id="{26A6EEC0-5E7C-DE94-8BF4-AC92E3542CD8}"/>
                </a:ext>
              </a:extLst>
            </p:cNvPr>
            <p:cNvGrpSpPr/>
            <p:nvPr/>
          </p:nvGrpSpPr>
          <p:grpSpPr>
            <a:xfrm>
              <a:off x="-32657" y="-23999"/>
              <a:ext cx="5181600" cy="2382338"/>
              <a:chOff x="0" y="-1"/>
              <a:chExt cx="3460862" cy="1520972"/>
            </a:xfrm>
          </p:grpSpPr>
          <p:pic>
            <p:nvPicPr>
              <p:cNvPr id="13" name="Picture 12">
                <a:extLst>
                  <a:ext uri="{FF2B5EF4-FFF2-40B4-BE49-F238E27FC236}">
                    <a16:creationId xmlns:a16="http://schemas.microsoft.com/office/drawing/2014/main" id="{8E938DF7-209A-4AA2-7BFA-8C7BAAC5360D}"/>
                  </a:ext>
                </a:extLst>
              </p:cNvPr>
              <p:cNvPicPr>
                <a:picLocks noChangeAspect="1"/>
              </p:cNvPicPr>
              <p:nvPr userDrawn="1"/>
            </p:nvPicPr>
            <p:blipFill rotWithShape="1">
              <a:blip r:embed="rId11"/>
              <a:srcRect b="53414"/>
              <a:stretch/>
            </p:blipFill>
            <p:spPr>
              <a:xfrm>
                <a:off x="0" y="-1"/>
                <a:ext cx="3185160" cy="604521"/>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5365F7B2-5E87-EC30-7C11-FF87F3B91C26}"/>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5" name="Picture 14" descr="A red circle with a yellow symbol&#10;&#10;Description automatically generated with low confidence">
                <a:extLst>
                  <a:ext uri="{FF2B5EF4-FFF2-40B4-BE49-F238E27FC236}">
                    <a16:creationId xmlns:a16="http://schemas.microsoft.com/office/drawing/2014/main" id="{398C5770-578E-34A2-FC5E-0863F323ED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6" name="Picture 15" descr="Text&#10;&#10;Description automatically generated">
                <a:extLst>
                  <a:ext uri="{FF2B5EF4-FFF2-40B4-BE49-F238E27FC236}">
                    <a16:creationId xmlns:a16="http://schemas.microsoft.com/office/drawing/2014/main" id="{26E157C1-FC8A-E724-72AE-425FA05754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2" name="Picture 9">
            <a:extLst>
              <a:ext uri="{FF2B5EF4-FFF2-40B4-BE49-F238E27FC236}">
                <a16:creationId xmlns:a16="http://schemas.microsoft.com/office/drawing/2014/main" id="{4362F392-2F42-53C2-DD81-3E06785CB807}"/>
              </a:ext>
            </a:extLst>
          </p:cNvPr>
          <p:cNvPicPr>
            <a:picLocks noChangeAspect="1"/>
          </p:cNvPicPr>
          <p:nvPr/>
        </p:nvPicPr>
        <p:blipFill>
          <a:blip r:embed="rId15"/>
          <a:srcRect/>
          <a:stretch>
            <a:fillRect/>
          </a:stretch>
        </p:blipFill>
        <p:spPr>
          <a:xfrm>
            <a:off x="1171815" y="1631477"/>
            <a:ext cx="1235400" cy="1655435"/>
          </a:xfrm>
          <a:prstGeom prst="rect">
            <a:avLst/>
          </a:prstGeom>
        </p:spPr>
      </p:pic>
      <p:grpSp>
        <p:nvGrpSpPr>
          <p:cNvPr id="4" name="Group 10">
            <a:extLst>
              <a:ext uri="{FF2B5EF4-FFF2-40B4-BE49-F238E27FC236}">
                <a16:creationId xmlns:a16="http://schemas.microsoft.com/office/drawing/2014/main" id="{93F2F970-1D3E-24C2-A8FA-C443274E4A94}"/>
              </a:ext>
            </a:extLst>
          </p:cNvPr>
          <p:cNvGrpSpPr/>
          <p:nvPr/>
        </p:nvGrpSpPr>
        <p:grpSpPr>
          <a:xfrm>
            <a:off x="14526892" y="1381903"/>
            <a:ext cx="2752994" cy="1510614"/>
            <a:chOff x="0" y="0"/>
            <a:chExt cx="5507640" cy="3144349"/>
          </a:xfrm>
        </p:grpSpPr>
        <p:pic>
          <p:nvPicPr>
            <p:cNvPr id="17" name="Picture 11">
              <a:extLst>
                <a:ext uri="{FF2B5EF4-FFF2-40B4-BE49-F238E27FC236}">
                  <a16:creationId xmlns:a16="http://schemas.microsoft.com/office/drawing/2014/main" id="{1205E5DE-CF74-92E4-6085-FC84FC6CFD76}"/>
                </a:ext>
              </a:extLst>
            </p:cNvPr>
            <p:cNvPicPr>
              <a:picLocks noChangeAspect="1"/>
            </p:cNvPicPr>
            <p:nvPr/>
          </p:nvPicPr>
          <p:blipFill>
            <a:blip r:embed="rId16"/>
            <a:srcRect/>
            <a:stretch>
              <a:fillRect/>
            </a:stretch>
          </p:blipFill>
          <p:spPr>
            <a:xfrm>
              <a:off x="0" y="0"/>
              <a:ext cx="5240582" cy="3144349"/>
            </a:xfrm>
            <a:prstGeom prst="rect">
              <a:avLst/>
            </a:prstGeom>
          </p:spPr>
        </p:pic>
        <p:pic>
          <p:nvPicPr>
            <p:cNvPr id="18" name="Picture 12">
              <a:extLst>
                <a:ext uri="{FF2B5EF4-FFF2-40B4-BE49-F238E27FC236}">
                  <a16:creationId xmlns:a16="http://schemas.microsoft.com/office/drawing/2014/main" id="{E9DD5ABC-54E1-D9A3-DAD5-2D3D6EE3B056}"/>
                </a:ext>
              </a:extLst>
            </p:cNvPr>
            <p:cNvPicPr>
              <a:picLocks noChangeAspect="1"/>
            </p:cNvPicPr>
            <p:nvPr/>
          </p:nvPicPr>
          <p:blipFill>
            <a:blip r:embed="rId17"/>
            <a:srcRect t="773" b="773"/>
            <a:stretch>
              <a:fillRect/>
            </a:stretch>
          </p:blipFill>
          <p:spPr>
            <a:xfrm>
              <a:off x="3043557" y="0"/>
              <a:ext cx="2464083" cy="294990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5"/>
          <a:stretch>
            <a:fillRect/>
          </a:stretch>
        </p:blipFill>
        <p:spPr>
          <a:xfrm>
            <a:off x="0" y="-68826"/>
            <a:ext cx="18288000" cy="10265185"/>
          </a:xfrm>
          <a:prstGeom prst="rect">
            <a:avLst/>
          </a:prstGeom>
          <a:effectLst>
            <a:outerShdw blurRad="50800" dist="76200" dir="2700000" algn="tl" rotWithShape="0">
              <a:prstClr val="black">
                <a:alpha val="40000"/>
              </a:prstClr>
            </a:outerShdw>
          </a:effectLst>
        </p:spPr>
      </p:pic>
      <p:pic>
        <p:nvPicPr>
          <p:cNvPr id="15" name="Picture 4"/>
          <p:cNvPicPr>
            <a:picLocks noChangeAspect="1" noChangeArrowheads="1"/>
          </p:cNvPicPr>
          <p:nvPr/>
        </p:nvPicPr>
        <p:blipFill>
          <a:blip r:embed="rId6"/>
          <a:srcRect/>
          <a:stretch>
            <a:fillRect/>
          </a:stretch>
        </p:blipFill>
        <p:spPr bwMode="auto">
          <a:xfrm>
            <a:off x="13209640" y="2996015"/>
            <a:ext cx="5253800" cy="720034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077" name="8 CuadroTexto"/>
          <p:cNvSpPr txBox="1">
            <a:spLocks noChangeArrowheads="1"/>
          </p:cNvSpPr>
          <p:nvPr/>
        </p:nvSpPr>
        <p:spPr bwMode="auto">
          <a:xfrm>
            <a:off x="1524000" y="330903"/>
            <a:ext cx="12503325"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ts val="600"/>
              </a:spcBef>
              <a:spcAft>
                <a:spcPts val="600"/>
              </a:spcAft>
            </a:pPr>
            <a:r>
              <a:rPr lang="es-ES_tradnl" altLang="ru-RU" sz="6600" dirty="0" err="1">
                <a:solidFill>
                  <a:schemeClr val="bg1"/>
                </a:solidFill>
                <a:latin typeface="+mn-lt"/>
              </a:rPr>
              <a:t>You</a:t>
            </a:r>
            <a:r>
              <a:rPr lang="es-ES_tradnl" altLang="ru-RU" sz="6600" dirty="0">
                <a:solidFill>
                  <a:schemeClr val="bg1"/>
                </a:solidFill>
                <a:latin typeface="+mn-lt"/>
              </a:rPr>
              <a:t> can </a:t>
            </a:r>
            <a:r>
              <a:rPr lang="es-ES_tradnl" altLang="ru-RU" sz="6600" dirty="0" err="1">
                <a:solidFill>
                  <a:schemeClr val="bg1"/>
                </a:solidFill>
                <a:latin typeface="+mn-lt"/>
              </a:rPr>
              <a:t>see</a:t>
            </a:r>
            <a:r>
              <a:rPr lang="es-ES_tradnl" altLang="ru-RU" sz="6600" dirty="0">
                <a:solidFill>
                  <a:schemeClr val="bg1"/>
                </a:solidFill>
                <a:latin typeface="+mn-lt"/>
              </a:rPr>
              <a:t> </a:t>
            </a:r>
            <a:r>
              <a:rPr lang="es-ES_tradnl" altLang="ru-RU" sz="6600" dirty="0" err="1">
                <a:solidFill>
                  <a:schemeClr val="bg1"/>
                </a:solidFill>
                <a:latin typeface="+mn-lt"/>
              </a:rPr>
              <a:t>it</a:t>
            </a:r>
            <a:r>
              <a:rPr lang="es-ES_tradnl" altLang="ru-RU" sz="6600" dirty="0">
                <a:solidFill>
                  <a:schemeClr val="bg1"/>
                </a:solidFill>
                <a:latin typeface="+mn-lt"/>
              </a:rPr>
              <a:t> in </a:t>
            </a:r>
            <a:r>
              <a:rPr lang="es-ES_tradnl" altLang="ru-RU" sz="6600" dirty="0" err="1">
                <a:solidFill>
                  <a:schemeClr val="bg1"/>
                </a:solidFill>
                <a:latin typeface="+mn-lt"/>
              </a:rPr>
              <a:t>the</a:t>
            </a:r>
            <a:r>
              <a:rPr lang="es-ES_tradnl" altLang="ru-RU" sz="6600" dirty="0">
                <a:solidFill>
                  <a:schemeClr val="bg1"/>
                </a:solidFill>
                <a:latin typeface="+mn-lt"/>
              </a:rPr>
              <a:t> </a:t>
            </a:r>
            <a:r>
              <a:rPr lang="es-ES_tradnl" altLang="ru-RU" sz="6600" dirty="0" err="1">
                <a:solidFill>
                  <a:schemeClr val="bg1"/>
                </a:solidFill>
                <a:latin typeface="+mn-lt"/>
              </a:rPr>
              <a:t>party</a:t>
            </a:r>
            <a:r>
              <a:rPr lang="es-ES_tradnl" altLang="ru-RU" sz="6600" dirty="0">
                <a:solidFill>
                  <a:schemeClr val="bg1"/>
                </a:solidFill>
                <a:latin typeface="+mn-lt"/>
              </a:rPr>
              <a:t>. </a:t>
            </a:r>
          </a:p>
          <a:p>
            <a:pPr eaLnBrk="1" hangingPunct="1">
              <a:spcBef>
                <a:spcPts val="600"/>
              </a:spcBef>
              <a:spcAft>
                <a:spcPts val="600"/>
              </a:spcAft>
            </a:pPr>
            <a:r>
              <a:rPr lang="es-ES_tradnl" altLang="ru-RU" sz="6600" dirty="0" err="1">
                <a:solidFill>
                  <a:schemeClr val="bg1"/>
                </a:solidFill>
                <a:latin typeface="+mn-lt"/>
              </a:rPr>
              <a:t>It’s</a:t>
            </a:r>
            <a:r>
              <a:rPr lang="es-ES_tradnl" altLang="ru-RU" sz="6600" dirty="0">
                <a:solidFill>
                  <a:schemeClr val="bg1"/>
                </a:solidFill>
                <a:latin typeface="+mn-lt"/>
              </a:rPr>
              <a:t> </a:t>
            </a:r>
            <a:r>
              <a:rPr lang="es-ES_tradnl" altLang="ru-RU" sz="6600" dirty="0" err="1">
                <a:solidFill>
                  <a:schemeClr val="bg1"/>
                </a:solidFill>
                <a:latin typeface="+mn-lt"/>
              </a:rPr>
              <a:t>colorful</a:t>
            </a:r>
            <a:r>
              <a:rPr lang="es-ES_tradnl" altLang="ru-RU" sz="6600" dirty="0">
                <a:solidFill>
                  <a:schemeClr val="bg1"/>
                </a:solidFill>
                <a:latin typeface="+mn-lt"/>
              </a:rPr>
              <a:t>. </a:t>
            </a:r>
          </a:p>
          <a:p>
            <a:pPr eaLnBrk="1" hangingPunct="1">
              <a:spcBef>
                <a:spcPts val="600"/>
              </a:spcBef>
              <a:spcAft>
                <a:spcPts val="600"/>
              </a:spcAft>
            </a:pPr>
            <a:r>
              <a:rPr lang="es-ES_tradnl" altLang="ru-RU" sz="6600" dirty="0" err="1">
                <a:solidFill>
                  <a:schemeClr val="bg1"/>
                </a:solidFill>
                <a:latin typeface="+mn-lt"/>
              </a:rPr>
              <a:t>You</a:t>
            </a:r>
            <a:r>
              <a:rPr lang="es-ES_tradnl" altLang="ru-RU" sz="6600" dirty="0">
                <a:solidFill>
                  <a:schemeClr val="bg1"/>
                </a:solidFill>
                <a:latin typeface="+mn-lt"/>
              </a:rPr>
              <a:t> open </a:t>
            </a:r>
            <a:r>
              <a:rPr lang="es-ES_tradnl" altLang="ru-RU" sz="6600" dirty="0" err="1">
                <a:solidFill>
                  <a:schemeClr val="bg1"/>
                </a:solidFill>
                <a:latin typeface="+mn-lt"/>
              </a:rPr>
              <a:t>it</a:t>
            </a:r>
            <a:r>
              <a:rPr lang="es-ES_tradnl" altLang="ru-RU" sz="6600" dirty="0">
                <a:solidFill>
                  <a:schemeClr val="bg1"/>
                </a:solidFill>
                <a:latin typeface="+mn-lt"/>
              </a:rPr>
              <a:t> </a:t>
            </a:r>
          </a:p>
          <a:p>
            <a:pPr eaLnBrk="1" hangingPunct="1">
              <a:spcBef>
                <a:spcPts val="600"/>
              </a:spcBef>
              <a:spcAft>
                <a:spcPts val="600"/>
              </a:spcAft>
            </a:pPr>
            <a:r>
              <a:rPr lang="es-ES_tradnl" altLang="ru-RU" sz="6600" dirty="0">
                <a:solidFill>
                  <a:schemeClr val="bg1"/>
                </a:solidFill>
                <a:latin typeface="+mn-lt"/>
              </a:rPr>
              <a:t>and </a:t>
            </a:r>
            <a:r>
              <a:rPr lang="es-ES_tradnl" altLang="ru-RU" sz="6600" dirty="0" err="1">
                <a:solidFill>
                  <a:schemeClr val="bg1"/>
                </a:solidFill>
                <a:latin typeface="+mn-lt"/>
              </a:rPr>
              <a:t>then</a:t>
            </a:r>
            <a:r>
              <a:rPr lang="es-ES_tradnl" altLang="ru-RU" sz="6600" dirty="0">
                <a:solidFill>
                  <a:schemeClr val="bg1"/>
                </a:solidFill>
                <a:latin typeface="+mn-lt"/>
              </a:rPr>
              <a:t> </a:t>
            </a:r>
            <a:r>
              <a:rPr lang="es-ES_tradnl" altLang="ru-RU" sz="6600" dirty="0" err="1">
                <a:solidFill>
                  <a:schemeClr val="bg1"/>
                </a:solidFill>
                <a:latin typeface="+mn-lt"/>
              </a:rPr>
              <a:t>you</a:t>
            </a:r>
            <a:r>
              <a:rPr lang="es-ES_tradnl" altLang="ru-RU" sz="6600" dirty="0">
                <a:solidFill>
                  <a:schemeClr val="bg1"/>
                </a:solidFill>
                <a:latin typeface="+mn-lt"/>
              </a:rPr>
              <a:t> </a:t>
            </a:r>
            <a:r>
              <a:rPr lang="es-ES_tradnl" altLang="ru-RU" sz="6600" dirty="0" err="1">
                <a:solidFill>
                  <a:schemeClr val="bg1"/>
                </a:solidFill>
                <a:latin typeface="+mn-lt"/>
              </a:rPr>
              <a:t>will</a:t>
            </a:r>
            <a:r>
              <a:rPr lang="es-ES_tradnl" altLang="ru-RU" sz="6600" dirty="0">
                <a:solidFill>
                  <a:schemeClr val="bg1"/>
                </a:solidFill>
                <a:latin typeface="+mn-lt"/>
              </a:rPr>
              <a:t> be </a:t>
            </a:r>
            <a:r>
              <a:rPr lang="es-ES_tradnl" altLang="ru-RU" sz="6600" dirty="0" err="1">
                <a:solidFill>
                  <a:schemeClr val="bg1"/>
                </a:solidFill>
                <a:latin typeface="+mn-lt"/>
              </a:rPr>
              <a:t>surprised</a:t>
            </a:r>
            <a:r>
              <a:rPr lang="es-ES_tradnl" altLang="ru-RU" sz="6600" dirty="0">
                <a:solidFill>
                  <a:schemeClr val="bg1"/>
                </a:solidFill>
                <a:latin typeface="+mn-lt"/>
              </a:rPr>
              <a:t>. </a:t>
            </a:r>
          </a:p>
        </p:txBody>
      </p:sp>
      <p:sp>
        <p:nvSpPr>
          <p:cNvPr id="12" name="11 CuadroTexto"/>
          <p:cNvSpPr txBox="1">
            <a:spLocks noChangeArrowheads="1"/>
          </p:cNvSpPr>
          <p:nvPr/>
        </p:nvSpPr>
        <p:spPr bwMode="auto">
          <a:xfrm>
            <a:off x="1628301" y="5602502"/>
            <a:ext cx="51014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ru-RU" sz="5400" b="1" dirty="0">
                <a:solidFill>
                  <a:srgbClr val="FFFF00"/>
                </a:solidFill>
                <a:latin typeface="Comic Sans MS" panose="030F0702030302020204" pitchFamily="66" charset="0"/>
              </a:rPr>
              <a:t>a) </a:t>
            </a:r>
            <a:r>
              <a:rPr lang="es-ES_tradnl" altLang="ru-RU" sz="5400" b="1" dirty="0" err="1">
                <a:solidFill>
                  <a:srgbClr val="FFFF00"/>
                </a:solidFill>
                <a:latin typeface="Comic Sans MS" panose="030F0702030302020204" pitchFamily="66" charset="0"/>
              </a:rPr>
              <a:t>candy</a:t>
            </a:r>
            <a:endParaRPr lang="es-ES" altLang="ru-RU" sz="5400" b="1" dirty="0">
              <a:solidFill>
                <a:srgbClr val="FFFF00"/>
              </a:solidFill>
              <a:latin typeface="Comic Sans MS" panose="030F0702030302020204" pitchFamily="66" charset="0"/>
            </a:endParaRPr>
          </a:p>
        </p:txBody>
      </p:sp>
      <p:sp>
        <p:nvSpPr>
          <p:cNvPr id="13" name="12 CuadroTexto"/>
          <p:cNvSpPr txBox="1">
            <a:spLocks noChangeArrowheads="1"/>
          </p:cNvSpPr>
          <p:nvPr/>
        </p:nvSpPr>
        <p:spPr bwMode="auto">
          <a:xfrm>
            <a:off x="4419600" y="7810500"/>
            <a:ext cx="3810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ru-RU" sz="5400" b="1" dirty="0">
                <a:solidFill>
                  <a:srgbClr val="FFFF00"/>
                </a:solidFill>
                <a:latin typeface="Comic Sans MS" panose="030F0702030302020204" pitchFamily="66" charset="0"/>
              </a:rPr>
              <a:t>b) </a:t>
            </a:r>
            <a:r>
              <a:rPr lang="es-ES_tradnl" altLang="ru-RU" sz="5400" b="1" dirty="0" err="1">
                <a:solidFill>
                  <a:srgbClr val="FFFF00"/>
                </a:solidFill>
                <a:latin typeface="Comic Sans MS" panose="030F0702030302020204" pitchFamily="66" charset="0"/>
              </a:rPr>
              <a:t>balloon</a:t>
            </a:r>
            <a:endParaRPr lang="es-ES" altLang="ru-RU" sz="5400" b="1" dirty="0">
              <a:solidFill>
                <a:srgbClr val="FFFF00"/>
              </a:solidFill>
              <a:latin typeface="Comic Sans MS" panose="030F0702030302020204" pitchFamily="66" charset="0"/>
            </a:endParaRPr>
          </a:p>
        </p:txBody>
      </p:sp>
      <p:sp>
        <p:nvSpPr>
          <p:cNvPr id="14" name="13 CuadroTexto"/>
          <p:cNvSpPr txBox="1">
            <a:spLocks noChangeArrowheads="1"/>
          </p:cNvSpPr>
          <p:nvPr/>
        </p:nvSpPr>
        <p:spPr bwMode="auto">
          <a:xfrm>
            <a:off x="7631905" y="5660689"/>
            <a:ext cx="410289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ru-RU" sz="5400" b="1" dirty="0">
                <a:solidFill>
                  <a:srgbClr val="FFFF00"/>
                </a:solidFill>
                <a:latin typeface="Comic Sans MS" panose="030F0702030302020204" pitchFamily="66" charset="0"/>
              </a:rPr>
              <a:t>c) </a:t>
            </a:r>
            <a:r>
              <a:rPr lang="es-ES_tradnl" altLang="ru-RU" sz="5400" b="1" dirty="0" err="1">
                <a:solidFill>
                  <a:srgbClr val="FFFF00"/>
                </a:solidFill>
                <a:latin typeface="Comic Sans MS" panose="030F0702030302020204" pitchFamily="66" charset="0"/>
              </a:rPr>
              <a:t>present</a:t>
            </a:r>
            <a:endParaRPr lang="es-ES" altLang="ru-RU" sz="5400" b="1" dirty="0">
              <a:solidFill>
                <a:srgbClr val="FFFF00"/>
              </a:solidFill>
              <a:latin typeface="Comic Sans MS" panose="030F0702030302020204" pitchFamily="66" charset="0"/>
            </a:endParaRPr>
          </a:p>
        </p:txBody>
      </p:sp>
      <p:sp>
        <p:nvSpPr>
          <p:cNvPr id="2" name="13 CuadroTexto">
            <a:extLst>
              <a:ext uri="{FF2B5EF4-FFF2-40B4-BE49-F238E27FC236}">
                <a16:creationId xmlns:a16="http://schemas.microsoft.com/office/drawing/2014/main" id="{A0BBDCD4-B512-7045-525F-1C802B760BCE}"/>
              </a:ext>
            </a:extLst>
          </p:cNvPr>
          <p:cNvSpPr txBox="1">
            <a:spLocks noChangeArrowheads="1"/>
          </p:cNvSpPr>
          <p:nvPr/>
        </p:nvSpPr>
        <p:spPr bwMode="auto">
          <a:xfrm>
            <a:off x="11125200" y="7810500"/>
            <a:ext cx="34104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ru-RU" sz="5400" b="1" dirty="0">
                <a:solidFill>
                  <a:srgbClr val="FFFF00"/>
                </a:solidFill>
                <a:latin typeface="Comic Sans MS" panose="030F0702030302020204" pitchFamily="66" charset="0"/>
              </a:rPr>
              <a:t>d) </a:t>
            </a:r>
            <a:r>
              <a:rPr lang="es-ES_tradnl" altLang="ru-RU" sz="5400" b="1" dirty="0" err="1">
                <a:solidFill>
                  <a:srgbClr val="FFFF00"/>
                </a:solidFill>
                <a:latin typeface="Comic Sans MS" panose="030F0702030302020204" pitchFamily="66" charset="0"/>
              </a:rPr>
              <a:t>candle</a:t>
            </a:r>
            <a:endParaRPr lang="es-ES" altLang="ru-RU" sz="5400" b="1" dirty="0">
              <a:solidFill>
                <a:srgbClr val="FFFF00"/>
              </a:solidFill>
              <a:latin typeface="Comic Sans MS" panose="030F0702030302020204" pitchFamily="66" charset="0"/>
            </a:endParaRPr>
          </a:p>
        </p:txBody>
      </p:sp>
      <p:pic>
        <p:nvPicPr>
          <p:cNvPr id="5" name="Picture 4" descr="A cartoon of a gift box&#10;&#10;Description automatically generated">
            <a:extLst>
              <a:ext uri="{FF2B5EF4-FFF2-40B4-BE49-F238E27FC236}">
                <a16:creationId xmlns:a16="http://schemas.microsoft.com/office/drawing/2014/main" id="{48A1520D-1265-E332-6B16-E613B64598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1512" y="5295900"/>
            <a:ext cx="3410440" cy="3770157"/>
          </a:xfrm>
          <a:prstGeom prst="rect">
            <a:avLst/>
          </a:prstGeom>
        </p:spPr>
      </p:pic>
    </p:spTree>
    <p:extLst>
      <p:ext uri="{BB962C8B-B14F-4D97-AF65-F5344CB8AC3E}">
        <p14:creationId xmlns:p14="http://schemas.microsoft.com/office/powerpoint/2010/main" val="240024855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7">
                                            <p:txEl>
                                              <p:pRg st="0" end="0"/>
                                            </p:txEl>
                                          </p:spTgt>
                                        </p:tgtEl>
                                        <p:attrNameLst>
                                          <p:attrName>style.visibility</p:attrName>
                                        </p:attrNameLst>
                                      </p:cBhvr>
                                      <p:to>
                                        <p:strVal val="visible"/>
                                      </p:to>
                                    </p:set>
                                    <p:animEffect transition="in" filter="barn(inVertical)">
                                      <p:cBhvr>
                                        <p:cTn id="7" dur="500"/>
                                        <p:tgtEl>
                                          <p:spTgt spid="307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77">
                                            <p:txEl>
                                              <p:pRg st="1" end="1"/>
                                            </p:txEl>
                                          </p:spTgt>
                                        </p:tgtEl>
                                        <p:attrNameLst>
                                          <p:attrName>style.visibility</p:attrName>
                                        </p:attrNameLst>
                                      </p:cBhvr>
                                      <p:to>
                                        <p:strVal val="visible"/>
                                      </p:to>
                                    </p:set>
                                    <p:animEffect transition="in" filter="barn(inVertical)">
                                      <p:cBhvr>
                                        <p:cTn id="12" dur="500"/>
                                        <p:tgtEl>
                                          <p:spTgt spid="3077">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77">
                                            <p:txEl>
                                              <p:pRg st="2" end="2"/>
                                            </p:txEl>
                                          </p:spTgt>
                                        </p:tgtEl>
                                        <p:attrNameLst>
                                          <p:attrName>style.visibility</p:attrName>
                                        </p:attrNameLst>
                                      </p:cBhvr>
                                      <p:to>
                                        <p:strVal val="visible"/>
                                      </p:to>
                                    </p:set>
                                    <p:animEffect transition="in" filter="barn(inVertical)">
                                      <p:cBhvr>
                                        <p:cTn id="17" dur="500"/>
                                        <p:tgtEl>
                                          <p:spTgt spid="3077">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par>
                                <p:cTn id="18" presetID="16" presetClass="entr" presetSubtype="21" fill="hold" grpId="0" nodeType="withEffect">
                                  <p:stCondLst>
                                    <p:cond delay="0"/>
                                  </p:stCondLst>
                                  <p:childTnLst>
                                    <p:set>
                                      <p:cBhvr>
                                        <p:cTn id="19" dur="1" fill="hold">
                                          <p:stCondLst>
                                            <p:cond delay="0"/>
                                          </p:stCondLst>
                                        </p:cTn>
                                        <p:tgtEl>
                                          <p:spTgt spid="3077">
                                            <p:txEl>
                                              <p:pRg st="3" end="3"/>
                                            </p:txEl>
                                          </p:spTgt>
                                        </p:tgtEl>
                                        <p:attrNameLst>
                                          <p:attrName>style.visibility</p:attrName>
                                        </p:attrNameLst>
                                      </p:cBhvr>
                                      <p:to>
                                        <p:strVal val="visible"/>
                                      </p:to>
                                    </p:set>
                                    <p:animEffect transition="in" filter="barn(inVertical)">
                                      <p:cBhvr>
                                        <p:cTn id="20" dur="500"/>
                                        <p:tgtEl>
                                          <p:spTgt spid="3077">
                                            <p:txEl>
                                              <p:pRg st="3" end="3"/>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6" presetClass="emph" presetSubtype="0" fill="hold" grpId="0" nodeType="clickEffect">
                                  <p:stCondLst>
                                    <p:cond delay="0"/>
                                  </p:stCondLst>
                                  <p:childTnLst>
                                    <p:animScale>
                                      <p:cBhvr>
                                        <p:cTn id="25" dur="2000" fill="hold"/>
                                        <p:tgtEl>
                                          <p:spTgt spid="14"/>
                                        </p:tgtEl>
                                      </p:cBhvr>
                                      <p:by x="150000" y="150000"/>
                                    </p:animScale>
                                  </p:childTnLst>
                                  <p:subTnLst>
                                    <p:audio>
                                      <p:cMediaNode>
                                        <p:cTn display="0" masterRel="sameClick">
                                          <p:stCondLst>
                                            <p:cond evt="begin" delay="0">
                                              <p:tn val="24"/>
                                            </p:cond>
                                          </p:stCondLst>
                                          <p:endCondLst>
                                            <p:cond evt="onStopAudio" delay="0">
                                              <p:tgtEl>
                                                <p:sldTgt/>
                                              </p:tgtEl>
                                            </p:cond>
                                          </p:endCondLst>
                                        </p:cTn>
                                        <p:tgtEl>
                                          <p:sndTgt r:embed="rId3" name="present.wav"/>
                                        </p:tgtEl>
                                      </p:cMediaNode>
                                    </p:audio>
                                  </p:subTnLst>
                                </p:cTn>
                              </p:par>
                            </p:childTnLst>
                          </p:cTn>
                        </p:par>
                        <p:par>
                          <p:cTn id="26" fill="hold">
                            <p:stCondLst>
                              <p:cond delay="2000"/>
                            </p:stCondLst>
                            <p:childTnLst>
                              <p:par>
                                <p:cTn id="27" presetID="26"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80">
                                          <p:stCondLst>
                                            <p:cond delay="0"/>
                                          </p:stCondLst>
                                        </p:cTn>
                                        <p:tgtEl>
                                          <p:spTgt spid="5"/>
                                        </p:tgtEl>
                                      </p:cBhvr>
                                    </p:animEffect>
                                    <p:anim calcmode="lin" valueType="num">
                                      <p:cBhvr>
                                        <p:cTn id="3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5" dur="26">
                                          <p:stCondLst>
                                            <p:cond delay="650"/>
                                          </p:stCondLst>
                                        </p:cTn>
                                        <p:tgtEl>
                                          <p:spTgt spid="5"/>
                                        </p:tgtEl>
                                      </p:cBhvr>
                                      <p:to x="100000" y="60000"/>
                                    </p:animScale>
                                    <p:animScale>
                                      <p:cBhvr>
                                        <p:cTn id="36" dur="166" decel="50000">
                                          <p:stCondLst>
                                            <p:cond delay="676"/>
                                          </p:stCondLst>
                                        </p:cTn>
                                        <p:tgtEl>
                                          <p:spTgt spid="5"/>
                                        </p:tgtEl>
                                      </p:cBhvr>
                                      <p:to x="100000" y="100000"/>
                                    </p:animScale>
                                    <p:animScale>
                                      <p:cBhvr>
                                        <p:cTn id="37" dur="26">
                                          <p:stCondLst>
                                            <p:cond delay="1312"/>
                                          </p:stCondLst>
                                        </p:cTn>
                                        <p:tgtEl>
                                          <p:spTgt spid="5"/>
                                        </p:tgtEl>
                                      </p:cBhvr>
                                      <p:to x="100000" y="80000"/>
                                    </p:animScale>
                                    <p:animScale>
                                      <p:cBhvr>
                                        <p:cTn id="38" dur="166" decel="50000">
                                          <p:stCondLst>
                                            <p:cond delay="1338"/>
                                          </p:stCondLst>
                                        </p:cTn>
                                        <p:tgtEl>
                                          <p:spTgt spid="5"/>
                                        </p:tgtEl>
                                      </p:cBhvr>
                                      <p:to x="100000" y="100000"/>
                                    </p:animScale>
                                    <p:animScale>
                                      <p:cBhvr>
                                        <p:cTn id="39" dur="26">
                                          <p:stCondLst>
                                            <p:cond delay="1642"/>
                                          </p:stCondLst>
                                        </p:cTn>
                                        <p:tgtEl>
                                          <p:spTgt spid="5"/>
                                        </p:tgtEl>
                                      </p:cBhvr>
                                      <p:to x="100000" y="90000"/>
                                    </p:animScale>
                                    <p:animScale>
                                      <p:cBhvr>
                                        <p:cTn id="40" dur="166" decel="50000">
                                          <p:stCondLst>
                                            <p:cond delay="1668"/>
                                          </p:stCondLst>
                                        </p:cTn>
                                        <p:tgtEl>
                                          <p:spTgt spid="5"/>
                                        </p:tgtEl>
                                      </p:cBhvr>
                                      <p:to x="100000" y="100000"/>
                                    </p:animScale>
                                    <p:animScale>
                                      <p:cBhvr>
                                        <p:cTn id="41" dur="26">
                                          <p:stCondLst>
                                            <p:cond delay="1808"/>
                                          </p:stCondLst>
                                        </p:cTn>
                                        <p:tgtEl>
                                          <p:spTgt spid="5"/>
                                        </p:tgtEl>
                                      </p:cBhvr>
                                      <p:to x="100000" y="95000"/>
                                    </p:animScale>
                                    <p:animScale>
                                      <p:cBhvr>
                                        <p:cTn id="42" dur="166" decel="50000">
                                          <p:stCondLst>
                                            <p:cond delay="1834"/>
                                          </p:stCondLst>
                                        </p:cTn>
                                        <p:tgtEl>
                                          <p:spTgt spid="5"/>
                                        </p:tgtEl>
                                      </p:cBhvr>
                                      <p:to x="100000" y="100000"/>
                                    </p:animScale>
                                  </p:childTnLst>
                                </p:cTn>
                              </p:par>
                              <p:par>
                                <p:cTn id="43" presetID="14" presetClass="exit" presetSubtype="10" fill="hold" grpId="1" nodeType="withEffect">
                                  <p:stCondLst>
                                    <p:cond delay="0"/>
                                  </p:stCondLst>
                                  <p:childTnLst>
                                    <p:animEffect transition="out" filter="randombar(horizontal)">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par>
                                <p:cTn id="46" presetID="14" presetClass="exit" presetSubtype="10" fill="hold" grpId="1" nodeType="withEffect">
                                  <p:stCondLst>
                                    <p:cond delay="0"/>
                                  </p:stCondLst>
                                  <p:childTnLst>
                                    <p:animEffect transition="out" filter="randombar(horizontal)">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4" presetClass="exit" presetSubtype="10" fill="hold" grpId="1" nodeType="withEffect">
                                  <p:stCondLst>
                                    <p:cond delay="0"/>
                                  </p:stCondLst>
                                  <p:childTnLst>
                                    <p:animEffect transition="out" filter="randombar(horizontal)">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42" presetClass="path" presetSubtype="0" accel="50000" decel="50000" fill="hold" grpId="1" nodeType="withEffect">
                                  <p:stCondLst>
                                    <p:cond delay="0"/>
                                  </p:stCondLst>
                                  <p:childTnLst>
                                    <p:animMotion origin="layout" path="M 2.91667E-6 -1.7284E-6 L -0.02943 0.08272 " pathEditMode="relative" rAng="0" ptsTypes="AA">
                                      <p:cBhvr>
                                        <p:cTn id="53" dur="2000" fill="hold"/>
                                        <p:tgtEl>
                                          <p:spTgt spid="14"/>
                                        </p:tgtEl>
                                        <p:attrNameLst>
                                          <p:attrName>ppt_x</p:attrName>
                                          <p:attrName>ppt_y</p:attrName>
                                        </p:attrNameLst>
                                      </p:cBhvr>
                                      <p:rCtr x="-1476" y="4136"/>
                                    </p:animMotion>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2"/>
                    </p:tgtEl>
                  </p:cond>
                </p:stCondLst>
                <p:endSync evt="end" delay="0">
                  <p:rtn val="all"/>
                </p:endSync>
                <p:childTnLst>
                  <p:par>
                    <p:cTn id="55" fill="hold">
                      <p:stCondLst>
                        <p:cond delay="0"/>
                      </p:stCondLst>
                      <p:childTnLst>
                        <p:par>
                          <p:cTn id="56" fill="hold">
                            <p:stCondLst>
                              <p:cond delay="0"/>
                            </p:stCondLst>
                            <p:childTnLst>
                              <p:par>
                                <p:cTn id="57" presetID="9" presetClass="emph" presetSubtype="0" grpId="0" nodeType="clickEffect">
                                  <p:stCondLst>
                                    <p:cond delay="0"/>
                                  </p:stCondLst>
                                  <p:childTnLst>
                                    <p:set>
                                      <p:cBhvr>
                                        <p:cTn id="58" dur="indefinite"/>
                                        <p:tgtEl>
                                          <p:spTgt spid="2"/>
                                        </p:tgtEl>
                                        <p:attrNameLst>
                                          <p:attrName>style.opacity</p:attrName>
                                        </p:attrNameLst>
                                      </p:cBhvr>
                                      <p:to>
                                        <p:strVal val="0.5"/>
                                      </p:to>
                                    </p:set>
                                    <p:animEffect filter="image" prLst="opacity: 0.5">
                                      <p:cBhvr rctx="IE">
                                        <p:cTn id="59" dur="indefinite"/>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2"/>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9" presetClass="emph" presetSubtype="0" grpId="0" nodeType="clickEffect">
                                  <p:stCondLst>
                                    <p:cond delay="0"/>
                                  </p:stCondLst>
                                  <p:childTnLst>
                                    <p:set>
                                      <p:cBhvr>
                                        <p:cTn id="64" dur="indefinite"/>
                                        <p:tgtEl>
                                          <p:spTgt spid="13"/>
                                        </p:tgtEl>
                                        <p:attrNameLst>
                                          <p:attrName>style.opacity</p:attrName>
                                        </p:attrNameLst>
                                      </p:cBhvr>
                                      <p:to>
                                        <p:strVal val="0.5"/>
                                      </p:to>
                                    </p:set>
                                    <p:animEffect filter="image" prLst="opacity: 0.5">
                                      <p:cBhvr rctx="IE">
                                        <p:cTn id="65" dur="indefinite"/>
                                        <p:tgtEl>
                                          <p:spTgt spid="13"/>
                                        </p:tgtEl>
                                      </p:cBhvr>
                                    </p:animEffect>
                                  </p:childTnLst>
                                  <p:subTnLst>
                                    <p:audio>
                                      <p:cMediaNode>
                                        <p:cTn display="0" masterRel="sameClick">
                                          <p:stCondLst>
                                            <p:cond evt="begin" delay="0">
                                              <p:tn val="63"/>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9" presetClass="emph" presetSubtype="0" grpId="0" nodeType="clickEffect">
                                  <p:stCondLst>
                                    <p:cond delay="0"/>
                                  </p:stCondLst>
                                  <p:childTnLst>
                                    <p:set>
                                      <p:cBhvr>
                                        <p:cTn id="70" dur="indefinite"/>
                                        <p:tgtEl>
                                          <p:spTgt spid="12"/>
                                        </p:tgtEl>
                                        <p:attrNameLst>
                                          <p:attrName>style.opacity</p:attrName>
                                        </p:attrNameLst>
                                      </p:cBhvr>
                                      <p:to>
                                        <p:strVal val="0.5"/>
                                      </p:to>
                                    </p:set>
                                    <p:animEffect filter="image" prLst="opacity: 0.5">
                                      <p:cBhvr rctx="IE">
                                        <p:cTn id="71" dur="indefinite"/>
                                        <p:tgtEl>
                                          <p:spTgt spid="12"/>
                                        </p:tgtEl>
                                      </p:cBhvr>
                                    </p:animEffect>
                                  </p:childTnLst>
                                  <p:subTnLst>
                                    <p:audio>
                                      <p:cMediaNode>
                                        <p:cTn display="0" masterRel="sameClick">
                                          <p:stCondLst>
                                            <p:cond evt="begin" delay="0">
                                              <p:tn val="69"/>
                                            </p:cond>
                                          </p:stCondLst>
                                          <p:endCondLst>
                                            <p:cond evt="onStopAudio" delay="0">
                                              <p:tgtEl>
                                                <p:sldTgt/>
                                              </p:tgtEl>
                                            </p:cond>
                                          </p:endCondLst>
                                        </p:cTn>
                                        <p:tgtEl>
                                          <p:sndTgt r:embed="rId4" name="NOO.WAV"/>
                                        </p:tgtEl>
                                      </p:cMediaNode>
                                    </p:audio>
                                  </p:subTnLst>
                                </p:cTn>
                              </p:par>
                            </p:childTnLst>
                          </p:cTn>
                        </p:par>
                      </p:childTnLst>
                    </p:cTn>
                  </p:par>
                </p:childTnLst>
              </p:cTn>
              <p:nextCondLst>
                <p:cond evt="onClick" delay="0">
                  <p:tgtEl>
                    <p:spTgt spid="12"/>
                  </p:tgtEl>
                </p:cond>
              </p:nextCondLst>
            </p:seq>
          </p:childTnLst>
        </p:cTn>
      </p:par>
    </p:tnLst>
    <p:bldLst>
      <p:bldP spid="3077" grpId="0" uiExpand="1" build="p"/>
      <p:bldP spid="12" grpId="0"/>
      <p:bldP spid="12" grpId="1"/>
      <p:bldP spid="13" grpId="0"/>
      <p:bldP spid="13" grpId="1"/>
      <p:bldP spid="14" grpId="0"/>
      <p:bldP spid="14" grpId="1"/>
      <p:bldP spid="2" grpId="0"/>
      <p:bldP spid="2"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Tree>
    <p:extLst>
      <p:ext uri="{BB962C8B-B14F-4D97-AF65-F5344CB8AC3E}">
        <p14:creationId xmlns:p14="http://schemas.microsoft.com/office/powerpoint/2010/main" val="103346356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922878"/>
            <a:ext cx="18330836" cy="9364122"/>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sp>
        <p:nvSpPr>
          <p:cNvPr id="6" name="TextBox 6"/>
          <p:cNvSpPr txBox="1"/>
          <p:nvPr/>
        </p:nvSpPr>
        <p:spPr>
          <a:xfrm>
            <a:off x="1371566" y="1651878"/>
            <a:ext cx="4877005" cy="1231106"/>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Homework</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7112" y="1485900"/>
            <a:ext cx="1397084" cy="1397084"/>
          </a:xfrm>
          <a:prstGeom prst="rect">
            <a:avLst/>
          </a:prstGeom>
        </p:spPr>
      </p:pic>
      <p:pic>
        <p:nvPicPr>
          <p:cNvPr id="1026" name="Picture 2" descr="Student doing homework Vectors &amp; Illustrations for Free Download | Freepik">
            <a:extLst>
              <a:ext uri="{FF2B5EF4-FFF2-40B4-BE49-F238E27FC236}">
                <a16:creationId xmlns:a16="http://schemas.microsoft.com/office/drawing/2014/main" id="{7261A57E-9E9D-5422-CD22-F5966DF63BE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39400" y="2184442"/>
            <a:ext cx="7403724" cy="698545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5D985A-D240-5306-FDC1-B2F3C11F107A}"/>
              </a:ext>
            </a:extLst>
          </p:cNvPr>
          <p:cNvSpPr txBox="1"/>
          <p:nvPr/>
        </p:nvSpPr>
        <p:spPr>
          <a:xfrm>
            <a:off x="569530" y="3281452"/>
            <a:ext cx="10141854" cy="3724096"/>
          </a:xfrm>
          <a:prstGeom prst="rect">
            <a:avLst/>
          </a:prstGeom>
          <a:noFill/>
        </p:spPr>
        <p:txBody>
          <a:bodyPr wrap="square">
            <a:spAutoFit/>
          </a:bodyPr>
          <a:lstStyle/>
          <a:p>
            <a:pPr marL="342900" marR="0" lvl="0" indent="-342900" algn="just">
              <a:spcBef>
                <a:spcPts val="1200"/>
              </a:spcBef>
              <a:spcAft>
                <a:spcPts val="1200"/>
              </a:spcAft>
              <a:buClr>
                <a:srgbClr val="000000"/>
              </a:buClr>
              <a:buFont typeface="Wingdings" panose="05000000000000000000" pitchFamily="2" charset="2"/>
              <a:buChar char="Ø"/>
            </a:pPr>
            <a:r>
              <a:rPr lang="en-US" sz="4000" dirty="0">
                <a:solidFill>
                  <a:srgbClr val="000000"/>
                </a:solidFill>
                <a:effectLst/>
                <a:latin typeface="Times New Roman" panose="02020603050405020304" pitchFamily="18" charset="0"/>
                <a:ea typeface="Calibri" panose="020F0502020204030204" pitchFamily="34" charset="0"/>
              </a:rPr>
              <a:t> </a:t>
            </a:r>
            <a:r>
              <a:rPr lang="en-US" sz="4400" dirty="0">
                <a:solidFill>
                  <a:srgbClr val="000000"/>
                </a:solidFill>
                <a:effectLst/>
                <a:latin typeface="Times New Roman" panose="02020603050405020304" pitchFamily="18" charset="0"/>
                <a:ea typeface="Calibri" panose="020F0502020204030204" pitchFamily="34" charset="0"/>
              </a:rPr>
              <a:t>Learn new words by heart. </a:t>
            </a:r>
            <a:endParaRPr lang="en-US" sz="3200" dirty="0">
              <a:effectLst/>
              <a:latin typeface="Times New Roman" panose="02020603050405020304" pitchFamily="18" charset="0"/>
              <a:ea typeface="Calibri" panose="020F0502020204030204" pitchFamily="34" charset="0"/>
            </a:endParaRPr>
          </a:p>
          <a:p>
            <a:pPr marL="342900" marR="0" lvl="0" indent="-342900" algn="just">
              <a:spcBef>
                <a:spcPts val="1200"/>
              </a:spcBef>
              <a:spcAft>
                <a:spcPts val="1200"/>
              </a:spcAft>
              <a:buClr>
                <a:srgbClr val="000000"/>
              </a:buClr>
              <a:buFont typeface="Wingdings" panose="05000000000000000000" pitchFamily="2" charset="2"/>
              <a:buChar char="Ø"/>
            </a:pPr>
            <a:r>
              <a:rPr lang="en-US" sz="4400" dirty="0">
                <a:solidFill>
                  <a:srgbClr val="000000"/>
                </a:solidFill>
                <a:effectLst/>
                <a:latin typeface="Times New Roman" panose="02020603050405020304" pitchFamily="18" charset="0"/>
                <a:ea typeface="Calibri" panose="020F0502020204030204" pitchFamily="34" charset="0"/>
              </a:rPr>
              <a:t> Do the exercises in Workbook page 60.</a:t>
            </a:r>
            <a:endParaRPr lang="en-US" sz="3200" dirty="0">
              <a:effectLst/>
              <a:latin typeface="Times New Roman" panose="02020603050405020304" pitchFamily="18" charset="0"/>
              <a:ea typeface="Calibri" panose="020F0502020204030204" pitchFamily="34" charset="0"/>
            </a:endParaRPr>
          </a:p>
          <a:p>
            <a:pPr marL="285750" indent="-285750">
              <a:spcBef>
                <a:spcPts val="1200"/>
              </a:spcBef>
              <a:spcAft>
                <a:spcPts val="1200"/>
              </a:spcAft>
              <a:buFont typeface="Wingdings" panose="05000000000000000000" pitchFamily="2" charset="2"/>
              <a:buChar char="Ø"/>
            </a:pPr>
            <a:r>
              <a:rPr lang="en-US" sz="4400" dirty="0">
                <a:solidFill>
                  <a:srgbClr val="000000"/>
                </a:solidFill>
                <a:effectLst/>
                <a:latin typeface="Times New Roman" panose="02020603050405020304" pitchFamily="18" charset="0"/>
                <a:ea typeface="SimSun" panose="02010600030101010101" pitchFamily="2" charset="-122"/>
              </a:rPr>
              <a:t> Prepare for the next lesson </a:t>
            </a:r>
          </a:p>
          <a:p>
            <a:pPr>
              <a:spcBef>
                <a:spcPts val="1200"/>
              </a:spcBef>
              <a:spcAft>
                <a:spcPts val="1200"/>
              </a:spcAft>
            </a:pPr>
            <a:r>
              <a:rPr lang="en-US" sz="4400" dirty="0">
                <a:solidFill>
                  <a:srgbClr val="000000"/>
                </a:solidFill>
                <a:latin typeface="Times New Roman" panose="02020603050405020304" pitchFamily="18" charset="0"/>
                <a:ea typeface="SimSun" panose="02010600030101010101" pitchFamily="2" charset="-122"/>
              </a:rPr>
              <a:t>    </a:t>
            </a:r>
            <a:r>
              <a:rPr lang="en-US" sz="4400" dirty="0">
                <a:solidFill>
                  <a:srgbClr val="000000"/>
                </a:solidFill>
                <a:effectLst/>
                <a:latin typeface="Times New Roman" panose="02020603050405020304" pitchFamily="18" charset="0"/>
                <a:ea typeface="SimSun" panose="02010600030101010101" pitchFamily="2" charset="-122"/>
              </a:rPr>
              <a:t>(Unit 8-  Lesson 2/ Part 1).</a:t>
            </a:r>
            <a:endParaRPr lang="en-US" sz="4400" dirty="0"/>
          </a:p>
        </p:txBody>
      </p:sp>
    </p:spTree>
    <p:extLst>
      <p:ext uri="{BB962C8B-B14F-4D97-AF65-F5344CB8AC3E}">
        <p14:creationId xmlns:p14="http://schemas.microsoft.com/office/powerpoint/2010/main" val="397320882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53329"/>
            <a:ext cx="16230600" cy="8229600"/>
            <a:chOff x="0" y="0"/>
            <a:chExt cx="4274726" cy="2167467"/>
          </a:xfrm>
          <a:solidFill>
            <a:srgbClr val="CCFFCC"/>
          </a:solidFill>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grpFill/>
          </p:spPr>
          <p:txBody>
            <a:bodyPr/>
            <a:lstStyle/>
            <a:p>
              <a:endParaRPr lang="en-US"/>
            </a:p>
          </p:txBody>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5" name="TextBox 11">
            <a:extLst>
              <a:ext uri="{FF2B5EF4-FFF2-40B4-BE49-F238E27FC236}">
                <a16:creationId xmlns:a16="http://schemas.microsoft.com/office/drawing/2014/main" id="{A9B19134-F88B-54D5-68C1-95F6CEB0D599}"/>
              </a:ext>
            </a:extLst>
          </p:cNvPr>
          <p:cNvSpPr txBox="1"/>
          <p:nvPr/>
        </p:nvSpPr>
        <p:spPr>
          <a:xfrm>
            <a:off x="2663241" y="2014547"/>
            <a:ext cx="13181135" cy="1467094"/>
          </a:xfrm>
          <a:prstGeom prst="rect">
            <a:avLst/>
          </a:prstGeom>
        </p:spPr>
        <p:txBody>
          <a:bodyPr lIns="0" tIns="0" rIns="0" bIns="0" rtlCol="0" anchor="t">
            <a:spAutoFit/>
          </a:bodyPr>
          <a:lstStyle/>
          <a:p>
            <a:pPr algn="ctr">
              <a:lnSpc>
                <a:spcPts val="12061"/>
              </a:lnSpc>
              <a:spcBef>
                <a:spcPct val="0"/>
              </a:spcBef>
            </a:pPr>
            <a:r>
              <a:rPr lang="en-US" sz="8615" dirty="0">
                <a:solidFill>
                  <a:srgbClr val="C00000"/>
                </a:solidFill>
                <a:latin typeface="Fredoka One"/>
              </a:rPr>
              <a:t>Our Winners!</a:t>
            </a:r>
          </a:p>
        </p:txBody>
      </p:sp>
      <p:grpSp>
        <p:nvGrpSpPr>
          <p:cNvPr id="14" name="Group 4">
            <a:extLst>
              <a:ext uri="{FF2B5EF4-FFF2-40B4-BE49-F238E27FC236}">
                <a16:creationId xmlns:a16="http://schemas.microsoft.com/office/drawing/2014/main" id="{B6A1540B-741D-6FDE-778A-10B956DFAD89}"/>
              </a:ext>
            </a:extLst>
          </p:cNvPr>
          <p:cNvGrpSpPr>
            <a:grpSpLocks noChangeAspect="1"/>
          </p:cNvGrpSpPr>
          <p:nvPr/>
        </p:nvGrpSpPr>
        <p:grpSpPr>
          <a:xfrm>
            <a:off x="1877764" y="4402880"/>
            <a:ext cx="3608636" cy="3608622"/>
            <a:chOff x="0" y="0"/>
            <a:chExt cx="6350000" cy="6349975"/>
          </a:xfrm>
        </p:grpSpPr>
        <p:sp>
          <p:nvSpPr>
            <p:cNvPr id="15" name="Freeform 5">
              <a:extLst>
                <a:ext uri="{FF2B5EF4-FFF2-40B4-BE49-F238E27FC236}">
                  <a16:creationId xmlns:a16="http://schemas.microsoft.com/office/drawing/2014/main" id="{B0DF7270-BD72-DF9F-C5A1-62561B46FEA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3920" b="-60014"/>
              </a:stretch>
            </a:blipFill>
            <a:ln>
              <a:solidFill>
                <a:schemeClr val="accent1"/>
              </a:solidFill>
            </a:ln>
          </p:spPr>
          <p:txBody>
            <a:bodyPr/>
            <a:lstStyle/>
            <a:p>
              <a:endParaRPr lang="en-US"/>
            </a:p>
          </p:txBody>
        </p:sp>
      </p:grpSp>
      <p:grpSp>
        <p:nvGrpSpPr>
          <p:cNvPr id="16" name="Group 6">
            <a:extLst>
              <a:ext uri="{FF2B5EF4-FFF2-40B4-BE49-F238E27FC236}">
                <a16:creationId xmlns:a16="http://schemas.microsoft.com/office/drawing/2014/main" id="{502B52D5-5AC6-8CA2-56BC-C360D3685523}"/>
              </a:ext>
            </a:extLst>
          </p:cNvPr>
          <p:cNvGrpSpPr>
            <a:grpSpLocks noChangeAspect="1"/>
          </p:cNvGrpSpPr>
          <p:nvPr/>
        </p:nvGrpSpPr>
        <p:grpSpPr>
          <a:xfrm>
            <a:off x="7104373" y="4295490"/>
            <a:ext cx="3716027" cy="3716012"/>
            <a:chOff x="0" y="0"/>
            <a:chExt cx="6350000" cy="6349975"/>
          </a:xfrm>
        </p:grpSpPr>
        <p:sp>
          <p:nvSpPr>
            <p:cNvPr id="18" name="Freeform 7">
              <a:extLst>
                <a:ext uri="{FF2B5EF4-FFF2-40B4-BE49-F238E27FC236}">
                  <a16:creationId xmlns:a16="http://schemas.microsoft.com/office/drawing/2014/main" id="{215B7223-D8EB-3525-EC96-DBA4F56AB4EF}"/>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2342" b="-47752"/>
              </a:stretch>
            </a:blipFill>
            <a:ln>
              <a:solidFill>
                <a:schemeClr val="accent1"/>
              </a:solidFill>
            </a:ln>
          </p:spPr>
          <p:txBody>
            <a:bodyPr/>
            <a:lstStyle/>
            <a:p>
              <a:endParaRPr lang="en-US"/>
            </a:p>
          </p:txBody>
        </p:sp>
      </p:grpSp>
      <p:grpSp>
        <p:nvGrpSpPr>
          <p:cNvPr id="19" name="Group 8">
            <a:extLst>
              <a:ext uri="{FF2B5EF4-FFF2-40B4-BE49-F238E27FC236}">
                <a16:creationId xmlns:a16="http://schemas.microsoft.com/office/drawing/2014/main" id="{FEC27949-4E7A-8D57-76BD-C49C5F743BE9}"/>
              </a:ext>
            </a:extLst>
          </p:cNvPr>
          <p:cNvGrpSpPr>
            <a:grpSpLocks noChangeAspect="1"/>
          </p:cNvGrpSpPr>
          <p:nvPr/>
        </p:nvGrpSpPr>
        <p:grpSpPr>
          <a:xfrm>
            <a:off x="12660856" y="4295490"/>
            <a:ext cx="3716027" cy="3716012"/>
            <a:chOff x="0" y="0"/>
            <a:chExt cx="6350000" cy="6349975"/>
          </a:xfrm>
        </p:grpSpPr>
        <p:sp>
          <p:nvSpPr>
            <p:cNvPr id="20" name="Freeform 9">
              <a:extLst>
                <a:ext uri="{FF2B5EF4-FFF2-40B4-BE49-F238E27FC236}">
                  <a16:creationId xmlns:a16="http://schemas.microsoft.com/office/drawing/2014/main" id="{D8AB7930-5B80-DE6A-7084-74EF3157608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4906" r="-24906"/>
              </a:stretch>
            </a:blipFill>
            <a:ln>
              <a:solidFill>
                <a:schemeClr val="accent1"/>
              </a:solidFill>
            </a:ln>
          </p:spPr>
          <p:txBody>
            <a:bodyPr/>
            <a:lstStyle/>
            <a:p>
              <a:endParaRPr lang="en-US"/>
            </a:p>
          </p:txBody>
        </p:sp>
      </p:grpSp>
      <p:pic>
        <p:nvPicPr>
          <p:cNvPr id="21" name="Picture 10">
            <a:extLst>
              <a:ext uri="{FF2B5EF4-FFF2-40B4-BE49-F238E27FC236}">
                <a16:creationId xmlns:a16="http://schemas.microsoft.com/office/drawing/2014/main" id="{B86DF469-1A5C-ECB0-344C-319B0D2583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9823">
            <a:off x="2636667" y="1552847"/>
            <a:ext cx="2964086" cy="2592228"/>
          </a:xfrm>
          <a:prstGeom prst="rect">
            <a:avLst/>
          </a:prstGeom>
        </p:spPr>
      </p:pic>
      <p:pic>
        <p:nvPicPr>
          <p:cNvPr id="22" name="Picture 11">
            <a:extLst>
              <a:ext uri="{FF2B5EF4-FFF2-40B4-BE49-F238E27FC236}">
                <a16:creationId xmlns:a16="http://schemas.microsoft.com/office/drawing/2014/main" id="{274B2BBC-8C67-6606-A031-E540E21331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134311" y="1216104"/>
            <a:ext cx="2676872" cy="2676872"/>
          </a:xfrm>
          <a:prstGeom prst="rect">
            <a:avLst/>
          </a:prstGeom>
        </p:spPr>
      </p:pic>
      <p:sp>
        <p:nvSpPr>
          <p:cNvPr id="23" name="TextBox 13">
            <a:extLst>
              <a:ext uri="{FF2B5EF4-FFF2-40B4-BE49-F238E27FC236}">
                <a16:creationId xmlns:a16="http://schemas.microsoft.com/office/drawing/2014/main" id="{08B11F03-4B30-DA90-AF02-3C75B29FBF61}"/>
              </a:ext>
            </a:extLst>
          </p:cNvPr>
          <p:cNvSpPr txBox="1"/>
          <p:nvPr/>
        </p:nvSpPr>
        <p:spPr>
          <a:xfrm>
            <a:off x="1371600" y="8146604"/>
            <a:ext cx="4489113" cy="887095"/>
          </a:xfrm>
          <a:prstGeom prst="rect">
            <a:avLst/>
          </a:prstGeom>
        </p:spPr>
        <p:txBody>
          <a:bodyPr lIns="0" tIns="0" rIns="0" bIns="0" rtlCol="0" anchor="t">
            <a:spAutoFit/>
          </a:bodyPr>
          <a:lstStyle/>
          <a:p>
            <a:pPr algn="ctr">
              <a:lnSpc>
                <a:spcPts val="7279"/>
              </a:lnSpc>
            </a:pPr>
            <a:r>
              <a:rPr lang="en-US" sz="5199" b="1" dirty="0">
                <a:solidFill>
                  <a:srgbClr val="C00000"/>
                </a:solidFill>
                <a:latin typeface="Sniglet"/>
              </a:rPr>
              <a:t>Peter</a:t>
            </a:r>
          </a:p>
        </p:txBody>
      </p:sp>
      <p:sp>
        <p:nvSpPr>
          <p:cNvPr id="24" name="TextBox 14">
            <a:extLst>
              <a:ext uri="{FF2B5EF4-FFF2-40B4-BE49-F238E27FC236}">
                <a16:creationId xmlns:a16="http://schemas.microsoft.com/office/drawing/2014/main" id="{59820D04-66CB-3A95-E262-D33551A83D46}"/>
              </a:ext>
            </a:extLst>
          </p:cNvPr>
          <p:cNvSpPr txBox="1"/>
          <p:nvPr/>
        </p:nvSpPr>
        <p:spPr>
          <a:xfrm>
            <a:off x="6629400" y="8198845"/>
            <a:ext cx="4489113" cy="887095"/>
          </a:xfrm>
          <a:prstGeom prst="rect">
            <a:avLst/>
          </a:prstGeom>
        </p:spPr>
        <p:txBody>
          <a:bodyPr lIns="0" tIns="0" rIns="0" bIns="0" rtlCol="0" anchor="t">
            <a:spAutoFit/>
          </a:bodyPr>
          <a:lstStyle/>
          <a:p>
            <a:pPr algn="ctr">
              <a:lnSpc>
                <a:spcPts val="7279"/>
              </a:lnSpc>
            </a:pPr>
            <a:r>
              <a:rPr lang="en-US" sz="5199" b="1" dirty="0">
                <a:solidFill>
                  <a:srgbClr val="C00000"/>
                </a:solidFill>
                <a:latin typeface="Sniglet"/>
              </a:rPr>
              <a:t>Eric</a:t>
            </a:r>
          </a:p>
        </p:txBody>
      </p:sp>
      <p:sp>
        <p:nvSpPr>
          <p:cNvPr id="25" name="TextBox 15">
            <a:extLst>
              <a:ext uri="{FF2B5EF4-FFF2-40B4-BE49-F238E27FC236}">
                <a16:creationId xmlns:a16="http://schemas.microsoft.com/office/drawing/2014/main" id="{F916C72C-9537-9D34-7929-650BA12285D6}"/>
              </a:ext>
            </a:extLst>
          </p:cNvPr>
          <p:cNvSpPr txBox="1"/>
          <p:nvPr/>
        </p:nvSpPr>
        <p:spPr>
          <a:xfrm>
            <a:off x="12274312" y="8272453"/>
            <a:ext cx="4489113" cy="887095"/>
          </a:xfrm>
          <a:prstGeom prst="rect">
            <a:avLst/>
          </a:prstGeom>
        </p:spPr>
        <p:txBody>
          <a:bodyPr lIns="0" tIns="0" rIns="0" bIns="0" rtlCol="0" anchor="t">
            <a:spAutoFit/>
          </a:bodyPr>
          <a:lstStyle/>
          <a:p>
            <a:pPr algn="ctr">
              <a:lnSpc>
                <a:spcPts val="7279"/>
              </a:lnSpc>
            </a:pPr>
            <a:r>
              <a:rPr lang="en-US" sz="5199" b="1" dirty="0">
                <a:solidFill>
                  <a:srgbClr val="C00000"/>
                </a:solidFill>
                <a:latin typeface="Sniglet"/>
              </a:rPr>
              <a:t>Julie</a:t>
            </a:r>
          </a:p>
        </p:txBody>
      </p:sp>
    </p:spTree>
    <p:extLst>
      <p:ext uri="{BB962C8B-B14F-4D97-AF65-F5344CB8AC3E}">
        <p14:creationId xmlns:p14="http://schemas.microsoft.com/office/powerpoint/2010/main" val="268295865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AEDCC"/>
        </a:solidFill>
        <a:effectLst/>
      </p:bgPr>
    </p:bg>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7B19E43D-F07A-7033-ABDF-39A26672B40C}"/>
              </a:ext>
            </a:extLst>
          </p:cNvPr>
          <p:cNvGrpSpPr/>
          <p:nvPr/>
        </p:nvGrpSpPr>
        <p:grpSpPr>
          <a:xfrm>
            <a:off x="32551" y="988238"/>
            <a:ext cx="18255449" cy="9298761"/>
            <a:chOff x="0" y="0"/>
            <a:chExt cx="4274726" cy="2167467"/>
          </a:xfrm>
          <a:solidFill>
            <a:srgbClr val="CCFFCC"/>
          </a:solidFill>
        </p:grpSpPr>
        <p:sp>
          <p:nvSpPr>
            <p:cNvPr id="18" name="Freeform 3">
              <a:extLst>
                <a:ext uri="{FF2B5EF4-FFF2-40B4-BE49-F238E27FC236}">
                  <a16:creationId xmlns:a16="http://schemas.microsoft.com/office/drawing/2014/main" id="{19E475ED-4383-674F-1877-5AA2850EC35C}"/>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grpFill/>
          </p:spPr>
          <p:txBody>
            <a:bodyPr/>
            <a:lstStyle/>
            <a:p>
              <a:endParaRPr lang="en-US"/>
            </a:p>
          </p:txBody>
        </p:sp>
        <p:sp>
          <p:nvSpPr>
            <p:cNvPr id="19" name="TextBox 4">
              <a:extLst>
                <a:ext uri="{FF2B5EF4-FFF2-40B4-BE49-F238E27FC236}">
                  <a16:creationId xmlns:a16="http://schemas.microsoft.com/office/drawing/2014/main" id="{D18D8469-DA74-E775-6306-DAFA4147108D}"/>
                </a:ext>
              </a:extLst>
            </p:cNvPr>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a:p>
          </p:txBody>
        </p:sp>
      </p:gr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94403" flipV="1">
            <a:off x="14628085" y="8764810"/>
            <a:ext cx="3992630" cy="304438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61271">
            <a:off x="-1057096" y="5363817"/>
            <a:ext cx="2968161" cy="401781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63836" flipH="1">
            <a:off x="-313578" y="7928662"/>
            <a:ext cx="2684556" cy="36339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9655" flipH="1">
            <a:off x="16633705" y="3327490"/>
            <a:ext cx="3308589" cy="3300318"/>
          </a:xfrm>
          <a:prstGeom prst="rect">
            <a:avLst/>
          </a:prstGeom>
        </p:spPr>
      </p:pic>
      <p:grpSp>
        <p:nvGrpSpPr>
          <p:cNvPr id="7" name="Group 7"/>
          <p:cNvGrpSpPr/>
          <p:nvPr/>
        </p:nvGrpSpPr>
        <p:grpSpPr>
          <a:xfrm>
            <a:off x="1713958" y="2831768"/>
            <a:ext cx="10556366" cy="3106472"/>
            <a:chOff x="0" y="0"/>
            <a:chExt cx="6503752" cy="1913890"/>
          </a:xfrm>
          <a:solidFill>
            <a:srgbClr val="008000"/>
          </a:solidFill>
        </p:grpSpPr>
        <p:sp>
          <p:nvSpPr>
            <p:cNvPr id="8" name="Freeform 8"/>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a:p>
          </p:txBody>
        </p:sp>
      </p:grpSp>
      <p:sp>
        <p:nvSpPr>
          <p:cNvPr id="9" name="TextBox 9"/>
          <p:cNvSpPr txBox="1"/>
          <p:nvPr/>
        </p:nvSpPr>
        <p:spPr>
          <a:xfrm>
            <a:off x="2632829" y="3805569"/>
            <a:ext cx="8783442" cy="1339844"/>
          </a:xfrm>
          <a:prstGeom prst="rect">
            <a:avLst/>
          </a:prstGeom>
        </p:spPr>
        <p:txBody>
          <a:bodyPr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Thank You!</a:t>
            </a:r>
          </a:p>
        </p:txBody>
      </p:sp>
      <p:sp>
        <p:nvSpPr>
          <p:cNvPr id="10" name="TextBox 10"/>
          <p:cNvSpPr txBox="1"/>
          <p:nvPr/>
        </p:nvSpPr>
        <p:spPr>
          <a:xfrm>
            <a:off x="3385815" y="6380547"/>
            <a:ext cx="7277469" cy="679673"/>
          </a:xfrm>
          <a:prstGeom prst="rect">
            <a:avLst/>
          </a:prstGeom>
        </p:spPr>
        <p:txBody>
          <a:bodyPr lIns="0" tIns="0" rIns="0" bIns="0" rtlCol="0" anchor="t">
            <a:spAutoFit/>
          </a:bodyPr>
          <a:lstStyle/>
          <a:p>
            <a:pPr algn="ctr">
              <a:lnSpc>
                <a:spcPts val="5279"/>
              </a:lnSpc>
            </a:pPr>
            <a:r>
              <a:rPr lang="en-US" sz="4399" spc="219" dirty="0">
                <a:solidFill>
                  <a:srgbClr val="000000"/>
                </a:solidFill>
                <a:latin typeface="Nunito Sans Regular"/>
              </a:rPr>
              <a:t>See You Next Time!</a:t>
            </a:r>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20360" y="3238763"/>
            <a:ext cx="3657261" cy="337382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94612">
            <a:off x="14241909" y="8654038"/>
            <a:ext cx="897554" cy="1550849"/>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941874" y="3289605"/>
            <a:ext cx="4923286" cy="4377249"/>
          </a:xfrm>
          <a:prstGeom prst="rect">
            <a:avLst/>
          </a:prstGeom>
        </p:spPr>
      </p:pic>
      <p:pic>
        <p:nvPicPr>
          <p:cNvPr id="14" name="Picture 14"/>
          <p:cNvPicPr>
            <a:picLocks noChangeAspect="1"/>
          </p:cNvPicPr>
          <p:nvPr/>
        </p:nvPicPr>
        <p:blipFill>
          <a:blip r:embed="rId17"/>
          <a:srcRect/>
          <a:stretch>
            <a:fillRect/>
          </a:stretch>
        </p:blipFill>
        <p:spPr>
          <a:xfrm>
            <a:off x="286021" y="1093451"/>
            <a:ext cx="1485358" cy="1990380"/>
          </a:xfrm>
          <a:prstGeom prst="rect">
            <a:avLst/>
          </a:prstGeom>
        </p:spPr>
      </p:pic>
      <p:grpSp>
        <p:nvGrpSpPr>
          <p:cNvPr id="15" name="Group 15"/>
          <p:cNvGrpSpPr/>
          <p:nvPr/>
        </p:nvGrpSpPr>
        <p:grpSpPr>
          <a:xfrm>
            <a:off x="4321725" y="7277100"/>
            <a:ext cx="4314025" cy="2639247"/>
            <a:chOff x="0" y="0"/>
            <a:chExt cx="5507640" cy="3144349"/>
          </a:xfrm>
        </p:grpSpPr>
        <p:pic>
          <p:nvPicPr>
            <p:cNvPr id="16" name="Picture 16"/>
            <p:cNvPicPr>
              <a:picLocks noChangeAspect="1"/>
            </p:cNvPicPr>
            <p:nvPr/>
          </p:nvPicPr>
          <p:blipFill>
            <a:blip r:embed="rId18"/>
            <a:srcRect/>
            <a:stretch>
              <a:fillRect/>
            </a:stretch>
          </p:blipFill>
          <p:spPr>
            <a:xfrm>
              <a:off x="0" y="0"/>
              <a:ext cx="5240582" cy="3144349"/>
            </a:xfrm>
            <a:prstGeom prst="rect">
              <a:avLst/>
            </a:prstGeom>
          </p:spPr>
        </p:pic>
        <p:pic>
          <p:nvPicPr>
            <p:cNvPr id="17" name="Picture 17"/>
            <p:cNvPicPr>
              <a:picLocks noChangeAspect="1"/>
            </p:cNvPicPr>
            <p:nvPr/>
          </p:nvPicPr>
          <p:blipFill>
            <a:blip r:embed="rId19"/>
            <a:srcRect t="773" b="773"/>
            <a:stretch>
              <a:fillRect/>
            </a:stretch>
          </p:blipFill>
          <p:spPr>
            <a:xfrm>
              <a:off x="3043557" y="0"/>
              <a:ext cx="2464083" cy="2949904"/>
            </a:xfrm>
            <a:prstGeom prst="rect">
              <a:avLst/>
            </a:prstGeom>
          </p:spPr>
        </p:pic>
      </p:grpSp>
      <p:grpSp>
        <p:nvGrpSpPr>
          <p:cNvPr id="25" name="Group 24">
            <a:extLst>
              <a:ext uri="{FF2B5EF4-FFF2-40B4-BE49-F238E27FC236}">
                <a16:creationId xmlns:a16="http://schemas.microsoft.com/office/drawing/2014/main" id="{44D9E217-2DDE-BBC8-9FC5-C702B69BD1AA}"/>
              </a:ext>
            </a:extLst>
          </p:cNvPr>
          <p:cNvGrpSpPr/>
          <p:nvPr/>
        </p:nvGrpSpPr>
        <p:grpSpPr>
          <a:xfrm>
            <a:off x="-42836" y="-56804"/>
            <a:ext cx="18424684" cy="2415143"/>
            <a:chOff x="-42836" y="-56804"/>
            <a:chExt cx="18288000" cy="2415143"/>
          </a:xfrm>
        </p:grpSpPr>
        <p:pic>
          <p:nvPicPr>
            <p:cNvPr id="26" name="Picture 25">
              <a:extLst>
                <a:ext uri="{FF2B5EF4-FFF2-40B4-BE49-F238E27FC236}">
                  <a16:creationId xmlns:a16="http://schemas.microsoft.com/office/drawing/2014/main" id="{77CE0C83-1AF3-C878-ACF6-5433E0486224}"/>
                </a:ext>
              </a:extLst>
            </p:cNvPr>
            <p:cNvPicPr>
              <a:picLocks noChangeAspect="1"/>
            </p:cNvPicPr>
            <p:nvPr/>
          </p:nvPicPr>
          <p:blipFill>
            <a:blip r:embed="rId20"/>
            <a:stretch>
              <a:fillRect/>
            </a:stretch>
          </p:blipFill>
          <p:spPr>
            <a:xfrm>
              <a:off x="-42836" y="-56804"/>
              <a:ext cx="18288000" cy="934064"/>
            </a:xfrm>
            <a:prstGeom prst="rect">
              <a:avLst/>
            </a:prstGeom>
          </p:spPr>
        </p:pic>
        <p:grpSp>
          <p:nvGrpSpPr>
            <p:cNvPr id="27" name="Group 26">
              <a:extLst>
                <a:ext uri="{FF2B5EF4-FFF2-40B4-BE49-F238E27FC236}">
                  <a16:creationId xmlns:a16="http://schemas.microsoft.com/office/drawing/2014/main" id="{0FC9235C-DD8C-28F0-D626-4B1E4B3A8220}"/>
                </a:ext>
              </a:extLst>
            </p:cNvPr>
            <p:cNvGrpSpPr/>
            <p:nvPr/>
          </p:nvGrpSpPr>
          <p:grpSpPr>
            <a:xfrm>
              <a:off x="-32657" y="-23999"/>
              <a:ext cx="5181600" cy="2382338"/>
              <a:chOff x="0" y="-1"/>
              <a:chExt cx="3460862" cy="1520972"/>
            </a:xfrm>
          </p:grpSpPr>
          <p:pic>
            <p:nvPicPr>
              <p:cNvPr id="28" name="Picture 27">
                <a:extLst>
                  <a:ext uri="{FF2B5EF4-FFF2-40B4-BE49-F238E27FC236}">
                    <a16:creationId xmlns:a16="http://schemas.microsoft.com/office/drawing/2014/main" id="{B523D0EF-1F91-127B-AFD9-D7DEF88361BF}"/>
                  </a:ext>
                </a:extLst>
              </p:cNvPr>
              <p:cNvPicPr>
                <a:picLocks noChangeAspect="1"/>
              </p:cNvPicPr>
              <p:nvPr userDrawn="1"/>
            </p:nvPicPr>
            <p:blipFill rotWithShape="1">
              <a:blip r:embed="rId21"/>
              <a:srcRect b="53414"/>
              <a:stretch/>
            </p:blipFill>
            <p:spPr>
              <a:xfrm>
                <a:off x="0" y="-1"/>
                <a:ext cx="3185160" cy="604521"/>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B6FB035E-AE45-AEDA-9381-6E6A56F8F4E8}"/>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30" name="Picture 29" descr="A red circle with a yellow symbol&#10;&#10;Description automatically generated with low confidence">
                <a:extLst>
                  <a:ext uri="{FF2B5EF4-FFF2-40B4-BE49-F238E27FC236}">
                    <a16:creationId xmlns:a16="http://schemas.microsoft.com/office/drawing/2014/main" id="{52064838-0DFF-04AA-0C51-95530877B27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31" name="Picture 30" descr="Text&#10;&#10;Description automatically generated">
                <a:extLst>
                  <a:ext uri="{FF2B5EF4-FFF2-40B4-BE49-F238E27FC236}">
                    <a16:creationId xmlns:a16="http://schemas.microsoft.com/office/drawing/2014/main" id="{4B31EB93-1BC7-603D-82E6-6BBED683A7E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09816"/>
            <a:ext cx="18245164" cy="9353676"/>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53215" y="558412"/>
            <a:ext cx="5726196"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Sing and do. </a:t>
            </a:r>
          </a:p>
        </p:txBody>
      </p:sp>
      <p:pic>
        <p:nvPicPr>
          <p:cNvPr id="4" name="Track 89_What’s the weather like today">
            <a:hlinkClick r:id="" action="ppaction://media"/>
            <a:extLst>
              <a:ext uri="{FF2B5EF4-FFF2-40B4-BE49-F238E27FC236}">
                <a16:creationId xmlns:a16="http://schemas.microsoft.com/office/drawing/2014/main" id="{4D17CC81-7228-A7D6-DDEA-5AC00740716A}"/>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46727" y="2819670"/>
            <a:ext cx="13165728" cy="7405722"/>
          </a:xfrm>
          <a:prstGeom prst="rect">
            <a:avLst/>
          </a:prstGeom>
        </p:spPr>
      </p:pic>
    </p:spTree>
    <p:extLst>
      <p:ext uri="{BB962C8B-B14F-4D97-AF65-F5344CB8AC3E}">
        <p14:creationId xmlns:p14="http://schemas.microsoft.com/office/powerpoint/2010/main" val="54096710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39312"/>
            <a:ext cx="18245164" cy="937718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61886" y="1537147"/>
            <a:ext cx="5558079" cy="2462213"/>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Listen </a:t>
            </a:r>
          </a:p>
          <a:p>
            <a:pPr algn="ctr">
              <a:spcBef>
                <a:spcPct val="0"/>
              </a:spcBef>
            </a:pPr>
            <a:r>
              <a:rPr lang="en-US" sz="8000" b="1" dirty="0">
                <a:solidFill>
                  <a:srgbClr val="C00000"/>
                </a:solidFill>
                <a:latin typeface="KG Primary Penmanship Bold"/>
              </a:rPr>
              <a:t>to the story. </a:t>
            </a:r>
          </a:p>
        </p:txBody>
      </p:sp>
      <p:grpSp>
        <p:nvGrpSpPr>
          <p:cNvPr id="16" name="Group 15">
            <a:extLst>
              <a:ext uri="{FF2B5EF4-FFF2-40B4-BE49-F238E27FC236}">
                <a16:creationId xmlns:a16="http://schemas.microsoft.com/office/drawing/2014/main" id="{E2EA4DA5-AE75-305E-56D8-A6B5E8445849}"/>
              </a:ext>
            </a:extLst>
          </p:cNvPr>
          <p:cNvGrpSpPr/>
          <p:nvPr/>
        </p:nvGrpSpPr>
        <p:grpSpPr>
          <a:xfrm>
            <a:off x="1012125" y="4591307"/>
            <a:ext cx="3657600" cy="1696334"/>
            <a:chOff x="12496801" y="1039345"/>
            <a:chExt cx="3657600" cy="1696334"/>
          </a:xfrm>
        </p:grpSpPr>
        <p:grpSp>
          <p:nvGrpSpPr>
            <p:cNvPr id="5" name="Group 7">
              <a:extLst>
                <a:ext uri="{FF2B5EF4-FFF2-40B4-BE49-F238E27FC236}">
                  <a16:creationId xmlns:a16="http://schemas.microsoft.com/office/drawing/2014/main" id="{41D303B3-1486-0C03-08FB-91C2E955C725}"/>
                </a:ext>
              </a:extLst>
            </p:cNvPr>
            <p:cNvGrpSpPr/>
            <p:nvPr/>
          </p:nvGrpSpPr>
          <p:grpSpPr>
            <a:xfrm>
              <a:off x="12496801" y="1039345"/>
              <a:ext cx="3657600" cy="1696334"/>
              <a:chOff x="0" y="0"/>
              <a:chExt cx="6503752" cy="1913890"/>
            </a:xfrm>
            <a:solidFill>
              <a:srgbClr val="0070C0"/>
            </a:solidFill>
          </p:grpSpPr>
          <p:sp>
            <p:nvSpPr>
              <p:cNvPr id="6" name="Freeform 8">
                <a:extLst>
                  <a:ext uri="{FF2B5EF4-FFF2-40B4-BE49-F238E27FC236}">
                    <a16:creationId xmlns:a16="http://schemas.microsoft.com/office/drawing/2014/main" id="{D6E0B559-3B8C-85F0-7E44-CAE4FC1415CF}"/>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a:p>
            </p:txBody>
          </p:sp>
        </p:grpSp>
        <p:sp>
          <p:nvSpPr>
            <p:cNvPr id="7" name="TextBox 9">
              <a:extLst>
                <a:ext uri="{FF2B5EF4-FFF2-40B4-BE49-F238E27FC236}">
                  <a16:creationId xmlns:a16="http://schemas.microsoft.com/office/drawing/2014/main" id="{C066F9F7-5F21-ED03-F304-82716AB5E9B7}"/>
                </a:ext>
              </a:extLst>
            </p:cNvPr>
            <p:cNvSpPr txBox="1"/>
            <p:nvPr/>
          </p:nvSpPr>
          <p:spPr>
            <a:xfrm>
              <a:off x="13432215" y="1376785"/>
              <a:ext cx="1786771" cy="1339844"/>
            </a:xfrm>
            <a:prstGeom prst="rect">
              <a:avLst/>
            </a:prstGeom>
          </p:spPr>
          <p:txBody>
            <a:bodyPr wrap="square"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60</a:t>
              </a:r>
            </a:p>
          </p:txBody>
        </p:sp>
      </p:grpSp>
      <p:pic>
        <p:nvPicPr>
          <p:cNvPr id="17" name="Picture 16">
            <a:extLst>
              <a:ext uri="{FF2B5EF4-FFF2-40B4-BE49-F238E27FC236}">
                <a16:creationId xmlns:a16="http://schemas.microsoft.com/office/drawing/2014/main" id="{21640BB7-CE05-D43E-B2F9-3D653A59A951}"/>
              </a:ext>
            </a:extLst>
          </p:cNvPr>
          <p:cNvPicPr>
            <a:picLocks noChangeAspect="1"/>
          </p:cNvPicPr>
          <p:nvPr/>
        </p:nvPicPr>
        <p:blipFill>
          <a:blip r:embed="rId10"/>
          <a:stretch>
            <a:fillRect/>
          </a:stretch>
        </p:blipFill>
        <p:spPr>
          <a:xfrm>
            <a:off x="6525882" y="1123646"/>
            <a:ext cx="10883528" cy="895004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Track 097 02">
            <a:hlinkClick r:id="" action="ppaction://media"/>
            <a:extLst>
              <a:ext uri="{FF2B5EF4-FFF2-40B4-BE49-F238E27FC236}">
                <a16:creationId xmlns:a16="http://schemas.microsoft.com/office/drawing/2014/main" id="{412E5810-7C3F-BB5E-A7B3-2EBB2D4E2E1F}"/>
              </a:ext>
            </a:extLst>
          </p:cNvPr>
          <p:cNvPicPr>
            <a:picLocks noChangeAspect="1"/>
          </p:cNvPicPr>
          <p:nvPr>
            <a:audioFile r:link="rId1"/>
            <p:extLst>
              <p:ext uri="{DAA4B4D4-6D71-4841-9C94-3DE7FCFB9230}">
                <p14:media xmlns:p14="http://schemas.microsoft.com/office/powerpoint/2010/main" r:embed="rId2">
                  <p14:trim st="4772"/>
                </p14:media>
              </p:ext>
            </p:extLst>
          </p:nvPr>
        </p:nvPicPr>
        <p:blipFill>
          <a:blip r:embed="rId11">
            <a:duotone>
              <a:prstClr val="black"/>
              <a:schemeClr val="accent2">
                <a:tint val="45000"/>
                <a:satMod val="400000"/>
              </a:schemeClr>
            </a:duotone>
          </a:blip>
          <a:stretch>
            <a:fillRect/>
          </a:stretch>
        </p:blipFill>
        <p:spPr>
          <a:xfrm>
            <a:off x="1877085" y="6743700"/>
            <a:ext cx="2167833" cy="2167833"/>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15871216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7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09600" y="1257300"/>
            <a:ext cx="16916400" cy="85344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73D47C87-E8A9-0A4C-C3BF-76B5D8869A24}"/>
              </a:ext>
            </a:extLst>
          </p:cNvPr>
          <p:cNvSpPr txBox="1"/>
          <p:nvPr/>
        </p:nvSpPr>
        <p:spPr>
          <a:xfrm>
            <a:off x="1752600" y="668963"/>
            <a:ext cx="830580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Answer.</a:t>
            </a:r>
          </a:p>
        </p:txBody>
      </p:sp>
      <p:pic>
        <p:nvPicPr>
          <p:cNvPr id="5" name="Graphic 4" descr="Right pointing backhand index with solid fill">
            <a:extLst>
              <a:ext uri="{FF2B5EF4-FFF2-40B4-BE49-F238E27FC236}">
                <a16:creationId xmlns:a16="http://schemas.microsoft.com/office/drawing/2014/main" id="{C7D89C86-A18E-F73B-8DEB-387B239937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8758" y="1551504"/>
            <a:ext cx="1397084" cy="1397084"/>
          </a:xfrm>
          <a:prstGeom prst="rect">
            <a:avLst/>
          </a:prstGeom>
        </p:spPr>
      </p:pic>
      <p:pic>
        <p:nvPicPr>
          <p:cNvPr id="20" name="Picture 19" descr="A cartoon of a gift box&#10;&#10;Description automatically generated">
            <a:extLst>
              <a:ext uri="{FF2B5EF4-FFF2-40B4-BE49-F238E27FC236}">
                <a16:creationId xmlns:a16="http://schemas.microsoft.com/office/drawing/2014/main" id="{62DA8193-24B6-0F0B-45B7-CAE67584D7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7400" y="2552700"/>
            <a:ext cx="5791200" cy="6261735"/>
          </a:xfrm>
          <a:prstGeom prst="rect">
            <a:avLst/>
          </a:prstGeom>
        </p:spPr>
      </p:pic>
      <p:grpSp>
        <p:nvGrpSpPr>
          <p:cNvPr id="35" name="Group 34">
            <a:extLst>
              <a:ext uri="{FF2B5EF4-FFF2-40B4-BE49-F238E27FC236}">
                <a16:creationId xmlns:a16="http://schemas.microsoft.com/office/drawing/2014/main" id="{18D156FA-A581-2517-096A-3D160090064B}"/>
              </a:ext>
            </a:extLst>
          </p:cNvPr>
          <p:cNvGrpSpPr/>
          <p:nvPr/>
        </p:nvGrpSpPr>
        <p:grpSpPr>
          <a:xfrm>
            <a:off x="8007020" y="2952275"/>
            <a:ext cx="8610600" cy="5903829"/>
            <a:chOff x="8007020" y="2952275"/>
            <a:chExt cx="8610600" cy="5903829"/>
          </a:xfrm>
        </p:grpSpPr>
        <p:sp>
          <p:nvSpPr>
            <p:cNvPr id="33" name="Double Wave 32">
              <a:extLst>
                <a:ext uri="{FF2B5EF4-FFF2-40B4-BE49-F238E27FC236}">
                  <a16:creationId xmlns:a16="http://schemas.microsoft.com/office/drawing/2014/main" id="{0350759B-7F9E-FAF6-91A5-ABA29C85627B}"/>
                </a:ext>
              </a:extLst>
            </p:cNvPr>
            <p:cNvSpPr/>
            <p:nvPr/>
          </p:nvSpPr>
          <p:spPr>
            <a:xfrm>
              <a:off x="8007020" y="2952275"/>
              <a:ext cx="8610600" cy="5903829"/>
            </a:xfrm>
            <a:prstGeom prst="doubleWave">
              <a:avLst/>
            </a:prstGeom>
            <a:solidFill>
              <a:srgbClr val="FFFF6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D3C2FCE-F972-8EC2-4D64-125DA210A04D}"/>
                </a:ext>
              </a:extLst>
            </p:cNvPr>
            <p:cNvSpPr/>
            <p:nvPr/>
          </p:nvSpPr>
          <p:spPr>
            <a:xfrm>
              <a:off x="8765458" y="3771900"/>
              <a:ext cx="6515673" cy="4524315"/>
            </a:xfrm>
            <a:prstGeom prst="rect">
              <a:avLst/>
            </a:prstGeom>
            <a:noFill/>
          </p:spPr>
          <p:txBody>
            <a:bodyPr wrap="squar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rPr>
                <a:t>Birthday,</a:t>
              </a:r>
            </a:p>
            <a:p>
              <a:pPr algn="ctr"/>
              <a:r>
                <a:rPr lang="en-US" sz="7200" dirty="0">
                  <a:ln w="0"/>
                  <a:effectLst>
                    <a:outerShdw blurRad="38100" dist="19050" dir="2700000" algn="tl" rotWithShape="0">
                      <a:schemeClr val="dk1">
                        <a:alpha val="40000"/>
                      </a:schemeClr>
                    </a:outerShdw>
                  </a:effectLst>
                </a:rPr>
                <a:t>Tet,</a:t>
              </a:r>
            </a:p>
            <a:p>
              <a:pPr algn="ctr"/>
              <a:r>
                <a:rPr lang="en-US" sz="7200" b="0" cap="none" spc="0" dirty="0">
                  <a:ln w="0"/>
                  <a:solidFill>
                    <a:schemeClr val="tx1"/>
                  </a:solidFill>
                  <a:effectLst>
                    <a:outerShdw blurRad="38100" dist="19050" dir="2700000" algn="tl" rotWithShape="0">
                      <a:schemeClr val="dk1">
                        <a:alpha val="40000"/>
                      </a:schemeClr>
                    </a:outerShdw>
                  </a:effectLst>
                </a:rPr>
                <a:t>Teachers’ Day,</a:t>
              </a:r>
            </a:p>
            <a:p>
              <a:pPr algn="ctr"/>
              <a:r>
                <a:rPr lang="en-US" sz="7200" dirty="0">
                  <a:ln w="0"/>
                  <a:effectLst>
                    <a:outerShdw blurRad="38100" dist="19050" dir="2700000" algn="tl" rotWithShape="0">
                      <a:schemeClr val="dk1">
                        <a:alpha val="40000"/>
                      </a:schemeClr>
                    </a:outerShdw>
                  </a:effectLst>
                </a:rPr>
                <a:t>…</a:t>
              </a:r>
              <a:endParaRPr lang="en-US" sz="7200" b="0" cap="none" spc="0" dirty="0">
                <a:ln w="0"/>
                <a:solidFill>
                  <a:schemeClr val="tx1"/>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168745273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8.64198E-7 L -0.27084 0.0142 " pathEditMode="relative" rAng="0" ptsTypes="AA">
                                      <p:cBhvr>
                                        <p:cTn id="6" dur="2000" fill="hold"/>
                                        <p:tgtEl>
                                          <p:spTgt spid="20"/>
                                        </p:tgtEl>
                                        <p:attrNameLst>
                                          <p:attrName>ppt_x</p:attrName>
                                          <p:attrName>ppt_y</p:attrName>
                                        </p:attrNameLst>
                                      </p:cBhvr>
                                      <p:rCtr x="-13542" y="710"/>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500" fill="hold"/>
                                        <p:tgtEl>
                                          <p:spTgt spid="35"/>
                                        </p:tgtEl>
                                        <p:attrNameLst>
                                          <p:attrName>ppt_w</p:attrName>
                                        </p:attrNameLst>
                                      </p:cBhvr>
                                      <p:tavLst>
                                        <p:tav tm="0">
                                          <p:val>
                                            <p:fltVal val="0"/>
                                          </p:val>
                                        </p:tav>
                                        <p:tav tm="100000">
                                          <p:val>
                                            <p:strVal val="#ppt_w"/>
                                          </p:val>
                                        </p:tav>
                                      </p:tavLst>
                                    </p:anim>
                                    <p:anim calcmode="lin" valueType="num">
                                      <p:cBhvr>
                                        <p:cTn id="11" dur="500" fill="hold"/>
                                        <p:tgtEl>
                                          <p:spTgt spid="35"/>
                                        </p:tgtEl>
                                        <p:attrNameLst>
                                          <p:attrName>ppt_h</p:attrName>
                                        </p:attrNameLst>
                                      </p:cBhvr>
                                      <p:tavLst>
                                        <p:tav tm="0">
                                          <p:val>
                                            <p:fltVal val="0"/>
                                          </p:val>
                                        </p:tav>
                                        <p:tav tm="100000">
                                          <p:val>
                                            <p:strVal val="#ppt_h"/>
                                          </p:val>
                                        </p:tav>
                                      </p:tavLst>
                                    </p:anim>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09600" y="1257300"/>
            <a:ext cx="16916400" cy="85344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dirty="0"/>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73D47C87-E8A9-0A4C-C3BF-76B5D8869A24}"/>
              </a:ext>
            </a:extLst>
          </p:cNvPr>
          <p:cNvSpPr txBox="1"/>
          <p:nvPr/>
        </p:nvSpPr>
        <p:spPr>
          <a:xfrm>
            <a:off x="1752600" y="668963"/>
            <a:ext cx="830580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Answer.</a:t>
            </a:r>
          </a:p>
        </p:txBody>
      </p:sp>
      <p:pic>
        <p:nvPicPr>
          <p:cNvPr id="5" name="Graphic 4" descr="Right pointing backhand index with solid fill">
            <a:extLst>
              <a:ext uri="{FF2B5EF4-FFF2-40B4-BE49-F238E27FC236}">
                <a16:creationId xmlns:a16="http://schemas.microsoft.com/office/drawing/2014/main" id="{C7D89C86-A18E-F73B-8DEB-387B239937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8758" y="1551504"/>
            <a:ext cx="1397084" cy="1397084"/>
          </a:xfrm>
          <a:prstGeom prst="rect">
            <a:avLst/>
          </a:prstGeom>
        </p:spPr>
      </p:pic>
      <p:grpSp>
        <p:nvGrpSpPr>
          <p:cNvPr id="23" name="Group 22">
            <a:extLst>
              <a:ext uri="{FF2B5EF4-FFF2-40B4-BE49-F238E27FC236}">
                <a16:creationId xmlns:a16="http://schemas.microsoft.com/office/drawing/2014/main" id="{27298D84-DE71-1B3F-292C-EC093BEB7A8F}"/>
              </a:ext>
            </a:extLst>
          </p:cNvPr>
          <p:cNvGrpSpPr/>
          <p:nvPr/>
        </p:nvGrpSpPr>
        <p:grpSpPr>
          <a:xfrm>
            <a:off x="12173441" y="3070587"/>
            <a:ext cx="5105400" cy="1524000"/>
            <a:chOff x="12115800" y="2095500"/>
            <a:chExt cx="5105400" cy="1524000"/>
          </a:xfrm>
        </p:grpSpPr>
        <p:sp>
          <p:nvSpPr>
            <p:cNvPr id="21" name="Speech Bubble: Oval 20">
              <a:extLst>
                <a:ext uri="{FF2B5EF4-FFF2-40B4-BE49-F238E27FC236}">
                  <a16:creationId xmlns:a16="http://schemas.microsoft.com/office/drawing/2014/main" id="{C9D11E62-291F-908E-4983-EC987F1DE892}"/>
                </a:ext>
              </a:extLst>
            </p:cNvPr>
            <p:cNvSpPr/>
            <p:nvPr/>
          </p:nvSpPr>
          <p:spPr>
            <a:xfrm>
              <a:off x="12115800" y="2095500"/>
              <a:ext cx="5105400" cy="1524000"/>
            </a:xfrm>
            <a:prstGeom prst="wedgeEllipseCallout">
              <a:avLst>
                <a:gd name="adj1" fmla="val -66257"/>
                <a:gd name="adj2" fmla="val 114758"/>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8C4A376-B5D1-5763-25C7-3AA66028DF42}"/>
                </a:ext>
              </a:extLst>
            </p:cNvPr>
            <p:cNvSpPr/>
            <p:nvPr/>
          </p:nvSpPr>
          <p:spPr>
            <a:xfrm>
              <a:off x="13228773" y="2282788"/>
              <a:ext cx="1846018" cy="923330"/>
            </a:xfrm>
            <a:prstGeom prst="rect">
              <a:avLst/>
            </a:prstGeom>
            <a:noFill/>
          </p:spPr>
          <p:txBody>
            <a:bodyPr wrap="none" lIns="91440" tIns="45720" rIns="91440" bIns="45720">
              <a:spAutoFit/>
            </a:bodyPr>
            <a:lstStyle/>
            <a:p>
              <a:pPr algn="ctr"/>
              <a:r>
                <a:rPr lang="en-US" sz="5400" b="0" cap="none" spc="0" dirty="0">
                  <a:ln w="0"/>
                  <a:solidFill>
                    <a:schemeClr val="tx1"/>
                  </a:solidFill>
                </a:rPr>
                <a:t>candy</a:t>
              </a:r>
            </a:p>
          </p:txBody>
        </p:sp>
      </p:grpSp>
      <p:grpSp>
        <p:nvGrpSpPr>
          <p:cNvPr id="24" name="Group 23">
            <a:extLst>
              <a:ext uri="{FF2B5EF4-FFF2-40B4-BE49-F238E27FC236}">
                <a16:creationId xmlns:a16="http://schemas.microsoft.com/office/drawing/2014/main" id="{612A0F71-7EF9-26D0-A352-F8DCBFEFD3D9}"/>
              </a:ext>
            </a:extLst>
          </p:cNvPr>
          <p:cNvGrpSpPr/>
          <p:nvPr/>
        </p:nvGrpSpPr>
        <p:grpSpPr>
          <a:xfrm>
            <a:off x="12268200" y="7959268"/>
            <a:ext cx="5105400" cy="1524000"/>
            <a:chOff x="12115800" y="4610100"/>
            <a:chExt cx="5105400" cy="1524000"/>
          </a:xfrm>
        </p:grpSpPr>
        <p:sp>
          <p:nvSpPr>
            <p:cNvPr id="25" name="Speech Bubble: Oval 24">
              <a:extLst>
                <a:ext uri="{FF2B5EF4-FFF2-40B4-BE49-F238E27FC236}">
                  <a16:creationId xmlns:a16="http://schemas.microsoft.com/office/drawing/2014/main" id="{74A3E74C-B1A2-61A4-7061-D7458A2939F6}"/>
                </a:ext>
              </a:extLst>
            </p:cNvPr>
            <p:cNvSpPr/>
            <p:nvPr/>
          </p:nvSpPr>
          <p:spPr>
            <a:xfrm>
              <a:off x="12115800" y="4610100"/>
              <a:ext cx="5105400" cy="1524000"/>
            </a:xfrm>
            <a:prstGeom prst="wedgeEllipseCallout">
              <a:avLst>
                <a:gd name="adj1" fmla="val -72997"/>
                <a:gd name="adj2" fmla="val -141371"/>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1C1AE90-CE54-5CDA-A5F7-E3E6B34C3C8D}"/>
                </a:ext>
              </a:extLst>
            </p:cNvPr>
            <p:cNvSpPr/>
            <p:nvPr/>
          </p:nvSpPr>
          <p:spPr>
            <a:xfrm>
              <a:off x="13076373" y="4892248"/>
              <a:ext cx="2292615" cy="923330"/>
            </a:xfrm>
            <a:prstGeom prst="rect">
              <a:avLst/>
            </a:prstGeom>
            <a:noFill/>
          </p:spPr>
          <p:txBody>
            <a:bodyPr wrap="none" lIns="91440" tIns="45720" rIns="91440" bIns="45720">
              <a:spAutoFit/>
            </a:bodyPr>
            <a:lstStyle/>
            <a:p>
              <a:pPr algn="ctr"/>
              <a:r>
                <a:rPr lang="en-US" sz="5400" b="0" cap="none" spc="0" dirty="0">
                  <a:ln w="0"/>
                  <a:solidFill>
                    <a:schemeClr val="tx1"/>
                  </a:solidFill>
                </a:rPr>
                <a:t>balloon</a:t>
              </a:r>
            </a:p>
          </p:txBody>
        </p:sp>
      </p:grpSp>
      <p:grpSp>
        <p:nvGrpSpPr>
          <p:cNvPr id="27" name="Group 26">
            <a:extLst>
              <a:ext uri="{FF2B5EF4-FFF2-40B4-BE49-F238E27FC236}">
                <a16:creationId xmlns:a16="http://schemas.microsoft.com/office/drawing/2014/main" id="{8AF91DAE-68FC-DAC8-50D3-B79CB3EFAFD8}"/>
              </a:ext>
            </a:extLst>
          </p:cNvPr>
          <p:cNvGrpSpPr/>
          <p:nvPr/>
        </p:nvGrpSpPr>
        <p:grpSpPr>
          <a:xfrm>
            <a:off x="858481" y="3732999"/>
            <a:ext cx="5105400" cy="1524000"/>
            <a:chOff x="12115800" y="2095500"/>
            <a:chExt cx="5105400" cy="1524000"/>
          </a:xfrm>
        </p:grpSpPr>
        <p:sp>
          <p:nvSpPr>
            <p:cNvPr id="28" name="Speech Bubble: Oval 27">
              <a:extLst>
                <a:ext uri="{FF2B5EF4-FFF2-40B4-BE49-F238E27FC236}">
                  <a16:creationId xmlns:a16="http://schemas.microsoft.com/office/drawing/2014/main" id="{51892891-C0AF-4A21-C8B8-5BAD2C0DB70C}"/>
                </a:ext>
              </a:extLst>
            </p:cNvPr>
            <p:cNvSpPr/>
            <p:nvPr/>
          </p:nvSpPr>
          <p:spPr>
            <a:xfrm>
              <a:off x="12115800" y="2095500"/>
              <a:ext cx="5105400" cy="1524000"/>
            </a:xfrm>
            <a:prstGeom prst="wedgeEllipseCallout">
              <a:avLst>
                <a:gd name="adj1" fmla="val 56805"/>
                <a:gd name="adj2" fmla="val 83791"/>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1448F75-9689-C5E7-7CE9-7EF451B44D84}"/>
                </a:ext>
              </a:extLst>
            </p:cNvPr>
            <p:cNvSpPr/>
            <p:nvPr/>
          </p:nvSpPr>
          <p:spPr>
            <a:xfrm>
              <a:off x="13117263" y="2277960"/>
              <a:ext cx="2331600" cy="923330"/>
            </a:xfrm>
            <a:prstGeom prst="rect">
              <a:avLst/>
            </a:prstGeom>
            <a:noFill/>
          </p:spPr>
          <p:txBody>
            <a:bodyPr wrap="none" lIns="91440" tIns="45720" rIns="91440" bIns="45720">
              <a:spAutoFit/>
            </a:bodyPr>
            <a:lstStyle/>
            <a:p>
              <a:pPr algn="ctr"/>
              <a:r>
                <a:rPr lang="en-US" sz="5400" b="0" cap="none" spc="0" dirty="0">
                  <a:ln w="0"/>
                  <a:solidFill>
                    <a:schemeClr val="tx1"/>
                  </a:solidFill>
                </a:rPr>
                <a:t>present</a:t>
              </a:r>
            </a:p>
          </p:txBody>
        </p:sp>
      </p:grpSp>
      <p:grpSp>
        <p:nvGrpSpPr>
          <p:cNvPr id="30" name="Group 29">
            <a:extLst>
              <a:ext uri="{FF2B5EF4-FFF2-40B4-BE49-F238E27FC236}">
                <a16:creationId xmlns:a16="http://schemas.microsoft.com/office/drawing/2014/main" id="{53D174EA-34CC-77C2-819D-76A9D4B638C9}"/>
              </a:ext>
            </a:extLst>
          </p:cNvPr>
          <p:cNvGrpSpPr/>
          <p:nvPr/>
        </p:nvGrpSpPr>
        <p:grpSpPr>
          <a:xfrm>
            <a:off x="1295400" y="7977785"/>
            <a:ext cx="5105400" cy="1524000"/>
            <a:chOff x="12077171" y="3249096"/>
            <a:chExt cx="5105400" cy="1524000"/>
          </a:xfrm>
        </p:grpSpPr>
        <p:sp>
          <p:nvSpPr>
            <p:cNvPr id="31" name="Speech Bubble: Oval 30">
              <a:extLst>
                <a:ext uri="{FF2B5EF4-FFF2-40B4-BE49-F238E27FC236}">
                  <a16:creationId xmlns:a16="http://schemas.microsoft.com/office/drawing/2014/main" id="{55D1A01B-76FA-511E-481E-EC4C7A3CA58B}"/>
                </a:ext>
              </a:extLst>
            </p:cNvPr>
            <p:cNvSpPr/>
            <p:nvPr/>
          </p:nvSpPr>
          <p:spPr>
            <a:xfrm>
              <a:off x="12077171" y="3249096"/>
              <a:ext cx="5105400" cy="1524000"/>
            </a:xfrm>
            <a:prstGeom prst="wedgeEllipseCallout">
              <a:avLst>
                <a:gd name="adj1" fmla="val 61812"/>
                <a:gd name="adj2" fmla="val -87822"/>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67B091A2-0065-6D84-CF64-4B8552DCAD5B}"/>
                </a:ext>
              </a:extLst>
            </p:cNvPr>
            <p:cNvSpPr/>
            <p:nvPr/>
          </p:nvSpPr>
          <p:spPr>
            <a:xfrm>
              <a:off x="13187387" y="3517016"/>
              <a:ext cx="2035174" cy="923330"/>
            </a:xfrm>
            <a:prstGeom prst="rect">
              <a:avLst/>
            </a:prstGeom>
            <a:noFill/>
          </p:spPr>
          <p:txBody>
            <a:bodyPr wrap="none" lIns="91440" tIns="45720" rIns="91440" bIns="45720">
              <a:spAutoFit/>
            </a:bodyPr>
            <a:lstStyle/>
            <a:p>
              <a:pPr algn="ctr"/>
              <a:r>
                <a:rPr lang="en-US" sz="5400" b="0" cap="none" spc="0" dirty="0">
                  <a:ln w="0"/>
                  <a:solidFill>
                    <a:schemeClr val="tx1"/>
                  </a:solidFill>
                </a:rPr>
                <a:t>candle</a:t>
              </a:r>
            </a:p>
          </p:txBody>
        </p:sp>
      </p:grpSp>
      <p:grpSp>
        <p:nvGrpSpPr>
          <p:cNvPr id="4" name="Group 3">
            <a:extLst>
              <a:ext uri="{FF2B5EF4-FFF2-40B4-BE49-F238E27FC236}">
                <a16:creationId xmlns:a16="http://schemas.microsoft.com/office/drawing/2014/main" id="{6D6154C8-16C5-14E8-12C1-08799CAAC3A3}"/>
              </a:ext>
            </a:extLst>
          </p:cNvPr>
          <p:cNvGrpSpPr/>
          <p:nvPr/>
        </p:nvGrpSpPr>
        <p:grpSpPr>
          <a:xfrm>
            <a:off x="6474809" y="3690181"/>
            <a:ext cx="4650448" cy="3668637"/>
            <a:chOff x="8765458" y="2952275"/>
            <a:chExt cx="6515674" cy="5903829"/>
          </a:xfrm>
        </p:grpSpPr>
        <p:sp>
          <p:nvSpPr>
            <p:cNvPr id="6" name="Double Wave 5">
              <a:extLst>
                <a:ext uri="{FF2B5EF4-FFF2-40B4-BE49-F238E27FC236}">
                  <a16:creationId xmlns:a16="http://schemas.microsoft.com/office/drawing/2014/main" id="{B890B487-70AB-E139-9A77-C5FCB95E5F6C}"/>
                </a:ext>
              </a:extLst>
            </p:cNvPr>
            <p:cNvSpPr/>
            <p:nvPr/>
          </p:nvSpPr>
          <p:spPr>
            <a:xfrm>
              <a:off x="8967882" y="2952275"/>
              <a:ext cx="6313249" cy="5903829"/>
            </a:xfrm>
            <a:prstGeom prst="doubleWave">
              <a:avLst/>
            </a:prstGeom>
            <a:solidFill>
              <a:srgbClr val="FFFF6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1C1A7C-6CF4-1565-7007-ABE812132021}"/>
                </a:ext>
              </a:extLst>
            </p:cNvPr>
            <p:cNvSpPr/>
            <p:nvPr/>
          </p:nvSpPr>
          <p:spPr>
            <a:xfrm>
              <a:off x="8765458" y="3771901"/>
              <a:ext cx="6515674" cy="4507191"/>
            </a:xfrm>
            <a:prstGeom prst="rect">
              <a:avLst/>
            </a:prstGeom>
            <a:noFill/>
          </p:spPr>
          <p:txBody>
            <a:bodyPr wrap="square" lIns="91440" tIns="45720" rIns="91440" bIns="45720">
              <a:spAutoFit/>
            </a:bodyPr>
            <a:lstStyle/>
            <a:p>
              <a:pPr algn="ctr"/>
              <a:r>
                <a:rPr lang="en-US" sz="4400" b="1" cap="none" spc="0" dirty="0">
                  <a:ln w="0"/>
                  <a:solidFill>
                    <a:srgbClr val="C00000"/>
                  </a:solidFill>
                  <a:effectLst>
                    <a:outerShdw blurRad="38100" dist="19050" dir="2700000" algn="tl" rotWithShape="0">
                      <a:schemeClr val="dk1">
                        <a:alpha val="40000"/>
                      </a:schemeClr>
                    </a:outerShdw>
                  </a:effectLst>
                </a:rPr>
                <a:t>Birthday,</a:t>
              </a:r>
            </a:p>
            <a:p>
              <a:pPr algn="ctr"/>
              <a:r>
                <a:rPr lang="en-US" sz="4400" b="1" dirty="0">
                  <a:ln w="0"/>
                  <a:solidFill>
                    <a:srgbClr val="C00000"/>
                  </a:solidFill>
                  <a:effectLst>
                    <a:outerShdw blurRad="38100" dist="19050" dir="2700000" algn="tl" rotWithShape="0">
                      <a:schemeClr val="dk1">
                        <a:alpha val="40000"/>
                      </a:schemeClr>
                    </a:outerShdw>
                  </a:effectLst>
                </a:rPr>
                <a:t>Tet,</a:t>
              </a:r>
            </a:p>
            <a:p>
              <a:pPr algn="ctr"/>
              <a:r>
                <a:rPr lang="en-US" sz="4400" b="1" cap="none" spc="0" dirty="0">
                  <a:ln w="0"/>
                  <a:solidFill>
                    <a:srgbClr val="C00000"/>
                  </a:solidFill>
                  <a:effectLst>
                    <a:outerShdw blurRad="38100" dist="19050" dir="2700000" algn="tl" rotWithShape="0">
                      <a:schemeClr val="dk1">
                        <a:alpha val="40000"/>
                      </a:schemeClr>
                    </a:outerShdw>
                  </a:effectLst>
                </a:rPr>
                <a:t>Teachers’ Day,</a:t>
              </a:r>
            </a:p>
            <a:p>
              <a:pPr algn="ctr"/>
              <a:r>
                <a:rPr lang="en-US" sz="4400" b="1" dirty="0">
                  <a:ln w="0"/>
                  <a:solidFill>
                    <a:srgbClr val="C00000"/>
                  </a:solidFill>
                  <a:effectLst>
                    <a:outerShdw blurRad="38100" dist="19050" dir="2700000" algn="tl" rotWithShape="0">
                      <a:schemeClr val="dk1">
                        <a:alpha val="40000"/>
                      </a:schemeClr>
                    </a:outerShdw>
                  </a:effectLst>
                </a:rPr>
                <a:t>…</a:t>
              </a:r>
              <a:endParaRPr lang="en-US" sz="7200" b="1" cap="none" spc="0" dirty="0">
                <a:ln w="0"/>
                <a:solidFill>
                  <a:srgbClr val="C00000"/>
                </a:solidFill>
                <a:effectLst>
                  <a:outerShdw blurRad="38100" dist="19050" dir="2700000" algn="tl" rotWithShape="0">
                    <a:schemeClr val="dk1">
                      <a:alpha val="40000"/>
                    </a:schemeClr>
                  </a:outerShdw>
                </a:effectLst>
              </a:endParaRPr>
            </a:p>
          </p:txBody>
        </p:sp>
      </p:grpSp>
      <p:pic>
        <p:nvPicPr>
          <p:cNvPr id="15" name="Picture 14" descr="A cartoon of a gift box&#10;&#10;Description automatically generated">
            <a:extLst>
              <a:ext uri="{FF2B5EF4-FFF2-40B4-BE49-F238E27FC236}">
                <a16:creationId xmlns:a16="http://schemas.microsoft.com/office/drawing/2014/main" id="{D48CE661-9C43-7F15-0017-D1D169B4B0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17336" y="3257875"/>
            <a:ext cx="1346813" cy="1456242"/>
          </a:xfrm>
          <a:prstGeom prst="rect">
            <a:avLst/>
          </a:prstGeom>
        </p:spPr>
      </p:pic>
      <p:sp>
        <p:nvSpPr>
          <p:cNvPr id="16" name="Freeform 2">
            <a:extLst>
              <a:ext uri="{FF2B5EF4-FFF2-40B4-BE49-F238E27FC236}">
                <a16:creationId xmlns:a16="http://schemas.microsoft.com/office/drawing/2014/main" id="{F8AAB707-FA1A-B9A1-5DED-320F28CE7C17}"/>
              </a:ext>
            </a:extLst>
          </p:cNvPr>
          <p:cNvSpPr/>
          <p:nvPr/>
        </p:nvSpPr>
        <p:spPr>
          <a:xfrm>
            <a:off x="15183274" y="2358339"/>
            <a:ext cx="1940220" cy="1632176"/>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11"/>
            <a:stretch>
              <a:fillRect/>
            </a:stretch>
          </a:blipFill>
        </p:spPr>
        <p:txBody>
          <a:bodyPr/>
          <a:lstStyle/>
          <a:p>
            <a:endParaRPr lang="en-US"/>
          </a:p>
        </p:txBody>
      </p:sp>
      <p:pic>
        <p:nvPicPr>
          <p:cNvPr id="19" name="Picture 18" descr="A red and white striped object&#10;&#10;Description automatically generated">
            <a:extLst>
              <a:ext uri="{FF2B5EF4-FFF2-40B4-BE49-F238E27FC236}">
                <a16:creationId xmlns:a16="http://schemas.microsoft.com/office/drawing/2014/main" id="{B71F28CE-EA42-0047-ED92-623C515D6E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47550" y="6751415"/>
            <a:ext cx="502910" cy="2118319"/>
          </a:xfrm>
          <a:prstGeom prst="rect">
            <a:avLst/>
          </a:prstGeom>
        </p:spPr>
      </p:pic>
      <p:pic>
        <p:nvPicPr>
          <p:cNvPr id="36" name="Picture 35" descr="A pink balloon with blue string&#10;&#10;Description automatically generated">
            <a:extLst>
              <a:ext uri="{FF2B5EF4-FFF2-40B4-BE49-F238E27FC236}">
                <a16:creationId xmlns:a16="http://schemas.microsoft.com/office/drawing/2014/main" id="{AD4E27F6-A038-2E53-14F7-8A4E945C2D8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27135" y="6924063"/>
            <a:ext cx="1596359" cy="2270717"/>
          </a:xfrm>
          <a:prstGeom prst="rect">
            <a:avLst/>
          </a:prstGeom>
        </p:spPr>
      </p:pic>
    </p:spTree>
    <p:extLst>
      <p:ext uri="{BB962C8B-B14F-4D97-AF65-F5344CB8AC3E}">
        <p14:creationId xmlns:p14="http://schemas.microsoft.com/office/powerpoint/2010/main" val="173674996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fltVal val="0"/>
                                          </p:val>
                                        </p:tav>
                                        <p:tav tm="100000">
                                          <p:val>
                                            <p:strVal val="#ppt_w"/>
                                          </p:val>
                                        </p:tav>
                                      </p:tavLst>
                                    </p:anim>
                                    <p:anim calcmode="lin" valueType="num">
                                      <p:cBhvr>
                                        <p:cTn id="15" dur="1000" fill="hold"/>
                                        <p:tgtEl>
                                          <p:spTgt spid="27"/>
                                        </p:tgtEl>
                                        <p:attrNameLst>
                                          <p:attrName>ppt_h</p:attrName>
                                        </p:attrNameLst>
                                      </p:cBhvr>
                                      <p:tavLst>
                                        <p:tav tm="0">
                                          <p:val>
                                            <p:fltVal val="0"/>
                                          </p:val>
                                        </p:tav>
                                        <p:tav tm="100000">
                                          <p:val>
                                            <p:strVal val="#ppt_h"/>
                                          </p:val>
                                        </p:tav>
                                      </p:tavLst>
                                    </p:anim>
                                    <p:anim calcmode="lin" valueType="num">
                                      <p:cBhvr>
                                        <p:cTn id="16" dur="1000" fill="hold"/>
                                        <p:tgtEl>
                                          <p:spTgt spid="27"/>
                                        </p:tgtEl>
                                        <p:attrNameLst>
                                          <p:attrName>style.rotation</p:attrName>
                                        </p:attrNameLst>
                                      </p:cBhvr>
                                      <p:tavLst>
                                        <p:tav tm="0">
                                          <p:val>
                                            <p:fltVal val="90"/>
                                          </p:val>
                                        </p:tav>
                                        <p:tav tm="100000">
                                          <p:val>
                                            <p:fltVal val="0"/>
                                          </p:val>
                                        </p:tav>
                                      </p:tavLst>
                                    </p:anim>
                                    <p:animEffect transition="in" filter="fade">
                                      <p:cBhvr>
                                        <p:cTn id="17" dur="1000"/>
                                        <p:tgtEl>
                                          <p:spTgt spid="27"/>
                                        </p:tgtEl>
                                      </p:cBhvr>
                                    </p:animEffect>
                                  </p:childTnLst>
                                </p:cTn>
                              </p:par>
                              <p:par>
                                <p:cTn id="18" presetID="31"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fltVal val="0"/>
                                          </p:val>
                                        </p:tav>
                                        <p:tav tm="100000">
                                          <p:val>
                                            <p:strVal val="#ppt_w"/>
                                          </p:val>
                                        </p:tav>
                                      </p:tavLst>
                                    </p:anim>
                                    <p:anim calcmode="lin" valueType="num">
                                      <p:cBhvr>
                                        <p:cTn id="21" dur="1000" fill="hold"/>
                                        <p:tgtEl>
                                          <p:spTgt spid="15"/>
                                        </p:tgtEl>
                                        <p:attrNameLst>
                                          <p:attrName>ppt_h</p:attrName>
                                        </p:attrNameLst>
                                      </p:cBhvr>
                                      <p:tavLst>
                                        <p:tav tm="0">
                                          <p:val>
                                            <p:fltVal val="0"/>
                                          </p:val>
                                        </p:tav>
                                        <p:tav tm="100000">
                                          <p:val>
                                            <p:strVal val="#ppt_h"/>
                                          </p:val>
                                        </p:tav>
                                      </p:tavLst>
                                    </p:anim>
                                    <p:anim calcmode="lin" valueType="num">
                                      <p:cBhvr>
                                        <p:cTn id="22" dur="1000" fill="hold"/>
                                        <p:tgtEl>
                                          <p:spTgt spid="15"/>
                                        </p:tgtEl>
                                        <p:attrNameLst>
                                          <p:attrName>style.rotation</p:attrName>
                                        </p:attrNameLst>
                                      </p:cBhvr>
                                      <p:tavLst>
                                        <p:tav tm="0">
                                          <p:val>
                                            <p:fltVal val="90"/>
                                          </p:val>
                                        </p:tav>
                                        <p:tav tm="100000">
                                          <p:val>
                                            <p:fltVal val="0"/>
                                          </p:val>
                                        </p:tav>
                                      </p:tavLst>
                                    </p:anim>
                                    <p:animEffect transition="in" filter="fade">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fltVal val="0"/>
                                          </p:val>
                                        </p:tav>
                                        <p:tav tm="100000">
                                          <p:val>
                                            <p:strVal val="#ppt_w"/>
                                          </p:val>
                                        </p:tav>
                                      </p:tavLst>
                                    </p:anim>
                                    <p:anim calcmode="lin" valueType="num">
                                      <p:cBhvr>
                                        <p:cTn id="29" dur="1000" fill="hold"/>
                                        <p:tgtEl>
                                          <p:spTgt spid="23"/>
                                        </p:tgtEl>
                                        <p:attrNameLst>
                                          <p:attrName>ppt_h</p:attrName>
                                        </p:attrNameLst>
                                      </p:cBhvr>
                                      <p:tavLst>
                                        <p:tav tm="0">
                                          <p:val>
                                            <p:fltVal val="0"/>
                                          </p:val>
                                        </p:tav>
                                        <p:tav tm="100000">
                                          <p:val>
                                            <p:strVal val="#ppt_h"/>
                                          </p:val>
                                        </p:tav>
                                      </p:tavLst>
                                    </p:anim>
                                    <p:anim calcmode="lin" valueType="num">
                                      <p:cBhvr>
                                        <p:cTn id="30" dur="1000" fill="hold"/>
                                        <p:tgtEl>
                                          <p:spTgt spid="23"/>
                                        </p:tgtEl>
                                        <p:attrNameLst>
                                          <p:attrName>style.rotation</p:attrName>
                                        </p:attrNameLst>
                                      </p:cBhvr>
                                      <p:tavLst>
                                        <p:tav tm="0">
                                          <p:val>
                                            <p:fltVal val="90"/>
                                          </p:val>
                                        </p:tav>
                                        <p:tav tm="100000">
                                          <p:val>
                                            <p:fltVal val="0"/>
                                          </p:val>
                                        </p:tav>
                                      </p:tavLst>
                                    </p:anim>
                                    <p:animEffect transition="in" filter="fade">
                                      <p:cBhvr>
                                        <p:cTn id="31" dur="1000"/>
                                        <p:tgtEl>
                                          <p:spTgt spid="23"/>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ppt_w</p:attrName>
                                        </p:attrNameLst>
                                      </p:cBhvr>
                                      <p:tavLst>
                                        <p:tav tm="0">
                                          <p:val>
                                            <p:fltVal val="0"/>
                                          </p:val>
                                        </p:tav>
                                        <p:tav tm="100000">
                                          <p:val>
                                            <p:strVal val="#ppt_w"/>
                                          </p:val>
                                        </p:tav>
                                      </p:tavLst>
                                    </p:anim>
                                    <p:anim calcmode="lin" valueType="num">
                                      <p:cBhvr>
                                        <p:cTn id="35" dur="1000" fill="hold"/>
                                        <p:tgtEl>
                                          <p:spTgt spid="16"/>
                                        </p:tgtEl>
                                        <p:attrNameLst>
                                          <p:attrName>ppt_h</p:attrName>
                                        </p:attrNameLst>
                                      </p:cBhvr>
                                      <p:tavLst>
                                        <p:tav tm="0">
                                          <p:val>
                                            <p:fltVal val="0"/>
                                          </p:val>
                                        </p:tav>
                                        <p:tav tm="100000">
                                          <p:val>
                                            <p:strVal val="#ppt_h"/>
                                          </p:val>
                                        </p:tav>
                                      </p:tavLst>
                                    </p:anim>
                                    <p:anim calcmode="lin" valueType="num">
                                      <p:cBhvr>
                                        <p:cTn id="36" dur="1000" fill="hold"/>
                                        <p:tgtEl>
                                          <p:spTgt spid="16"/>
                                        </p:tgtEl>
                                        <p:attrNameLst>
                                          <p:attrName>style.rotation</p:attrName>
                                        </p:attrNameLst>
                                      </p:cBhvr>
                                      <p:tavLst>
                                        <p:tav tm="0">
                                          <p:val>
                                            <p:fltVal val="90"/>
                                          </p:val>
                                        </p:tav>
                                        <p:tav tm="100000">
                                          <p:val>
                                            <p:fltVal val="0"/>
                                          </p:val>
                                        </p:tav>
                                      </p:tavLst>
                                    </p:anim>
                                    <p:animEffect transition="in" filter="fade">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000" fill="hold"/>
                                        <p:tgtEl>
                                          <p:spTgt spid="36"/>
                                        </p:tgtEl>
                                        <p:attrNameLst>
                                          <p:attrName>ppt_w</p:attrName>
                                        </p:attrNameLst>
                                      </p:cBhvr>
                                      <p:tavLst>
                                        <p:tav tm="0">
                                          <p:val>
                                            <p:fltVal val="0"/>
                                          </p:val>
                                        </p:tav>
                                        <p:tav tm="100000">
                                          <p:val>
                                            <p:strVal val="#ppt_w"/>
                                          </p:val>
                                        </p:tav>
                                      </p:tavLst>
                                    </p:anim>
                                    <p:anim calcmode="lin" valueType="num">
                                      <p:cBhvr>
                                        <p:cTn id="43" dur="1000" fill="hold"/>
                                        <p:tgtEl>
                                          <p:spTgt spid="36"/>
                                        </p:tgtEl>
                                        <p:attrNameLst>
                                          <p:attrName>ppt_h</p:attrName>
                                        </p:attrNameLst>
                                      </p:cBhvr>
                                      <p:tavLst>
                                        <p:tav tm="0">
                                          <p:val>
                                            <p:fltVal val="0"/>
                                          </p:val>
                                        </p:tav>
                                        <p:tav tm="100000">
                                          <p:val>
                                            <p:strVal val="#ppt_h"/>
                                          </p:val>
                                        </p:tav>
                                      </p:tavLst>
                                    </p:anim>
                                    <p:anim calcmode="lin" valueType="num">
                                      <p:cBhvr>
                                        <p:cTn id="44" dur="1000" fill="hold"/>
                                        <p:tgtEl>
                                          <p:spTgt spid="36"/>
                                        </p:tgtEl>
                                        <p:attrNameLst>
                                          <p:attrName>style.rotation</p:attrName>
                                        </p:attrNameLst>
                                      </p:cBhvr>
                                      <p:tavLst>
                                        <p:tav tm="0">
                                          <p:val>
                                            <p:fltVal val="90"/>
                                          </p:val>
                                        </p:tav>
                                        <p:tav tm="100000">
                                          <p:val>
                                            <p:fltVal val="0"/>
                                          </p:val>
                                        </p:tav>
                                      </p:tavLst>
                                    </p:anim>
                                    <p:animEffect transition="in" filter="fade">
                                      <p:cBhvr>
                                        <p:cTn id="45" dur="1000"/>
                                        <p:tgtEl>
                                          <p:spTgt spid="36"/>
                                        </p:tgtEl>
                                      </p:cBhvr>
                                    </p:animEffect>
                                  </p:childTnLst>
                                </p:cTn>
                              </p:par>
                              <p:par>
                                <p:cTn id="46" presetID="31"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1000" fill="hold"/>
                                        <p:tgtEl>
                                          <p:spTgt spid="24"/>
                                        </p:tgtEl>
                                        <p:attrNameLst>
                                          <p:attrName>ppt_w</p:attrName>
                                        </p:attrNameLst>
                                      </p:cBhvr>
                                      <p:tavLst>
                                        <p:tav tm="0">
                                          <p:val>
                                            <p:fltVal val="0"/>
                                          </p:val>
                                        </p:tav>
                                        <p:tav tm="100000">
                                          <p:val>
                                            <p:strVal val="#ppt_w"/>
                                          </p:val>
                                        </p:tav>
                                      </p:tavLst>
                                    </p:anim>
                                    <p:anim calcmode="lin" valueType="num">
                                      <p:cBhvr>
                                        <p:cTn id="49" dur="1000" fill="hold"/>
                                        <p:tgtEl>
                                          <p:spTgt spid="24"/>
                                        </p:tgtEl>
                                        <p:attrNameLst>
                                          <p:attrName>ppt_h</p:attrName>
                                        </p:attrNameLst>
                                      </p:cBhvr>
                                      <p:tavLst>
                                        <p:tav tm="0">
                                          <p:val>
                                            <p:fltVal val="0"/>
                                          </p:val>
                                        </p:tav>
                                        <p:tav tm="100000">
                                          <p:val>
                                            <p:strVal val="#ppt_h"/>
                                          </p:val>
                                        </p:tav>
                                      </p:tavLst>
                                    </p:anim>
                                    <p:anim calcmode="lin" valueType="num">
                                      <p:cBhvr>
                                        <p:cTn id="50" dur="1000" fill="hold"/>
                                        <p:tgtEl>
                                          <p:spTgt spid="24"/>
                                        </p:tgtEl>
                                        <p:attrNameLst>
                                          <p:attrName>style.rotation</p:attrName>
                                        </p:attrNameLst>
                                      </p:cBhvr>
                                      <p:tavLst>
                                        <p:tav tm="0">
                                          <p:val>
                                            <p:fltVal val="90"/>
                                          </p:val>
                                        </p:tav>
                                        <p:tav tm="100000">
                                          <p:val>
                                            <p:fltVal val="0"/>
                                          </p:val>
                                        </p:tav>
                                      </p:tavLst>
                                    </p:anim>
                                    <p:animEffect transition="in" filter="fade">
                                      <p:cBhvr>
                                        <p:cTn id="51" dur="10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1000" fill="hold"/>
                                        <p:tgtEl>
                                          <p:spTgt spid="19"/>
                                        </p:tgtEl>
                                        <p:attrNameLst>
                                          <p:attrName>ppt_w</p:attrName>
                                        </p:attrNameLst>
                                      </p:cBhvr>
                                      <p:tavLst>
                                        <p:tav tm="0">
                                          <p:val>
                                            <p:fltVal val="0"/>
                                          </p:val>
                                        </p:tav>
                                        <p:tav tm="100000">
                                          <p:val>
                                            <p:strVal val="#ppt_w"/>
                                          </p:val>
                                        </p:tav>
                                      </p:tavLst>
                                    </p:anim>
                                    <p:anim calcmode="lin" valueType="num">
                                      <p:cBhvr>
                                        <p:cTn id="57" dur="1000" fill="hold"/>
                                        <p:tgtEl>
                                          <p:spTgt spid="19"/>
                                        </p:tgtEl>
                                        <p:attrNameLst>
                                          <p:attrName>ppt_h</p:attrName>
                                        </p:attrNameLst>
                                      </p:cBhvr>
                                      <p:tavLst>
                                        <p:tav tm="0">
                                          <p:val>
                                            <p:fltVal val="0"/>
                                          </p:val>
                                        </p:tav>
                                        <p:tav tm="100000">
                                          <p:val>
                                            <p:strVal val="#ppt_h"/>
                                          </p:val>
                                        </p:tav>
                                      </p:tavLst>
                                    </p:anim>
                                    <p:anim calcmode="lin" valueType="num">
                                      <p:cBhvr>
                                        <p:cTn id="58" dur="1000" fill="hold"/>
                                        <p:tgtEl>
                                          <p:spTgt spid="19"/>
                                        </p:tgtEl>
                                        <p:attrNameLst>
                                          <p:attrName>style.rotation</p:attrName>
                                        </p:attrNameLst>
                                      </p:cBhvr>
                                      <p:tavLst>
                                        <p:tav tm="0">
                                          <p:val>
                                            <p:fltVal val="90"/>
                                          </p:val>
                                        </p:tav>
                                        <p:tav tm="100000">
                                          <p:val>
                                            <p:fltVal val="0"/>
                                          </p:val>
                                        </p:tav>
                                      </p:tavLst>
                                    </p:anim>
                                    <p:animEffect transition="in" filter="fade">
                                      <p:cBhvr>
                                        <p:cTn id="59" dur="1000"/>
                                        <p:tgtEl>
                                          <p:spTgt spid="19"/>
                                        </p:tgtEl>
                                      </p:cBhvr>
                                    </p:animEffect>
                                  </p:childTnLst>
                                </p:cTn>
                              </p:par>
                              <p:par>
                                <p:cTn id="60" presetID="31"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p:cTn id="62" dur="1000" fill="hold"/>
                                        <p:tgtEl>
                                          <p:spTgt spid="30"/>
                                        </p:tgtEl>
                                        <p:attrNameLst>
                                          <p:attrName>ppt_w</p:attrName>
                                        </p:attrNameLst>
                                      </p:cBhvr>
                                      <p:tavLst>
                                        <p:tav tm="0">
                                          <p:val>
                                            <p:fltVal val="0"/>
                                          </p:val>
                                        </p:tav>
                                        <p:tav tm="100000">
                                          <p:val>
                                            <p:strVal val="#ppt_w"/>
                                          </p:val>
                                        </p:tav>
                                      </p:tavLst>
                                    </p:anim>
                                    <p:anim calcmode="lin" valueType="num">
                                      <p:cBhvr>
                                        <p:cTn id="63" dur="1000" fill="hold"/>
                                        <p:tgtEl>
                                          <p:spTgt spid="30"/>
                                        </p:tgtEl>
                                        <p:attrNameLst>
                                          <p:attrName>ppt_h</p:attrName>
                                        </p:attrNameLst>
                                      </p:cBhvr>
                                      <p:tavLst>
                                        <p:tav tm="0">
                                          <p:val>
                                            <p:fltVal val="0"/>
                                          </p:val>
                                        </p:tav>
                                        <p:tav tm="100000">
                                          <p:val>
                                            <p:strVal val="#ppt_h"/>
                                          </p:val>
                                        </p:tav>
                                      </p:tavLst>
                                    </p:anim>
                                    <p:anim calcmode="lin" valueType="num">
                                      <p:cBhvr>
                                        <p:cTn id="64" dur="1000" fill="hold"/>
                                        <p:tgtEl>
                                          <p:spTgt spid="30"/>
                                        </p:tgtEl>
                                        <p:attrNameLst>
                                          <p:attrName>style.rotation</p:attrName>
                                        </p:attrNameLst>
                                      </p:cBhvr>
                                      <p:tavLst>
                                        <p:tav tm="0">
                                          <p:val>
                                            <p:fltVal val="90"/>
                                          </p:val>
                                        </p:tav>
                                        <p:tav tm="100000">
                                          <p:val>
                                            <p:fltVal val="0"/>
                                          </p:val>
                                        </p:tav>
                                      </p:tavLst>
                                    </p:anim>
                                    <p:animEffect transition="in" filter="fade">
                                      <p:cBhvr>
                                        <p:cTn id="6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937829"/>
            <a:ext cx="18288000" cy="934917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A002AE16-39CF-7DC1-33DC-352C720FD324}"/>
              </a:ext>
            </a:extLst>
          </p:cNvPr>
          <p:cNvSpPr txBox="1"/>
          <p:nvPr/>
        </p:nvSpPr>
        <p:spPr>
          <a:xfrm>
            <a:off x="1058738" y="1627676"/>
            <a:ext cx="2920958" cy="3693319"/>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Look</a:t>
            </a:r>
          </a:p>
          <a:p>
            <a:pPr algn="ctr">
              <a:spcBef>
                <a:spcPct val="0"/>
              </a:spcBef>
            </a:pPr>
            <a:r>
              <a:rPr lang="en-US" sz="8000" b="1" dirty="0">
                <a:solidFill>
                  <a:srgbClr val="C00000"/>
                </a:solidFill>
                <a:latin typeface="KG Primary Penmanship Bold"/>
              </a:rPr>
              <a:t>and</a:t>
            </a:r>
          </a:p>
          <a:p>
            <a:pPr algn="ctr">
              <a:spcBef>
                <a:spcPct val="0"/>
              </a:spcBef>
            </a:pPr>
            <a:r>
              <a:rPr lang="en-US" sz="8000" b="1" dirty="0">
                <a:solidFill>
                  <a:srgbClr val="C00000"/>
                </a:solidFill>
                <a:latin typeface="KG Primary Penmanship Bold"/>
              </a:rPr>
              <a:t>Say.</a:t>
            </a:r>
          </a:p>
        </p:txBody>
      </p:sp>
      <p:pic>
        <p:nvPicPr>
          <p:cNvPr id="15" name="Graphic 14" descr="Right pointing backhand index with solid fill">
            <a:extLst>
              <a:ext uri="{FF2B5EF4-FFF2-40B4-BE49-F238E27FC236}">
                <a16:creationId xmlns:a16="http://schemas.microsoft.com/office/drawing/2014/main" id="{A9BA5FD1-A4F8-7EA8-8A92-8A94DD907A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400" y="1553359"/>
            <a:ext cx="1397084" cy="1397084"/>
          </a:xfrm>
          <a:prstGeom prst="rect">
            <a:avLst/>
          </a:prstGeom>
        </p:spPr>
      </p:pic>
      <p:grpSp>
        <p:nvGrpSpPr>
          <p:cNvPr id="34" name="Group 33">
            <a:extLst>
              <a:ext uri="{FF2B5EF4-FFF2-40B4-BE49-F238E27FC236}">
                <a16:creationId xmlns:a16="http://schemas.microsoft.com/office/drawing/2014/main" id="{00064B08-D8BF-DB6C-8C7A-0A84816DC226}"/>
              </a:ext>
            </a:extLst>
          </p:cNvPr>
          <p:cNvGrpSpPr/>
          <p:nvPr/>
        </p:nvGrpSpPr>
        <p:grpSpPr>
          <a:xfrm>
            <a:off x="5258506" y="1174688"/>
            <a:ext cx="5273189" cy="4349811"/>
            <a:chOff x="5258506" y="1174688"/>
            <a:chExt cx="5273189" cy="4349811"/>
          </a:xfrm>
        </p:grpSpPr>
        <p:sp>
          <p:nvSpPr>
            <p:cNvPr id="19" name="Rectangle 18">
              <a:extLst>
                <a:ext uri="{FF2B5EF4-FFF2-40B4-BE49-F238E27FC236}">
                  <a16:creationId xmlns:a16="http://schemas.microsoft.com/office/drawing/2014/main" id="{27746BB1-772A-E144-A660-F912A7A85D85}"/>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2">
              <a:extLst>
                <a:ext uri="{FF2B5EF4-FFF2-40B4-BE49-F238E27FC236}">
                  <a16:creationId xmlns:a16="http://schemas.microsoft.com/office/drawing/2014/main" id="{7F9B3306-85D3-ADC2-9341-5E869AB8F59E}"/>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10"/>
              <a:stretch>
                <a:fillRect/>
              </a:stretch>
            </a:blipFill>
          </p:spPr>
          <p:txBody>
            <a:bodyPr/>
            <a:lstStyle/>
            <a:p>
              <a:endParaRPr lang="en-US"/>
            </a:p>
          </p:txBody>
        </p:sp>
      </p:grpSp>
      <p:grpSp>
        <p:nvGrpSpPr>
          <p:cNvPr id="36" name="Group 35">
            <a:extLst>
              <a:ext uri="{FF2B5EF4-FFF2-40B4-BE49-F238E27FC236}">
                <a16:creationId xmlns:a16="http://schemas.microsoft.com/office/drawing/2014/main" id="{9BC2A83F-40AB-C88C-77B6-79881B3119AE}"/>
              </a:ext>
            </a:extLst>
          </p:cNvPr>
          <p:cNvGrpSpPr/>
          <p:nvPr/>
        </p:nvGrpSpPr>
        <p:grpSpPr>
          <a:xfrm>
            <a:off x="11277600" y="1183448"/>
            <a:ext cx="5273189" cy="4465794"/>
            <a:chOff x="11277600" y="1183448"/>
            <a:chExt cx="5273189" cy="4465794"/>
          </a:xfrm>
        </p:grpSpPr>
        <p:sp>
          <p:nvSpPr>
            <p:cNvPr id="17" name="Rectangle 16">
              <a:extLst>
                <a:ext uri="{FF2B5EF4-FFF2-40B4-BE49-F238E27FC236}">
                  <a16:creationId xmlns:a16="http://schemas.microsoft.com/office/drawing/2014/main" id="{221CDE2E-18C4-71C2-8043-E4F38FDCE7CB}"/>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pink balloon with blue string&#10;&#10;Description automatically generated">
              <a:extLst>
                <a:ext uri="{FF2B5EF4-FFF2-40B4-BE49-F238E27FC236}">
                  <a16:creationId xmlns:a16="http://schemas.microsoft.com/office/drawing/2014/main" id="{214AD8C1-D9D6-B922-6549-13D960E408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grpSp>
        <p:nvGrpSpPr>
          <p:cNvPr id="38" name="Group 37">
            <a:extLst>
              <a:ext uri="{FF2B5EF4-FFF2-40B4-BE49-F238E27FC236}">
                <a16:creationId xmlns:a16="http://schemas.microsoft.com/office/drawing/2014/main" id="{661559AF-E91B-C0E5-BBFE-7B946DBB1DDA}"/>
              </a:ext>
            </a:extLst>
          </p:cNvPr>
          <p:cNvGrpSpPr/>
          <p:nvPr/>
        </p:nvGrpSpPr>
        <p:grpSpPr>
          <a:xfrm>
            <a:off x="5258505" y="5778676"/>
            <a:ext cx="5273189" cy="4349811"/>
            <a:chOff x="5258505" y="5778676"/>
            <a:chExt cx="5273189" cy="4349811"/>
          </a:xfrm>
        </p:grpSpPr>
        <p:sp>
          <p:nvSpPr>
            <p:cNvPr id="31" name="Rectangle 30">
              <a:extLst>
                <a:ext uri="{FF2B5EF4-FFF2-40B4-BE49-F238E27FC236}">
                  <a16:creationId xmlns:a16="http://schemas.microsoft.com/office/drawing/2014/main" id="{50FBE0FA-33BA-1C0C-D208-05949518A6C3}"/>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cartoon of a gift box&#10;&#10;Description automatically generated">
              <a:extLst>
                <a:ext uri="{FF2B5EF4-FFF2-40B4-BE49-F238E27FC236}">
                  <a16:creationId xmlns:a16="http://schemas.microsoft.com/office/drawing/2014/main" id="{F041864C-C8BF-1DF1-860B-F592A6FC1D1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grpSp>
        <p:nvGrpSpPr>
          <p:cNvPr id="40" name="Group 39">
            <a:extLst>
              <a:ext uri="{FF2B5EF4-FFF2-40B4-BE49-F238E27FC236}">
                <a16:creationId xmlns:a16="http://schemas.microsoft.com/office/drawing/2014/main" id="{364CB654-7018-D0CD-1F82-89ED3DEF53B3}"/>
              </a:ext>
            </a:extLst>
          </p:cNvPr>
          <p:cNvGrpSpPr/>
          <p:nvPr/>
        </p:nvGrpSpPr>
        <p:grpSpPr>
          <a:xfrm>
            <a:off x="11277599" y="5765225"/>
            <a:ext cx="5273189" cy="4470891"/>
            <a:chOff x="11277599" y="5778676"/>
            <a:chExt cx="5273189" cy="4470891"/>
          </a:xfrm>
        </p:grpSpPr>
        <p:sp>
          <p:nvSpPr>
            <p:cNvPr id="32" name="Rectangle 31">
              <a:extLst>
                <a:ext uri="{FF2B5EF4-FFF2-40B4-BE49-F238E27FC236}">
                  <a16:creationId xmlns:a16="http://schemas.microsoft.com/office/drawing/2014/main" id="{0CD65B7A-2F9C-8B61-7057-90B0A8D8FFF2}"/>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A red and white striped object&#10;&#10;Description automatically generated">
              <a:extLst>
                <a:ext uri="{FF2B5EF4-FFF2-40B4-BE49-F238E27FC236}">
                  <a16:creationId xmlns:a16="http://schemas.microsoft.com/office/drawing/2014/main" id="{CE299025-6EC4-F8A1-382C-86CABEE219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spTree>
    <p:extLst>
      <p:ext uri="{BB962C8B-B14F-4D97-AF65-F5344CB8AC3E}">
        <p14:creationId xmlns:p14="http://schemas.microsoft.com/office/powerpoint/2010/main" val="150545414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1076</TotalTime>
  <Words>1198</Words>
  <Application>Microsoft Office PowerPoint</Application>
  <PresentationFormat>Custom</PresentationFormat>
  <Paragraphs>199</Paragraphs>
  <Slides>44</Slides>
  <Notes>36</Notes>
  <HiddenSlides>0</HiddenSlides>
  <MMClips>16</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44</vt:i4>
      </vt:variant>
    </vt:vector>
  </HeadingPairs>
  <TitlesOfParts>
    <vt:vector size="60" baseType="lpstr">
      <vt:lpstr>Comic Sans MS</vt:lpstr>
      <vt:lpstr>Times New Roman</vt:lpstr>
      <vt:lpstr>Fredoka One</vt:lpstr>
      <vt:lpstr>Jumble</vt:lpstr>
      <vt:lpstr>Wingdings</vt:lpstr>
      <vt:lpstr>Calibri</vt:lpstr>
      <vt:lpstr>Sniglet</vt:lpstr>
      <vt:lpstr>Nunito Sans Regular</vt:lpstr>
      <vt:lpstr>Abadi</vt:lpstr>
      <vt:lpstr>MyriadPro-LightIt</vt:lpstr>
      <vt:lpstr>Tenor Sans</vt:lpstr>
      <vt:lpstr>KG Primary Penmanship Bold</vt:lpstr>
      <vt:lpstr>Arial</vt:lpstr>
      <vt:lpstr>Abadi Extra Light</vt:lpstr>
      <vt:lpstr>MyriadPro-Light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White English Community Helpers Presentation</dc:title>
  <dc:creator>Trang Nguyen</dc:creator>
  <cp:lastModifiedBy>Huu.ngph</cp:lastModifiedBy>
  <cp:revision>22</cp:revision>
  <dcterms:created xsi:type="dcterms:W3CDTF">2006-08-16T00:00:00Z</dcterms:created>
  <dcterms:modified xsi:type="dcterms:W3CDTF">2023-10-10T08:31:41Z</dcterms:modified>
  <dc:identifier>DAFV1pFi9-g</dc:identifier>
</cp:coreProperties>
</file>