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8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1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2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3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4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852" r:id="rId5"/>
    <p:sldMasterId id="2147483914" r:id="rId6"/>
    <p:sldMasterId id="2147483929" r:id="rId7"/>
    <p:sldMasterId id="2147483954" r:id="rId8"/>
    <p:sldMasterId id="2147483990" r:id="rId9"/>
    <p:sldMasterId id="2147484013" r:id="rId10"/>
    <p:sldMasterId id="2147484025" r:id="rId11"/>
    <p:sldMasterId id="2147484054" r:id="rId12"/>
    <p:sldMasterId id="2147484080" r:id="rId13"/>
    <p:sldMasterId id="2147484106" r:id="rId14"/>
    <p:sldMasterId id="2147484132" r:id="rId15"/>
  </p:sldMasterIdLst>
  <p:notesMasterIdLst>
    <p:notesMasterId r:id="rId42"/>
  </p:notesMasterIdLst>
  <p:handoutMasterIdLst>
    <p:handoutMasterId r:id="rId43"/>
  </p:handoutMasterIdLst>
  <p:sldIdLst>
    <p:sldId id="803" r:id="rId16"/>
    <p:sldId id="777" r:id="rId17"/>
    <p:sldId id="772" r:id="rId18"/>
    <p:sldId id="773" r:id="rId19"/>
    <p:sldId id="774" r:id="rId20"/>
    <p:sldId id="775" r:id="rId21"/>
    <p:sldId id="776" r:id="rId22"/>
    <p:sldId id="356" r:id="rId23"/>
    <p:sldId id="358" r:id="rId24"/>
    <p:sldId id="319" r:id="rId25"/>
    <p:sldId id="755" r:id="rId26"/>
    <p:sldId id="795" r:id="rId27"/>
    <p:sldId id="349" r:id="rId28"/>
    <p:sldId id="796" r:id="rId29"/>
    <p:sldId id="786" r:id="rId30"/>
    <p:sldId id="797" r:id="rId31"/>
    <p:sldId id="798" r:id="rId32"/>
    <p:sldId id="799" r:id="rId33"/>
    <p:sldId id="800" r:id="rId34"/>
    <p:sldId id="801" r:id="rId35"/>
    <p:sldId id="802" r:id="rId36"/>
    <p:sldId id="286" r:id="rId37"/>
    <p:sldId id="785" r:id="rId38"/>
    <p:sldId id="794" r:id="rId39"/>
    <p:sldId id="353" r:id="rId40"/>
    <p:sldId id="362" r:id="rId41"/>
  </p:sldIdLst>
  <p:sldSz cx="9144000" cy="5143500" type="screen16x9"/>
  <p:notesSz cx="6858000" cy="9144000"/>
  <p:custDataLst>
    <p:tags r:id="rId44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1ECD"/>
    <a:srgbClr val="FFEFCF"/>
    <a:srgbClr val="00AEEF"/>
    <a:srgbClr val="FFFF99"/>
    <a:srgbClr val="F9BDB5"/>
    <a:srgbClr val="F7A397"/>
    <a:srgbClr val="ED0281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89565" autoAdjust="0"/>
  </p:normalViewPr>
  <p:slideViewPr>
    <p:cSldViewPr snapToGrid="0" showGuides="1">
      <p:cViewPr>
        <p:scale>
          <a:sx n="107" d="100"/>
          <a:sy n="107" d="100"/>
        </p:scale>
        <p:origin x="-730" y="-2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6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71.svg"/><Relationship Id="rId4" Type="http://schemas.openxmlformats.org/officeDocument/2006/relationships/image" Target="../media/image7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3.png"/><Relationship Id="rId5" Type="http://schemas.openxmlformats.org/officeDocument/2006/relationships/image" Target="../media/image71.svg"/><Relationship Id="rId4" Type="http://schemas.openxmlformats.org/officeDocument/2006/relationships/image" Target="../media/image72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3.png"/><Relationship Id="rId5" Type="http://schemas.openxmlformats.org/officeDocument/2006/relationships/image" Target="../media/image71.svg"/><Relationship Id="rId4" Type="http://schemas.openxmlformats.org/officeDocument/2006/relationships/image" Target="../media/image72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73.svg"/><Relationship Id="rId4" Type="http://schemas.openxmlformats.org/officeDocument/2006/relationships/image" Target="../media/image73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73.svg"/><Relationship Id="rId4" Type="http://schemas.openxmlformats.org/officeDocument/2006/relationships/image" Target="../media/image73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5.jpeg"/><Relationship Id="rId5" Type="http://schemas.microsoft.com/office/2007/relationships/hdphoto" Target="../media/hdphoto6.wdp"/><Relationship Id="rId4" Type="http://schemas.openxmlformats.org/officeDocument/2006/relationships/image" Target="../media/image64.png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4.xml"/><Relationship Id="rId6" Type="http://schemas.microsoft.com/office/2007/relationships/hdphoto" Target="../media/hdphoto7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Layouts/_rels/slideLayout1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4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Layouts/_rels/slideLayout11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4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Layouts/_rels/slideLayout1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4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Layouts/_rels/slideLayout1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4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10" Type="http://schemas.microsoft.com/office/2007/relationships/hdphoto" Target="../media/hdphoto11.wdp"/><Relationship Id="rId4" Type="http://schemas.microsoft.com/office/2007/relationships/hdphoto" Target="../media/hdphoto7.wdp"/><Relationship Id="rId9" Type="http://schemas.openxmlformats.org/officeDocument/2006/relationships/image" Target="../media/image70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4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4" Type="http://schemas.microsoft.com/office/2007/relationships/hdphoto" Target="../media/hdphoto7.wdp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71.svg"/><Relationship Id="rId4" Type="http://schemas.openxmlformats.org/officeDocument/2006/relationships/image" Target="../media/image72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3.png"/><Relationship Id="rId5" Type="http://schemas.openxmlformats.org/officeDocument/2006/relationships/image" Target="../media/image71.svg"/><Relationship Id="rId4" Type="http://schemas.openxmlformats.org/officeDocument/2006/relationships/image" Target="../media/image72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3.png"/><Relationship Id="rId5" Type="http://schemas.openxmlformats.org/officeDocument/2006/relationships/image" Target="../media/image71.svg"/><Relationship Id="rId4" Type="http://schemas.openxmlformats.org/officeDocument/2006/relationships/image" Target="../media/image72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73.svg"/><Relationship Id="rId4" Type="http://schemas.openxmlformats.org/officeDocument/2006/relationships/image" Target="../media/image7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73.svg"/><Relationship Id="rId4" Type="http://schemas.openxmlformats.org/officeDocument/2006/relationships/image" Target="../media/image73.png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5.jpeg"/><Relationship Id="rId5" Type="http://schemas.microsoft.com/office/2007/relationships/hdphoto" Target="../media/hdphoto6.wdp"/><Relationship Id="rId4" Type="http://schemas.openxmlformats.org/officeDocument/2006/relationships/image" Target="../media/image6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5.xml"/><Relationship Id="rId6" Type="http://schemas.microsoft.com/office/2007/relationships/hdphoto" Target="../media/hdphoto7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Layouts/_rels/slideLayout14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5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Layouts/_rels/slideLayout14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5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Layouts/_rels/slideLayout14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5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Layouts/_rels/slideLayout14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5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10" Type="http://schemas.microsoft.com/office/2007/relationships/hdphoto" Target="../media/hdphoto11.wdp"/><Relationship Id="rId4" Type="http://schemas.microsoft.com/office/2007/relationships/hdphoto" Target="../media/hdphoto7.wdp"/><Relationship Id="rId9" Type="http://schemas.openxmlformats.org/officeDocument/2006/relationships/image" Target="../media/image70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5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4" Type="http://schemas.microsoft.com/office/2007/relationships/hdphoto" Target="../media/hdphoto7.wdp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71.svg"/><Relationship Id="rId4" Type="http://schemas.openxmlformats.org/officeDocument/2006/relationships/image" Target="../media/image72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73.png"/><Relationship Id="rId5" Type="http://schemas.openxmlformats.org/officeDocument/2006/relationships/image" Target="../media/image71.svg"/><Relationship Id="rId4" Type="http://schemas.openxmlformats.org/officeDocument/2006/relationships/image" Target="../media/image72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73.png"/><Relationship Id="rId5" Type="http://schemas.openxmlformats.org/officeDocument/2006/relationships/image" Target="../media/image71.svg"/><Relationship Id="rId4" Type="http://schemas.openxmlformats.org/officeDocument/2006/relationships/image" Target="../media/image72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73.svg"/><Relationship Id="rId4" Type="http://schemas.openxmlformats.org/officeDocument/2006/relationships/image" Target="../media/image73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73.svg"/><Relationship Id="rId4" Type="http://schemas.openxmlformats.org/officeDocument/2006/relationships/image" Target="../media/image73.png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Relationship Id="rId14" Type="http://schemas.openxmlformats.org/officeDocument/2006/relationships/image" Target="../media/image34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microsoft.com/office/2007/relationships/hdphoto" Target="../media/hdphoto3.wdp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microsoft.com/office/2007/relationships/hdphoto" Target="../media/hdphoto4.wdp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1.png"/><Relationship Id="rId11" Type="http://schemas.openxmlformats.org/officeDocument/2006/relationships/image" Target="../media/image45.png"/><Relationship Id="rId5" Type="http://schemas.openxmlformats.org/officeDocument/2006/relationships/image" Target="../media/image50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5.jpeg"/><Relationship Id="rId5" Type="http://schemas.microsoft.com/office/2007/relationships/hdphoto" Target="../media/hdphoto6.wdp"/><Relationship Id="rId4" Type="http://schemas.openxmlformats.org/officeDocument/2006/relationships/image" Target="../media/image64.png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7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Layouts/_rels/slideLayout6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2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Layouts/_rels/slideLayout6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2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Layouts/_rels/slideLayout6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2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Layouts/_rels/slideLayout6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2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10" Type="http://schemas.microsoft.com/office/2007/relationships/hdphoto" Target="../media/hdphoto11.wdp"/><Relationship Id="rId4" Type="http://schemas.microsoft.com/office/2007/relationships/hdphoto" Target="../media/hdphoto7.wdp"/><Relationship Id="rId9" Type="http://schemas.openxmlformats.org/officeDocument/2006/relationships/image" Target="../media/image7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2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4" Type="http://schemas.microsoft.com/office/2007/relationships/hdphoto" Target="../media/hdphoto7.wdp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71.svg"/><Relationship Id="rId4" Type="http://schemas.openxmlformats.org/officeDocument/2006/relationships/image" Target="../media/image7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3.png"/><Relationship Id="rId5" Type="http://schemas.openxmlformats.org/officeDocument/2006/relationships/image" Target="../media/image71.svg"/><Relationship Id="rId4" Type="http://schemas.openxmlformats.org/officeDocument/2006/relationships/image" Target="../media/image7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3.png"/><Relationship Id="rId5" Type="http://schemas.openxmlformats.org/officeDocument/2006/relationships/image" Target="../media/image71.svg"/><Relationship Id="rId4" Type="http://schemas.openxmlformats.org/officeDocument/2006/relationships/image" Target="../media/image72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73.svg"/><Relationship Id="rId4" Type="http://schemas.openxmlformats.org/officeDocument/2006/relationships/image" Target="../media/image7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73.svg"/><Relationship Id="rId4" Type="http://schemas.openxmlformats.org/officeDocument/2006/relationships/image" Target="../media/image73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5.jpeg"/><Relationship Id="rId5" Type="http://schemas.microsoft.com/office/2007/relationships/hdphoto" Target="../media/hdphoto6.wdp"/><Relationship Id="rId4" Type="http://schemas.openxmlformats.org/officeDocument/2006/relationships/image" Target="../media/image64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3.xml"/><Relationship Id="rId6" Type="http://schemas.microsoft.com/office/2007/relationships/hdphoto" Target="../media/hdphoto7.wdp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Layouts/_rels/slideLayout9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3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Layouts/_rels/slideLayout9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3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Layouts/_rels/slideLayout9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3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microsoft.com/office/2007/relationships/hdphoto" Target="../media/hdphoto7.wdp"/></Relationships>
</file>

<file path=ppt/slideLayouts/_rels/slideLayout9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3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10" Type="http://schemas.microsoft.com/office/2007/relationships/hdphoto" Target="../media/hdphoto11.wdp"/><Relationship Id="rId4" Type="http://schemas.microsoft.com/office/2007/relationships/hdphoto" Target="../media/hdphoto7.wdp"/><Relationship Id="rId9" Type="http://schemas.openxmlformats.org/officeDocument/2006/relationships/image" Target="../media/image70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3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4" Type="http://schemas.microsoft.com/office/2007/relationships/hdphoto" Target="../media/hdphoto7.wdp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486-15B5-4F09-B983-3E4FB9C7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18665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图形 1">
            <a:extLst>
              <a:ext uri="{FF2B5EF4-FFF2-40B4-BE49-F238E27FC236}">
                <a16:creationId xmlns:a16="http://schemas.microsoft.com/office/drawing/2014/main" xmlns="" id="{46268FF8-A3C7-4DF0-BF08-BBB827C2E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781885" y="0"/>
            <a:ext cx="5143500" cy="51435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86300" y="-1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04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A1C6EAB4-EFE3-4994-80EE-F9D448B00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68" y="0"/>
            <a:ext cx="5143500" cy="51435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C641F707-8680-47D7-8CB7-447D53E7C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3316" y="281495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792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03F42A0D-2167-4A48-BC34-102BE1A52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68" y="0"/>
            <a:ext cx="5143500" cy="51435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05790F96-2E52-40F8-828F-18BB8332B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3316" y="281495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93401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1">
            <a:extLst>
              <a:ext uri="{FF2B5EF4-FFF2-40B4-BE49-F238E27FC236}">
                <a16:creationId xmlns:a16="http://schemas.microsoft.com/office/drawing/2014/main" xmlns="" id="{BD366F68-4391-492B-8CF9-6BBEB04BE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B61CCDB1-1D66-43D7-B6D3-7DEED404A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3316" y="281495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505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">
            <a:extLst>
              <a:ext uri="{FF2B5EF4-FFF2-40B4-BE49-F238E27FC236}">
                <a16:creationId xmlns:a16="http://schemas.microsoft.com/office/drawing/2014/main" xmlns="" id="{8931E2D6-9E82-4E63-96F4-BC0A222C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xmlns="" id="{052E7013-5AAF-4F3F-B1AF-1DFBA16EF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9683" y="-1"/>
            <a:ext cx="9012368" cy="499771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976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A0A27F-F84A-49F4-A212-3428DD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7B76D4-78DA-4FD6-8379-E42C321D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767EBC-E989-412F-9E55-F032936B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1B15-749C-4F46-AC03-F4FDEECC4E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545FA9-9512-40A2-BAC4-770AA2936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631"/>
            <a:ext cx="9144000" cy="31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5281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3B31-E3CA-4974-A954-14B4940F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36458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6EF-B3B3-465D-88EF-4FBCC9E5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7560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80AE-4C36-49DE-8998-745D664C7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3866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xmlns="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6" y="77392"/>
            <a:ext cx="2060575" cy="4464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77392"/>
            <a:ext cx="6030912" cy="4464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CB0E-7DEC-4F9D-B2AF-9C690839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94784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4" y="77391"/>
            <a:ext cx="8243887" cy="985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42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8E87-5C82-4061-87A1-473D5F12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5758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4" y="77391"/>
            <a:ext cx="8243887" cy="985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0C7-72F5-4146-8C5D-79F451365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03670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4" y="447675"/>
            <a:ext cx="6192837" cy="2686050"/>
          </a:xfrm>
        </p:spPr>
        <p:txBody>
          <a:bodyPr/>
          <a:lstStyle>
            <a:lvl1pPr>
              <a:defRPr sz="3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5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03B23-C4FE-4299-9C1C-A8BC7C40A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00679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167368" y="361950"/>
            <a:ext cx="6291943" cy="4848226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54F2371C-EF9F-4409-BB66-010072680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5912302" y="0"/>
            <a:ext cx="6291943" cy="52101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7BCFCC7A-C663-4D39-BB1B-164F6BFB8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24613" y="995598"/>
            <a:ext cx="1771650" cy="960120"/>
          </a:xfrm>
          <a:prstGeom prst="rect">
            <a:avLst/>
          </a:prstGeom>
          <a:noFill/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275CA041-4647-4F9D-A0A6-55BE87EA3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112114" y="111207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36384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171450" y="875463"/>
            <a:ext cx="5653768" cy="4356483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385277" y="-16328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986990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438910" y="1907470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81503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6996453" y="1833937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115272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6996453" y="1833937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147547" y="1900612"/>
            <a:ext cx="4295094" cy="33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86224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258050" y="1813093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-3543300" y="-1600200"/>
            <a:ext cx="4295094" cy="675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8997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xmlns="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xmlns="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xmlns="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664709" y="-256741"/>
            <a:ext cx="1621971" cy="111751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777219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94DE-E436-48C2-B6FE-AEF39645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2207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EC59-7156-4E80-A985-94FE5F2C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35273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BAB4-1E19-4BEA-BF2B-A7A4EEB3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5345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7AA4-4A06-464E-B648-26A6763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7072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486-15B5-4F09-B983-3E4FB9C7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0240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图形 1">
            <a:extLst>
              <a:ext uri="{FF2B5EF4-FFF2-40B4-BE49-F238E27FC236}">
                <a16:creationId xmlns:a16="http://schemas.microsoft.com/office/drawing/2014/main" xmlns="" id="{46268FF8-A3C7-4DF0-BF08-BBB827C2E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781885" y="0"/>
            <a:ext cx="5143500" cy="51435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86300" y="-1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22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A1C6EAB4-EFE3-4994-80EE-F9D448B00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68" y="0"/>
            <a:ext cx="5143500" cy="51435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C641F707-8680-47D7-8CB7-447D53E7C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3316" y="281495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108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03F42A0D-2167-4A48-BC34-102BE1A52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68" y="0"/>
            <a:ext cx="5143500" cy="51435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05790F96-2E52-40F8-828F-18BB8332B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3316" y="281495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679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1">
            <a:extLst>
              <a:ext uri="{FF2B5EF4-FFF2-40B4-BE49-F238E27FC236}">
                <a16:creationId xmlns:a16="http://schemas.microsoft.com/office/drawing/2014/main" xmlns="" id="{BD366F68-4391-492B-8CF9-6BBEB04BE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B61CCDB1-1D66-43D7-B6D3-7DEED404A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3316" y="281495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598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xmlns="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xmlns="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xmlns="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xmlns="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xmlns="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xmlns="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xmlns="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">
            <a:extLst>
              <a:ext uri="{FF2B5EF4-FFF2-40B4-BE49-F238E27FC236}">
                <a16:creationId xmlns:a16="http://schemas.microsoft.com/office/drawing/2014/main" xmlns="" id="{8931E2D6-9E82-4E63-96F4-BC0A222C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xmlns="" id="{052E7013-5AAF-4F3F-B1AF-1DFBA16EF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9683" y="-1"/>
            <a:ext cx="9012368" cy="499771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196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A0A27F-F84A-49F4-A212-3428DD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7B76D4-78DA-4FD6-8379-E42C321D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767EBC-E989-412F-9E55-F032936B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1B15-749C-4F46-AC03-F4FDEECC4E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545FA9-9512-40A2-BAC4-770AA2936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631"/>
            <a:ext cx="9144000" cy="31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2970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3B31-E3CA-4974-A954-14B4940F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648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6EF-B3B3-465D-88EF-4FBCC9E5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8354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80AE-4C36-49DE-8998-745D664C7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4792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6" y="77392"/>
            <a:ext cx="2060575" cy="4464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77392"/>
            <a:ext cx="6030912" cy="4464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CB0E-7DEC-4F9D-B2AF-9C690839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04306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4" y="77391"/>
            <a:ext cx="8243887" cy="985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42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8E87-5C82-4061-87A1-473D5F12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8241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4" y="77391"/>
            <a:ext cx="8243887" cy="985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0C7-72F5-4146-8C5D-79F451365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9291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4" y="447675"/>
            <a:ext cx="6192837" cy="2686050"/>
          </a:xfrm>
        </p:spPr>
        <p:txBody>
          <a:bodyPr/>
          <a:lstStyle>
            <a:lvl1pPr>
              <a:defRPr sz="3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5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03B23-C4FE-4299-9C1C-A8BC7C40A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1570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167368" y="361950"/>
            <a:ext cx="6291943" cy="4848226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54F2371C-EF9F-4409-BB66-010072680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5912302" y="0"/>
            <a:ext cx="6291943" cy="52101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7BCFCC7A-C663-4D39-BB1B-164F6BFB8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24613" y="995598"/>
            <a:ext cx="1771650" cy="960120"/>
          </a:xfrm>
          <a:prstGeom prst="rect">
            <a:avLst/>
          </a:prstGeom>
          <a:noFill/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275CA041-4647-4F9D-A0A6-55BE87EA3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112114" y="111207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615310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171450" y="875463"/>
            <a:ext cx="5653768" cy="4356483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385277" y="-16328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8716080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438910" y="1907470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7233681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6996453" y="1833937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919067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6996453" y="1833937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147547" y="1900612"/>
            <a:ext cx="4295094" cy="33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38876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258050" y="1813093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-3543300" y="-1600200"/>
            <a:ext cx="4295094" cy="675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25467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664709" y="-256741"/>
            <a:ext cx="1621971" cy="111751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013811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94DE-E436-48C2-B6FE-AEF39645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63043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EC59-7156-4E80-A985-94FE5F2C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5406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BAB4-1E19-4BEA-BF2B-A7A4EEB3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77605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7AA4-4A06-464E-B648-26A6763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5094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20757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486-15B5-4F09-B983-3E4FB9C7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73692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图形 1">
            <a:extLst>
              <a:ext uri="{FF2B5EF4-FFF2-40B4-BE49-F238E27FC236}">
                <a16:creationId xmlns:a16="http://schemas.microsoft.com/office/drawing/2014/main" xmlns="" id="{46268FF8-A3C7-4DF0-BF08-BBB827C2E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781885" y="0"/>
            <a:ext cx="5143500" cy="51435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86300" y="-1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6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A1C6EAB4-EFE3-4994-80EE-F9D448B00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68" y="0"/>
            <a:ext cx="5143500" cy="51435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C641F707-8680-47D7-8CB7-447D53E7C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3316" y="281495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925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03F42A0D-2167-4A48-BC34-102BE1A52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68" y="0"/>
            <a:ext cx="5143500" cy="51435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05790F96-2E52-40F8-828F-18BB8332B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3316" y="281495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2660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1">
            <a:extLst>
              <a:ext uri="{FF2B5EF4-FFF2-40B4-BE49-F238E27FC236}">
                <a16:creationId xmlns:a16="http://schemas.microsoft.com/office/drawing/2014/main" xmlns="" id="{BD366F68-4391-492B-8CF9-6BBEB04BE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B61CCDB1-1D66-43D7-B6D3-7DEED404A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3316" y="281495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6197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">
            <a:extLst>
              <a:ext uri="{FF2B5EF4-FFF2-40B4-BE49-F238E27FC236}">
                <a16:creationId xmlns:a16="http://schemas.microsoft.com/office/drawing/2014/main" xmlns="" id="{8931E2D6-9E82-4E63-96F4-BC0A222C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xmlns="" id="{052E7013-5AAF-4F3F-B1AF-1DFBA16EF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9683" y="-1"/>
            <a:ext cx="9012368" cy="499771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348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A0A27F-F84A-49F4-A212-3428DD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7B76D4-78DA-4FD6-8379-E42C321D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767EBC-E989-412F-9E55-F032936B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1B15-749C-4F46-AC03-F4FDEECC4E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545FA9-9512-40A2-BAC4-770AA2936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631"/>
            <a:ext cx="9144000" cy="31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75271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3B31-E3CA-4974-A954-14B4940F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72106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6EF-B3B3-465D-88EF-4FBCC9E5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4373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80AE-4C36-49DE-8998-745D664C7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344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50709750"/>
      </p:ext>
    </p:extLst>
  </p:cSld>
  <p:clrMapOvr>
    <a:masterClrMapping/>
  </p:clrMapOvr>
  <p:transition spd="med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6" y="77392"/>
            <a:ext cx="2060575" cy="4464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77392"/>
            <a:ext cx="6030912" cy="4464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CB0E-7DEC-4F9D-B2AF-9C690839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3220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4" y="77391"/>
            <a:ext cx="8243887" cy="985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42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8E87-5C82-4061-87A1-473D5F12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14953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4" y="77391"/>
            <a:ext cx="8243887" cy="985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0C7-72F5-4146-8C5D-79F451365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3507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57686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77490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29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xmlns="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xmlns="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xmlns="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xmlns="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xmlns="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xmlns="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xmlns="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xmlns="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2786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2893036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45490"/>
      </p:ext>
    </p:extLst>
  </p:cSld>
  <p:clrMapOvr>
    <a:masterClrMapping/>
  </p:clrMapOvr>
  <p:transition spd="slow" advClick="0" advTm="200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4898" y="742950"/>
            <a:ext cx="9141909" cy="42291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/>
          <a:lstStyle/>
          <a:p>
            <a:pPr marL="0" marR="0" indent="0" algn="ctr" defTabSz="600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25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36086"/>
      </p:ext>
    </p:extLst>
  </p:cSld>
  <p:clrMapOvr>
    <a:masterClrMapping/>
  </p:clrMapOvr>
  <p:transition spd="slow" advClick="0" advTm="200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5223191"/>
      </p:ext>
    </p:extLst>
  </p:cSld>
  <p:clrMapOvr>
    <a:masterClrMapping/>
  </p:clrMapOvr>
  <p:transition spd="slow" advClick="0" advTm="200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3305742"/>
            <a:ext cx="7772637" cy="1020447"/>
          </a:xfrm>
          <a:prstGeom prst="rect">
            <a:avLst/>
          </a:prstGeom>
        </p:spPr>
        <p:txBody>
          <a:bodyPr anchor="t"/>
          <a:lstStyle>
            <a:lvl1pPr algn="l">
              <a:defRPr sz="3998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180551"/>
            <a:ext cx="7772637" cy="1125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9"/>
            </a:lvl1pPr>
            <a:lvl2pPr marL="457200" indent="0">
              <a:buNone/>
              <a:defRPr sz="1800"/>
            </a:lvl2pPr>
            <a:lvl3pPr marL="913924" indent="0">
              <a:buNone/>
              <a:defRPr sz="1601"/>
            </a:lvl3pPr>
            <a:lvl4pPr marL="1371124" indent="0">
              <a:buNone/>
              <a:defRPr sz="1399"/>
            </a:lvl4pPr>
            <a:lvl5pPr marL="1828324" indent="0">
              <a:buNone/>
              <a:defRPr sz="1399"/>
            </a:lvl5pPr>
            <a:lvl6pPr marL="2285048" indent="0">
              <a:buNone/>
              <a:defRPr sz="1399"/>
            </a:lvl6pPr>
            <a:lvl7pPr marL="2742248" indent="0">
              <a:buNone/>
              <a:defRPr sz="1399"/>
            </a:lvl7pPr>
            <a:lvl8pPr marL="3199448" indent="0">
              <a:buNone/>
              <a:defRPr sz="1399"/>
            </a:lvl8pPr>
            <a:lvl9pPr marL="3656648" indent="0">
              <a:buNone/>
              <a:defRPr sz="13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75675949"/>
      </p:ext>
    </p:extLst>
  </p:cSld>
  <p:clrMapOvr>
    <a:masterClrMapping/>
  </p:clrMapOvr>
  <p:transition spd="slow" advClick="0" advTm="200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21" y="1199781"/>
            <a:ext cx="4037899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3" y="1199781"/>
            <a:ext cx="4039487" cy="3394615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400"/>
            </a:lvl2pPr>
            <a:lvl3pPr>
              <a:defRPr sz="1999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2729699"/>
      </p:ext>
    </p:extLst>
  </p:cSld>
  <p:clrMapOvr>
    <a:masterClrMapping/>
  </p:clrMapOvr>
  <p:transition spd="slow" advClick="0" advTm="200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20" y="1150584"/>
            <a:ext cx="4039487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20" y="1631446"/>
            <a:ext cx="4039487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7" y="1150584"/>
            <a:ext cx="4041074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1999" b="1"/>
            </a:lvl2pPr>
            <a:lvl3pPr marL="913924" indent="0">
              <a:buNone/>
              <a:defRPr sz="1800" b="1"/>
            </a:lvl3pPr>
            <a:lvl4pPr marL="1371124" indent="0">
              <a:buNone/>
              <a:defRPr sz="1601" b="1"/>
            </a:lvl4pPr>
            <a:lvl5pPr marL="1828324" indent="0">
              <a:buNone/>
              <a:defRPr sz="1601" b="1"/>
            </a:lvl5pPr>
            <a:lvl6pPr marL="2285048" indent="0">
              <a:buNone/>
              <a:defRPr sz="1601" b="1"/>
            </a:lvl6pPr>
            <a:lvl7pPr marL="2742248" indent="0">
              <a:buNone/>
              <a:defRPr sz="1601" b="1"/>
            </a:lvl7pPr>
            <a:lvl8pPr marL="3199448" indent="0">
              <a:buNone/>
              <a:defRPr sz="1601" b="1"/>
            </a:lvl8pPr>
            <a:lvl9pPr marL="3656648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7" y="1631446"/>
            <a:ext cx="4041074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999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39388654"/>
      </p:ext>
    </p:extLst>
  </p:cSld>
  <p:clrMapOvr>
    <a:masterClrMapping/>
  </p:clrMapOvr>
  <p:transition spd="slow" advClick="0" advTm="200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44923180"/>
      </p:ext>
    </p:extLst>
  </p:cSld>
  <p:clrMapOvr>
    <a:masterClrMapping/>
  </p:clrMapOvr>
  <p:transition spd="slow" advClick="0" advTm="200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87325"/>
      </p:ext>
    </p:extLst>
  </p:cSld>
  <p:clrMapOvr>
    <a:masterClrMapping/>
  </p:clrMapOvr>
  <p:transition spd="slow" advClick="0" advTm="2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4726"/>
            <a:ext cx="3007791" cy="871268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0" y="204726"/>
            <a:ext cx="5112450" cy="4389670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8"/>
            </a:lvl2pPr>
            <a:lvl3pPr>
              <a:defRPr sz="24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1" y="1075993"/>
            <a:ext cx="3007791" cy="3518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79857355"/>
      </p:ext>
    </p:extLst>
  </p:cSld>
  <p:clrMapOvr>
    <a:masterClrMapping/>
  </p:clrMapOvr>
  <p:transition spd="slow" advClick="0" advTm="200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3600926"/>
            <a:ext cx="5487034" cy="425319"/>
          </a:xfrm>
          <a:prstGeom prst="rect">
            <a:avLst/>
          </a:prstGeo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460233"/>
            <a:ext cx="5487034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200" indent="0">
              <a:buNone/>
              <a:defRPr sz="2798"/>
            </a:lvl2pPr>
            <a:lvl3pPr marL="913924" indent="0">
              <a:buNone/>
              <a:defRPr sz="2400"/>
            </a:lvl3pPr>
            <a:lvl4pPr marL="1371124" indent="0">
              <a:buNone/>
              <a:defRPr sz="1999"/>
            </a:lvl4pPr>
            <a:lvl5pPr marL="1828324" indent="0">
              <a:buNone/>
              <a:defRPr sz="1999"/>
            </a:lvl5pPr>
            <a:lvl6pPr marL="2285048" indent="0">
              <a:buNone/>
              <a:defRPr sz="1999"/>
            </a:lvl6pPr>
            <a:lvl7pPr marL="2742248" indent="0">
              <a:buNone/>
              <a:defRPr sz="1999"/>
            </a:lvl7pPr>
            <a:lvl8pPr marL="3199448" indent="0">
              <a:buNone/>
              <a:defRPr sz="1999"/>
            </a:lvl8pPr>
            <a:lvl9pPr marL="3656648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4026246"/>
            <a:ext cx="5487034" cy="603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9"/>
            </a:lvl1pPr>
            <a:lvl2pPr marL="457200" indent="0">
              <a:buNone/>
              <a:defRPr sz="1200"/>
            </a:lvl2pPr>
            <a:lvl3pPr marL="913924" indent="0">
              <a:buNone/>
              <a:defRPr sz="1001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048" indent="0">
              <a:buNone/>
              <a:defRPr sz="900"/>
            </a:lvl6pPr>
            <a:lvl7pPr marL="2742248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04552775"/>
      </p:ext>
    </p:extLst>
  </p:cSld>
  <p:clrMapOvr>
    <a:masterClrMapping/>
  </p:clrMapOvr>
  <p:transition spd="slow" advClick="0" advTm="200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6495772"/>
      </p:ext>
    </p:extLst>
  </p:cSld>
  <p:clrMapOvr>
    <a:masterClrMapping/>
  </p:clrMapOvr>
  <p:transition spd="slow" advClick="0" advTm="200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6" y="206311"/>
            <a:ext cx="2057043" cy="43880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206311"/>
            <a:ext cx="6020342" cy="4388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46557889"/>
      </p:ext>
    </p:extLst>
  </p:cSld>
  <p:clrMapOvr>
    <a:masterClrMapping/>
  </p:clrMapOvr>
  <p:transition spd="slow" advClick="0" advTm="2000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922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496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2810981" y="-761061"/>
            <a:ext cx="14765967" cy="1421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315" y="-753180"/>
            <a:ext cx="14758635" cy="1419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85651" y="1858308"/>
            <a:ext cx="8972703" cy="897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36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9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10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34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309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681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59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60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37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39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90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91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79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937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6975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806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4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7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342797" indent="0" algn="ctr">
              <a:buNone/>
              <a:defRPr sz="1499"/>
            </a:lvl2pPr>
            <a:lvl3pPr marL="685595" indent="0" algn="ctr">
              <a:buNone/>
              <a:defRPr sz="1349"/>
            </a:lvl3pPr>
            <a:lvl4pPr marL="1028392" indent="0" algn="ctr">
              <a:buNone/>
              <a:defRPr sz="1200"/>
            </a:lvl4pPr>
            <a:lvl5pPr marL="1371188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4548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085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9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9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99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632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739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350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28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07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xmlns="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xmlns="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xmlns="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xmlns="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xmlns="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xmlns="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xmlns="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xmlns="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399"/>
            </a:lvl1pPr>
            <a:lvl2pPr marL="342797" indent="0">
              <a:buNone/>
              <a:defRPr sz="2099"/>
            </a:lvl2pPr>
            <a:lvl3pPr marL="685595" indent="0">
              <a:buNone/>
              <a:defRPr sz="1799"/>
            </a:lvl3pPr>
            <a:lvl4pPr marL="1028392" indent="0">
              <a:buNone/>
              <a:defRPr sz="1499"/>
            </a:lvl4pPr>
            <a:lvl5pPr marL="1371188" indent="0">
              <a:buNone/>
              <a:defRPr sz="1499"/>
            </a:lvl5pPr>
            <a:lvl6pPr marL="1713986" indent="0">
              <a:buNone/>
              <a:defRPr sz="1499"/>
            </a:lvl6pPr>
            <a:lvl7pPr marL="2056783" indent="0">
              <a:buNone/>
              <a:defRPr sz="1499"/>
            </a:lvl7pPr>
            <a:lvl8pPr marL="2399580" indent="0">
              <a:buNone/>
              <a:defRPr sz="1499"/>
            </a:lvl8pPr>
            <a:lvl9pPr marL="274237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696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94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59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4" y="447675"/>
            <a:ext cx="6192837" cy="2686050"/>
          </a:xfrm>
        </p:spPr>
        <p:txBody>
          <a:bodyPr/>
          <a:lstStyle>
            <a:lvl1pPr>
              <a:defRPr sz="3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5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03B23-C4FE-4299-9C1C-A8BC7C40A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9625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167368" y="361950"/>
            <a:ext cx="6291943" cy="4848226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54F2371C-EF9F-4409-BB66-010072680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5912302" y="0"/>
            <a:ext cx="6291943" cy="52101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7BCFCC7A-C663-4D39-BB1B-164F6BFB8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24613" y="995598"/>
            <a:ext cx="1771650" cy="960120"/>
          </a:xfrm>
          <a:prstGeom prst="rect">
            <a:avLst/>
          </a:prstGeom>
          <a:noFill/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275CA041-4647-4F9D-A0A6-55BE87EA3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112114" y="111207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372397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171450" y="875463"/>
            <a:ext cx="5653768" cy="4356483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385277" y="-16328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741716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438910" y="1907470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9441470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6996453" y="1833937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472354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6996453" y="1833937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147547" y="1900612"/>
            <a:ext cx="4295094" cy="33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7918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258050" y="1813093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-3543300" y="-1600200"/>
            <a:ext cx="4295094" cy="675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6767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664709" y="-256741"/>
            <a:ext cx="1621971" cy="111751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5804691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94DE-E436-48C2-B6FE-AEF39645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9833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EC59-7156-4E80-A985-94FE5F2C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5265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BAB4-1E19-4BEA-BF2B-A7A4EEB3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2696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7AA4-4A06-464E-B648-26A6763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2007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486-15B5-4F09-B983-3E4FB9C7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3247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图形 1">
            <a:extLst>
              <a:ext uri="{FF2B5EF4-FFF2-40B4-BE49-F238E27FC236}">
                <a16:creationId xmlns:a16="http://schemas.microsoft.com/office/drawing/2014/main" xmlns="" id="{46268FF8-A3C7-4DF0-BF08-BBB827C2E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781885" y="0"/>
            <a:ext cx="5143500" cy="51435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86300" y="-1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07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A1C6EAB4-EFE3-4994-80EE-F9D448B00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68" y="0"/>
            <a:ext cx="5143500" cy="51435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C641F707-8680-47D7-8CB7-447D53E7C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3316" y="281495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3780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xmlns="" id="{03F42A0D-2167-4A48-BC34-102BE1A52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xmlns="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68" y="0"/>
            <a:ext cx="5143500" cy="51435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xmlns="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05790F96-2E52-40F8-828F-18BB8332B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63316" y="281495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619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1">
            <a:extLst>
              <a:ext uri="{FF2B5EF4-FFF2-40B4-BE49-F238E27FC236}">
                <a16:creationId xmlns:a16="http://schemas.microsoft.com/office/drawing/2014/main" xmlns="" id="{BD366F68-4391-492B-8CF9-6BBEB04BE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图形 11">
            <a:extLst>
              <a:ext uri="{FF2B5EF4-FFF2-40B4-BE49-F238E27FC236}">
                <a16:creationId xmlns:a16="http://schemas.microsoft.com/office/drawing/2014/main" xmlns="" id="{B61CCDB1-1D66-43D7-B6D3-7DEED404A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63316" y="281495"/>
            <a:ext cx="8696345" cy="4681785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762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">
            <a:extLst>
              <a:ext uri="{FF2B5EF4-FFF2-40B4-BE49-F238E27FC236}">
                <a16:creationId xmlns:a16="http://schemas.microsoft.com/office/drawing/2014/main" xmlns="" id="{8931E2D6-9E82-4E63-96F4-BC0A222C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6200000">
            <a:off x="1999416" y="-1999416"/>
            <a:ext cx="5143500" cy="9142332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xmlns="" id="{052E7013-5AAF-4F3F-B1AF-1DFBA16EF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9683" y="-1"/>
            <a:ext cx="9012368" cy="499771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5286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A0A27F-F84A-49F4-A212-3428DD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7B76D4-78DA-4FD6-8379-E42C321D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2767EBC-E989-412F-9E55-F032936B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1B15-749C-4F46-AC03-F4FDEECC4E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545FA9-9512-40A2-BAC4-770AA2936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631"/>
            <a:ext cx="9144000" cy="317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4567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3B31-E3CA-4974-A954-14B4940F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025879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6EF-B3B3-465D-88EF-4FBCC9E5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9926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80AE-4C36-49DE-8998-745D664C7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02943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6" y="77392"/>
            <a:ext cx="2060575" cy="44648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2913" y="77392"/>
            <a:ext cx="6030912" cy="44648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CB0E-7DEC-4F9D-B2AF-9C690839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1458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4" y="77391"/>
            <a:ext cx="8243887" cy="985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42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8E87-5C82-4061-87A1-473D5F12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6604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4" y="77391"/>
            <a:ext cx="8243887" cy="985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0C7-72F5-4146-8C5D-79F451365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5991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4" y="447675"/>
            <a:ext cx="6192837" cy="2686050"/>
          </a:xfrm>
        </p:spPr>
        <p:txBody>
          <a:bodyPr/>
          <a:lstStyle>
            <a:lvl1pPr>
              <a:defRPr sz="3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3209925"/>
            <a:ext cx="6146800" cy="1114425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03B23-C4FE-4299-9C1C-A8BC7C40A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5120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167368" y="361950"/>
            <a:ext cx="6291943" cy="4848226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54F2371C-EF9F-4409-BB66-010072680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5912302" y="0"/>
            <a:ext cx="6291943" cy="52101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7BCFCC7A-C663-4D39-BB1B-164F6BFB8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24613" y="995598"/>
            <a:ext cx="1771650" cy="960120"/>
          </a:xfrm>
          <a:prstGeom prst="rect">
            <a:avLst/>
          </a:prstGeom>
          <a:noFill/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xmlns="" id="{275CA041-4647-4F9D-A0A6-55BE87EA3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112114" y="111207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402789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xmlns="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171450" y="875463"/>
            <a:ext cx="5653768" cy="4356483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385277" y="-16328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210183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438910" y="1907470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440986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6996453" y="1833937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30683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6996453" y="1833937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147547" y="1900612"/>
            <a:ext cx="4295094" cy="33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9017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593612" y="-287543"/>
            <a:ext cx="1621971" cy="1117518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xmlns="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258050" y="1813093"/>
            <a:ext cx="4295094" cy="3309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-3543300" y="-1600200"/>
            <a:ext cx="4295094" cy="675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1087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9144000" cy="5210175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xmlns="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4857750" y="542431"/>
            <a:ext cx="1771650" cy="96012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xmlns="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171405" y="621130"/>
            <a:ext cx="1771650" cy="96012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664709" y="-256741"/>
            <a:ext cx="1621971" cy="1117518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1" y="-145147"/>
            <a:ext cx="975122" cy="975122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7415128" y="20844"/>
            <a:ext cx="1621971" cy="111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138215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94DE-E436-48C2-B6FE-AEF39645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0318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EC59-7156-4E80-A985-94FE5F2C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1358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4208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BAB4-1E19-4BEA-BF2B-A7A4EEB3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1568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7AA4-4A06-464E-B648-26A6763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940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62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theme" Target="../theme/theme12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theme" Target="../theme/theme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theme" Target="../theme/theme14.xml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slideLayout" Target="../slideLayouts/slideLayout155.xml"/><Relationship Id="rId26" Type="http://schemas.openxmlformats.org/officeDocument/2006/relationships/theme" Target="../theme/theme15.xml"/><Relationship Id="rId3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5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2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23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47.xml"/><Relationship Id="rId19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Relationship Id="rId22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theme" Target="../theme/theme8.xml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30994BA8-EE73-436B-882C-95C85C7A4B2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1B64C7-AF7F-4772-9D5E-498E65371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35789" y="4096138"/>
            <a:ext cx="981838" cy="91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C48FB419-7EB8-4BC7-AA14-9320D086156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7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xmlns="" id="{CAADE5FC-BE09-4BE6-AA3D-4E95A92E6F0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4288"/>
            <a:ext cx="9144000" cy="51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4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defTabSz="685595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8" indent="-171398" algn="l" defTabSz="6855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9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93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7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5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1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8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95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2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8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3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52BFB864-52BA-4FF8-80D5-180CFAEEA11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492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4" y="77391"/>
            <a:ext cx="8243887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4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2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B04B1B15-749C-4F46-AC03-F4FDEE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0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  <p:sldLayoutId id="2147484068" r:id="rId14"/>
    <p:sldLayoutId id="2147484069" r:id="rId15"/>
    <p:sldLayoutId id="2147484070" r:id="rId16"/>
    <p:sldLayoutId id="2147484071" r:id="rId17"/>
    <p:sldLayoutId id="2147484072" r:id="rId18"/>
    <p:sldLayoutId id="2147484073" r:id="rId19"/>
    <p:sldLayoutId id="2147484074" r:id="rId20"/>
    <p:sldLayoutId id="2147484075" r:id="rId21"/>
    <p:sldLayoutId id="2147484076" r:id="rId22"/>
    <p:sldLayoutId id="2147484077" r:id="rId23"/>
    <p:sldLayoutId id="2147484078" r:id="rId24"/>
    <p:sldLayoutId id="2147484079" r:id="rId2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0287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FAFD02AA-267C-4223-9B68-DF9CC61FDB1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492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4" y="77391"/>
            <a:ext cx="8243887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4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2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B04B1B15-749C-4F46-AC03-F4FDEE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8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7" r:id="rId17"/>
    <p:sldLayoutId id="2147484098" r:id="rId18"/>
    <p:sldLayoutId id="2147484099" r:id="rId19"/>
    <p:sldLayoutId id="2147484100" r:id="rId20"/>
    <p:sldLayoutId id="2147484101" r:id="rId21"/>
    <p:sldLayoutId id="2147484102" r:id="rId22"/>
    <p:sldLayoutId id="2147484103" r:id="rId23"/>
    <p:sldLayoutId id="2147484104" r:id="rId24"/>
    <p:sldLayoutId id="2147484105" r:id="rId2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0287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4124B01B-7269-498F-87F4-4461A3B0D022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492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4" y="77391"/>
            <a:ext cx="8243887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4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2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B04B1B15-749C-4F46-AC03-F4FDEE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2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  <p:sldLayoutId id="2147484108" r:id="rId2"/>
    <p:sldLayoutId id="2147484109" r:id="rId3"/>
    <p:sldLayoutId id="2147484110" r:id="rId4"/>
    <p:sldLayoutId id="2147484111" r:id="rId5"/>
    <p:sldLayoutId id="2147484112" r:id="rId6"/>
    <p:sldLayoutId id="2147484113" r:id="rId7"/>
    <p:sldLayoutId id="2147484114" r:id="rId8"/>
    <p:sldLayoutId id="2147484115" r:id="rId9"/>
    <p:sldLayoutId id="2147484116" r:id="rId10"/>
    <p:sldLayoutId id="2147484117" r:id="rId11"/>
    <p:sldLayoutId id="2147484118" r:id="rId12"/>
    <p:sldLayoutId id="2147484119" r:id="rId13"/>
    <p:sldLayoutId id="2147484120" r:id="rId14"/>
    <p:sldLayoutId id="2147484121" r:id="rId15"/>
    <p:sldLayoutId id="2147484122" r:id="rId16"/>
    <p:sldLayoutId id="2147484123" r:id="rId17"/>
    <p:sldLayoutId id="2147484124" r:id="rId18"/>
    <p:sldLayoutId id="2147484125" r:id="rId19"/>
    <p:sldLayoutId id="2147484126" r:id="rId20"/>
    <p:sldLayoutId id="2147484127" r:id="rId21"/>
    <p:sldLayoutId id="2147484128" r:id="rId22"/>
    <p:sldLayoutId id="2147484129" r:id="rId23"/>
    <p:sldLayoutId id="2147484130" r:id="rId24"/>
    <p:sldLayoutId id="2147484131" r:id="rId2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0287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AD5DC829-1B59-44A3-BD09-A11F49CDC7D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492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4" y="77391"/>
            <a:ext cx="8243887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4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2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>
              <a:defRPr/>
            </a:pPr>
            <a:fld id="{B04B1B15-749C-4F46-AC03-F4FDEE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4" r:id="rId12"/>
    <p:sldLayoutId id="2147484145" r:id="rId13"/>
    <p:sldLayoutId id="2147484146" r:id="rId14"/>
    <p:sldLayoutId id="2147484147" r:id="rId15"/>
    <p:sldLayoutId id="2147484148" r:id="rId16"/>
    <p:sldLayoutId id="2147484149" r:id="rId17"/>
    <p:sldLayoutId id="2147484150" r:id="rId18"/>
    <p:sldLayoutId id="2147484151" r:id="rId19"/>
    <p:sldLayoutId id="2147484152" r:id="rId20"/>
    <p:sldLayoutId id="2147484153" r:id="rId21"/>
    <p:sldLayoutId id="2147484154" r:id="rId22"/>
    <p:sldLayoutId id="2147484155" r:id="rId23"/>
    <p:sldLayoutId id="2147484156" r:id="rId24"/>
    <p:sldLayoutId id="2147484157" r:id="rId2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3429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6858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0287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2C6102A2-85D0-4644-BCE8-31B901A03D9C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29C3D1-3C5C-44E8-9DD3-DBE251192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58620" y="4122600"/>
            <a:ext cx="1005681" cy="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8CA33AC4-630F-44DC-AA04-2B2F30C148ED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5AAF35-211C-4F98-8F95-8F55086F3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58620" y="4122600"/>
            <a:ext cx="1005681" cy="9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xmlns="" id="{0DA97A48-4DF4-47EC-B388-F204B4B3972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2025/2/26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23C4DE6-6E27-4A05-A780-878B17287E69}"/>
              </a:ext>
            </a:extLst>
          </p:cNvPr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24A71967-FB51-4002-A567-25B4FF87B168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0429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5E634937-D946-4309-B136-D20619107BE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7731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8D81D784-4C03-4CB7-9767-C7525A62575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7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</p:sldLayoutIdLst>
  <p:transition spd="slow" advClick="0" advTm="2000">
    <p:comb/>
  </p:transition>
  <p:txStyles>
    <p:titleStyle>
      <a:lvl1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2pPr>
      <a:lvl3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3pPr>
      <a:lvl4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4pPr>
      <a:lvl5pPr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5pPr>
      <a:lvl6pPr marL="457200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6pPr>
      <a:lvl7pPr marL="9139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7pPr>
      <a:lvl8pPr marL="13711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8pPr>
      <a:lvl9pPr marL="1828324" algn="ctr" defTabSz="799624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00038" indent="-300038" algn="l" defTabSz="799624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50558" indent="-250508" algn="l" defTabSz="799624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20204" pitchFamily="34" charset="0"/>
        </a:defRPr>
      </a:lvl2pPr>
      <a:lvl3pPr marL="999649" indent="-200025" algn="l" defTabSz="799624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Arial" panose="020B0604020202020204" pitchFamily="34" charset="0"/>
        </a:defRPr>
      </a:lvl3pPr>
      <a:lvl4pPr marL="1399699" indent="-200025" algn="l" defTabSz="799624" rtl="0" fontAlgn="base">
        <a:spcBef>
          <a:spcPct val="20000"/>
        </a:spcBef>
        <a:spcAft>
          <a:spcPct val="0"/>
        </a:spcAft>
        <a:buChar char="–"/>
        <a:defRPr sz="1699">
          <a:solidFill>
            <a:schemeClr val="tx1"/>
          </a:solidFill>
          <a:latin typeface="Arial" panose="020B0604020202020204" pitchFamily="34" charset="0"/>
        </a:defRPr>
      </a:lvl4pPr>
      <a:lvl5pPr marL="1799749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5pPr>
      <a:lvl6pPr marL="22564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6pPr>
      <a:lvl7pPr marL="27136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7pPr>
      <a:lvl8pPr marL="31708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8pPr>
      <a:lvl9pPr marL="3628073" indent="-200025" algn="l" defTabSz="799624" rtl="0" fontAlgn="base">
        <a:spcBef>
          <a:spcPct val="20000"/>
        </a:spcBef>
        <a:spcAft>
          <a:spcPct val="0"/>
        </a:spcAft>
        <a:buChar char="»"/>
        <a:defRPr sz="1699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3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xmlns="" id="{4F7A132F-4DA8-4123-A47B-EE458419C3B1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그림 6" descr="속지배경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1" b="75200"/>
          <a:stretch>
            <a:fillRect/>
          </a:stretch>
        </p:blipFill>
        <p:spPr bwMode="auto">
          <a:xfrm>
            <a:off x="-126522" y="4192581"/>
            <a:ext cx="9144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6" descr="컨텐츠배경입니다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851"/>
          <a:stretch>
            <a:fillRect/>
          </a:stretch>
        </p:blipFill>
        <p:spPr bwMode="auto">
          <a:xfrm>
            <a:off x="0" y="0"/>
            <a:ext cx="9144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r="67837" b="72944"/>
          <a:stretch/>
        </p:blipFill>
        <p:spPr>
          <a:xfrm>
            <a:off x="131834" y="141481"/>
            <a:ext cx="866638" cy="673025"/>
          </a:xfrm>
          <a:prstGeom prst="rect">
            <a:avLst/>
          </a:prstGeom>
        </p:spPr>
      </p:pic>
      <p:pic>
        <p:nvPicPr>
          <p:cNvPr id="11" name="그림 7" descr="집.png"/>
          <p:cNvPicPr>
            <a:picLocks noChangeAspect="1" noChangeArrowheads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70" t="72050" r="13497" b="4851"/>
          <a:stretch/>
        </p:blipFill>
        <p:spPr bwMode="auto">
          <a:xfrm>
            <a:off x="1817204" y="3740100"/>
            <a:ext cx="5562600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 userDrawn="1"/>
        </p:nvGrpSpPr>
        <p:grpSpPr>
          <a:xfrm>
            <a:off x="7500496" y="3670688"/>
            <a:ext cx="1517698" cy="1324452"/>
            <a:chOff x="0" y="3860800"/>
            <a:chExt cx="3600450" cy="2663825"/>
          </a:xfrm>
        </p:grpSpPr>
        <p:pic>
          <p:nvPicPr>
            <p:cNvPr id="13" name="그림 9" descr="작은나무가지.png"/>
            <p:cNvPicPr>
              <a:picLocks noChangeAspect="1" noChangeArrowheads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" y="4076700"/>
              <a:ext cx="2687638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0" descr="하트1.png"/>
            <p:cNvPicPr>
              <a:picLocks noChangeAspect="1" noChangeArrowheads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138" y="4797425"/>
              <a:ext cx="27844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그림 11" descr="하트2.png"/>
            <p:cNvPicPr>
              <a:picLocks noChangeAspect="1" noChangeArrowheads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488" y="3860800"/>
              <a:ext cx="1344612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그림 12" descr="하트3.png"/>
            <p:cNvPicPr>
              <a:picLocks noChangeAspect="1" noChangeArrowheads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92600"/>
              <a:ext cx="360045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13" descr="하트4.png"/>
            <p:cNvPicPr>
              <a:picLocks noChangeAspect="1" noChangeArrowheads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" y="3860800"/>
              <a:ext cx="144145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/>
          <p:cNvGrpSpPr/>
          <p:nvPr userDrawn="1"/>
        </p:nvGrpSpPr>
        <p:grpSpPr>
          <a:xfrm>
            <a:off x="179739" y="3558170"/>
            <a:ext cx="1637465" cy="1303206"/>
            <a:chOff x="6191250" y="1989138"/>
            <a:chExt cx="6000750" cy="4392612"/>
          </a:xfrm>
        </p:grpSpPr>
        <p:pic>
          <p:nvPicPr>
            <p:cNvPr id="19" name="그림 14" descr="큰나무가지.png"/>
            <p:cNvPicPr>
              <a:picLocks noChangeAspect="1" noChangeArrowheads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438" y="2420938"/>
              <a:ext cx="4608512" cy="396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그림 15" descr="큰하트1.png"/>
            <p:cNvPicPr>
              <a:picLocks noChangeAspect="1" noChangeArrowheads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0613" y="3573463"/>
              <a:ext cx="4751387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그림 16" descr="큰하트2.png"/>
            <p:cNvPicPr>
              <a:picLocks noChangeAspect="1" noChangeArrowheads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8888" y="1989138"/>
              <a:ext cx="1922462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그림 17" descr="큰하트3.png"/>
            <p:cNvPicPr>
              <a:picLocks noChangeAspect="1" noChangeArrowheads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250" y="2636838"/>
              <a:ext cx="60007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그림 18" descr="큰하트4.png"/>
            <p:cNvPicPr>
              <a:picLocks noChangeAspect="1" noChangeArrowheads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6938" y="2133600"/>
              <a:ext cx="2209800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746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4012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DC12B39F-2677-4755-8449-E1457C3E040F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9457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1.xml"/><Relationship Id="rId5" Type="http://schemas.microsoft.com/office/2007/relationships/hdphoto" Target="../media/hdphoto29.wdp"/><Relationship Id="rId4" Type="http://schemas.openxmlformats.org/officeDocument/2006/relationships/image" Target="../media/image1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1.xml"/><Relationship Id="rId5" Type="http://schemas.microsoft.com/office/2007/relationships/hdphoto" Target="../media/hdphoto29.wdp"/><Relationship Id="rId4" Type="http://schemas.openxmlformats.org/officeDocument/2006/relationships/image" Target="../media/image1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1.xml"/><Relationship Id="rId6" Type="http://schemas.microsoft.com/office/2007/relationships/hdphoto" Target="../media/hdphoto30.wdp"/><Relationship Id="rId5" Type="http://schemas.openxmlformats.org/officeDocument/2006/relationships/image" Target="../media/image122.png"/><Relationship Id="rId4" Type="http://schemas.microsoft.com/office/2007/relationships/hdphoto" Target="../media/hdphoto2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1.xml"/><Relationship Id="rId5" Type="http://schemas.microsoft.com/office/2007/relationships/hdphoto" Target="../media/hdphoto29.wdp"/><Relationship Id="rId4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1.xml"/><Relationship Id="rId5" Type="http://schemas.microsoft.com/office/2007/relationships/hdphoto" Target="../media/hdphoto29.wdp"/><Relationship Id="rId4" Type="http://schemas.openxmlformats.org/officeDocument/2006/relationships/image" Target="../media/image1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1.xml"/><Relationship Id="rId5" Type="http://schemas.microsoft.com/office/2007/relationships/hdphoto" Target="../media/hdphoto29.wdp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1.xml"/><Relationship Id="rId5" Type="http://schemas.microsoft.com/office/2007/relationships/hdphoto" Target="../media/hdphoto29.wdp"/><Relationship Id="rId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microsoft.com/office/2007/relationships/hdphoto" Target="../media/hdphoto13.wdp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1.xml"/><Relationship Id="rId5" Type="http://schemas.microsoft.com/office/2007/relationships/hdphoto" Target="../media/hdphoto29.wdp"/><Relationship Id="rId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.xml"/><Relationship Id="rId4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3" Type="http://schemas.microsoft.com/office/2007/relationships/hdphoto" Target="../media/hdphoto24.wdp"/><Relationship Id="rId7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114.png"/><Relationship Id="rId5" Type="http://schemas.microsoft.com/office/2007/relationships/hdphoto" Target="../media/hdphoto25.wdp"/><Relationship Id="rId4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openxmlformats.org/officeDocument/2006/relationships/image" Target="../media/image113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113.png"/><Relationship Id="rId5" Type="http://schemas.microsoft.com/office/2007/relationships/hdphoto" Target="../media/hdphoto25.wdp"/><Relationship Id="rId4" Type="http://schemas.openxmlformats.org/officeDocument/2006/relationships/image" Target="../media/image1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microsoft.com/office/2007/relationships/hdphoto" Target="../media/hdphoto18.wdp"/><Relationship Id="rId39" Type="http://schemas.openxmlformats.org/officeDocument/2006/relationships/slide" Target="slide7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94.png"/><Relationship Id="rId34" Type="http://schemas.microsoft.com/office/2007/relationships/hdphoto" Target="../media/hdphoto21.wdp"/><Relationship Id="rId42" Type="http://schemas.openxmlformats.org/officeDocument/2006/relationships/image" Target="../media/image104.png"/><Relationship Id="rId7" Type="http://schemas.openxmlformats.org/officeDocument/2006/relationships/image" Target="../media/image83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7.png"/><Relationship Id="rId33" Type="http://schemas.openxmlformats.org/officeDocument/2006/relationships/image" Target="../media/image100.png"/><Relationship Id="rId38" Type="http://schemas.openxmlformats.org/officeDocument/2006/relationships/image" Target="../media/image102.png"/><Relationship Id="rId2" Type="http://schemas.openxmlformats.org/officeDocument/2006/relationships/audio" Target="../media/media1.mp3"/><Relationship Id="rId16" Type="http://schemas.openxmlformats.org/officeDocument/2006/relationships/image" Target="../media/image90.png"/><Relationship Id="rId20" Type="http://schemas.microsoft.com/office/2007/relationships/hdphoto" Target="../media/hdphoto16.wdp"/><Relationship Id="rId29" Type="http://schemas.openxmlformats.org/officeDocument/2006/relationships/slide" Target="slide4.xml"/><Relationship Id="rId41" Type="http://schemas.microsoft.com/office/2007/relationships/hdphoto" Target="../media/hdphoto23.wdp"/><Relationship Id="rId1" Type="http://schemas.microsoft.com/office/2007/relationships/media" Target="../media/media1.mp3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24" Type="http://schemas.openxmlformats.org/officeDocument/2006/relationships/image" Target="../media/image96.png"/><Relationship Id="rId32" Type="http://schemas.openxmlformats.org/officeDocument/2006/relationships/slide" Target="slide5.xml"/><Relationship Id="rId37" Type="http://schemas.microsoft.com/office/2007/relationships/hdphoto" Target="../media/hdphoto22.wdp"/><Relationship Id="rId40" Type="http://schemas.openxmlformats.org/officeDocument/2006/relationships/image" Target="../media/image103.png"/><Relationship Id="rId5" Type="http://schemas.openxmlformats.org/officeDocument/2006/relationships/audio" Target="../media/audio2.wav"/><Relationship Id="rId15" Type="http://schemas.openxmlformats.org/officeDocument/2006/relationships/image" Target="../media/image89.png"/><Relationship Id="rId23" Type="http://schemas.openxmlformats.org/officeDocument/2006/relationships/image" Target="../media/image95.png"/><Relationship Id="rId28" Type="http://schemas.microsoft.com/office/2007/relationships/hdphoto" Target="../media/hdphoto19.wdp"/><Relationship Id="rId36" Type="http://schemas.openxmlformats.org/officeDocument/2006/relationships/image" Target="../media/image101.png"/><Relationship Id="rId10" Type="http://schemas.microsoft.com/office/2007/relationships/hdphoto" Target="../media/hdphoto15.wdp"/><Relationship Id="rId19" Type="http://schemas.openxmlformats.org/officeDocument/2006/relationships/image" Target="../media/image93.png"/><Relationship Id="rId31" Type="http://schemas.microsoft.com/office/2007/relationships/hdphoto" Target="../media/hdphoto20.wdp"/><Relationship Id="rId44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84.png"/><Relationship Id="rId14" Type="http://schemas.openxmlformats.org/officeDocument/2006/relationships/image" Target="../media/image88.png"/><Relationship Id="rId22" Type="http://schemas.microsoft.com/office/2007/relationships/hdphoto" Target="../media/hdphoto17.wdp"/><Relationship Id="rId27" Type="http://schemas.openxmlformats.org/officeDocument/2006/relationships/image" Target="../media/image98.png"/><Relationship Id="rId30" Type="http://schemas.openxmlformats.org/officeDocument/2006/relationships/image" Target="../media/image99.png"/><Relationship Id="rId35" Type="http://schemas.openxmlformats.org/officeDocument/2006/relationships/slide" Target="slide6.xml"/><Relationship Id="rId43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10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audio" Target="../media/audio5.wav"/><Relationship Id="rId9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10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audio" Target="../media/audio5.wav"/><Relationship Id="rId9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10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0.png"/><Relationship Id="rId4" Type="http://schemas.openxmlformats.org/officeDocument/2006/relationships/audio" Target="../media/audio5.wav"/><Relationship Id="rId9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openxmlformats.org/officeDocument/2006/relationships/image" Target="../media/image113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13.png"/><Relationship Id="rId5" Type="http://schemas.microsoft.com/office/2007/relationships/hdphoto" Target="../media/hdphoto25.wdp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27.wdp"/><Relationship Id="rId5" Type="http://schemas.openxmlformats.org/officeDocument/2006/relationships/image" Target="../media/image116.png"/><Relationship Id="rId4" Type="http://schemas.microsoft.com/office/2007/relationships/hdphoto" Target="../media/hdphoto2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A7C9CB6-D26C-4159-BAA2-16A3E8299205}"/>
              </a:ext>
            </a:extLst>
          </p:cNvPr>
          <p:cNvSpPr/>
          <p:nvPr/>
        </p:nvSpPr>
        <p:spPr>
          <a:xfrm>
            <a:off x="937714" y="742717"/>
            <a:ext cx="7259229" cy="3552143"/>
          </a:xfrm>
          <a:custGeom>
            <a:avLst/>
            <a:gdLst>
              <a:gd name="connsiteX0" fmla="*/ 0 w 9678972"/>
              <a:gd name="connsiteY0" fmla="*/ 942786 h 4736191"/>
              <a:gd name="connsiteX1" fmla="*/ 942786 w 9678972"/>
              <a:gd name="connsiteY1" fmla="*/ 0 h 4736191"/>
              <a:gd name="connsiteX2" fmla="*/ 8736186 w 9678972"/>
              <a:gd name="connsiteY2" fmla="*/ 0 h 4736191"/>
              <a:gd name="connsiteX3" fmla="*/ 9678972 w 9678972"/>
              <a:gd name="connsiteY3" fmla="*/ 942786 h 4736191"/>
              <a:gd name="connsiteX4" fmla="*/ 9678972 w 9678972"/>
              <a:gd name="connsiteY4" fmla="*/ 3793405 h 4736191"/>
              <a:gd name="connsiteX5" fmla="*/ 8736186 w 9678972"/>
              <a:gd name="connsiteY5" fmla="*/ 4736191 h 4736191"/>
              <a:gd name="connsiteX6" fmla="*/ 942786 w 9678972"/>
              <a:gd name="connsiteY6" fmla="*/ 4736191 h 4736191"/>
              <a:gd name="connsiteX7" fmla="*/ 0 w 9678972"/>
              <a:gd name="connsiteY7" fmla="*/ 3793405 h 4736191"/>
              <a:gd name="connsiteX8" fmla="*/ 0 w 9678972"/>
              <a:gd name="connsiteY8" fmla="*/ 942786 h 473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8972" h="4736191" fill="none" extrusionOk="0">
                <a:moveTo>
                  <a:pt x="0" y="942786"/>
                </a:moveTo>
                <a:cubicBezTo>
                  <a:pt x="2350" y="485706"/>
                  <a:pt x="472606" y="84765"/>
                  <a:pt x="942786" y="0"/>
                </a:cubicBezTo>
                <a:cubicBezTo>
                  <a:pt x="3850937" y="72427"/>
                  <a:pt x="5454618" y="61419"/>
                  <a:pt x="8736186" y="0"/>
                </a:cubicBezTo>
                <a:cubicBezTo>
                  <a:pt x="9254689" y="-15028"/>
                  <a:pt x="9646935" y="412410"/>
                  <a:pt x="9678972" y="942786"/>
                </a:cubicBezTo>
                <a:cubicBezTo>
                  <a:pt x="9779848" y="2088212"/>
                  <a:pt x="9571659" y="2892055"/>
                  <a:pt x="9678972" y="3793405"/>
                </a:cubicBezTo>
                <a:cubicBezTo>
                  <a:pt x="9687329" y="4271677"/>
                  <a:pt x="9228339" y="4704205"/>
                  <a:pt x="8736186" y="4736191"/>
                </a:cubicBezTo>
                <a:cubicBezTo>
                  <a:pt x="6399970" y="4766018"/>
                  <a:pt x="3891493" y="4656885"/>
                  <a:pt x="942786" y="4736191"/>
                </a:cubicBezTo>
                <a:cubicBezTo>
                  <a:pt x="441950" y="4733947"/>
                  <a:pt x="-94440" y="4332766"/>
                  <a:pt x="0" y="3793405"/>
                </a:cubicBezTo>
                <a:cubicBezTo>
                  <a:pt x="50037" y="3026282"/>
                  <a:pt x="770" y="1804465"/>
                  <a:pt x="0" y="942786"/>
                </a:cubicBezTo>
                <a:close/>
              </a:path>
              <a:path w="9678972" h="4736191" stroke="0" extrusionOk="0">
                <a:moveTo>
                  <a:pt x="0" y="942786"/>
                </a:moveTo>
                <a:cubicBezTo>
                  <a:pt x="37044" y="432197"/>
                  <a:pt x="451468" y="61187"/>
                  <a:pt x="942786" y="0"/>
                </a:cubicBezTo>
                <a:cubicBezTo>
                  <a:pt x="3162870" y="123000"/>
                  <a:pt x="6459038" y="-96860"/>
                  <a:pt x="8736186" y="0"/>
                </a:cubicBezTo>
                <a:cubicBezTo>
                  <a:pt x="9251477" y="-4111"/>
                  <a:pt x="9706725" y="366148"/>
                  <a:pt x="9678972" y="942786"/>
                </a:cubicBezTo>
                <a:cubicBezTo>
                  <a:pt x="9682145" y="1268368"/>
                  <a:pt x="9773239" y="3444898"/>
                  <a:pt x="9678972" y="3793405"/>
                </a:cubicBezTo>
                <a:cubicBezTo>
                  <a:pt x="9605149" y="4340836"/>
                  <a:pt x="9172545" y="4722390"/>
                  <a:pt x="8736186" y="4736191"/>
                </a:cubicBezTo>
                <a:cubicBezTo>
                  <a:pt x="7582490" y="4575484"/>
                  <a:pt x="4104909" y="4775858"/>
                  <a:pt x="942786" y="4736191"/>
                </a:cubicBezTo>
                <a:cubicBezTo>
                  <a:pt x="339870" y="4719583"/>
                  <a:pt x="-88257" y="4274108"/>
                  <a:pt x="0" y="3793405"/>
                </a:cubicBezTo>
                <a:cubicBezTo>
                  <a:pt x="32216" y="2721341"/>
                  <a:pt x="57206" y="1880650"/>
                  <a:pt x="0" y="942786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990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t"/>
          <a:lstStyle/>
          <a:p>
            <a:pPr marL="342900" algn="just">
              <a:lnSpc>
                <a:spcPct val="120000"/>
              </a:lnSpc>
              <a:spcAft>
                <a:spcPts val="900"/>
              </a:spcAft>
            </a:pPr>
            <a:endParaRPr lang="vi-VN" sz="2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algn="just">
              <a:lnSpc>
                <a:spcPct val="120000"/>
              </a:lnSpc>
              <a:spcAft>
                <a:spcPts val="900"/>
              </a:spcAft>
            </a:pPr>
            <a:endParaRPr lang="vi-VN" sz="2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487;p33">
            <a:extLst>
              <a:ext uri="{FF2B5EF4-FFF2-40B4-BE49-F238E27FC236}">
                <a16:creationId xmlns="" xmlns:a16="http://schemas.microsoft.com/office/drawing/2014/main" id="{86B4C74B-F62E-446E-A0A6-AFAF51C4D817}"/>
              </a:ext>
            </a:extLst>
          </p:cNvPr>
          <p:cNvSpPr txBox="1">
            <a:spLocks/>
          </p:cNvSpPr>
          <p:nvPr/>
        </p:nvSpPr>
        <p:spPr>
          <a:xfrm>
            <a:off x="720000" y="84863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342900">
              <a:defRPr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487;p33">
            <a:extLst>
              <a:ext uri="{FF2B5EF4-FFF2-40B4-BE49-F238E27FC236}">
                <a16:creationId xmlns="" xmlns:a16="http://schemas.microsoft.com/office/drawing/2014/main" id="{96D459E0-5ADA-49B2-AB5B-797C41A27150}"/>
              </a:ext>
            </a:extLst>
          </p:cNvPr>
          <p:cNvSpPr txBox="1">
            <a:spLocks/>
          </p:cNvSpPr>
          <p:nvPr/>
        </p:nvSpPr>
        <p:spPr>
          <a:xfrm>
            <a:off x="597170" y="142133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342900">
              <a:defRPr/>
            </a:pPr>
            <a:r>
              <a:rPr lang="en-US" sz="33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3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3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Google Shape;487;p33">
            <a:extLst>
              <a:ext uri="{FF2B5EF4-FFF2-40B4-BE49-F238E27FC236}">
                <a16:creationId xmlns="" xmlns:a16="http://schemas.microsoft.com/office/drawing/2014/main" id="{6DF37372-A348-49F9-BE66-162E438B15D6}"/>
              </a:ext>
            </a:extLst>
          </p:cNvPr>
          <p:cNvSpPr txBox="1">
            <a:spLocks/>
          </p:cNvSpPr>
          <p:nvPr/>
        </p:nvSpPr>
        <p:spPr>
          <a:xfrm>
            <a:off x="597170" y="199403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342900">
              <a:defRPr/>
            </a:pPr>
            <a:r>
              <a:rPr lang="en-US" sz="3000" dirty="0" err="1">
                <a:solidFill>
                  <a:srgbClr val="274C5D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000" dirty="0">
                <a:solidFill>
                  <a:srgbClr val="274C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74C5D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000" dirty="0">
                <a:solidFill>
                  <a:srgbClr val="274C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74C5D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3000" dirty="0">
                <a:solidFill>
                  <a:srgbClr val="274C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274C5D"/>
                </a:solidFill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sz="3000" dirty="0">
                <a:solidFill>
                  <a:srgbClr val="274C5D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000" dirty="0" err="1">
                <a:solidFill>
                  <a:srgbClr val="274C5D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dirty="0">
                <a:solidFill>
                  <a:srgbClr val="274C5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smtClean="0">
                <a:solidFill>
                  <a:srgbClr val="274C5D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endParaRPr lang="en-US" sz="3000" dirty="0">
              <a:solidFill>
                <a:srgbClr val="274C5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86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B59249E0-960A-4BE1-B38D-2FDBB1793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251" y="475994"/>
            <a:ext cx="6594446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57150" y="3057526"/>
            <a:ext cx="1028700" cy="2457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563900" y="4080722"/>
            <a:ext cx="626800" cy="1285874"/>
          </a:xfrm>
          <a:prstGeom prst="rect">
            <a:avLst/>
          </a:prstGeom>
        </p:spPr>
      </p:pic>
      <p:sp>
        <p:nvSpPr>
          <p:cNvPr id="12" name="Google Shape;94;p2">
            <a:extLst>
              <a:ext uri="{FF2B5EF4-FFF2-40B4-BE49-F238E27FC236}">
                <a16:creationId xmlns:a16="http://schemas.microsoft.com/office/drawing/2014/main" xmlns="" id="{B64D521F-73CE-4EC6-9F61-A813BD630AD6}"/>
              </a:ext>
            </a:extLst>
          </p:cNvPr>
          <p:cNvSpPr txBox="1"/>
          <p:nvPr/>
        </p:nvSpPr>
        <p:spPr>
          <a:xfrm>
            <a:off x="1109251" y="699163"/>
            <a:ext cx="6594446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1. </a:t>
            </a:r>
            <a:r>
              <a:rPr lang="vi-VN" sz="3200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Tìm từ ngữ biểu thị ý cầu khiến trong mỗi câu dưới đây: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8A43608-EA1C-4935-9A8C-33DCEB0387A3}"/>
              </a:ext>
            </a:extLst>
          </p:cNvPr>
          <p:cNvSpPr txBox="1"/>
          <p:nvPr/>
        </p:nvSpPr>
        <p:spPr>
          <a:xfrm>
            <a:off x="1109251" y="1978293"/>
            <a:ext cx="7370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Bạn hãy đi cùng chúng mình nhé! 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Chúng ta cùng hát lên nào! 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Em nên tô theo các nét đã vẽ!</a:t>
            </a:r>
          </a:p>
        </p:txBody>
      </p:sp>
    </p:spTree>
    <p:extLst>
      <p:ext uri="{BB962C8B-B14F-4D97-AF65-F5344CB8AC3E}">
        <p14:creationId xmlns:p14="http://schemas.microsoft.com/office/powerpoint/2010/main" val="10570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856C8BB-5B7D-4C99-8774-DD4069DC2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418" y="3067520"/>
            <a:ext cx="812879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200" b="1" dirty="0">
              <a:solidFill>
                <a:prstClr val="black"/>
              </a:solidFill>
              <a:ea typeface="方正清刻本悦宋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32FF4A0-0314-4A9A-B0B9-A815B1B11A1F}"/>
              </a:ext>
            </a:extLst>
          </p:cNvPr>
          <p:cNvSpPr/>
          <p:nvPr/>
        </p:nvSpPr>
        <p:spPr>
          <a:xfrm>
            <a:off x="1670260" y="140273"/>
            <a:ext cx="587629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95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方正清刻本悦宋简体" panose="02000000000000000000" pitchFamily="2" charset="-122"/>
                <a:cs typeface="Arial" panose="020B0604020202020204" pitchFamily="34" charset="0"/>
              </a:rPr>
              <a:t>Thảo luận nhóm đôi</a:t>
            </a:r>
            <a:endParaRPr lang="zh-CN" altLang="en-US" sz="4950" dirty="0">
              <a:ln>
                <a:solidFill>
                  <a:srgbClr val="0070C0"/>
                </a:solidFill>
              </a:ln>
              <a:solidFill>
                <a:srgbClr val="FF0000"/>
              </a:solidFill>
              <a:latin typeface="Arial" panose="020B0604020202020204" pitchFamily="34" charset="0"/>
              <a:ea typeface="方正清刻本悦宋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4623396" y="1745714"/>
            <a:ext cx="1851353" cy="2374044"/>
          </a:xfrm>
          <a:prstGeom prst="rect">
            <a:avLst/>
          </a:prstGeom>
        </p:spPr>
      </p:pic>
      <p:pic>
        <p:nvPicPr>
          <p:cNvPr id="15" name="Picture 14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2787394" y="1694004"/>
            <a:ext cx="1897637" cy="243339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220338" y="1322024"/>
            <a:ext cx="3156492" cy="1531345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49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800" b="1" dirty="0" err="1">
                  <a:solidFill>
                    <a:srgbClr val="F52D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800" b="1" dirty="0">
                  <a:solidFill>
                    <a:srgbClr val="F52D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52D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endParaRPr lang="en-US" sz="2800" b="1" dirty="0">
                <a:solidFill>
                  <a:srgbClr val="F52D6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5931597" y="848299"/>
            <a:ext cx="3289522" cy="1767080"/>
            <a:chOff x="8133073" y="822960"/>
            <a:chExt cx="3190991" cy="2560320"/>
          </a:xfrm>
        </p:grpSpPr>
        <p:pic>
          <p:nvPicPr>
            <p:cNvPr id="20" name="Picture 19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22319" y="1590700"/>
              <a:ext cx="2526936" cy="936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36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6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endPara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126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B59249E0-960A-4BE1-B38D-2FDBB1793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251" y="475994"/>
            <a:ext cx="6594446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57150" y="3057526"/>
            <a:ext cx="1028700" cy="2457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563900" y="4080722"/>
            <a:ext cx="626800" cy="1285874"/>
          </a:xfrm>
          <a:prstGeom prst="rect">
            <a:avLst/>
          </a:prstGeom>
        </p:spPr>
      </p:pic>
      <p:sp>
        <p:nvSpPr>
          <p:cNvPr id="12" name="Google Shape;94;p2">
            <a:extLst>
              <a:ext uri="{FF2B5EF4-FFF2-40B4-BE49-F238E27FC236}">
                <a16:creationId xmlns:a16="http://schemas.microsoft.com/office/drawing/2014/main" xmlns="" id="{B64D521F-73CE-4EC6-9F61-A813BD630AD6}"/>
              </a:ext>
            </a:extLst>
          </p:cNvPr>
          <p:cNvSpPr txBox="1"/>
          <p:nvPr/>
        </p:nvSpPr>
        <p:spPr>
          <a:xfrm>
            <a:off x="1109251" y="699163"/>
            <a:ext cx="6594446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1. 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Tìm từ ngữ biểu thị ý cầu khiến trong mỗi câu dưới đây: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8A43608-EA1C-4935-9A8C-33DCEB0387A3}"/>
              </a:ext>
            </a:extLst>
          </p:cNvPr>
          <p:cNvSpPr txBox="1"/>
          <p:nvPr/>
        </p:nvSpPr>
        <p:spPr>
          <a:xfrm>
            <a:off x="1109251" y="1978293"/>
            <a:ext cx="7370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Bạn hãy đi cùng chúng mình nhé! 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Chúng ta cùng hát lên nào! 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Em nên tô theo các nét đã vẽ!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A8167E8-2471-4BA3-A178-ABAF33E9E5EC}"/>
              </a:ext>
            </a:extLst>
          </p:cNvPr>
          <p:cNvCxnSpPr/>
          <p:nvPr/>
        </p:nvCxnSpPr>
        <p:spPr>
          <a:xfrm>
            <a:off x="2438705" y="2542857"/>
            <a:ext cx="782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1737F7D-53C9-413D-BB92-C2E1B8450863}"/>
              </a:ext>
            </a:extLst>
          </p:cNvPr>
          <p:cNvCxnSpPr/>
          <p:nvPr/>
        </p:nvCxnSpPr>
        <p:spPr>
          <a:xfrm>
            <a:off x="5763963" y="3202033"/>
            <a:ext cx="782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24DB08E-6051-44C9-8343-4F8895634ABF}"/>
              </a:ext>
            </a:extLst>
          </p:cNvPr>
          <p:cNvCxnSpPr/>
          <p:nvPr/>
        </p:nvCxnSpPr>
        <p:spPr>
          <a:xfrm>
            <a:off x="2315684" y="3852028"/>
            <a:ext cx="7821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2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CEDEA9D-B018-45FE-9B6D-C0CFD15AD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7938786" y="2482547"/>
            <a:ext cx="1270311" cy="30346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F05750F-4CD0-4203-B9E9-0CF02E8CC2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7849534" y="3575439"/>
            <a:ext cx="946502" cy="1941739"/>
          </a:xfrm>
          <a:prstGeom prst="rect">
            <a:avLst/>
          </a:prstGeom>
        </p:spPr>
      </p:pic>
      <p:pic>
        <p:nvPicPr>
          <p:cNvPr id="12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xmlns="" id="{02E5EE0D-4C65-44CA-B8BD-1E9161B2C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7150" y="2571750"/>
            <a:ext cx="2992519" cy="275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ED9E8DB-F150-42E0-826A-55C878E95B7F}"/>
              </a:ext>
            </a:extLst>
          </p:cNvPr>
          <p:cNvGrpSpPr/>
          <p:nvPr/>
        </p:nvGrpSpPr>
        <p:grpSpPr>
          <a:xfrm>
            <a:off x="2063528" y="340583"/>
            <a:ext cx="5786006" cy="3289328"/>
            <a:chOff x="1855948" y="232518"/>
            <a:chExt cx="1107330" cy="2270953"/>
          </a:xfrm>
        </p:grpSpPr>
        <p:sp>
          <p:nvSpPr>
            <p:cNvPr id="14" name="Google Shape;1159;p27">
              <a:extLst>
                <a:ext uri="{FF2B5EF4-FFF2-40B4-BE49-F238E27FC236}">
                  <a16:creationId xmlns:a16="http://schemas.microsoft.com/office/drawing/2014/main" xmlns="" id="{4D07A8E5-0291-45DE-9082-05484B5BEBE8}"/>
                </a:ext>
              </a:extLst>
            </p:cNvPr>
            <p:cNvSpPr/>
            <p:nvPr/>
          </p:nvSpPr>
          <p:spPr>
            <a:xfrm>
              <a:off x="1855948" y="232518"/>
              <a:ext cx="1107330" cy="1977901"/>
            </a:xfrm>
            <a:prstGeom prst="wedgeRoundRectCallout">
              <a:avLst>
                <a:gd name="adj1" fmla="val -60398"/>
                <a:gd name="adj2" fmla="val 43194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02AFF1A1-25C7-4AB8-B492-D288101CCA4A}"/>
                </a:ext>
              </a:extLst>
            </p:cNvPr>
            <p:cNvSpPr/>
            <p:nvPr/>
          </p:nvSpPr>
          <p:spPr>
            <a:xfrm>
              <a:off x="1855948" y="310621"/>
              <a:ext cx="1028278" cy="2192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Arial-Rounded" panose="020B0500000000000000" pitchFamily="34" charset="0"/>
                  <a:cs typeface="Arial-Rounded" panose="020B0500000000000000" pitchFamily="34" charset="0"/>
                </a:rPr>
                <a:t>Câu cầu khiến là câu có những từ cầu khiến như: hãy, đừng, chớ, đi, thôi, nào,... hay ngữ điệu cần cầu khiến; dùng để ra lệnh, yêu cầu, đề nghị, khuyên bảo,..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36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B59249E0-960A-4BE1-B38D-2FDBB1793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251" y="475994"/>
            <a:ext cx="6594446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57150" y="3057526"/>
            <a:ext cx="1028700" cy="2457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563900" y="4080722"/>
            <a:ext cx="626800" cy="1285874"/>
          </a:xfrm>
          <a:prstGeom prst="rect">
            <a:avLst/>
          </a:prstGeom>
        </p:spPr>
      </p:pic>
      <p:sp>
        <p:nvSpPr>
          <p:cNvPr id="12" name="Google Shape;94;p2">
            <a:extLst>
              <a:ext uri="{FF2B5EF4-FFF2-40B4-BE49-F238E27FC236}">
                <a16:creationId xmlns:a16="http://schemas.microsoft.com/office/drawing/2014/main" xmlns="" id="{B64D521F-73CE-4EC6-9F61-A813BD630AD6}"/>
              </a:ext>
            </a:extLst>
          </p:cNvPr>
          <p:cNvSpPr txBox="1"/>
          <p:nvPr/>
        </p:nvSpPr>
        <p:spPr>
          <a:xfrm>
            <a:off x="1109251" y="699163"/>
            <a:ext cx="6594446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Chuyển các câu kể dưới đây thành câu khiến: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4B3091-E24D-4E62-91BE-8E45E580F27A}"/>
              </a:ext>
            </a:extLst>
          </p:cNvPr>
          <p:cNvSpPr txBox="1"/>
          <p:nvPr/>
        </p:nvSpPr>
        <p:spPr>
          <a:xfrm>
            <a:off x="1384848" y="1901834"/>
            <a:ext cx="7370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Bé tô màu bức tượng. </a:t>
            </a:r>
            <a:endParaRPr lang="en-US" sz="3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D8D3F2-868F-4196-9617-76A687FB1DED}"/>
              </a:ext>
            </a:extLst>
          </p:cNvPr>
          <p:cNvSpPr txBox="1"/>
          <p:nvPr/>
        </p:nvSpPr>
        <p:spPr>
          <a:xfrm>
            <a:off x="1384847" y="2712449"/>
            <a:ext cx="7370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Chúng mình đi xem xiếc </a:t>
            </a:r>
            <a:endParaRPr lang="en-US" sz="3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831E215-743E-42B1-A2F5-B4A9461F6F65}"/>
              </a:ext>
            </a:extLst>
          </p:cNvPr>
          <p:cNvSpPr txBox="1"/>
          <p:nvPr/>
        </p:nvSpPr>
        <p:spPr>
          <a:xfrm>
            <a:off x="1384847" y="3590288"/>
            <a:ext cx="6438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Các em chọn màu sắc phù hợp với bức vẽ.</a:t>
            </a:r>
          </a:p>
        </p:txBody>
      </p:sp>
    </p:spTree>
    <p:extLst>
      <p:ext uri="{BB962C8B-B14F-4D97-AF65-F5344CB8AC3E}">
        <p14:creationId xmlns:p14="http://schemas.microsoft.com/office/powerpoint/2010/main" val="178679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:a16="http://schemas.microsoft.com/office/drawing/2014/main" xmlns="" id="{285D5DCB-1B5B-45FD-A2D6-FFE8816DE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64" y="173312"/>
            <a:ext cx="6867872" cy="4796876"/>
          </a:xfrm>
          <a:prstGeom prst="rect">
            <a:avLst/>
          </a:prstGeom>
        </p:spPr>
      </p:pic>
      <p:sp>
        <p:nvSpPr>
          <p:cNvPr id="10" name="文本框 18">
            <a:extLst>
              <a:ext uri="{FF2B5EF4-FFF2-40B4-BE49-F238E27FC236}">
                <a16:creationId xmlns:a16="http://schemas.microsoft.com/office/drawing/2014/main" xmlns="" id="{63937323-EA9B-4395-8013-BA3C536180DF}"/>
              </a:ext>
            </a:extLst>
          </p:cNvPr>
          <p:cNvSpPr txBox="1"/>
          <p:nvPr/>
        </p:nvSpPr>
        <p:spPr>
          <a:xfrm>
            <a:off x="2487337" y="2720866"/>
            <a:ext cx="4892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THẢO LUẬN NHÓM 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483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C8904D1D-1FDE-491B-AD70-936A31139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" r="-1" b="15479"/>
          <a:stretch/>
        </p:blipFill>
        <p:spPr bwMode="auto">
          <a:xfrm>
            <a:off x="3048" y="0"/>
            <a:ext cx="9140952" cy="514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FBD621B-9A31-4896-A10C-FAAAC276A905}"/>
              </a:ext>
            </a:extLst>
          </p:cNvPr>
          <p:cNvSpPr txBox="1"/>
          <p:nvPr/>
        </p:nvSpPr>
        <p:spPr>
          <a:xfrm>
            <a:off x="3023684" y="659007"/>
            <a:ext cx="3741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9525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COOKIES" panose="02040603050506020204" pitchFamily="18" charset="0"/>
              </a:rPr>
              <a:t>Chia sẻ </a:t>
            </a:r>
          </a:p>
          <a:p>
            <a:pPr algn="ctr"/>
            <a:r>
              <a:rPr lang="en-US" sz="4800" b="1">
                <a:ln w="9525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COOKIES" panose="02040603050506020204" pitchFamily="18" charset="0"/>
              </a:rPr>
              <a:t>trước lớp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5A385CAD-F492-45E5-A3ED-9AD34D8FC3D2}"/>
              </a:ext>
            </a:extLst>
          </p:cNvPr>
          <p:cNvSpPr/>
          <p:nvPr/>
        </p:nvSpPr>
        <p:spPr>
          <a:xfrm>
            <a:off x="4110735" y="2121446"/>
            <a:ext cx="1567405" cy="900172"/>
          </a:xfrm>
          <a:prstGeom prst="wedgeEllipseCallout">
            <a:avLst>
              <a:gd name="adj1" fmla="val -100758"/>
              <a:gd name="adj2" fmla="val 1780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Nhận xét</a:t>
            </a:r>
            <a:endParaRPr lang="en-US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xmlns="" id="{4A794C83-91E7-4232-9A19-343C0F720179}"/>
              </a:ext>
            </a:extLst>
          </p:cNvPr>
          <p:cNvSpPr/>
          <p:nvPr/>
        </p:nvSpPr>
        <p:spPr>
          <a:xfrm>
            <a:off x="5843664" y="2228667"/>
            <a:ext cx="1567405" cy="900172"/>
          </a:xfrm>
          <a:prstGeom prst="wedgeEllipseCallout">
            <a:avLst>
              <a:gd name="adj1" fmla="val 51984"/>
              <a:gd name="adj2" fmla="val 75275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Góp ý, bổ sung</a:t>
            </a:r>
            <a:endParaRPr lang="en-US" sz="20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95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B59249E0-960A-4BE1-B38D-2FDBB1793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251" y="475994"/>
            <a:ext cx="6594446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57150" y="3057526"/>
            <a:ext cx="1028700" cy="2457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563900" y="4080722"/>
            <a:ext cx="626800" cy="1285874"/>
          </a:xfrm>
          <a:prstGeom prst="rect">
            <a:avLst/>
          </a:prstGeom>
        </p:spPr>
      </p:pic>
      <p:sp>
        <p:nvSpPr>
          <p:cNvPr id="12" name="Google Shape;94;p2">
            <a:extLst>
              <a:ext uri="{FF2B5EF4-FFF2-40B4-BE49-F238E27FC236}">
                <a16:creationId xmlns:a16="http://schemas.microsoft.com/office/drawing/2014/main" xmlns="" id="{B64D521F-73CE-4EC6-9F61-A813BD630AD6}"/>
              </a:ext>
            </a:extLst>
          </p:cNvPr>
          <p:cNvSpPr txBox="1"/>
          <p:nvPr/>
        </p:nvSpPr>
        <p:spPr>
          <a:xfrm>
            <a:off x="1109251" y="699163"/>
            <a:ext cx="6594446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Chuyển các câu kể dưới đây thành câu khiến: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4B3091-E24D-4E62-91BE-8E45E580F27A}"/>
              </a:ext>
            </a:extLst>
          </p:cNvPr>
          <p:cNvSpPr txBox="1"/>
          <p:nvPr/>
        </p:nvSpPr>
        <p:spPr>
          <a:xfrm>
            <a:off x="1384848" y="1901834"/>
            <a:ext cx="7370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Bé tô màu bức tượng.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xmlns="" id="{20D31C69-FF8D-47D7-A2DA-ABC297B42905}"/>
              </a:ext>
            </a:extLst>
          </p:cNvPr>
          <p:cNvSpPr/>
          <p:nvPr/>
        </p:nvSpPr>
        <p:spPr bwMode="auto">
          <a:xfrm>
            <a:off x="1060998" y="2571750"/>
            <a:ext cx="482052" cy="1027534"/>
          </a:xfrm>
          <a:prstGeom prst="curved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Viết">
            <a:extLst>
              <a:ext uri="{FF2B5EF4-FFF2-40B4-BE49-F238E27FC236}">
                <a16:creationId xmlns:a16="http://schemas.microsoft.com/office/drawing/2014/main" xmlns="" id="{7E2B2761-7125-4340-8A4F-10AAB01677A2}"/>
              </a:ext>
            </a:extLst>
          </p:cNvPr>
          <p:cNvSpPr txBox="1"/>
          <p:nvPr/>
        </p:nvSpPr>
        <p:spPr>
          <a:xfrm>
            <a:off x="1109251" y="3057526"/>
            <a:ext cx="7495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>
                <a:solidFill>
                  <a:srgbClr val="EA1E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hãy tô màu bức tượng!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EA1EC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10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B59249E0-960A-4BE1-B38D-2FDBB1793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251" y="475994"/>
            <a:ext cx="6594446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57150" y="3057526"/>
            <a:ext cx="1028700" cy="2457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563900" y="4080722"/>
            <a:ext cx="626800" cy="1285874"/>
          </a:xfrm>
          <a:prstGeom prst="rect">
            <a:avLst/>
          </a:prstGeom>
        </p:spPr>
      </p:pic>
      <p:sp>
        <p:nvSpPr>
          <p:cNvPr id="12" name="Google Shape;94;p2">
            <a:extLst>
              <a:ext uri="{FF2B5EF4-FFF2-40B4-BE49-F238E27FC236}">
                <a16:creationId xmlns:a16="http://schemas.microsoft.com/office/drawing/2014/main" xmlns="" id="{B64D521F-73CE-4EC6-9F61-A813BD630AD6}"/>
              </a:ext>
            </a:extLst>
          </p:cNvPr>
          <p:cNvSpPr txBox="1"/>
          <p:nvPr/>
        </p:nvSpPr>
        <p:spPr>
          <a:xfrm>
            <a:off x="1109251" y="699163"/>
            <a:ext cx="6594446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Chuyển các câu kể dưới đây thành câu khiến: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4B3091-E24D-4E62-91BE-8E45E580F27A}"/>
              </a:ext>
            </a:extLst>
          </p:cNvPr>
          <p:cNvSpPr txBox="1"/>
          <p:nvPr/>
        </p:nvSpPr>
        <p:spPr>
          <a:xfrm>
            <a:off x="1384848" y="1901834"/>
            <a:ext cx="7370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Chúng mình đi xem xiếc </a:t>
            </a: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xmlns="" id="{20D31C69-FF8D-47D7-A2DA-ABC297B42905}"/>
              </a:ext>
            </a:extLst>
          </p:cNvPr>
          <p:cNvSpPr/>
          <p:nvPr/>
        </p:nvSpPr>
        <p:spPr bwMode="auto">
          <a:xfrm>
            <a:off x="1060998" y="2571750"/>
            <a:ext cx="482052" cy="1027534"/>
          </a:xfrm>
          <a:prstGeom prst="curved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Viết">
            <a:extLst>
              <a:ext uri="{FF2B5EF4-FFF2-40B4-BE49-F238E27FC236}">
                <a16:creationId xmlns:a16="http://schemas.microsoft.com/office/drawing/2014/main" xmlns="" id="{7E2B2761-7125-4340-8A4F-10AAB01677A2}"/>
              </a:ext>
            </a:extLst>
          </p:cNvPr>
          <p:cNvSpPr txBox="1"/>
          <p:nvPr/>
        </p:nvSpPr>
        <p:spPr>
          <a:xfrm>
            <a:off x="1109251" y="3057526"/>
            <a:ext cx="7495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>
                <a:solidFill>
                  <a:srgbClr val="EA1E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 mình đi xem xiếc nào!</a:t>
            </a:r>
          </a:p>
        </p:txBody>
      </p:sp>
    </p:spTree>
    <p:extLst>
      <p:ext uri="{BB962C8B-B14F-4D97-AF65-F5344CB8AC3E}">
        <p14:creationId xmlns:p14="http://schemas.microsoft.com/office/powerpoint/2010/main" val="38607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B59249E0-960A-4BE1-B38D-2FDBB1793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251" y="475994"/>
            <a:ext cx="6594446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57150" y="3057526"/>
            <a:ext cx="1028700" cy="2457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563900" y="4080722"/>
            <a:ext cx="626800" cy="1285874"/>
          </a:xfrm>
          <a:prstGeom prst="rect">
            <a:avLst/>
          </a:prstGeom>
        </p:spPr>
      </p:pic>
      <p:sp>
        <p:nvSpPr>
          <p:cNvPr id="12" name="Google Shape;94;p2">
            <a:extLst>
              <a:ext uri="{FF2B5EF4-FFF2-40B4-BE49-F238E27FC236}">
                <a16:creationId xmlns:a16="http://schemas.microsoft.com/office/drawing/2014/main" xmlns="" id="{B64D521F-73CE-4EC6-9F61-A813BD630AD6}"/>
              </a:ext>
            </a:extLst>
          </p:cNvPr>
          <p:cNvSpPr txBox="1"/>
          <p:nvPr/>
        </p:nvSpPr>
        <p:spPr>
          <a:xfrm>
            <a:off x="1109251" y="699163"/>
            <a:ext cx="6594446" cy="1054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2. Chuyển các câu kể dưới đây thành câu khiến: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F4B3091-E24D-4E62-91BE-8E45E580F27A}"/>
              </a:ext>
            </a:extLst>
          </p:cNvPr>
          <p:cNvSpPr txBox="1"/>
          <p:nvPr/>
        </p:nvSpPr>
        <p:spPr>
          <a:xfrm>
            <a:off x="1384848" y="1901834"/>
            <a:ext cx="6318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Các em chọn màu sắc phù hợp với bức vẽ.</a:t>
            </a:r>
          </a:p>
        </p:txBody>
      </p:sp>
      <p:sp>
        <p:nvSpPr>
          <p:cNvPr id="2" name="Arrow: Curved Right 1">
            <a:extLst>
              <a:ext uri="{FF2B5EF4-FFF2-40B4-BE49-F238E27FC236}">
                <a16:creationId xmlns:a16="http://schemas.microsoft.com/office/drawing/2014/main" xmlns="" id="{20D31C69-FF8D-47D7-A2DA-ABC297B42905}"/>
              </a:ext>
            </a:extLst>
          </p:cNvPr>
          <p:cNvSpPr/>
          <p:nvPr/>
        </p:nvSpPr>
        <p:spPr bwMode="auto">
          <a:xfrm>
            <a:off x="902796" y="2700249"/>
            <a:ext cx="482052" cy="1027534"/>
          </a:xfrm>
          <a:prstGeom prst="curved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Viết">
            <a:extLst>
              <a:ext uri="{FF2B5EF4-FFF2-40B4-BE49-F238E27FC236}">
                <a16:creationId xmlns:a16="http://schemas.microsoft.com/office/drawing/2014/main" xmlns="" id="{7E2B2761-7125-4340-8A4F-10AAB01677A2}"/>
              </a:ext>
            </a:extLst>
          </p:cNvPr>
          <p:cNvSpPr txBox="1"/>
          <p:nvPr/>
        </p:nvSpPr>
        <p:spPr>
          <a:xfrm>
            <a:off x="1632498" y="3127619"/>
            <a:ext cx="6318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>
                <a:solidFill>
                  <a:srgbClr val="EA1E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nên chọn màu sắc phù hợp với bức vẽ</a:t>
            </a:r>
            <a:r>
              <a:rPr lang="en-US" sz="3600">
                <a:solidFill>
                  <a:srgbClr val="EA1E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3600">
              <a:solidFill>
                <a:srgbClr val="EA1E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2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7855" y="2841103"/>
            <a:ext cx="5127536" cy="239687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7303321" y="-937629"/>
            <a:ext cx="704039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595">
              <a:defRPr/>
            </a:pPr>
            <a:r>
              <a:rPr lang="zh-CN" altLang="en-US" sz="1349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" y="2596792"/>
            <a:ext cx="9141619" cy="26647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952" y="-1287918"/>
            <a:ext cx="2009101" cy="12544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51" y="3373489"/>
            <a:ext cx="1221506" cy="1494549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xmlns="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1" y="1727722"/>
            <a:ext cx="2809250" cy="3743325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xmlns="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988" y="2794488"/>
            <a:ext cx="3177116" cy="3428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92" y="522785"/>
            <a:ext cx="6537242" cy="163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>
            <a:extLst>
              <a:ext uri="{FF2B5EF4-FFF2-40B4-BE49-F238E27FC236}">
                <a16:creationId xmlns:a16="http://schemas.microsoft.com/office/drawing/2014/main" xmlns="" id="{B59249E0-960A-4BE1-B38D-2FDBB1793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251" y="475994"/>
            <a:ext cx="6594446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57150" y="3057526"/>
            <a:ext cx="1028700" cy="2457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563900" y="4080722"/>
            <a:ext cx="626800" cy="1285874"/>
          </a:xfrm>
          <a:prstGeom prst="rect">
            <a:avLst/>
          </a:prstGeom>
        </p:spPr>
      </p:pic>
      <p:sp>
        <p:nvSpPr>
          <p:cNvPr id="12" name="Google Shape;94;p2">
            <a:extLst>
              <a:ext uri="{FF2B5EF4-FFF2-40B4-BE49-F238E27FC236}">
                <a16:creationId xmlns:a16="http://schemas.microsoft.com/office/drawing/2014/main" xmlns="" id="{B64D521F-73CE-4EC6-9F61-A813BD630AD6}"/>
              </a:ext>
            </a:extLst>
          </p:cNvPr>
          <p:cNvSpPr txBox="1"/>
          <p:nvPr/>
        </p:nvSpPr>
        <p:spPr>
          <a:xfrm>
            <a:off x="1109251" y="699163"/>
            <a:ext cx="659444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3. Đặt 1- 2 câu khiến để: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AD9EA4D-C0E6-43CF-B91E-6887BF7CA95B}"/>
              </a:ext>
            </a:extLst>
          </p:cNvPr>
          <p:cNvSpPr txBox="1"/>
          <p:nvPr/>
        </p:nvSpPr>
        <p:spPr>
          <a:xfrm>
            <a:off x="1112987" y="1986975"/>
            <a:ext cx="7370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Mượn bạn một quyển sách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E0FE5C0-EC9A-4ADE-A442-366A9D624673}"/>
              </a:ext>
            </a:extLst>
          </p:cNvPr>
          <p:cNvSpPr txBox="1"/>
          <p:nvPr/>
        </p:nvSpPr>
        <p:spPr>
          <a:xfrm>
            <a:off x="1052178" y="2795387"/>
            <a:ext cx="7370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vi-VN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Xin phép bố mẹ cho tham gia một câu lạc bộ ở trường</a:t>
            </a:r>
            <a:r>
              <a:rPr lang="en-US" sz="3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3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34BB0B-993B-46D5-A8ED-E46B6A8FA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333" y="0"/>
            <a:ext cx="1243692" cy="9022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EC41BE4-99B7-4C9F-9F8A-4FFCB9A276ED}"/>
              </a:ext>
            </a:extLst>
          </p:cNvPr>
          <p:cNvSpPr/>
          <p:nvPr/>
        </p:nvSpPr>
        <p:spPr>
          <a:xfrm>
            <a:off x="163286" y="105385"/>
            <a:ext cx="8817428" cy="4887686"/>
          </a:xfrm>
          <a:prstGeom prst="rect">
            <a:avLst/>
          </a:prstGeom>
          <a:solidFill>
            <a:sysClr val="window" lastClr="FFFFFF">
              <a:alpha val="89000"/>
            </a:sysClr>
          </a:solidFill>
          <a:ln w="38100" cap="flat" cmpd="sng" algn="ctr">
            <a:solidFill>
              <a:srgbClr val="FFC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94;p2">
            <a:extLst>
              <a:ext uri="{FF2B5EF4-FFF2-40B4-BE49-F238E27FC236}">
                <a16:creationId xmlns:a16="http://schemas.microsoft.com/office/drawing/2014/main" xmlns="" id="{3BFA5A02-1A5D-4A31-AABE-EE0F108F7F42}"/>
              </a:ext>
            </a:extLst>
          </p:cNvPr>
          <p:cNvSpPr txBox="1"/>
          <p:nvPr/>
        </p:nvSpPr>
        <p:spPr>
          <a:xfrm>
            <a:off x="546537" y="323578"/>
            <a:ext cx="8271642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Đặt 1- 2 câu khiến để:</a:t>
            </a:r>
            <a:endParaRPr kumimoji="0" lang="vi-VN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E1D823E-D65E-420C-A82D-FDD13FDFA940}"/>
              </a:ext>
            </a:extLst>
          </p:cNvPr>
          <p:cNvSpPr txBox="1"/>
          <p:nvPr/>
        </p:nvSpPr>
        <p:spPr>
          <a:xfrm>
            <a:off x="710585" y="1580210"/>
            <a:ext cx="7370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Mượn bạn một quyển sách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1B1F37-3A88-483F-AE74-697A92D7588E}"/>
              </a:ext>
            </a:extLst>
          </p:cNvPr>
          <p:cNvSpPr txBox="1"/>
          <p:nvPr/>
        </p:nvSpPr>
        <p:spPr>
          <a:xfrm>
            <a:off x="710586" y="2901410"/>
            <a:ext cx="73702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Xin phép bố mẹ cho tham gia một câu lạc bộ ở trường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17E72A1-11B5-4BFC-AEFE-44E553B34715}"/>
              </a:ext>
            </a:extLst>
          </p:cNvPr>
          <p:cNvSpPr/>
          <p:nvPr/>
        </p:nvSpPr>
        <p:spPr>
          <a:xfrm>
            <a:off x="851811" y="888084"/>
            <a:ext cx="6312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Viết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vào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VBT 1 - 2 câu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khiến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Viết">
            <a:extLst>
              <a:ext uri="{FF2B5EF4-FFF2-40B4-BE49-F238E27FC236}">
                <a16:creationId xmlns:a16="http://schemas.microsoft.com/office/drawing/2014/main" xmlns="" id="{D39A2348-840F-4F4A-B60A-5D978409E940}"/>
              </a:ext>
            </a:extLst>
          </p:cNvPr>
          <p:cNvSpPr txBox="1"/>
          <p:nvPr/>
        </p:nvSpPr>
        <p:spPr>
          <a:xfrm>
            <a:off x="427396" y="2209284"/>
            <a:ext cx="8289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Bạn hãy cho tớ mượn một quyển sách nhé!</a:t>
            </a:r>
          </a:p>
        </p:txBody>
      </p:sp>
      <p:sp>
        <p:nvSpPr>
          <p:cNvPr id="9" name="Viết">
            <a:extLst>
              <a:ext uri="{FF2B5EF4-FFF2-40B4-BE49-F238E27FC236}">
                <a16:creationId xmlns:a16="http://schemas.microsoft.com/office/drawing/2014/main" xmlns="" id="{9329749F-035F-46BC-8199-A87D6B2CFF03}"/>
              </a:ext>
            </a:extLst>
          </p:cNvPr>
          <p:cNvSpPr txBox="1"/>
          <p:nvPr/>
        </p:nvSpPr>
        <p:spPr>
          <a:xfrm>
            <a:off x="537754" y="3960902"/>
            <a:ext cx="8289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Bố mẹ hãy cho con tham gia một câu lạc bộ ở trường được không ạ?</a:t>
            </a:r>
          </a:p>
        </p:txBody>
      </p:sp>
    </p:spTree>
    <p:extLst>
      <p:ext uri="{BB962C8B-B14F-4D97-AF65-F5344CB8AC3E}">
        <p14:creationId xmlns:p14="http://schemas.microsoft.com/office/powerpoint/2010/main" val="1710883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2" y="346842"/>
            <a:ext cx="7768157" cy="4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4">
            <a:extLst>
              <a:ext uri="{FF2B5EF4-FFF2-40B4-BE49-F238E27FC236}">
                <a16:creationId xmlns:a16="http://schemas.microsoft.com/office/drawing/2014/main" xmlns="" id="{0527EFA5-945F-4AC6-B289-88CAA436653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48661" y="2679826"/>
            <a:ext cx="4136510" cy="642408"/>
          </a:xfrm>
          <a:prstGeom prst="homePlate">
            <a:avLst>
              <a:gd name="adj" fmla="val 137465"/>
            </a:avLst>
          </a:prstGeom>
          <a:solidFill>
            <a:schemeClr val="bg1"/>
          </a:solidFill>
          <a:ln w="9525" cap="rnd" cmpd="sng">
            <a:noFill/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Vận</a:t>
            </a:r>
            <a:r>
              <a:rPr kumimoji="0" lang="en-US" sz="44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dụng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287" y="104654"/>
            <a:ext cx="8817428" cy="4887686"/>
          </a:xfrm>
          <a:prstGeom prst="rect">
            <a:avLst/>
          </a:prstGeom>
          <a:solidFill>
            <a:sysClr val="window" lastClr="FFFFFF">
              <a:alpha val="89000"/>
            </a:sysClr>
          </a:solidFill>
          <a:ln w="38100" cap="flat" cmpd="sng" algn="ctr">
            <a:solidFill>
              <a:srgbClr val="FFC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7792" y="242371"/>
            <a:ext cx="84869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Nói 1- 2 câu: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  • Thể hiện cảm xúc của em khi thấy một sản phẩm gốm Bát Tràng đẹp.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  • Ca ngợi nghệ nhân Bát Tràng.</a:t>
            </a:r>
          </a:p>
        </p:txBody>
      </p:sp>
      <p:pic>
        <p:nvPicPr>
          <p:cNvPr id="2050" name="Picture 2" descr="https://zalo-file-dl2.zdn.vn/7f4d737ebc20527e0b31/784776415970567756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7" t="76664" r="24770" b="9503"/>
          <a:stretch/>
        </p:blipFill>
        <p:spPr bwMode="auto">
          <a:xfrm>
            <a:off x="682724" y="2274911"/>
            <a:ext cx="7140753" cy="250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44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7287" y="104654"/>
            <a:ext cx="8817428" cy="4887686"/>
          </a:xfrm>
          <a:prstGeom prst="rect">
            <a:avLst/>
          </a:prstGeom>
          <a:solidFill>
            <a:sysClr val="window" lastClr="FFFFFF">
              <a:alpha val="89000"/>
            </a:sysClr>
          </a:solidFill>
          <a:ln w="38100" cap="flat" cmpd="sng" algn="ctr">
            <a:solidFill>
              <a:srgbClr val="FFC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7790" y="3009075"/>
            <a:ext cx="8486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• Ca ngợi nghệ nhân Bát Tràng.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7792" y="353706"/>
            <a:ext cx="8486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Nói 1- 2 câu: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791" y="1079811"/>
            <a:ext cx="8486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• Thể hiện cảm xúc của em khi thấy một sản phẩm gốm Bát Tràng đẹp.</a:t>
            </a:r>
          </a:p>
        </p:txBody>
      </p:sp>
      <p:sp>
        <p:nvSpPr>
          <p:cNvPr id="7" name="Viết">
            <a:extLst>
              <a:ext uri="{FF2B5EF4-FFF2-40B4-BE49-F238E27FC236}">
                <a16:creationId xmlns:a16="http://schemas.microsoft.com/office/drawing/2014/main" xmlns="" id="{0B9ADEAA-6C3A-4771-B1B8-2E0274AF7A9C}"/>
              </a:ext>
            </a:extLst>
          </p:cNvPr>
          <p:cNvSpPr txBox="1"/>
          <p:nvPr/>
        </p:nvSpPr>
        <p:spPr>
          <a:xfrm>
            <a:off x="135710" y="2236803"/>
            <a:ext cx="8869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Chao ôi! Bình gốm Bát Tràng này mới đẹp làm sao!</a:t>
            </a:r>
          </a:p>
        </p:txBody>
      </p:sp>
      <p:sp>
        <p:nvSpPr>
          <p:cNvPr id="9" name="Viết">
            <a:extLst>
              <a:ext uri="{FF2B5EF4-FFF2-40B4-BE49-F238E27FC236}">
                <a16:creationId xmlns:a16="http://schemas.microsoft.com/office/drawing/2014/main" xmlns="" id="{0B9ADEAA-6C3A-4771-B1B8-2E0274AF7A9C}"/>
              </a:ext>
            </a:extLst>
          </p:cNvPr>
          <p:cNvSpPr txBox="1"/>
          <p:nvPr/>
        </p:nvSpPr>
        <p:spPr>
          <a:xfrm>
            <a:off x="187288" y="4000707"/>
            <a:ext cx="8869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Ôi! Bác đúng là một nghệ nhân Bát Tràng tài ba!</a:t>
            </a:r>
          </a:p>
        </p:txBody>
      </p:sp>
    </p:spTree>
    <p:extLst>
      <p:ext uri="{BB962C8B-B14F-4D97-AF65-F5344CB8AC3E}">
        <p14:creationId xmlns:p14="http://schemas.microsoft.com/office/powerpoint/2010/main" val="195915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65CB887-2229-4953-95C0-1ED3F32BD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15589" y="2564708"/>
            <a:ext cx="1270311" cy="3034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A245AE-0962-46EC-8B06-0AAD728AA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7585359" y="2867832"/>
            <a:ext cx="1374661" cy="2820104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38" y="541205"/>
            <a:ext cx="754909" cy="62024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F105F1B8-8070-4B1B-8F82-EB3535C9573E}"/>
              </a:ext>
            </a:extLst>
          </p:cNvPr>
          <p:cNvSpPr txBox="1"/>
          <p:nvPr/>
        </p:nvSpPr>
        <p:spPr>
          <a:xfrm>
            <a:off x="-285750" y="51111"/>
            <a:ext cx="9715500" cy="7155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5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DẶN DÒ</a:t>
            </a:r>
            <a:endParaRPr lang="zh-CN" altLang="en-US" sz="405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7" name="图形 14">
            <a:extLst>
              <a:ext uri="{FF2B5EF4-FFF2-40B4-BE49-F238E27FC236}">
                <a16:creationId xmlns:a16="http://schemas.microsoft.com/office/drawing/2014/main" xmlns="" id="{D81B624C-2DE7-4064-99F2-C72E9A73E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0" y="4546059"/>
            <a:ext cx="9144000" cy="755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BCB421-038B-41DC-AFA6-8DA78AE9DB00}"/>
              </a:ext>
            </a:extLst>
          </p:cNvPr>
          <p:cNvSpPr txBox="1"/>
          <p:nvPr/>
        </p:nvSpPr>
        <p:spPr>
          <a:xfrm>
            <a:off x="2400300" y="1226166"/>
            <a:ext cx="6000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>
                <a:solidFill>
                  <a:srgbClr val="FFFFCC">
                    <a:lumMod val="10000"/>
                  </a:srgb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Ôn lại bài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>
                <a:solidFill>
                  <a:srgbClr val="FFFFCC">
                    <a:lumMod val="10000"/>
                  </a:srgb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Chuẩn bị bài tiếp theo</a:t>
            </a:r>
          </a:p>
        </p:txBody>
      </p:sp>
    </p:spTree>
    <p:extLst>
      <p:ext uri="{BB962C8B-B14F-4D97-AF65-F5344CB8AC3E}">
        <p14:creationId xmlns:p14="http://schemas.microsoft.com/office/powerpoint/2010/main" val="25764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xmlns="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493" y="1713076"/>
            <a:ext cx="620901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6000" b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HỌC TỐT!</a:t>
            </a:r>
            <a:endParaRPr lang="en-US" sz="6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xmlns="" id="{95DAFD0A-FF70-44FD-B7BB-F83E4F9AB60E}"/>
              </a:ext>
            </a:extLst>
          </p:cNvPr>
          <p:cNvSpPr txBox="1"/>
          <p:nvPr/>
        </p:nvSpPr>
        <p:spPr>
          <a:xfrm>
            <a:off x="-285750" y="1042803"/>
            <a:ext cx="9715500" cy="7155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5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CHÚC CÁC EM</a:t>
            </a:r>
            <a:endParaRPr lang="zh-CN" altLang="en-US" sz="405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15589" y="2564708"/>
            <a:ext cx="1270311" cy="3034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6710871" y="2840109"/>
            <a:ext cx="1374661" cy="2820104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xmlns="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4798921"/>
            <a:ext cx="9144000" cy="7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5EBCBDF-30AF-4F37-BA1C-BED31D307384}"/>
              </a:ext>
            </a:extLst>
          </p:cNvPr>
          <p:cNvGrpSpPr/>
          <p:nvPr/>
        </p:nvGrpSpPr>
        <p:grpSpPr>
          <a:xfrm rot="5661605">
            <a:off x="2173026" y="2848018"/>
            <a:ext cx="1012811" cy="1243157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xmlns="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2765204" y="3935774"/>
            <a:ext cx="1426194" cy="75085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91932B5-B3CF-4FBA-A7B6-391030B87715}"/>
              </a:ext>
            </a:extLst>
          </p:cNvPr>
          <p:cNvGrpSpPr/>
          <p:nvPr/>
        </p:nvGrpSpPr>
        <p:grpSpPr>
          <a:xfrm>
            <a:off x="1654179" y="2721370"/>
            <a:ext cx="1660529" cy="1241779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F8941B34-B479-4209-BFA5-FFF514E01FAB}"/>
              </a:ext>
            </a:extLst>
          </p:cNvPr>
          <p:cNvGrpSpPr/>
          <p:nvPr/>
        </p:nvGrpSpPr>
        <p:grpSpPr>
          <a:xfrm>
            <a:off x="2338760" y="3489134"/>
            <a:ext cx="1660529" cy="1241779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396460" y="4320544"/>
            <a:ext cx="803872" cy="44223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1" y="3499192"/>
            <a:ext cx="952277" cy="76737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246" y="4513242"/>
            <a:ext cx="1105146" cy="6079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20024" y="2148781"/>
            <a:ext cx="828208" cy="6745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541266" y="2640373"/>
            <a:ext cx="2260858" cy="128773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30994" y="2262080"/>
            <a:ext cx="2794151" cy="14621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26484" y="2846468"/>
            <a:ext cx="1946606" cy="107088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512440" y="2504523"/>
            <a:ext cx="2026748" cy="10708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57CB780-CA56-43A8-BC91-4D2B8A151016}"/>
              </a:ext>
            </a:extLst>
          </p:cNvPr>
          <p:cNvGrpSpPr/>
          <p:nvPr/>
        </p:nvGrpSpPr>
        <p:grpSpPr>
          <a:xfrm rot="5688293">
            <a:off x="1905092" y="3956864"/>
            <a:ext cx="1060240" cy="137712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xmlns="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FAE9F95E-32FB-4FB9-B5D4-4B539CC85882}"/>
              </a:ext>
            </a:extLst>
          </p:cNvPr>
          <p:cNvGrpSpPr/>
          <p:nvPr/>
        </p:nvGrpSpPr>
        <p:grpSpPr>
          <a:xfrm>
            <a:off x="1209029" y="3983985"/>
            <a:ext cx="1823503" cy="1241779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704327" y="3317194"/>
            <a:ext cx="1412870" cy="152260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7C53BD6C-BB27-472A-8B4B-E6E9480732A0}"/>
              </a:ext>
            </a:extLst>
          </p:cNvPr>
          <p:cNvGrpSpPr/>
          <p:nvPr/>
        </p:nvGrpSpPr>
        <p:grpSpPr>
          <a:xfrm>
            <a:off x="4285786" y="2600089"/>
            <a:ext cx="2501369" cy="1814483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xmlns="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29" action="ppaction://hlinksldjump"/>
            <a:extLst>
              <a:ext uri="{FF2B5EF4-FFF2-40B4-BE49-F238E27FC236}">
                <a16:creationId xmlns:a16="http://schemas.microsoft.com/office/drawing/2014/main" xmlns="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2297380" y="3375479"/>
            <a:ext cx="317165" cy="316740"/>
          </a:xfrm>
          <a:prstGeom prst="rect">
            <a:avLst/>
          </a:prstGeom>
        </p:spPr>
      </p:pic>
      <p:pic>
        <p:nvPicPr>
          <p:cNvPr id="72" name="Picture 71">
            <a:hlinkClick r:id="rId32" action="ppaction://hlinksldjump"/>
            <a:extLst>
              <a:ext uri="{FF2B5EF4-FFF2-40B4-BE49-F238E27FC236}">
                <a16:creationId xmlns:a16="http://schemas.microsoft.com/office/drawing/2014/main" xmlns="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3044970" y="4071337"/>
            <a:ext cx="314642" cy="318195"/>
          </a:xfrm>
          <a:prstGeom prst="rect">
            <a:avLst/>
          </a:prstGeom>
        </p:spPr>
      </p:pic>
      <p:pic>
        <p:nvPicPr>
          <p:cNvPr id="74" name="Picture 73">
            <a:hlinkClick r:id="rId35" action="ppaction://hlinksldjump"/>
            <a:extLst>
              <a:ext uri="{FF2B5EF4-FFF2-40B4-BE49-F238E27FC236}">
                <a16:creationId xmlns:a16="http://schemas.microsoft.com/office/drawing/2014/main" xmlns="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060873" y="4586216"/>
            <a:ext cx="333051" cy="33681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506896" y="3574233"/>
            <a:ext cx="1713596" cy="10843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3BC93C0-3A36-4372-B601-E4689F7F998E}"/>
              </a:ext>
            </a:extLst>
          </p:cNvPr>
          <p:cNvGrpSpPr/>
          <p:nvPr/>
        </p:nvGrpSpPr>
        <p:grpSpPr>
          <a:xfrm>
            <a:off x="255025" y="3355872"/>
            <a:ext cx="1660529" cy="1241779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39" action="ppaction://hlinksldjump"/>
            <a:extLst>
              <a:ext uri="{FF2B5EF4-FFF2-40B4-BE49-F238E27FC236}">
                <a16:creationId xmlns:a16="http://schemas.microsoft.com/office/drawing/2014/main" xmlns="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909514" y="4010099"/>
            <a:ext cx="309398" cy="312892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xmlns="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4907893" y="-648721"/>
            <a:ext cx="365522" cy="365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FDA3FCF-F64B-4190-8505-621D31CC68F0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073089" y="202099"/>
            <a:ext cx="4810161" cy="740729"/>
          </a:xfrm>
          <a:prstGeom prst="rect">
            <a:avLst/>
          </a:prstGeom>
        </p:spPr>
      </p:pic>
      <p:sp>
        <p:nvSpPr>
          <p:cNvPr id="3" name="Arrow: Right 2">
            <a:hlinkClick r:id="rId44" action="ppaction://hlinksldjump"/>
            <a:extLst>
              <a:ext uri="{FF2B5EF4-FFF2-40B4-BE49-F238E27FC236}">
                <a16:creationId xmlns:a16="http://schemas.microsoft.com/office/drawing/2014/main" xmlns="" id="{EAC8D43D-A6E8-4A6E-AC50-8BA0E07DAB11}"/>
              </a:ext>
            </a:extLst>
          </p:cNvPr>
          <p:cNvSpPr/>
          <p:nvPr/>
        </p:nvSpPr>
        <p:spPr>
          <a:xfrm>
            <a:off x="8329152" y="4658625"/>
            <a:ext cx="696862" cy="3422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6743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2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8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60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852424" y="1096309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hỉ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 nghệ thuật?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51406" y="308140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Mĩ thuật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72939" y="305637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Vui vẻ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2255" y="239179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đàn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67652" y="3100507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49636" y="3081401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626" y="2457068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638235" y="2391798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Say mê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77" y="2422740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694063" y="3922880"/>
            <a:ext cx="1543893" cy="8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14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799835" y="715432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Đâu là từ 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chỉ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xúc khi tham gia hoạt động nghệ thuật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862" y="304276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Hào hứng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01183" y="3061867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Khiêu vũ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2032" y="233636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Giá vẽ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25108" y="3061867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577880" y="3121210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04" y="2401631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88013" y="2336361"/>
            <a:ext cx="368009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Trang phục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55" y="2367303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588664" y="3871526"/>
            <a:ext cx="1598170" cy="87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7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572947" y="111468"/>
            <a:ext cx="7895046" cy="269000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3557" y="2914817"/>
            <a:ext cx="4156913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0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</a:rPr>
              <a:t>Diễn viên múa – nhảy múa</a:t>
            </a:r>
            <a:endParaRPr lang="vi-VN" sz="2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3558" y="3602968"/>
            <a:ext cx="4167274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0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0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</a:rPr>
              <a:t>Ca sĩ – vẽ</a:t>
            </a:r>
            <a:endParaRPr lang="vi-VN" sz="2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10284" y="3625381"/>
            <a:ext cx="3871856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0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</a:rPr>
              <a:t>Nhạc công – đánh đàn</a:t>
            </a:r>
            <a:endParaRPr lang="vi-VN" sz="2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56617" y="2933924"/>
            <a:ext cx="663853" cy="5310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27429" y="3627991"/>
            <a:ext cx="603402" cy="528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911" y="3716586"/>
            <a:ext cx="603557" cy="5303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98395" y="2933924"/>
            <a:ext cx="3983745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000">
                <a:solidFill>
                  <a:prstClr val="black"/>
                </a:solidFill>
              </a:rPr>
              <a:t>C. </a:t>
            </a: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</a:rPr>
              <a:t>Họa sĩ – vẽ</a:t>
            </a:r>
            <a:endParaRPr lang="vi-VN" sz="2000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90" y="3038311"/>
            <a:ext cx="603557" cy="530398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333987" y="4248713"/>
            <a:ext cx="1517894" cy="8350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8168" y="120093"/>
            <a:ext cx="752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      Tìm cặp từ chỉ môn nghệ thuật và hoạt động phù hợp với tranh sau: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026" name="Picture 2" descr="Những điều cần biết khi chọn mua váy múa bale cho bé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349" y="894738"/>
            <a:ext cx="2772242" cy="191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1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713573" y="997764"/>
            <a:ext cx="7895046" cy="120344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Hãy đặt 1 câu với cặp từ “họa sĩ – vẽ”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xmlns="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522562" y="3794717"/>
            <a:ext cx="1667985" cy="91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0168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xmlns="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517" y="1713076"/>
            <a:ext cx="620901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500" b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tập câu khiến</a:t>
            </a:r>
            <a:endParaRPr lang="en-US" sz="4500" b="1" dirty="0" err="1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xmlns="" id="{95DAFD0A-FF70-44FD-B7BB-F83E4F9AB60E}"/>
              </a:ext>
            </a:extLst>
          </p:cNvPr>
          <p:cNvSpPr txBox="1"/>
          <p:nvPr/>
        </p:nvSpPr>
        <p:spPr>
          <a:xfrm>
            <a:off x="-171450" y="628555"/>
            <a:ext cx="97155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3</a:t>
            </a:r>
            <a:endParaRPr lang="zh-CN" altLang="en-US" sz="30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BC59EE-1AA2-484A-9820-7F515D49510C}"/>
              </a:ext>
            </a:extLst>
          </p:cNvPr>
          <p:cNvSpPr txBox="1"/>
          <p:nvPr/>
        </p:nvSpPr>
        <p:spPr>
          <a:xfrm>
            <a:off x="3183102" y="2967654"/>
            <a:ext cx="38975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>
                <a:solidFill>
                  <a:srgbClr val="AD521E"/>
                </a:solidFill>
                <a:latin typeface="UTM Habano" panose="02040603050506020204" pitchFamily="18" charset="0"/>
              </a:rPr>
              <a:t>Trang: 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15589" y="2564708"/>
            <a:ext cx="1270311" cy="3034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6710871" y="2840109"/>
            <a:ext cx="1374661" cy="2820104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xmlns="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0" y="4798921"/>
            <a:ext cx="9144000" cy="7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xmlns="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38" y="541205"/>
            <a:ext cx="754909" cy="62024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F105F1B8-8070-4B1B-8F82-EB3535C9573E}"/>
              </a:ext>
            </a:extLst>
          </p:cNvPr>
          <p:cNvSpPr txBox="1"/>
          <p:nvPr/>
        </p:nvSpPr>
        <p:spPr>
          <a:xfrm>
            <a:off x="-285750" y="991841"/>
            <a:ext cx="9715500" cy="7155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50" b="1" dirty="0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YÊU CẦU CẦN ĐẠT</a:t>
            </a:r>
            <a:endParaRPr lang="zh-CN" altLang="en-US" sz="405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BCB421-038B-41DC-AFA6-8DA78AE9DB00}"/>
              </a:ext>
            </a:extLst>
          </p:cNvPr>
          <p:cNvSpPr txBox="1"/>
          <p:nvPr/>
        </p:nvSpPr>
        <p:spPr>
          <a:xfrm>
            <a:off x="3217865" y="1762438"/>
            <a:ext cx="5543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>
                <a:solidFill>
                  <a:sysClr val="windowText" lastClr="000000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Tìm được  từ ngữ biểu thị ý cầu khiến; chuyển đổi được câu kể thành câu cầu khiến.</a:t>
            </a:r>
            <a:endParaRPr lang="en-US" sz="2400">
              <a:solidFill>
                <a:sysClr val="windowText" lastClr="000000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41F9D0-109C-42A7-A12D-164F524C4B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367816" y="1555736"/>
            <a:ext cx="875449" cy="2091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5BE6A76-43D9-4B01-B399-913C7076CB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3185731" y="3017783"/>
            <a:ext cx="1019429" cy="20913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C00231-869C-4972-934E-2672CCF00AE7}"/>
              </a:ext>
            </a:extLst>
          </p:cNvPr>
          <p:cNvSpPr txBox="1"/>
          <p:nvPr/>
        </p:nvSpPr>
        <p:spPr>
          <a:xfrm>
            <a:off x="4268660" y="3170139"/>
            <a:ext cx="47577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>
                <a:solidFill>
                  <a:sysClr val="windowText" lastClr="000000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Đặt được câu khiến để mượn sách, xin phép tham gia câu lạc bộ.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>
                <a:solidFill>
                  <a:sysClr val="windowText" lastClr="000000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Nói được câu thể hiện cảm xúc , ca ngợi.</a:t>
            </a:r>
          </a:p>
        </p:txBody>
      </p:sp>
    </p:spTree>
    <p:extLst>
      <p:ext uri="{BB962C8B-B14F-4D97-AF65-F5344CB8AC3E}">
        <p14:creationId xmlns:p14="http://schemas.microsoft.com/office/powerpoint/2010/main" val="32543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lloons 8">
    <a:dk1>
      <a:srgbClr val="006699"/>
    </a:dk1>
    <a:lt1>
      <a:srgbClr val="FFFFFF"/>
    </a:lt1>
    <a:dk2>
      <a:srgbClr val="006666"/>
    </a:dk2>
    <a:lt2>
      <a:srgbClr val="FFFFCC"/>
    </a:lt2>
    <a:accent1>
      <a:srgbClr val="EDFAD2"/>
    </a:accent1>
    <a:accent2>
      <a:srgbClr val="EBF7FF"/>
    </a:accent2>
    <a:accent3>
      <a:srgbClr val="FFFFFF"/>
    </a:accent3>
    <a:accent4>
      <a:srgbClr val="005682"/>
    </a:accent4>
    <a:accent5>
      <a:srgbClr val="F4FCE5"/>
    </a:accent5>
    <a:accent6>
      <a:srgbClr val="D5E0E7"/>
    </a:accent6>
    <a:hlink>
      <a:srgbClr val="CC99FF"/>
    </a:hlink>
    <a:folHlink>
      <a:srgbClr val="F2DFF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5271</TotalTime>
  <Words>664</Words>
  <Application>Microsoft Office PowerPoint</Application>
  <PresentationFormat>On-screen Show (16:9)</PresentationFormat>
  <Paragraphs>84</Paragraphs>
  <Slides>26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Hoạt động</vt:lpstr>
      <vt:lpstr>Khởi động</vt:lpstr>
      <vt:lpstr>Khám phá và Luyện tập</vt:lpstr>
      <vt:lpstr>9_www.33ppt.com</vt:lpstr>
      <vt:lpstr>1_Hoạt động</vt:lpstr>
      <vt:lpstr>1_Khởi động</vt:lpstr>
      <vt:lpstr>sample</vt:lpstr>
      <vt:lpstr>自定义设计方案</vt:lpstr>
      <vt:lpstr>Office 主题​​</vt:lpstr>
      <vt:lpstr>1_Office Theme</vt:lpstr>
      <vt:lpstr>3_Office 主题</vt:lpstr>
      <vt:lpstr>Balloons</vt:lpstr>
      <vt:lpstr>1_Balloons</vt:lpstr>
      <vt:lpstr>2_Balloons</vt:lpstr>
      <vt:lpstr>3_Balloons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Admin</cp:lastModifiedBy>
  <cp:revision>1</cp:revision>
  <dcterms:created xsi:type="dcterms:W3CDTF">2021-03-08T07:39:19Z</dcterms:created>
  <dcterms:modified xsi:type="dcterms:W3CDTF">2025-02-26T10:51:00Z</dcterms:modified>
  <cp:contentStatus/>
</cp:coreProperties>
</file>