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8368" r:id="rId2"/>
    <p:sldId id="8333" r:id="rId3"/>
    <p:sldId id="8248" r:id="rId4"/>
    <p:sldId id="8342" r:id="rId5"/>
    <p:sldId id="8356" r:id="rId6"/>
    <p:sldId id="8344" r:id="rId7"/>
    <p:sldId id="8357" r:id="rId8"/>
    <p:sldId id="8358" r:id="rId9"/>
    <p:sldId id="8359" r:id="rId10"/>
    <p:sldId id="8360" r:id="rId11"/>
    <p:sldId id="8355" r:id="rId12"/>
    <p:sldId id="8361" r:id="rId13"/>
    <p:sldId id="8362" r:id="rId14"/>
    <p:sldId id="8363" r:id="rId15"/>
    <p:sldId id="8364" r:id="rId16"/>
    <p:sldId id="8365" r:id="rId17"/>
    <p:sldId id="8367" r:id="rId18"/>
    <p:sldId id="8366" r:id="rId19"/>
    <p:sldId id="8343" r:id="rId20"/>
    <p:sldId id="291" r:id="rId21"/>
    <p:sldId id="833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912AE"/>
    <a:srgbClr val="C7EAFC"/>
    <a:srgbClr val="FFFFFF"/>
    <a:srgbClr val="FF7707"/>
    <a:srgbClr val="B85E16"/>
    <a:srgbClr val="A0692E"/>
    <a:srgbClr val="764F22"/>
    <a:srgbClr val="FF8119"/>
    <a:srgbClr val="FFAF6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7" autoAdjust="0"/>
    <p:restoredTop sz="94216" autoAdjust="0"/>
  </p:normalViewPr>
  <p:slideViewPr>
    <p:cSldViewPr snapToGrid="0">
      <p:cViewPr>
        <p:scale>
          <a:sx n="50" d="100"/>
          <a:sy n="50" d="100"/>
        </p:scale>
        <p:origin x="-1603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3EFD42F7-718C-4B98-AAEC-167E6DDD60A7}" type="datetimeFigureOut">
              <a:rPr lang="en-US" smtClean="0"/>
              <a:pPr/>
              <a:t>2/26/2025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78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1694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761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372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236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50807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36032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959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96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3372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4814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15485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701C2B-EAF0-433A-B676-52109790993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9328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4819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192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206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415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4305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072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AD5548F6-7373-0C8F-C6F8-8524D6EA05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0" t="42223" r="9317" b="44628"/>
          <a:stretch/>
        </p:blipFill>
        <p:spPr>
          <a:xfrm>
            <a:off x="3615330" y="431680"/>
            <a:ext cx="4961337" cy="90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723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7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2/26/2025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913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8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49DDFCB-0F33-4D10-BA03-5C4E1E147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273510E-A40B-4544-AC1E-386A91A79F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A0961B-3909-418C-9DDD-50880109C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C60CF-5E31-4BA3-AFCB-24C11D0CB2DF}" type="datetimeFigureOut">
              <a:rPr lang="en-US" smtClean="0"/>
              <a:t>2/26/2025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BB17053-E3CB-4938-866F-96928E197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76A060-9D0F-4443-883F-360AF05AB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61E70-7209-40C6-8D15-0055700FC0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03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9Slide.vn - 2019">
            <a:extLst>
              <a:ext uri="{FF2B5EF4-FFF2-40B4-BE49-F238E27FC236}">
                <a16:creationId xmlns:a16="http://schemas.microsoft.com/office/drawing/2014/main" xmlns="" id="{F55E66F0-9B96-4774-9EE6-FBADC755B80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6"/>
          <a:stretch/>
        </p:blipFill>
        <p:spPr>
          <a:xfrm rot="5400000">
            <a:off x="2662325" y="-2671675"/>
            <a:ext cx="6867351" cy="12192002"/>
          </a:xfrm>
          <a:prstGeom prst="rect">
            <a:avLst/>
          </a:prstGeom>
        </p:spPr>
      </p:pic>
      <p:grpSp>
        <p:nvGrpSpPr>
          <p:cNvPr id="16" name="组合 15"/>
          <p:cNvGrpSpPr/>
          <p:nvPr userDrawn="1"/>
        </p:nvGrpSpPr>
        <p:grpSpPr>
          <a:xfrm>
            <a:off x="-280886" y="190492"/>
            <a:ext cx="11990288" cy="6273807"/>
            <a:chOff x="-395186" y="190492"/>
            <a:chExt cx="11990288" cy="6273807"/>
          </a:xfrm>
        </p:grpSpPr>
        <p:sp>
          <p:nvSpPr>
            <p:cNvPr id="8" name="圆角矩形 7"/>
            <p:cNvSpPr/>
            <p:nvPr userDrawn="1"/>
          </p:nvSpPr>
          <p:spPr>
            <a:xfrm>
              <a:off x="482600" y="352754"/>
              <a:ext cx="11112502" cy="6111545"/>
            </a:xfrm>
            <a:prstGeom prst="roundRect">
              <a:avLst>
                <a:gd name="adj" fmla="val 6688"/>
              </a:avLst>
            </a:prstGeom>
            <a:solidFill>
              <a:schemeClr val="bg1"/>
            </a:solidFill>
            <a:ln w="50800">
              <a:solidFill>
                <a:srgbClr val="236D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25" t="23606" r="24555" b="60748"/>
            <a:stretch/>
          </p:blipFill>
          <p:spPr>
            <a:xfrm rot="17028993">
              <a:off x="-2406090" y="2201396"/>
              <a:ext cx="6019710" cy="19979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7659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6" r:id="rId3"/>
    <p:sldLayoutId id="2147483658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microsoft.com/office/2007/relationships/hdphoto" Target="../media/hdphoto4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microsoft.com/office/2007/relationships/hdphoto" Target="../media/hdphoto3.wdp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17917"/>
            <a:ext cx="9144000" cy="1128468"/>
          </a:xfrm>
        </p:spPr>
        <p:txBody>
          <a:bodyPr>
            <a:normAutofit/>
          </a:bodyPr>
          <a:lstStyle/>
          <a:p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27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2024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(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2)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068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EB80AA4-7ACC-4062-9754-FD31F77D25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408" y="1706592"/>
            <a:ext cx="5908749" cy="356306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8128554">
            <a:off x="2371859" y="3337411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8F21B0B-A3A8-4DFC-9F5F-2521C02086C2}"/>
              </a:ext>
            </a:extLst>
          </p:cNvPr>
          <p:cNvSpPr/>
          <p:nvPr/>
        </p:nvSpPr>
        <p:spPr>
          <a:xfrm>
            <a:off x="5932531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35856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65850" y="584078"/>
            <a:ext cx="10098399" cy="1229404"/>
            <a:chOff x="2392675" y="919598"/>
            <a:chExt cx="7441502" cy="18814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8814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92675" y="1036211"/>
              <a:ext cx="7441502" cy="150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4.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để biết mỗi hình sau có mấy góc vuông rồi nói theo mẫu.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25953D-46A0-4311-8DDB-E0A2B0B64F1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236" y="2070325"/>
            <a:ext cx="2514039" cy="20863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95D30F9-CE70-45FD-9F21-A94E25F4A2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165" y="3432410"/>
            <a:ext cx="2637870" cy="28415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18A03B-FCBD-4BE7-B512-D604326245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07" y="1981801"/>
            <a:ext cx="3053062" cy="2112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76030FB-5B17-4AB2-BA0F-1E8DB8C437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0442" y="4029364"/>
            <a:ext cx="3027170" cy="209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8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C25953D-46A0-4311-8DDB-E0A2B0B64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311" y="1501799"/>
            <a:ext cx="4919664" cy="408270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1" y="584078"/>
            <a:ext cx="1715450" cy="654172"/>
            <a:chOff x="2392675" y="919598"/>
            <a:chExt cx="7441502" cy="1881418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881418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92675" y="1036211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900" b="1">
                  <a:solidFill>
                    <a:srgbClr val="000000"/>
                  </a:solidFill>
                  <a:latin typeface="Cambria" panose="02040503050406030204" pitchFamily="18" charset="0"/>
                  <a:cs typeface="Arial" panose="020B0604020202020204" pitchFamily="34" charset="0"/>
                </a:rPr>
                <a:t>Mẫu: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49" y="2169206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1698" y="2193665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90748" y="2150156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33635" y="2116172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tx1"/>
                  </a:solidFill>
                </a:rPr>
                <a:t>Tứ giác ABCD có 4 góc, trong đó có 2 góc vuông là: góc đỉnh A và góc đỉnh 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95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C897E9B-1DDA-4049-BEA1-D2A94F017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70" y="670159"/>
            <a:ext cx="4938238" cy="53194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74368">
            <a:off x="1594491" y="2476701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9073">
            <a:off x="2853524" y="2163340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07601">
            <a:off x="2931221" y="2055053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92430">
            <a:off x="2420547" y="2293449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GHIK có 4 góc, trong đó có 1 góc vuông là: góc đỉnh K.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256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EED690A-5556-4A44-8447-743F436FA3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264" y="1065760"/>
            <a:ext cx="5733734" cy="39679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03" y="1732954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74416">
            <a:off x="2247880" y="1997055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13077">
            <a:off x="2325827" y="1920067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48055" y="1679296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QMNP có 4 góc, trong đó có 2 góc vuông là: góc đỉnh Q và góc đỉnh 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64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47B7456-9594-4302-8466-48C478BF44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066" y="1416753"/>
            <a:ext cx="5480971" cy="3793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A9E6DD65-7B16-46A6-B833-B8C1381747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243" y="1884901"/>
            <a:ext cx="2834911" cy="2747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2574FB8-0B50-48A8-B88A-8F747437E5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8312">
            <a:off x="1835601" y="2697894"/>
            <a:ext cx="2834911" cy="2747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1E5CEF4-C10F-4A66-B61B-FD264B873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38469">
            <a:off x="2867625" y="2435234"/>
            <a:ext cx="2834911" cy="2747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1BF2D0F-9273-4670-B834-906050A5E1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06174" y="1841392"/>
            <a:ext cx="2834911" cy="274789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3717197C-39FF-4060-A814-038755207A73}"/>
              </a:ext>
            </a:extLst>
          </p:cNvPr>
          <p:cNvGrpSpPr/>
          <p:nvPr/>
        </p:nvGrpSpPr>
        <p:grpSpPr>
          <a:xfrm>
            <a:off x="6286974" y="1648186"/>
            <a:ext cx="4919664" cy="4341441"/>
            <a:chOff x="6286974" y="1648186"/>
            <a:chExt cx="4919664" cy="434144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D2E6D97A-1B3C-4356-9D23-5762C33A6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525677" y="3980507"/>
              <a:ext cx="1680961" cy="2009120"/>
            </a:xfrm>
            <a:prstGeom prst="rect">
              <a:avLst/>
            </a:prstGeom>
          </p:spPr>
        </p:pic>
        <p:sp>
          <p:nvSpPr>
            <p:cNvPr id="2" name="Speech Bubble: Rectangle with Corners Rounded 1">
              <a:extLst>
                <a:ext uri="{FF2B5EF4-FFF2-40B4-BE49-F238E27FC236}">
                  <a16:creationId xmlns:a16="http://schemas.microsoft.com/office/drawing/2014/main" xmlns="" id="{997D60EE-9E58-42A8-BDE7-110B44440C84}"/>
                </a:ext>
              </a:extLst>
            </p:cNvPr>
            <p:cNvSpPr/>
            <p:nvPr/>
          </p:nvSpPr>
          <p:spPr>
            <a:xfrm>
              <a:off x="6286974" y="1648186"/>
              <a:ext cx="4919664" cy="1927201"/>
            </a:xfrm>
            <a:prstGeom prst="wedgeRoundRectCallout">
              <a:avLst>
                <a:gd name="adj1" fmla="val 22082"/>
                <a:gd name="adj2" fmla="val 70408"/>
                <a:gd name="adj3" fmla="val 16667"/>
              </a:avLst>
            </a:prstGeom>
            <a:solidFill>
              <a:srgbClr val="C7EAFC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 giác VSTU có 4 góc, trong đó có 2 góc vuông là: góc đỉnh S và góc đỉnh 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574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3008951" y="736478"/>
            <a:ext cx="5906450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82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5. Dùng ê-ke vẽ một góc vuông.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0109" y="2055068"/>
            <a:ext cx="3691991" cy="357866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D5A05D0E-EC84-4718-9DCF-2EA882F6D8A0}"/>
              </a:ext>
            </a:extLst>
          </p:cNvPr>
          <p:cNvCxnSpPr/>
          <p:nvPr/>
        </p:nvCxnSpPr>
        <p:spPr>
          <a:xfrm>
            <a:off x="1680109" y="2055068"/>
            <a:ext cx="0" cy="357866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2ABFD9E-DE80-4F8B-82ED-3226726C7E0C}"/>
              </a:ext>
            </a:extLst>
          </p:cNvPr>
          <p:cNvCxnSpPr>
            <a:cxnSpLocks/>
          </p:cNvCxnSpPr>
          <p:nvPr/>
        </p:nvCxnSpPr>
        <p:spPr>
          <a:xfrm>
            <a:off x="1680108" y="5633733"/>
            <a:ext cx="3691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A118DD5-2990-41BC-8FFD-B846AC6204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4405361">
            <a:off x="7546003" y="2052409"/>
            <a:ext cx="3691991" cy="357866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042B8A4C-B9A4-4108-B850-70DE40959265}"/>
              </a:ext>
            </a:extLst>
          </p:cNvPr>
          <p:cNvCxnSpPr>
            <a:cxnSpLocks/>
          </p:cNvCxnSpPr>
          <p:nvPr/>
        </p:nvCxnSpPr>
        <p:spPr>
          <a:xfrm flipV="1">
            <a:off x="7150359" y="1561962"/>
            <a:ext cx="3361532" cy="10210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C98D3177-2144-47D1-B407-30B1D6915638}"/>
              </a:ext>
            </a:extLst>
          </p:cNvPr>
          <p:cNvCxnSpPr>
            <a:cxnSpLocks/>
          </p:cNvCxnSpPr>
          <p:nvPr/>
        </p:nvCxnSpPr>
        <p:spPr>
          <a:xfrm rot="4405361">
            <a:off x="5831044" y="4336129"/>
            <a:ext cx="3691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830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id Images – Browse 2,001,733 Stock Photos, Vectors, and Video | Adobe  Stock">
            <a:extLst>
              <a:ext uri="{FF2B5EF4-FFF2-40B4-BE49-F238E27FC236}">
                <a16:creationId xmlns:a16="http://schemas.microsoft.com/office/drawing/2014/main" xmlns="" id="{0192DA1F-14BE-434A-B8B5-1F14F168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676" y="1398207"/>
            <a:ext cx="6498536" cy="4061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PP &amp; Học Cụ :: Học Cụ :: Thước Kẻ :: Thước Eke Cam 60 độ 30 CM AR22625">
            <a:extLst>
              <a:ext uri="{FF2B5EF4-FFF2-40B4-BE49-F238E27FC236}">
                <a16:creationId xmlns:a16="http://schemas.microsoft.com/office/drawing/2014/main" xmlns="" id="{4FD28F0A-06A6-401F-87E2-EC9FD48FF2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-2355809" y="2391106"/>
            <a:ext cx="2907632" cy="176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952779AC-A10D-4401-9BB2-37D462B1003F}"/>
              </a:ext>
            </a:extLst>
          </p:cNvPr>
          <p:cNvCxnSpPr/>
          <p:nvPr/>
        </p:nvCxnSpPr>
        <p:spPr>
          <a:xfrm>
            <a:off x="2660992" y="4637991"/>
            <a:ext cx="35661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5EFA941-6763-4665-B8EE-936EFE9F87B4}"/>
              </a:ext>
            </a:extLst>
          </p:cNvPr>
          <p:cNvSpPr txBox="1"/>
          <p:nvPr/>
        </p:nvSpPr>
        <p:spPr>
          <a:xfrm>
            <a:off x="2628349" y="4609552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AC7B1F-E76A-407E-A9A4-9456056713FC}"/>
              </a:ext>
            </a:extLst>
          </p:cNvPr>
          <p:cNvSpPr txBox="1"/>
          <p:nvPr/>
        </p:nvSpPr>
        <p:spPr>
          <a:xfrm>
            <a:off x="5832459" y="4609552"/>
            <a:ext cx="4398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xmlns="" id="{32D0F476-97B9-43AF-9F9F-21BD0343FA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5" y="2340734"/>
            <a:ext cx="4325909" cy="138499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B2: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đỉnh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thước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ê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ke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cạnh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thước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8" name="TextBox 24">
            <a:extLst>
              <a:ext uri="{FF2B5EF4-FFF2-40B4-BE49-F238E27FC236}">
                <a16:creationId xmlns:a16="http://schemas.microsoft.com/office/drawing/2014/main" xmlns="" id="{05755B0B-CC51-4AE3-B962-865978361E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6" y="1559600"/>
            <a:ext cx="4325908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B1: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AB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xmlns="" id="{FAFA3369-90A7-4193-A79E-B2480E0D6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0754" y="3928708"/>
            <a:ext cx="4325909" cy="181588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B3: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Dùng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còn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Đặt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thẳng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AC.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055753A6-8753-44DE-9394-BE5D37CD4DBE}"/>
              </a:ext>
            </a:extLst>
          </p:cNvPr>
          <p:cNvCxnSpPr/>
          <p:nvPr/>
        </p:nvCxnSpPr>
        <p:spPr>
          <a:xfrm rot="5400000">
            <a:off x="1335112" y="3296871"/>
            <a:ext cx="26517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Pencil Handwriting Transparent - PNG All">
            <a:extLst>
              <a:ext uri="{FF2B5EF4-FFF2-40B4-BE49-F238E27FC236}">
                <a16:creationId xmlns:a16="http://schemas.microsoft.com/office/drawing/2014/main" xmlns="" id="{9D956010-1DFC-43BD-81A0-3EA82765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1292654" y="3034238"/>
            <a:ext cx="1687491" cy="151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2D28DB9-4A9E-4D8B-B516-C3B77E08DC83}"/>
              </a:ext>
            </a:extLst>
          </p:cNvPr>
          <p:cNvSpPr txBox="1"/>
          <p:nvPr/>
        </p:nvSpPr>
        <p:spPr>
          <a:xfrm>
            <a:off x="2191784" y="2166958"/>
            <a:ext cx="339741" cy="533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76786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6 L 0.36146 -0.00301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0.00482 -0.3446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7245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 animBg="1"/>
      <p:bldP spid="8" grpId="0" animBg="1"/>
      <p:bldP spid="9" grpId="0" animBg="1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B83E475-89C9-6329-A620-F8C2468B6113}"/>
              </a:ext>
            </a:extLst>
          </p:cNvPr>
          <p:cNvSpPr txBox="1"/>
          <p:nvPr/>
        </p:nvSpPr>
        <p:spPr>
          <a:xfrm>
            <a:off x="2773964" y="731823"/>
            <a:ext cx="7284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Chọn ý trả lời đúng.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rPr>
              <a:t>Số góc vuông trong hình bên là: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15BFA5-5B00-40A6-BDE7-6AC089BE41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780" y="2747605"/>
            <a:ext cx="5338146" cy="33785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0185687-B841-4951-81B1-068A7E5BF2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191" y="2260228"/>
            <a:ext cx="4818194" cy="1416422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15FACDBF-3DE6-48F4-99BB-FF4E8FFCBE94}"/>
              </a:ext>
            </a:extLst>
          </p:cNvPr>
          <p:cNvCxnSpPr/>
          <p:nvPr/>
        </p:nvCxnSpPr>
        <p:spPr>
          <a:xfrm>
            <a:off x="3714750" y="1932152"/>
            <a:ext cx="216503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C51D171D-0647-403B-A641-27B536F37865}"/>
              </a:ext>
            </a:extLst>
          </p:cNvPr>
          <p:cNvSpPr/>
          <p:nvPr/>
        </p:nvSpPr>
        <p:spPr>
          <a:xfrm rot="3784318">
            <a:off x="6000364" y="4012825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368713A3-0722-4182-90B7-CFE8C79554EC}"/>
              </a:ext>
            </a:extLst>
          </p:cNvPr>
          <p:cNvSpPr/>
          <p:nvPr/>
        </p:nvSpPr>
        <p:spPr>
          <a:xfrm rot="3784318">
            <a:off x="8426264" y="2813613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1EBEC2ED-E546-4046-8009-B7EB81D5AF0D}"/>
              </a:ext>
            </a:extLst>
          </p:cNvPr>
          <p:cNvSpPr/>
          <p:nvPr/>
        </p:nvSpPr>
        <p:spPr>
          <a:xfrm rot="1586525">
            <a:off x="10870263" y="4012824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A788C4B-EAA0-4C3B-B9DC-7FFABEBCC20D}"/>
              </a:ext>
            </a:extLst>
          </p:cNvPr>
          <p:cNvSpPr/>
          <p:nvPr/>
        </p:nvSpPr>
        <p:spPr>
          <a:xfrm rot="1586525">
            <a:off x="10001249" y="5801488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D65439B-7D74-41E9-AABD-6148309945AF}"/>
              </a:ext>
            </a:extLst>
          </p:cNvPr>
          <p:cNvSpPr/>
          <p:nvPr/>
        </p:nvSpPr>
        <p:spPr>
          <a:xfrm>
            <a:off x="6934199" y="5839588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A237BF58-6DBF-499F-AD44-2936BF25B394}"/>
              </a:ext>
            </a:extLst>
          </p:cNvPr>
          <p:cNvSpPr/>
          <p:nvPr/>
        </p:nvSpPr>
        <p:spPr>
          <a:xfrm>
            <a:off x="4780687" y="2175288"/>
            <a:ext cx="1065937" cy="6544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3FB71C5D-78E7-4CB2-81F5-47AB93E6D7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190750" y="2623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19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  <p:bldP spid="23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D40B16-8414-4528-63E4-51A6333C40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7387" y="1254580"/>
            <a:ext cx="4889416" cy="4145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74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E7B42C4-7E46-4793-9827-97B0F44A4E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34420" y="1353132"/>
            <a:ext cx="5096698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41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0471" y="364490"/>
            <a:ext cx="11946997" cy="6128385"/>
          </a:xfrm>
          <a:prstGeom prst="rect">
            <a:avLst/>
          </a:prstGeom>
          <a:solidFill>
            <a:schemeClr val="bg1"/>
          </a:solidFill>
          <a:ln>
            <a:solidFill>
              <a:srgbClr val="F08A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思源黑体 CN Bold" panose="020B0800000000000000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54097" r="76145"/>
          <a:stretch/>
        </p:blipFill>
        <p:spPr>
          <a:xfrm>
            <a:off x="577694" y="2859769"/>
            <a:ext cx="2668426" cy="2936005"/>
          </a:xfrm>
          <a:prstGeom prst="rect">
            <a:avLst/>
          </a:prstGeom>
        </p:spPr>
      </p:pic>
      <p:sp>
        <p:nvSpPr>
          <p:cNvPr id="27671" name="TextBox 24"/>
          <p:cNvSpPr txBox="1">
            <a:spLocks noChangeArrowheads="1"/>
          </p:cNvSpPr>
          <p:nvPr/>
        </p:nvSpPr>
        <p:spPr bwMode="auto">
          <a:xfrm>
            <a:off x="626468" y="584683"/>
            <a:ext cx="113919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Microsoft YaHei UI" panose="020B0503020204020204" pitchFamily="34" charset="-122"/>
              <a:cs typeface="+mn-cs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l="27023" t="42854" r="51864"/>
          <a:stretch/>
        </p:blipFill>
        <p:spPr>
          <a:xfrm>
            <a:off x="3688079" y="2579370"/>
            <a:ext cx="2032672" cy="3145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50450" t="42854" r="22956"/>
          <a:stretch/>
        </p:blipFill>
        <p:spPr>
          <a:xfrm>
            <a:off x="6245889" y="2597798"/>
            <a:ext cx="2560319" cy="314581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/>
          <a:srcRect l="82931" t="3642" r="3614"/>
          <a:stretch/>
        </p:blipFill>
        <p:spPr>
          <a:xfrm>
            <a:off x="9471912" y="1601747"/>
            <a:ext cx="1470408" cy="4033286"/>
          </a:xfrm>
          <a:prstGeom prst="rect">
            <a:avLst/>
          </a:prstGeom>
        </p:spPr>
      </p:pic>
      <p:pic>
        <p:nvPicPr>
          <p:cNvPr id="2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1269443" y="4118241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1911906" y="568403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</a:p>
        </p:txBody>
      </p:sp>
      <p:pic>
        <p:nvPicPr>
          <p:cNvPr id="27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>
            <a:off x="4325226" y="287471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3883267" y="287268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 flipV="1">
            <a:off x="4149749" y="4259420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4046330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4298922" y="5684033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</a:t>
            </a:r>
          </a:p>
        </p:txBody>
      </p:sp>
      <p:pic>
        <p:nvPicPr>
          <p:cNvPr id="3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7645184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6300621" y="4257389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7239547" y="5689085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0100567" y="5684032"/>
            <a:ext cx="652608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0</a:t>
            </a:r>
          </a:p>
        </p:txBody>
      </p:sp>
      <p:pic>
        <p:nvPicPr>
          <p:cNvPr id="38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9838964" y="428818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>
            <a:off x="9391413" y="4303423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199682">
            <a:off x="9453964" y="1837874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6200000" flipH="1">
            <a:off x="1218375" y="3576962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5400000" flipH="1">
            <a:off x="2075529" y="4116210"/>
            <a:ext cx="1284928" cy="78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626468" y="1640530"/>
            <a:ext cx="7937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vuông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912A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2A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4" name="Picture 2" descr="VPP &amp; Học Cụ :: Học Cụ :: Thước Kẻ :: Thước Eke Cam 60 độ 30 CM AR2262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750" b="90000" l="750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800" b="20400"/>
          <a:stretch/>
        </p:blipFill>
        <p:spPr bwMode="auto">
          <a:xfrm rot="18403729" flipH="1">
            <a:off x="6756683" y="3242091"/>
            <a:ext cx="1109332" cy="674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17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900" decel="100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decel="10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9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71" grpId="0" animBg="1"/>
      <p:bldP spid="26" grpId="0" animBg="1"/>
      <p:bldP spid="33" grpId="0" animBg="1"/>
      <p:bldP spid="36" grpId="0" animBg="1"/>
      <p:bldP spid="37" grpId="0" animBg="1"/>
      <p:bldP spid="4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 rot="20698210">
            <a:off x="1349149" y="-1023663"/>
            <a:ext cx="9754962" cy="8512059"/>
            <a:chOff x="1218520" y="-303389"/>
            <a:chExt cx="9754962" cy="851205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606"/>
            <a:stretch/>
          </p:blipFill>
          <p:spPr>
            <a:xfrm rot="17958201">
              <a:off x="1839971" y="-924840"/>
              <a:ext cx="8512059" cy="9754962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97"/>
            <a:stretch/>
          </p:blipFill>
          <p:spPr>
            <a:xfrm rot="1779046">
              <a:off x="2803292" y="4691199"/>
              <a:ext cx="6030323" cy="3090122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79699" y="2032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585751" y="5142314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9229210" y="-149964"/>
            <a:ext cx="2911284" cy="1664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1ED92A5-EF58-601F-7F83-83CF6DA920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0081" y="1350464"/>
            <a:ext cx="8013096" cy="3052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98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13AAD71-B554-E65C-FCDD-8C71346BD9D6}"/>
              </a:ext>
            </a:extLst>
          </p:cNvPr>
          <p:cNvGrpSpPr/>
          <p:nvPr/>
        </p:nvGrpSpPr>
        <p:grpSpPr>
          <a:xfrm>
            <a:off x="2622946" y="833192"/>
            <a:ext cx="7438186" cy="1422490"/>
            <a:chOff x="4741705" y="2128732"/>
            <a:chExt cx="5220589" cy="142249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3AC91D7A-1464-90DC-2D93-5D1260D6BC23}"/>
                </a:ext>
              </a:extLst>
            </p:cNvPr>
            <p:cNvSpPr/>
            <p:nvPr/>
          </p:nvSpPr>
          <p:spPr>
            <a:xfrm>
              <a:off x="4741705" y="2128732"/>
              <a:ext cx="5220589" cy="1422490"/>
            </a:xfrm>
            <a:prstGeom prst="roundRect">
              <a:avLst/>
            </a:prstGeom>
            <a:solidFill>
              <a:srgbClr val="BEEE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600DB777-41B2-4A53-ABED-31AE40CE5932}"/>
                </a:ext>
              </a:extLst>
            </p:cNvPr>
            <p:cNvSpPr txBox="1"/>
            <p:nvPr/>
          </p:nvSpPr>
          <p:spPr>
            <a:xfrm>
              <a:off x="4741706" y="2178257"/>
              <a:ext cx="52205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Dùng E-kê vẽ góc vuông đỉnh O,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>
                  <a:solidFill>
                    <a:srgbClr val="000000"/>
                  </a:solidFill>
                  <a:latin typeface="Cambria" panose="02040503050406030204" pitchFamily="18" charset="0"/>
                </a:rPr>
                <a:t>cạnh OC, OD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82194FCB-7929-470B-AF40-234298E057F9}"/>
              </a:ext>
            </a:extLst>
          </p:cNvPr>
          <p:cNvGrpSpPr/>
          <p:nvPr/>
        </p:nvGrpSpPr>
        <p:grpSpPr>
          <a:xfrm>
            <a:off x="1983437" y="3131346"/>
            <a:ext cx="2481334" cy="2357647"/>
            <a:chOff x="1035238" y="1799751"/>
            <a:chExt cx="2481334" cy="235764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F0E2124B-678E-4DBC-8812-60AE68037C7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652EC92D-9B30-43FD-8CAD-5B0B90B49346}"/>
                </a:ext>
              </a:extLst>
            </p:cNvPr>
            <p:cNvCxnSpPr>
              <a:cxnSpLocks/>
            </p:cNvCxnSpPr>
            <p:nvPr/>
          </p:nvCxnSpPr>
          <p:spPr>
            <a:xfrm>
              <a:off x="1536435" y="3701549"/>
              <a:ext cx="1920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B33AD397-1965-4418-885C-EFBF35AFDFF5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985ADC01-9297-4218-9D55-53BE5C924345}"/>
                </a:ext>
              </a:extLst>
            </p:cNvPr>
            <p:cNvSpPr txBox="1"/>
            <p:nvPr/>
          </p:nvSpPr>
          <p:spPr>
            <a:xfrm>
              <a:off x="1212723" y="36322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96682E72-2C1B-4C9D-A11A-FEBA22DF7B8D}"/>
                </a:ext>
              </a:extLst>
            </p:cNvPr>
            <p:cNvSpPr txBox="1"/>
            <p:nvPr/>
          </p:nvSpPr>
          <p:spPr>
            <a:xfrm>
              <a:off x="3039973" y="3634178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63281B52-7028-46D1-A65A-24F14A6885EF}"/>
              </a:ext>
            </a:extLst>
          </p:cNvPr>
          <p:cNvGrpSpPr/>
          <p:nvPr/>
        </p:nvGrpSpPr>
        <p:grpSpPr>
          <a:xfrm>
            <a:off x="8111441" y="3131346"/>
            <a:ext cx="2097122" cy="2355700"/>
            <a:chOff x="-407800" y="1799751"/>
            <a:chExt cx="2097122" cy="23557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xmlns="" id="{6767359B-D6A1-43DA-9DB6-0A70DB9538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53847" y="1799751"/>
              <a:ext cx="0" cy="192024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xmlns="" id="{0EE6B9DC-1F98-4243-A27B-9DFEBE32C0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6675" y="3701549"/>
              <a:ext cx="1603110" cy="1844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C8DC31F5-706A-4145-8A86-61F570ED4AA9}"/>
                </a:ext>
              </a:extLst>
            </p:cNvPr>
            <p:cNvSpPr txBox="1"/>
            <p:nvPr/>
          </p:nvSpPr>
          <p:spPr>
            <a:xfrm>
              <a:off x="1035238" y="179975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B3F02404-89DA-481E-8860-C93FA97B848A}"/>
                </a:ext>
              </a:extLst>
            </p:cNvPr>
            <p:cNvSpPr txBox="1"/>
            <p:nvPr/>
          </p:nvSpPr>
          <p:spPr>
            <a:xfrm>
              <a:off x="1212723" y="36322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FD187C72-436D-4F33-9376-249F0EC10C11}"/>
                </a:ext>
              </a:extLst>
            </p:cNvPr>
            <p:cNvSpPr txBox="1"/>
            <p:nvPr/>
          </p:nvSpPr>
          <p:spPr>
            <a:xfrm>
              <a:off x="-407800" y="3591731"/>
              <a:ext cx="4765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00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8"/>
          <a:stretch/>
        </p:blipFill>
        <p:spPr>
          <a:xfrm rot="5400000">
            <a:off x="2651601" y="-2682400"/>
            <a:ext cx="6888800" cy="1219200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06"/>
          <a:stretch/>
        </p:blipFill>
        <p:spPr>
          <a:xfrm rot="17056411">
            <a:off x="4145043" y="56762"/>
            <a:ext cx="5514105" cy="63192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4" t="52269" r="80968" b="7544"/>
          <a:stretch/>
        </p:blipFill>
        <p:spPr>
          <a:xfrm rot="1779046">
            <a:off x="972090" y="219490"/>
            <a:ext cx="1521622" cy="1505946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" t="-173" r="81050" b="75288"/>
          <a:stretch/>
        </p:blipFill>
        <p:spPr>
          <a:xfrm rot="900000">
            <a:off x="10692639" y="2509785"/>
            <a:ext cx="1613311" cy="3177516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0" t="226" r="51052" b="74889"/>
          <a:stretch/>
        </p:blipFill>
        <p:spPr>
          <a:xfrm rot="17958201">
            <a:off x="10610526" y="-62753"/>
            <a:ext cx="1181243" cy="2035002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5" t="1768" r="3446" b="80544"/>
          <a:stretch/>
        </p:blipFill>
        <p:spPr>
          <a:xfrm rot="817189">
            <a:off x="3961719" y="-286827"/>
            <a:ext cx="2911284" cy="166409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905" y="2207606"/>
            <a:ext cx="4585224" cy="4585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E3E39E66-581B-770F-CE9E-EF0A2FEC7F2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51418" y="1226132"/>
            <a:ext cx="5736833" cy="415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3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8B014-29BC-4945-B695-2E0EF1098A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568" y="1626583"/>
            <a:ext cx="2180068" cy="22020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0936FC16-ED22-49E5-893D-160EFA5F21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873" y="1702822"/>
            <a:ext cx="2386740" cy="18817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C64FCE9-10ED-4F63-9BD9-34E5B118B1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591" y="1702821"/>
            <a:ext cx="2165165" cy="20987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30727B-21C8-4742-8F5A-6E370E9A31C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706" y="4289210"/>
            <a:ext cx="2689933" cy="20250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E748B70-93C4-43FE-80E9-4D5F5D231E0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08" y="4289209"/>
            <a:ext cx="3014441" cy="181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14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C8B014-29BC-4945-B695-2E0EF1098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444" y="1569433"/>
            <a:ext cx="4393132" cy="44375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318745-FAEA-436A-9229-BA8E67D8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730" y="1826468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259039-B158-42CD-A32A-4AF2BF543E56}"/>
              </a:ext>
            </a:extLst>
          </p:cNvPr>
          <p:cNvSpPr txBox="1"/>
          <p:nvPr/>
        </p:nvSpPr>
        <p:spPr>
          <a:xfrm>
            <a:off x="7693031" y="2836901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rgbClr val="FF0000"/>
                </a:solidFill>
              </a:rPr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89655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1904616-531A-42DA-A688-7C6D442755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942" y="1739225"/>
            <a:ext cx="4987085" cy="3932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318745-FAEA-436A-9229-BA8E67D8E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748183" y="2342365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259039-B158-42CD-A32A-4AF2BF543E56}"/>
              </a:ext>
            </a:extLst>
          </p:cNvPr>
          <p:cNvSpPr txBox="1"/>
          <p:nvPr/>
        </p:nvSpPr>
        <p:spPr>
          <a:xfrm>
            <a:off x="7693031" y="2836901"/>
            <a:ext cx="45910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vuông</a:t>
            </a:r>
          </a:p>
        </p:txBody>
      </p:sp>
    </p:spTree>
    <p:extLst>
      <p:ext uri="{BB962C8B-B14F-4D97-AF65-F5344CB8AC3E}">
        <p14:creationId xmlns:p14="http://schemas.microsoft.com/office/powerpoint/2010/main" val="365946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6AC696F-5ACC-40A1-AB3E-8D6EADCBDB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82" y="1522397"/>
            <a:ext cx="4782018" cy="463523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33395" y="1902668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8F21B0B-A3A8-4DFC-9F5F-2521C02086C2}"/>
              </a:ext>
            </a:extLst>
          </p:cNvPr>
          <p:cNvSpPr/>
          <p:nvPr/>
        </p:nvSpPr>
        <p:spPr>
          <a:xfrm>
            <a:off x="6109234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không vuông</a:t>
            </a:r>
          </a:p>
        </p:txBody>
      </p:sp>
    </p:spTree>
    <p:extLst>
      <p:ext uri="{BB962C8B-B14F-4D97-AF65-F5344CB8AC3E}">
        <p14:creationId xmlns:p14="http://schemas.microsoft.com/office/powerpoint/2010/main" val="7294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7CB9839-2C53-4B13-B98A-482AF381DD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0975" y="1864568"/>
            <a:ext cx="5002225" cy="376578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AD4D53CB-1F45-DE47-4277-3DD6C296E724}"/>
              </a:ext>
            </a:extLst>
          </p:cNvPr>
          <p:cNvGrpSpPr/>
          <p:nvPr/>
        </p:nvGrpSpPr>
        <p:grpSpPr>
          <a:xfrm>
            <a:off x="1046800" y="584078"/>
            <a:ext cx="10098399" cy="736962"/>
            <a:chOff x="2378637" y="919598"/>
            <a:chExt cx="7441502" cy="112780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7EA88B28-6964-43A6-629D-2AB525C62B1F}"/>
                </a:ext>
              </a:extLst>
            </p:cNvPr>
            <p:cNvSpPr/>
            <p:nvPr/>
          </p:nvSpPr>
          <p:spPr>
            <a:xfrm>
              <a:off x="2430609" y="919598"/>
              <a:ext cx="7337559" cy="1127809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B83E475-89C9-6329-A620-F8C2468B6113}"/>
                </a:ext>
              </a:extLst>
            </p:cNvPr>
            <p:cNvSpPr txBox="1"/>
            <p:nvPr/>
          </p:nvSpPr>
          <p:spPr>
            <a:xfrm>
              <a:off x="2378637" y="944275"/>
              <a:ext cx="7441502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3. </a:t>
              </a:r>
              <a:r>
                <a:rPr kumimoji="0" lang="vi-VN" sz="29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Arial" panose="020B0604020202020204" pitchFamily="34" charset="0"/>
                </a:rPr>
                <a:t>Dùng ê-ke kiểm tra xem góc nào dưới đây là góc vuông. </a:t>
              </a: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3318745-FAEA-436A-9229-BA8E67D8EC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16132" y="1588343"/>
            <a:ext cx="3227945" cy="3128863"/>
          </a:xfrm>
          <a:prstGeom prst="rect">
            <a:avLst/>
          </a:prstGeom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E8F21B0B-A3A8-4DFC-9F5F-2521C02086C2}"/>
              </a:ext>
            </a:extLst>
          </p:cNvPr>
          <p:cNvSpPr/>
          <p:nvPr/>
        </p:nvSpPr>
        <p:spPr>
          <a:xfrm>
            <a:off x="5932531" y="3152775"/>
            <a:ext cx="1317586" cy="552450"/>
          </a:xfrm>
          <a:prstGeom prst="rightArrow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2259039-B158-42CD-A32A-4AF2BF543E56}"/>
              </a:ext>
            </a:extLst>
          </p:cNvPr>
          <p:cNvSpPr txBox="1"/>
          <p:nvPr/>
        </p:nvSpPr>
        <p:spPr>
          <a:xfrm>
            <a:off x="7041654" y="2778185"/>
            <a:ext cx="459105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Góc không vuông</a:t>
            </a:r>
          </a:p>
        </p:txBody>
      </p:sp>
    </p:spTree>
    <p:extLst>
      <p:ext uri="{BB962C8B-B14F-4D97-AF65-F5344CB8AC3E}">
        <p14:creationId xmlns:p14="http://schemas.microsoft.com/office/powerpoint/2010/main" val="3069051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回顾">
  <a:themeElements>
    <a:clrScheme name="回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558</TotalTime>
  <Words>357</Words>
  <Application>Microsoft Office PowerPoint</Application>
  <PresentationFormat>Custom</PresentationFormat>
  <Paragraphs>59</Paragraphs>
  <Slides>21</Slides>
  <Notes>18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回顾</vt:lpstr>
      <vt:lpstr>Thứ năm, ngày 27 tháng 2 năm 2024 Toán  Góc vuông, góc không vuông ( tiết 2)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Thứ năm, ngày 27 tháng 2 năm 2024 Toán  Góc vuông, góc không vuông ( tiết 2)</dc:title>
  <dc:creator>LAN HƯƠNG 0354473852</dc:creator>
  <cp:lastModifiedBy>Admin</cp:lastModifiedBy>
  <cp:revision>1</cp:revision>
  <dcterms:created xsi:type="dcterms:W3CDTF">2021-11-01T08:16:00Z</dcterms:created>
  <dcterms:modified xsi:type="dcterms:W3CDTF">2025-02-26T07:47:23Z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0AB7821EFDC245FBBD1062A4F449B7FF</vt:lpwstr>
  </property>
  <property fmtid="{D5CDD505-2E9C-101B-9397-08002B2CF9AE}" pid="3" name="KSOProductBuildVer">
    <vt:lpwstr>1033-11.2.0.11029</vt:lpwstr>
  </property>
</Properties>
</file>